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handoutMasterIdLst>
    <p:handoutMasterId r:id="rId19"/>
  </p:handoutMasterIdLst>
  <p:sldIdLst>
    <p:sldId id="256" r:id="rId5"/>
    <p:sldId id="258" r:id="rId6"/>
    <p:sldId id="272" r:id="rId7"/>
    <p:sldId id="257" r:id="rId8"/>
    <p:sldId id="259" r:id="rId9"/>
    <p:sldId id="260" r:id="rId10"/>
    <p:sldId id="262" r:id="rId11"/>
    <p:sldId id="263" r:id="rId12"/>
    <p:sldId id="264" r:id="rId13"/>
    <p:sldId id="265" r:id="rId14"/>
    <p:sldId id="267" r:id="rId15"/>
    <p:sldId id="268" r:id="rId16"/>
    <p:sldId id="26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729648-4236-4D59-B5C6-6CD0466C31C7}" v="25" dt="2024-10-21T17:55:26.8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9418" autoAdjust="0"/>
  </p:normalViewPr>
  <p:slideViewPr>
    <p:cSldViewPr>
      <p:cViewPr varScale="1">
        <p:scale>
          <a:sx n="85" d="100"/>
          <a:sy n="85" d="100"/>
        </p:scale>
        <p:origin x="77"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10/21/2024</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10/21/2024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10/21/2024</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10/21/2024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10/21/2024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10/21/2024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10/21/2024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10/21/2024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10/21/2024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10/21/2024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10/21/2024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10/21/2024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10/21/2024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10/21/2024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857250"/>
          </a:xfrm>
        </p:spPr>
        <p:txBody>
          <a:bodyPr/>
          <a:lstStyle/>
          <a:p>
            <a:r>
              <a:rPr lang="en-US" sz="3200" dirty="0" err="1"/>
              <a:t>Bienvenidos</a:t>
            </a:r>
            <a:r>
              <a:rPr lang="en-US" sz="3200" dirty="0"/>
              <a:t> a la </a:t>
            </a:r>
            <a:r>
              <a:rPr lang="en-US" sz="3200" dirty="0" err="1"/>
              <a:t>Reunión</a:t>
            </a:r>
            <a:r>
              <a:rPr lang="en-US" sz="3200" dirty="0"/>
              <a:t> </a:t>
            </a:r>
            <a:r>
              <a:rPr lang="en-US" sz="3200" dirty="0" err="1"/>
              <a:t>Anual</a:t>
            </a:r>
            <a:r>
              <a:rPr lang="en-US" sz="3200" dirty="0"/>
              <a:t> de Padres de </a:t>
            </a:r>
            <a:r>
              <a:rPr lang="en-US" sz="3200" dirty="0" err="1"/>
              <a:t>Título</a:t>
            </a:r>
            <a:r>
              <a:rPr lang="en-US" sz="3200" dirty="0"/>
              <a:t> 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324600" cy="1143000"/>
          </a:xfrm>
        </p:spPr>
        <p:txBody>
          <a:bodyPr/>
          <a:lstStyle/>
          <a:p>
            <a:r>
              <a:rPr lang="es-ES" sz="2800" dirty="0"/>
              <a:t>¿Qué se incluye en el Plan de Participación de Padres y Familias de la escuela?</a:t>
            </a:r>
            <a:endParaRPr lang="en-US" sz="2800" dirty="0"/>
          </a:p>
        </p:txBody>
      </p:sp>
      <p:sp>
        <p:nvSpPr>
          <p:cNvPr id="3" name="Content Placeholder 2"/>
          <p:cNvSpPr>
            <a:spLocks noGrp="1"/>
          </p:cNvSpPr>
          <p:nvPr>
            <p:ph idx="1"/>
          </p:nvPr>
        </p:nvSpPr>
        <p:spPr>
          <a:xfrm>
            <a:off x="228600" y="2133600"/>
            <a:ext cx="8763000" cy="3962400"/>
          </a:xfrm>
        </p:spPr>
        <p:txBody>
          <a:bodyPr/>
          <a:lstStyle/>
          <a:p>
            <a:r>
              <a:rPr lang="es-ES" sz="1800" dirty="0"/>
              <a:t>Este plan aborda cómo la escuela implementará los requisitos de participación de los padres y la familia de la Ley Cada Niño Triunfa de 2015. 
  Los componentes incluyen...
Cómo pueden participar los padres en la toma de decisiones y las actividades 
Cómo se utilizan los fondos de participación de los padres y la familia
Cómo se proporcionará la información y la capacitación a los padres
Cómo la escuela desarrollará la capacidad de los padres y el personal para una fuerte participación de los padres y la familia a través de estrategias "basadas en evidencia"
Ustedes, como padres de Título I, tienen el derecho de participar en el desarrollo del Plan de Participación de Padres y Familias de su escuela.</a:t>
            </a:r>
            <a:endParaRPr lang="en-US" sz="18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s-ES" sz="2800" dirty="0"/>
              <a:t>¿Qué es el Pacto entre la Escuela y los Padres?</a:t>
            </a:r>
            <a:endParaRPr lang="en-US" sz="2800" dirty="0"/>
          </a:p>
        </p:txBody>
      </p:sp>
      <p:sp>
        <p:nvSpPr>
          <p:cNvPr id="3" name="Content Placeholder 2"/>
          <p:cNvSpPr>
            <a:spLocks noGrp="1"/>
          </p:cNvSpPr>
          <p:nvPr>
            <p:ph idx="1"/>
          </p:nvPr>
        </p:nvSpPr>
        <p:spPr>
          <a:xfrm>
            <a:off x="457200" y="2133601"/>
            <a:ext cx="8001000" cy="3962400"/>
          </a:xfrm>
        </p:spPr>
        <p:txBody>
          <a:bodyPr/>
          <a:lstStyle/>
          <a:p>
            <a:r>
              <a:rPr lang="es-ES" sz="2200" dirty="0"/>
              <a:t>El pacto es un compromiso de la escuela, los padres y el estudiante para compartir la responsabilidad de mejorar el rendimiento académico.
Ustedes, como Padres de Título I, tienen el derecho de participar en el desarrollo del Pacto entre la Escuela y los Padres.
La sección escolar DEBE incluir los siguientes 6 componentes:
Distribución del Pacto.</a:t>
            </a: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s-ES" sz="2800" dirty="0"/>
              <a:t>¿Cómo solicito las calificaciones de los maestros de mi hijo?</a:t>
            </a:r>
            <a:endParaRPr lang="en-US" sz="2800" dirty="0"/>
          </a:p>
        </p:txBody>
      </p:sp>
      <p:sp>
        <p:nvSpPr>
          <p:cNvPr id="3" name="Content Placeholder 2"/>
          <p:cNvSpPr>
            <a:spLocks noGrp="1"/>
          </p:cNvSpPr>
          <p:nvPr>
            <p:ph idx="1"/>
          </p:nvPr>
        </p:nvSpPr>
        <p:spPr>
          <a:xfrm>
            <a:off x="457200" y="2667000"/>
            <a:ext cx="8001000" cy="2895599"/>
          </a:xfrm>
        </p:spPr>
        <p:txBody>
          <a:bodyPr/>
          <a:lstStyle/>
          <a:p>
            <a:r>
              <a:rPr lang="es-ES" sz="2200" dirty="0"/>
              <a:t>Ustedes, como padres de Título I, tienen el derecho de solicitar las calificaciones de los maestros de su hijo
Cómo se le notifica de este derecho y el proceso para realizar dicha solicitud.</a:t>
            </a: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6172200" cy="1143000"/>
          </a:xfrm>
        </p:spPr>
        <p:txBody>
          <a:bodyPr/>
          <a:lstStyle/>
          <a:p>
            <a:r>
              <a:rPr lang="es-ES" sz="2800" dirty="0"/>
              <a:t>¿Cómo se lleva a cabo la evaluación de la Política de Participación de los Padres y la Familia de la LEA?</a:t>
            </a:r>
            <a:endParaRPr lang="en-US" sz="2800" dirty="0"/>
          </a:p>
        </p:txBody>
      </p:sp>
      <p:sp>
        <p:nvSpPr>
          <p:cNvPr id="3" name="Content Placeholder 2"/>
          <p:cNvSpPr>
            <a:spLocks noGrp="1"/>
          </p:cNvSpPr>
          <p:nvPr>
            <p:ph idx="1"/>
          </p:nvPr>
        </p:nvSpPr>
        <p:spPr>
          <a:xfrm>
            <a:off x="228600" y="1981200"/>
            <a:ext cx="8763000" cy="4724400"/>
          </a:xfrm>
        </p:spPr>
        <p:txBody>
          <a:bodyPr/>
          <a:lstStyle/>
          <a:p>
            <a:r>
              <a:rPr lang="es-ES" sz="1800" dirty="0"/>
              <a:t>Requisitos de evaluación
Las LEA y las escuelas deben llegar activamente a todos los padres y familias más allá de las barreras de la cultura, el idioma, las discapacidades y la pobreza.
Realización anual
Conducta con los padres del Título I
Analizar el contenido y la eficacia del plan actual
Identificar las barreras para la participación de los padres y la familia
Los datos/entradas pueden incluir...
Encuesta para padres (obligatorio)
Grupos Focales
Comités Asesores de Padres
Proceso y cronograma	
Cómo la evaluación informa el plan del próximo año</a:t>
            </a:r>
            <a:endParaRPr lang="en-US" sz="1800" dirty="0"/>
          </a:p>
          <a:p>
            <a:pPr>
              <a:buNone/>
            </a:pPr>
            <a:endParaRPr lang="en-US"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¿Por </a:t>
            </a:r>
            <a:r>
              <a:rPr lang="en-US" dirty="0" err="1"/>
              <a:t>qué</a:t>
            </a:r>
            <a:r>
              <a:rPr lang="en-US" dirty="0"/>
              <a:t> </a:t>
            </a:r>
            <a:r>
              <a:rPr lang="en-US" dirty="0" err="1"/>
              <a:t>estamos</a:t>
            </a:r>
            <a:r>
              <a:rPr lang="en-US" dirty="0"/>
              <a:t> </a:t>
            </a:r>
            <a:r>
              <a:rPr lang="en-US" dirty="0" err="1"/>
              <a:t>aquí</a:t>
            </a:r>
            <a:r>
              <a:rPr lang="en-US" dirty="0"/>
              <a:t>?</a:t>
            </a:r>
          </a:p>
        </p:txBody>
      </p:sp>
      <p:sp>
        <p:nvSpPr>
          <p:cNvPr id="3" name="Content Placeholder 2"/>
          <p:cNvSpPr>
            <a:spLocks noGrp="1"/>
          </p:cNvSpPr>
          <p:nvPr>
            <p:ph idx="1"/>
          </p:nvPr>
        </p:nvSpPr>
        <p:spPr>
          <a:xfrm>
            <a:off x="644236" y="2209800"/>
            <a:ext cx="7924800" cy="3124200"/>
          </a:xfrm>
        </p:spPr>
        <p:txBody>
          <a:bodyPr/>
          <a:lstStyle/>
          <a:p>
            <a:r>
              <a:rPr lang="es-ES" dirty="0"/>
              <a:t>El ACT </a:t>
            </a:r>
            <a:r>
              <a:rPr lang="es-ES" dirty="0" err="1"/>
              <a:t>Every</a:t>
            </a:r>
            <a:r>
              <a:rPr lang="es-ES" dirty="0"/>
              <a:t> </a:t>
            </a:r>
            <a:r>
              <a:rPr lang="es-ES" dirty="0" err="1"/>
              <a:t>Student</a:t>
            </a:r>
            <a:r>
              <a:rPr lang="es-ES" dirty="0"/>
              <a:t> </a:t>
            </a:r>
            <a:r>
              <a:rPr lang="es-ES" dirty="0" err="1"/>
              <a:t>Succeeds</a:t>
            </a:r>
            <a:r>
              <a:rPr lang="es-ES" dirty="0"/>
              <a:t> de 2015 requiere que cada escuela de Título I celebre una Reunión Anual de padres de Título I con el propósito de ...
Informarle de la participación de su escuela en el Título I
Explicación de los requisitos del Título I
Explicar sus derechos como padres a participar</a:t>
            </a: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Lo que </a:t>
            </a:r>
            <a:r>
              <a:rPr lang="en-US" sz="3400" dirty="0" err="1"/>
              <a:t>aprenderás</a:t>
            </a:r>
            <a:r>
              <a:rPr lang="en-US" sz="3400" dirty="0"/>
              <a:t>...</a:t>
            </a:r>
          </a:p>
        </p:txBody>
      </p:sp>
      <p:sp>
        <p:nvSpPr>
          <p:cNvPr id="3" name="Content Placeholder 2"/>
          <p:cNvSpPr>
            <a:spLocks noGrp="1"/>
          </p:cNvSpPr>
          <p:nvPr>
            <p:ph idx="1"/>
          </p:nvPr>
        </p:nvSpPr>
        <p:spPr>
          <a:xfrm>
            <a:off x="413657" y="1676400"/>
            <a:ext cx="8001000" cy="3657600"/>
          </a:xfrm>
        </p:spPr>
        <p:txBody>
          <a:bodyPr/>
          <a:lstStyle/>
          <a:p>
            <a:r>
              <a:rPr lang="es-ES" sz="2000" dirty="0"/>
              <a:t>¿Qué significa ser una escuela de Título I?
¿Qué es el 1% reservado para la participación de los padres y la familia?
¿Qué es el Plan Consolidado Título I de la LEA?
¿Qué es la Política de Participación de los Padres y la Familia de la LEA?
¿Qué es un CIP?
¿Qué es el Pacto entre la Escuela y los Padres?
¿Cómo solicito las calificaciones de los maestros de mi hijo?</a:t>
            </a: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Lo que </a:t>
            </a:r>
            <a:r>
              <a:rPr lang="en-US" sz="3400" dirty="0" err="1"/>
              <a:t>aprenderás</a:t>
            </a:r>
            <a:r>
              <a:rPr lang="en-US" sz="3400" dirty="0"/>
              <a:t>...</a:t>
            </a:r>
            <a:br>
              <a:rPr lang="en-US" sz="3400" dirty="0"/>
            </a:br>
            <a:r>
              <a:rPr lang="en-US" sz="3400" dirty="0"/>
              <a:t>(</a:t>
            </a:r>
            <a:r>
              <a:rPr lang="en-US" sz="3400" dirty="0" err="1"/>
              <a:t>Continuación</a:t>
            </a:r>
            <a:r>
              <a:rPr lang="en-US" sz="3400" dirty="0"/>
              <a:t>)</a:t>
            </a:r>
            <a:endParaRPr lang="en-US" sz="2400" i="1" dirty="0"/>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s-ES" dirty="0"/>
              <a:t>¿Cómo se lleva a cabo la Evaluación Anual de la política de Participación de los Padres y la Familia?
Las evaluaciones deben centrarse en 3 componentes clave
1. Barreras
2. Capacidad para ayudar al aprendizaje
3. Interacciones exitosas
¿Cómo puedo involucrarme en todas estas cosas? 
	¿Estoy aprendiendo sobre?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s-ES" sz="3200" dirty="0"/>
              <a:t>¿Qué significa ser una escuela de Título I?</a:t>
            </a:r>
            <a:endParaRPr lang="en-US" sz="3200" dirty="0"/>
          </a:p>
        </p:txBody>
      </p:sp>
      <p:sp>
        <p:nvSpPr>
          <p:cNvPr id="3" name="Content Placeholder 2"/>
          <p:cNvSpPr>
            <a:spLocks noGrp="1"/>
          </p:cNvSpPr>
          <p:nvPr>
            <p:ph idx="1"/>
          </p:nvPr>
        </p:nvSpPr>
        <p:spPr>
          <a:xfrm>
            <a:off x="457200" y="1981200"/>
            <a:ext cx="8382000" cy="4525963"/>
          </a:xfrm>
        </p:spPr>
        <p:txBody>
          <a:bodyPr/>
          <a:lstStyle/>
          <a:p>
            <a:r>
              <a:rPr lang="es-ES" sz="2200" dirty="0"/>
              <a:t>Ser una escuela de Título I significa recibir fondos federales (dólares del Título I) para complementar los programas existentes de la escuela.  Estos dólares se utilizan para...
Identificar a los estudiantes que experimentan dificultades académicas y proporcionar asistencia oportuna para ayudar a estos estudiantes a cumplir con los desafiantes estándares de contenido del Estado.
Compra de personal/programas/materiales/suministros suplementarios
Llevar a cabo reuniones/capacitaciones/actividades de participación de los padres y la familia
Ser una escuela de Título I también significa la participación de los padres y la familia y conocer sus derechos bajo ESSA.</a:t>
            </a:r>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s-ES" sz="3200" dirty="0"/>
              <a:t>¿Qué es la reserva del 1% y cómo participan los padres?</a:t>
            </a:r>
            <a:endParaRPr lang="en-US" sz="3200" dirty="0"/>
          </a:p>
        </p:txBody>
      </p:sp>
      <p:sp>
        <p:nvSpPr>
          <p:cNvPr id="3" name="Content Placeholder 2"/>
          <p:cNvSpPr>
            <a:spLocks noGrp="1"/>
          </p:cNvSpPr>
          <p:nvPr>
            <p:ph idx="1"/>
          </p:nvPr>
        </p:nvSpPr>
        <p:spPr>
          <a:xfrm>
            <a:off x="457200" y="2362200"/>
            <a:ext cx="8229600" cy="3810000"/>
          </a:xfrm>
        </p:spPr>
        <p:txBody>
          <a:bodyPr/>
          <a:lstStyle/>
          <a:p>
            <a:r>
              <a:rPr lang="es-ES" sz="2000" dirty="0"/>
              <a:t>Cualquier LEA con una asignación del Título I superior a $500,000 está obligada por ley a reservar el 1% de su asignación del Título I para la participación de los padres y la familia. 
De ese 1%, el 10% puede reservarse en la LEA para iniciativas de todo el sistema relacionadas con la participación de los padres y la familia.  El 90% restante debe asignarse a todas las escuelas de Título I en la LEA.  Por lo tanto, cada escuela de Título I recibe su parte del 90% para implementar la participación de los padres y la familia a nivel escolar con expectativas y objetivos claros para una participación significativa. 
Ustedes, como padres del Título I, tienen el derecho de participar en la forma en que se gasta este dinero.</a:t>
            </a: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s-ES" sz="3200" dirty="0"/>
              <a:t>¿Qué es el Plan Consolidado de la LEA?</a:t>
            </a:r>
            <a:endParaRPr lang="en-US" sz="3200" dirty="0"/>
          </a:p>
        </p:txBody>
      </p:sp>
      <p:sp>
        <p:nvSpPr>
          <p:cNvPr id="3" name="Content Placeholder 2"/>
          <p:cNvSpPr>
            <a:spLocks noGrp="1"/>
          </p:cNvSpPr>
          <p:nvPr>
            <p:ph idx="1"/>
          </p:nvPr>
        </p:nvSpPr>
        <p:spPr>
          <a:xfrm>
            <a:off x="381000" y="1600200"/>
            <a:ext cx="8382000" cy="4800600"/>
          </a:xfrm>
        </p:spPr>
        <p:txBody>
          <a:bodyPr/>
          <a:lstStyle/>
          <a:p>
            <a:r>
              <a:rPr lang="es-ES" sz="2200" dirty="0"/>
              <a:t>El Plan Consolidado del Título I de la LEA aborda cómo la LEA utilizará los fondos del Título I en todo el sistema escolar.  Los temas incluyen:
Evaluaciones académicas de los estudiantes 
Asistencia adicional proporcionada a los estudiantes con dificultades
Coordinación e integración de fondos y programas federales
Programas escolares que incluyen Migrantes, Preescolares, EL y Personas sin Hogar, según corresponda.
Estrategias de Participación de los Padres y la Familia, que se incluye en la Política de Participación de los Padres y la Familia. 
Usted, como padre del Título I, tiene derecho a participar en el desarrollo del Plan Consolidado del Título I de la LEA</a:t>
            </a: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s-ES" sz="2800" dirty="0"/>
              <a:t>¿Qué es el Plan de Participación de Padres y Familias de LEA?</a:t>
            </a:r>
            <a:endParaRPr lang="en-US" sz="2800" dirty="0"/>
          </a:p>
        </p:txBody>
      </p:sp>
      <p:sp>
        <p:nvSpPr>
          <p:cNvPr id="3" name="Content Placeholder 2"/>
          <p:cNvSpPr>
            <a:spLocks noGrp="1"/>
          </p:cNvSpPr>
          <p:nvPr>
            <p:ph idx="1"/>
          </p:nvPr>
        </p:nvSpPr>
        <p:spPr>
          <a:xfrm>
            <a:off x="533400" y="2209800"/>
            <a:ext cx="8153400" cy="3962400"/>
          </a:xfrm>
        </p:spPr>
        <p:txBody>
          <a:bodyPr/>
          <a:lstStyle/>
          <a:p>
            <a:r>
              <a:rPr lang="es-ES" sz="2200" dirty="0"/>
              <a:t>Este plan aborda cómo la LEA implementará los requisitos de participación de los padres y las familias de la Ley Cada Estudiante Triunfa.  Incluye...
Las expectativas de la LEA para los padres y las familias
Cómo la LEA involucrará a los padres en la toma de decisiones
Cómo trabajará la LEA para desarrollar la capacidad de las escuelas y los padres para una fuerte participación de los padres para mejorar el rendimiento académico de los estudiantes
Ustedes, como padres de Título I, tienen el derecho de participar en el desarrollo de este plan.</a:t>
            </a: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a:t>
            </a:r>
            <a:r>
              <a:rPr lang="en-US" sz="3200" dirty="0" err="1"/>
              <a:t>Qué</a:t>
            </a:r>
            <a:r>
              <a:rPr lang="en-US" sz="3200" dirty="0"/>
              <a:t> es un CIP?</a:t>
            </a:r>
          </a:p>
        </p:txBody>
      </p:sp>
      <p:sp>
        <p:nvSpPr>
          <p:cNvPr id="3" name="Content Placeholder 2"/>
          <p:cNvSpPr>
            <a:spLocks noGrp="1"/>
          </p:cNvSpPr>
          <p:nvPr>
            <p:ph idx="1"/>
          </p:nvPr>
        </p:nvSpPr>
        <p:spPr>
          <a:xfrm>
            <a:off x="609600" y="1981200"/>
            <a:ext cx="7696200" cy="3611563"/>
          </a:xfrm>
        </p:spPr>
        <p:txBody>
          <a:bodyPr/>
          <a:lstStyle/>
          <a:p>
            <a:r>
              <a:rPr lang="es-ES" sz="2200" dirty="0"/>
              <a:t>El CIP es el Plan de Mejora Continua de tu escuela e incluye:
Una evaluación de las necesidades y un resumen de los datos
Metas y estrategias para abordar las necesidades académicas de los estudiantes
Necesidades de desarrollo profesional
Coordinación de Recursos/Presupuesto Integral
La política de participación de los padres y la familia de la escuela.
Ustedes, como padres de Título I, tienen el derecho de participar en el desarrollo de este plan.</a:t>
            </a: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6E8A5C5A48F5C41980AF4C48752466B" ma:contentTypeVersion="6" ma:contentTypeDescription="Create a new document." ma:contentTypeScope="" ma:versionID="a48fd68ffd183dcf0d1b3ad201a17bdc">
  <xsd:schema xmlns:xsd="http://www.w3.org/2001/XMLSchema" xmlns:xs="http://www.w3.org/2001/XMLSchema" xmlns:p="http://schemas.microsoft.com/office/2006/metadata/properties" xmlns:ns2="afd267e3-8e89-43b6-a889-580652c74157" xmlns:ns3="e1a4e7ef-ecce-4078-a3f6-1520a0b100ad" targetNamespace="http://schemas.microsoft.com/office/2006/metadata/properties" ma:root="true" ma:fieldsID="c892a893817b3223d28b9c0491eb295c" ns2:_="" ns3:_="">
    <xsd:import namespace="afd267e3-8e89-43b6-a889-580652c74157"/>
    <xsd:import namespace="e1a4e7ef-ecce-4078-a3f6-1520a0b100a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d267e3-8e89-43b6-a889-580652c7415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a4e7ef-ecce-4078-a3f6-1520a0b100a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fd267e3-8e89-43b6-a889-580652c74157">
      <UserInfo>
        <DisplayName>Sanders, Angela M/Craighead</DisplayName>
        <AccountId>583</AccountId>
        <AccountType/>
      </UserInfo>
      <UserInfo>
        <DisplayName>Tucker, Latasha M./Federal Programs</DisplayName>
        <AccountId>5383</AccountId>
        <AccountType/>
      </UserInfo>
    </SharedWithUsers>
  </documentManagement>
</p:properties>
</file>

<file path=customXml/itemProps1.xml><?xml version="1.0" encoding="utf-8"?>
<ds:datastoreItem xmlns:ds="http://schemas.openxmlformats.org/officeDocument/2006/customXml" ds:itemID="{199D5EA0-BED2-43B3-9A97-8E71343F29D1}">
  <ds:schemaRefs>
    <ds:schemaRef ds:uri="http://schemas.microsoft.com/sharepoint/v3/contenttype/forms"/>
  </ds:schemaRefs>
</ds:datastoreItem>
</file>

<file path=customXml/itemProps2.xml><?xml version="1.0" encoding="utf-8"?>
<ds:datastoreItem xmlns:ds="http://schemas.openxmlformats.org/officeDocument/2006/customXml" ds:itemID="{9427E964-2136-457E-BA17-B26CBE9E43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d267e3-8e89-43b6-a889-580652c74157"/>
    <ds:schemaRef ds:uri="e1a4e7ef-ecce-4078-a3f6-1520a0b100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D8B60B-E719-4C1D-9771-6FB7C17E231C}">
  <ds:schemaRefs>
    <ds:schemaRef ds:uri="http://schemas.openxmlformats.org/package/2006/metadata/core-properties"/>
    <ds:schemaRef ds:uri="http://www.w3.org/XML/1998/namespace"/>
    <ds:schemaRef ds:uri="http://purl.org/dc/elements/1.1/"/>
    <ds:schemaRef ds:uri="http://purl.org/dc/terms/"/>
    <ds:schemaRef ds:uri="http://purl.org/dc/dcmitype/"/>
    <ds:schemaRef ds:uri="e1a4e7ef-ecce-4078-a3f6-1520a0b100ad"/>
    <ds:schemaRef ds:uri="http://schemas.microsoft.com/office/2006/documentManagement/types"/>
    <ds:schemaRef ds:uri="http://schemas.microsoft.com/office/infopath/2007/PartnerControls"/>
    <ds:schemaRef ds:uri="afd267e3-8e89-43b6-a889-580652c7415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Back to School</Template>
  <TotalTime>1685</TotalTime>
  <Words>3236</Words>
  <Application>Microsoft Office PowerPoint</Application>
  <PresentationFormat>On-screen Show (4:3)</PresentationFormat>
  <Paragraphs>152</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Back to School</vt:lpstr>
      <vt:lpstr>Bienvenidos a la Reunión Anual de Padres de Título I</vt:lpstr>
      <vt:lpstr>¿Por qué estamos aquí?</vt:lpstr>
      <vt:lpstr>Lo que aprenderás...</vt:lpstr>
      <vt:lpstr>Lo que aprenderás... (Continuación)</vt:lpstr>
      <vt:lpstr>¿Qué significa ser una escuela de Título I?</vt:lpstr>
      <vt:lpstr>¿Qué es la reserva del 1% y cómo participan los padres?</vt:lpstr>
      <vt:lpstr>¿Qué es el Plan Consolidado de la LEA?</vt:lpstr>
      <vt:lpstr>¿Qué es el Plan de Participación de Padres y Familias de LEA?</vt:lpstr>
      <vt:lpstr>¿Qué es un CIP?</vt:lpstr>
      <vt:lpstr>¿Qué se incluye en el Plan de Participación de Padres y Familias de la escuela?</vt:lpstr>
      <vt:lpstr>¿Qué es el Pacto entre la Escuela y los Padres?</vt:lpstr>
      <vt:lpstr>¿Cómo solicito las calificaciones de los maestros de mi hijo?</vt:lpstr>
      <vt:lpstr>¿Cómo se lleva a cabo la evaluación de la Política de Participación de los Padres y la Familia de la LEA?</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Burnette, Jessica N./Federal Programs</cp:lastModifiedBy>
  <cp:revision>200</cp:revision>
  <cp:lastPrinted>2017-04-12T13:55:11Z</cp:lastPrinted>
  <dcterms:created xsi:type="dcterms:W3CDTF">2008-12-30T20:58:07Z</dcterms:created>
  <dcterms:modified xsi:type="dcterms:W3CDTF">2024-10-21T17:56:28Z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0x01010066E8A5C5A48F5C41980AF4C48752466B</vt:lpwstr>
  </property>
</Properties>
</file>