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</p:sldIdLst>
  <p:sldSz cx="7772400" cy="10058400"/>
  <p:notesSz cx="9296400" cy="70104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HelloAnnie" panose="020B0604020202020204" charset="0"/>
      <p:regular r:id="rId9"/>
    </p:embeddedFont>
    <p:embeddedFont>
      <p:font typeface="HelloBoomerang" panose="020B0604020202020204" charset="0"/>
      <p:regular r:id="rId10"/>
    </p:embeddedFont>
    <p:embeddedFont>
      <p:font typeface="HelloButtons" panose="020B0604020202020204" charset="0"/>
      <p:regular r:id="rId11"/>
    </p:embeddedFont>
    <p:embeddedFont>
      <p:font typeface="HelloEtchASketch" panose="020B0604020202020204" charset="0"/>
      <p:regular r:id="rId12"/>
    </p:embeddedFont>
    <p:embeddedFont>
      <p:font typeface="KG Miss Kindergarten" panose="020B0604020202020204" charset="0"/>
      <p:regular r:id="rId13"/>
    </p:embeddedFont>
    <p:embeddedFont>
      <p:font typeface="KG Miss Kindy Chunky" panose="020B0604020202020204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18" d="100"/>
          <a:sy n="118" d="100"/>
        </p:scale>
        <p:origin x="498" y="-30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ndy.branning@acboe.ne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5AC2FBD-65CF-4F18-B7F2-B939453DCBAE}"/>
              </a:ext>
            </a:extLst>
          </p:cNvPr>
          <p:cNvSpPr/>
          <p:nvPr/>
        </p:nvSpPr>
        <p:spPr>
          <a:xfrm>
            <a:off x="444814" y="1870171"/>
            <a:ext cx="3288986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CB5F4A8-3F27-4471-AA0A-1D2CD9B743E7}"/>
              </a:ext>
            </a:extLst>
          </p:cNvPr>
          <p:cNvSpPr/>
          <p:nvPr/>
        </p:nvSpPr>
        <p:spPr>
          <a:xfrm>
            <a:off x="3986774" y="1870171"/>
            <a:ext cx="3291840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BE4E88C-BE69-4B22-A33B-E75E19823325}"/>
              </a:ext>
            </a:extLst>
          </p:cNvPr>
          <p:cNvSpPr/>
          <p:nvPr/>
        </p:nvSpPr>
        <p:spPr>
          <a:xfrm>
            <a:off x="444814" y="5008574"/>
            <a:ext cx="6833800" cy="3405966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863AD5C-AEB6-4109-9825-F6BC6DA02683}"/>
              </a:ext>
            </a:extLst>
          </p:cNvPr>
          <p:cNvSpPr/>
          <p:nvPr/>
        </p:nvSpPr>
        <p:spPr>
          <a:xfrm>
            <a:off x="444814" y="8532042"/>
            <a:ext cx="6833800" cy="92908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7A4632-1554-4507-82DF-62EB7781688B}"/>
              </a:ext>
            </a:extLst>
          </p:cNvPr>
          <p:cNvSpPr txBox="1"/>
          <p:nvPr/>
        </p:nvSpPr>
        <p:spPr>
          <a:xfrm>
            <a:off x="158765" y="8608069"/>
            <a:ext cx="7409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Spelling Words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F0B790-2B72-4472-8E96-9D29CEE9D47E}"/>
              </a:ext>
            </a:extLst>
          </p:cNvPr>
          <p:cNvSpPr txBox="1"/>
          <p:nvPr/>
        </p:nvSpPr>
        <p:spPr>
          <a:xfrm>
            <a:off x="99341" y="2570464"/>
            <a:ext cx="36608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The Attendance Challenge continues this month. The students who are present each day without check ins or check outs earn a pizza party with Mr. Cochran &amp; Mrs. Baxley.</a:t>
            </a:r>
          </a:p>
          <a:p>
            <a:pPr lvl="1"/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The cost for snack is $1.00 each.</a:t>
            </a:r>
          </a:p>
          <a:p>
            <a:pPr lvl="1"/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9-26: Special Snack: Slushy $1.00.</a:t>
            </a:r>
          </a:p>
          <a:p>
            <a:pPr lvl="1"/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9-26 PPS Spirit Day: “If you can dream it, you can dress it.” Dress up as your favorite Disney Character.</a:t>
            </a:r>
          </a:p>
          <a:p>
            <a:pPr lvl="1"/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A Weekly Reading Overview page </a:t>
            </a:r>
            <a:r>
              <a:rPr lang="en-US" sz="800" dirty="0" err="1">
                <a:latin typeface="KG Miss Kindergarten" panose="02000000000000000000" pitchFamily="2" charset="0"/>
                <a:ea typeface="HelloAnnie" panose="02000603000000000000" pitchFamily="2" charset="0"/>
              </a:rPr>
              <a:t>wll</a:t>
            </a: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 be sent home each week to help you practice skills with your child. Also, nightly reading homework will be assigned in your child’s Take Home Binder. Please don’t remove pages.</a:t>
            </a:r>
          </a:p>
          <a:p>
            <a:pPr lvl="1"/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I will continue teaching your child to take A.R. tests this week. Library books aren’t allowed to go home at this time. A Reading Log was placed in your child’s Take Home Binder. .At this time, we are only recording the books read at school.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B46F1B-986B-4A72-8FF3-2A4F2BF75862}"/>
              </a:ext>
            </a:extLst>
          </p:cNvPr>
          <p:cNvSpPr txBox="1"/>
          <p:nvPr/>
        </p:nvSpPr>
        <p:spPr>
          <a:xfrm>
            <a:off x="3986774" y="2517683"/>
            <a:ext cx="305013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Tuesday Folders will be sent home Tuesday. Please review test papers &amp; return them to school. Sign the sign in sheet. Please don’t keep the test papers at home. I keep them on file for the entire year. You don’t have to sign each test paper, unless I have stamped it.).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Oct. 7: </a:t>
            </a:r>
            <a:r>
              <a:rPr lang="en-US" sz="900">
                <a:latin typeface="KG Miss Kindergarten" panose="02000000000000000000" pitchFamily="2" charset="0"/>
                <a:ea typeface="HelloAnnie" panose="02000603000000000000" pitchFamily="2" charset="0"/>
              </a:rPr>
              <a:t>PPS Family Night 5:30-7:00</a:t>
            </a:r>
            <a:endParaRPr lang="en-US" sz="9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Oct.8: Pumpkin Patch Field 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Oct. 10: End of 1</a:t>
            </a:r>
            <a:r>
              <a:rPr lang="en-US" sz="900" baseline="30000" dirty="0">
                <a:latin typeface="KG Miss Kindergarten" panose="02000000000000000000" pitchFamily="2" charset="0"/>
                <a:ea typeface="HelloAnnie" panose="02000603000000000000" pitchFamily="2" charset="0"/>
              </a:rPr>
              <a:t>st</a:t>
            </a: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 Nine Weeks &amp; Early Dismissal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</a:rPr>
              <a:t>If you have questions or concerns, you may email me at 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  <a:hlinkClick r:id="rId3"/>
              </a:rPr>
              <a:t>wendy.branning@acboe.net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</a:rPr>
              <a:t> or message me on Parent Square.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649919-CE56-47D3-9D3E-4E515B92B43A}"/>
              </a:ext>
            </a:extLst>
          </p:cNvPr>
          <p:cNvSpPr txBox="1"/>
          <p:nvPr/>
        </p:nvSpPr>
        <p:spPr>
          <a:xfrm>
            <a:off x="442863" y="8792735"/>
            <a:ext cx="2655342" cy="457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Spelling will begin in Unit 7.</a:t>
            </a: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8E900E2C-0FAB-40D3-9FA0-E9A1A6659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866877"/>
              </p:ext>
            </p:extLst>
          </p:nvPr>
        </p:nvGraphicFramePr>
        <p:xfrm>
          <a:off x="1268363" y="5202935"/>
          <a:ext cx="6010251" cy="2955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316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4744935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Phonics: f, ff, ss ,g,  j</a:t>
                      </a:r>
                    </a:p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Comprehension: Making Inferences, Summarizing, Fact &amp; Opinion</a:t>
                      </a:r>
                    </a:p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9/26 Minor Grade (High Frequency Words and Beginning Consonants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Possessive Nouns, Penmanship e, c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9/25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Wrting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 Sample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50875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Math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Complete Topic 2: &amp; begin Topic 6: Represent &amp; Interpret Data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9/24 Topic 2 Test (Review pages will be sent home Tuesday for you to review.)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48701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Science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Plants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Social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Studies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N/A ( We will alternate weeks for SS/Science).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49169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51D5A7D4-75A0-4634-85CE-2EA19C39E919}"/>
              </a:ext>
            </a:extLst>
          </p:cNvPr>
          <p:cNvSpPr txBox="1"/>
          <p:nvPr/>
        </p:nvSpPr>
        <p:spPr>
          <a:xfrm>
            <a:off x="-9986" y="1992471"/>
            <a:ext cx="315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What’s Happening </a:t>
            </a:r>
          </a:p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This Week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B83E2A-975E-4546-82B1-2C7D2E522A5C}"/>
              </a:ext>
            </a:extLst>
          </p:cNvPr>
          <p:cNvSpPr txBox="1"/>
          <p:nvPr/>
        </p:nvSpPr>
        <p:spPr>
          <a:xfrm>
            <a:off x="1848732" y="5000020"/>
            <a:ext cx="377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 Peek At What We Are Learning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02DAA1-EC3D-42CD-A05A-4A7517850684}"/>
              </a:ext>
            </a:extLst>
          </p:cNvPr>
          <p:cNvSpPr txBox="1"/>
          <p:nvPr/>
        </p:nvSpPr>
        <p:spPr>
          <a:xfrm>
            <a:off x="3886200" y="2044669"/>
            <a:ext cx="297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Upcoming Events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11CFB5-2CE5-4560-8AF9-E3C99DFA641A}"/>
              </a:ext>
            </a:extLst>
          </p:cNvPr>
          <p:cNvSpPr txBox="1"/>
          <p:nvPr/>
        </p:nvSpPr>
        <p:spPr bwMode="white">
          <a:xfrm>
            <a:off x="0" y="252370"/>
            <a:ext cx="7508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KG Miss Kindergarten" panose="020B0604020202020204" charset="0"/>
                <a:ea typeface="HelloBoomerang" panose="02000603000000000000" pitchFamily="2" charset="0"/>
              </a:rPr>
              <a:t>Branning’s Buzz</a:t>
            </a:r>
            <a:endParaRPr lang="en-US" sz="4400" dirty="0">
              <a:solidFill>
                <a:schemeClr val="bg1"/>
              </a:solidFill>
              <a:latin typeface="KG Miss Kindergarten" panose="020B0604020202020204" charset="0"/>
              <a:ea typeface="HelloEtchASketch" panose="02000603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95714B5-B54F-451A-B142-499F6A816E99}"/>
              </a:ext>
            </a:extLst>
          </p:cNvPr>
          <p:cNvSpPr txBox="1"/>
          <p:nvPr/>
        </p:nvSpPr>
        <p:spPr>
          <a:xfrm>
            <a:off x="158765" y="1261250"/>
            <a:ext cx="4569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Week of</a:t>
            </a:r>
            <a:r>
              <a:rPr lang="en-US" sz="1600" dirty="0">
                <a:latin typeface="KG Miss Kindy Chunky" panose="02000000000000000000" pitchFamily="2" charset="0"/>
                <a:ea typeface="HelloButtons" panose="02000603000000000000" pitchFamily="2" charset="0"/>
              </a:rPr>
              <a:t>:  September 22-26, 2025</a:t>
            </a:r>
          </a:p>
        </p:txBody>
      </p:sp>
    </p:spTree>
    <p:extLst>
      <p:ext uri="{BB962C8B-B14F-4D97-AF65-F5344CB8AC3E}">
        <p14:creationId xmlns:p14="http://schemas.microsoft.com/office/powerpoint/2010/main" val="307509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935</TotalTime>
  <Words>404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Calibri</vt:lpstr>
      <vt:lpstr>Arial</vt:lpstr>
      <vt:lpstr>HelloAnnie</vt:lpstr>
      <vt:lpstr>KG Miss Kindy Chunky</vt:lpstr>
      <vt:lpstr>HelloEtchASketch</vt:lpstr>
      <vt:lpstr>HelloBoomerang</vt:lpstr>
      <vt:lpstr>KG Miss Kindergarten</vt:lpstr>
      <vt:lpstr>HelloButtons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Wendy Branning</cp:lastModifiedBy>
  <cp:revision>29</cp:revision>
  <cp:lastPrinted>2024-09-20T16:05:12Z</cp:lastPrinted>
  <dcterms:created xsi:type="dcterms:W3CDTF">2016-10-11T18:59:43Z</dcterms:created>
  <dcterms:modified xsi:type="dcterms:W3CDTF">2025-09-22T12:21:15Z</dcterms:modified>
</cp:coreProperties>
</file>