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371" r:id="rId2"/>
    <p:sldId id="378" r:id="rId3"/>
    <p:sldId id="381" r:id="rId4"/>
    <p:sldId id="382" r:id="rId5"/>
    <p:sldId id="383" r:id="rId6"/>
    <p:sldId id="384" r:id="rId7"/>
    <p:sldId id="385" r:id="rId8"/>
    <p:sldId id="410" r:id="rId9"/>
    <p:sldId id="411" r:id="rId10"/>
    <p:sldId id="399" r:id="rId11"/>
    <p:sldId id="401" r:id="rId12"/>
    <p:sldId id="412" r:id="rId13"/>
    <p:sldId id="413" r:id="rId14"/>
    <p:sldId id="386" r:id="rId15"/>
    <p:sldId id="406" r:id="rId16"/>
    <p:sldId id="415" r:id="rId17"/>
    <p:sldId id="388" r:id="rId18"/>
    <p:sldId id="389" r:id="rId19"/>
    <p:sldId id="390" r:id="rId20"/>
    <p:sldId id="391" r:id="rId21"/>
    <p:sldId id="392" r:id="rId22"/>
    <p:sldId id="397" r:id="rId23"/>
    <p:sldId id="405" r:id="rId24"/>
    <p:sldId id="417" r:id="rId25"/>
    <p:sldId id="416" r:id="rId2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4ECD1A-AFEF-FC92-C075-224D2674BEE0}" name="Cook, Nicci" initials="NC" userId="S::niccicook@frankstonisd.net::d6180a89-bf26-4db1-bb8d-92c09429d6a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0" clrIdx="0">
    <p:extLst>
      <p:ext uri="{19B8F6BF-5375-455C-9EA6-DF929625EA0E}">
        <p15:presenceInfo xmlns:p15="http://schemas.microsoft.com/office/powerpoint/2012/main" userId="e2bd7ebe62bb2a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62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99A020-3EA9-48EF-95B8-F91B06BA7749}" v="104" dt="2026-02-05T17:57:34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8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ok, Nicci" userId="d6180a89-bf26-4db1-bb8d-92c09429d6a1" providerId="ADAL" clId="{D95A233B-9F78-469F-B194-5C1C2B671836}"/>
    <pc:docChg chg="undo custSel modSld">
      <pc:chgData name="Cook, Nicci" userId="d6180a89-bf26-4db1-bb8d-92c09429d6a1" providerId="ADAL" clId="{D95A233B-9F78-469F-B194-5C1C2B671836}" dt="2026-02-05T17:57:34.416" v="697"/>
      <pc:docMkLst>
        <pc:docMk/>
      </pc:docMkLst>
      <pc:sldChg chg="modSp mod">
        <pc:chgData name="Cook, Nicci" userId="d6180a89-bf26-4db1-bb8d-92c09429d6a1" providerId="ADAL" clId="{D95A233B-9F78-469F-B194-5C1C2B671836}" dt="2026-02-05T17:49:24.277" v="653" actId="20577"/>
        <pc:sldMkLst>
          <pc:docMk/>
          <pc:sldMk cId="126280150" sldId="371"/>
        </pc:sldMkLst>
        <pc:spChg chg="mod">
          <ac:chgData name="Cook, Nicci" userId="d6180a89-bf26-4db1-bb8d-92c09429d6a1" providerId="ADAL" clId="{D95A233B-9F78-469F-B194-5C1C2B671836}" dt="2026-02-05T17:49:24.277" v="653" actId="20577"/>
          <ac:spMkLst>
            <pc:docMk/>
            <pc:sldMk cId="126280150" sldId="371"/>
            <ac:spMk id="2" creationId="{808B61C2-D00B-4444-B537-28926481E4DD}"/>
          </ac:spMkLst>
        </pc:spChg>
      </pc:sldChg>
      <pc:sldChg chg="modSp mod">
        <pc:chgData name="Cook, Nicci" userId="d6180a89-bf26-4db1-bb8d-92c09429d6a1" providerId="ADAL" clId="{D95A233B-9F78-469F-B194-5C1C2B671836}" dt="2026-02-04T18:13:39.112" v="72" actId="20577"/>
        <pc:sldMkLst>
          <pc:docMk/>
          <pc:sldMk cId="2265123702" sldId="378"/>
        </pc:sldMkLst>
        <pc:spChg chg="mod">
          <ac:chgData name="Cook, Nicci" userId="d6180a89-bf26-4db1-bb8d-92c09429d6a1" providerId="ADAL" clId="{D95A233B-9F78-469F-B194-5C1C2B671836}" dt="2026-01-13T20:42:34.660" v="24" actId="20577"/>
          <ac:spMkLst>
            <pc:docMk/>
            <pc:sldMk cId="2265123702" sldId="378"/>
            <ac:spMk id="2" creationId="{00000000-0000-0000-0000-000000000000}"/>
          </ac:spMkLst>
        </pc:spChg>
        <pc:spChg chg="mod">
          <ac:chgData name="Cook, Nicci" userId="d6180a89-bf26-4db1-bb8d-92c09429d6a1" providerId="ADAL" clId="{D95A233B-9F78-469F-B194-5C1C2B671836}" dt="2026-02-04T18:13:39.112" v="72" actId="20577"/>
          <ac:spMkLst>
            <pc:docMk/>
            <pc:sldMk cId="2265123702" sldId="378"/>
            <ac:spMk id="3" creationId="{FA92770A-E388-405D-91BC-65CC19FAC864}"/>
          </ac:spMkLst>
        </pc:spChg>
      </pc:sldChg>
      <pc:sldChg chg="modSp mod">
        <pc:chgData name="Cook, Nicci" userId="d6180a89-bf26-4db1-bb8d-92c09429d6a1" providerId="ADAL" clId="{D95A233B-9F78-469F-B194-5C1C2B671836}" dt="2026-02-05T17:54:27.021" v="688" actId="1076"/>
        <pc:sldMkLst>
          <pc:docMk/>
          <pc:sldMk cId="2418114123" sldId="383"/>
        </pc:sldMkLst>
        <pc:spChg chg="mod">
          <ac:chgData name="Cook, Nicci" userId="d6180a89-bf26-4db1-bb8d-92c09429d6a1" providerId="ADAL" clId="{D95A233B-9F78-469F-B194-5C1C2B671836}" dt="2026-02-05T17:54:27.021" v="688" actId="1076"/>
          <ac:spMkLst>
            <pc:docMk/>
            <pc:sldMk cId="2418114123" sldId="383"/>
            <ac:spMk id="3" creationId="{EBFF6F75-37CE-4D5C-B41B-4F83228D5B55}"/>
          </ac:spMkLst>
        </pc:spChg>
        <pc:spChg chg="mod">
          <ac:chgData name="Cook, Nicci" userId="d6180a89-bf26-4db1-bb8d-92c09429d6a1" providerId="ADAL" clId="{D95A233B-9F78-469F-B194-5C1C2B671836}" dt="2026-02-05T17:54:21.104" v="687" actId="1076"/>
          <ac:spMkLst>
            <pc:docMk/>
            <pc:sldMk cId="2418114123" sldId="383"/>
            <ac:spMk id="4" creationId="{00000000-0000-0000-0000-000000000000}"/>
          </ac:spMkLst>
        </pc:spChg>
      </pc:sldChg>
      <pc:sldChg chg="modSp mod">
        <pc:chgData name="Cook, Nicci" userId="d6180a89-bf26-4db1-bb8d-92c09429d6a1" providerId="ADAL" clId="{D95A233B-9F78-469F-B194-5C1C2B671836}" dt="2026-02-05T17:57:16.318" v="696" actId="27918"/>
        <pc:sldMkLst>
          <pc:docMk/>
          <pc:sldMk cId="134195447" sldId="385"/>
        </pc:sldMkLst>
        <pc:graphicFrameChg chg="mod">
          <ac:chgData name="Cook, Nicci" userId="d6180a89-bf26-4db1-bb8d-92c09429d6a1" providerId="ADAL" clId="{D95A233B-9F78-469F-B194-5C1C2B671836}" dt="2026-02-05T17:57:09.961" v="695"/>
          <ac:graphicFrameMkLst>
            <pc:docMk/>
            <pc:sldMk cId="134195447" sldId="385"/>
            <ac:graphicFrameMk id="7" creationId="{0C6EF14D-1B19-41E5-A596-16F819B4E150}"/>
          </ac:graphicFrameMkLst>
        </pc:graphicFrameChg>
      </pc:sldChg>
      <pc:sldChg chg="modSp mod">
        <pc:chgData name="Cook, Nicci" userId="d6180a89-bf26-4db1-bb8d-92c09429d6a1" providerId="ADAL" clId="{D95A233B-9F78-469F-B194-5C1C2B671836}" dt="2026-02-05T17:31:56.486" v="538" actId="20577"/>
        <pc:sldMkLst>
          <pc:docMk/>
          <pc:sldMk cId="3312605357" sldId="391"/>
        </pc:sldMkLst>
        <pc:graphicFrameChg chg="mod modGraphic">
          <ac:chgData name="Cook, Nicci" userId="d6180a89-bf26-4db1-bb8d-92c09429d6a1" providerId="ADAL" clId="{D95A233B-9F78-469F-B194-5C1C2B671836}" dt="2026-02-05T17:31:56.486" v="538" actId="20577"/>
          <ac:graphicFrameMkLst>
            <pc:docMk/>
            <pc:sldMk cId="3312605357" sldId="391"/>
            <ac:graphicFrameMk id="3" creationId="{42CF2F4A-22E4-488F-B162-B7C9B2C80184}"/>
          </ac:graphicFrameMkLst>
        </pc:graphicFrameChg>
      </pc:sldChg>
      <pc:sldChg chg="addSp delSp modSp mod">
        <pc:chgData name="Cook, Nicci" userId="d6180a89-bf26-4db1-bb8d-92c09429d6a1" providerId="ADAL" clId="{D95A233B-9F78-469F-B194-5C1C2B671836}" dt="2026-02-05T17:45:18.396" v="616" actId="1076"/>
        <pc:sldMkLst>
          <pc:docMk/>
          <pc:sldMk cId="1696075630" sldId="397"/>
        </pc:sldMkLst>
        <pc:picChg chg="del">
          <ac:chgData name="Cook, Nicci" userId="d6180a89-bf26-4db1-bb8d-92c09429d6a1" providerId="ADAL" clId="{D95A233B-9F78-469F-B194-5C1C2B671836}" dt="2026-02-05T17:38:24.837" v="576" actId="478"/>
          <ac:picMkLst>
            <pc:docMk/>
            <pc:sldMk cId="1696075630" sldId="397"/>
            <ac:picMk id="4" creationId="{43213F40-56F3-72BA-CB53-A485FD671022}"/>
          </ac:picMkLst>
        </pc:picChg>
        <pc:picChg chg="add mod modCrop">
          <ac:chgData name="Cook, Nicci" userId="d6180a89-bf26-4db1-bb8d-92c09429d6a1" providerId="ADAL" clId="{D95A233B-9F78-469F-B194-5C1C2B671836}" dt="2026-02-05T17:44:38.335" v="606" actId="1076"/>
          <ac:picMkLst>
            <pc:docMk/>
            <pc:sldMk cId="1696075630" sldId="397"/>
            <ac:picMk id="5" creationId="{4A19C908-CB82-0963-2978-6ACF1663E5CA}"/>
          </ac:picMkLst>
        </pc:picChg>
        <pc:picChg chg="add mod modCrop">
          <ac:chgData name="Cook, Nicci" userId="d6180a89-bf26-4db1-bb8d-92c09429d6a1" providerId="ADAL" clId="{D95A233B-9F78-469F-B194-5C1C2B671836}" dt="2026-02-05T17:44:40.666" v="607" actId="1076"/>
          <ac:picMkLst>
            <pc:docMk/>
            <pc:sldMk cId="1696075630" sldId="397"/>
            <ac:picMk id="7" creationId="{187A9BF2-BB70-1443-08F3-6C7D3DCD45DA}"/>
          </ac:picMkLst>
        </pc:picChg>
        <pc:picChg chg="del mod">
          <ac:chgData name="Cook, Nicci" userId="d6180a89-bf26-4db1-bb8d-92c09429d6a1" providerId="ADAL" clId="{D95A233B-9F78-469F-B194-5C1C2B671836}" dt="2026-02-05T17:38:23.834" v="575" actId="478"/>
          <ac:picMkLst>
            <pc:docMk/>
            <pc:sldMk cId="1696075630" sldId="397"/>
            <ac:picMk id="8" creationId="{C8E9E410-2AAF-8B79-B89C-D8E7ABFBA46A}"/>
          </ac:picMkLst>
        </pc:picChg>
        <pc:picChg chg="del">
          <ac:chgData name="Cook, Nicci" userId="d6180a89-bf26-4db1-bb8d-92c09429d6a1" providerId="ADAL" clId="{D95A233B-9F78-469F-B194-5C1C2B671836}" dt="2026-02-05T17:42:13.682" v="593" actId="478"/>
          <ac:picMkLst>
            <pc:docMk/>
            <pc:sldMk cId="1696075630" sldId="397"/>
            <ac:picMk id="10" creationId="{A889C565-7B50-2B8A-B67D-77E8E931F23A}"/>
          </ac:picMkLst>
        </pc:picChg>
        <pc:picChg chg="add mod modCrop">
          <ac:chgData name="Cook, Nicci" userId="d6180a89-bf26-4db1-bb8d-92c09429d6a1" providerId="ADAL" clId="{D95A233B-9F78-469F-B194-5C1C2B671836}" dt="2026-02-05T17:45:11.106" v="613" actId="14100"/>
          <ac:picMkLst>
            <pc:docMk/>
            <pc:sldMk cId="1696075630" sldId="397"/>
            <ac:picMk id="11" creationId="{644471F5-DC29-27D0-E459-83BEE5876A41}"/>
          </ac:picMkLst>
        </pc:picChg>
        <pc:picChg chg="del">
          <ac:chgData name="Cook, Nicci" userId="d6180a89-bf26-4db1-bb8d-92c09429d6a1" providerId="ADAL" clId="{D95A233B-9F78-469F-B194-5C1C2B671836}" dt="2026-02-05T17:42:17.335" v="594" actId="478"/>
          <ac:picMkLst>
            <pc:docMk/>
            <pc:sldMk cId="1696075630" sldId="397"/>
            <ac:picMk id="13" creationId="{6D68F3FF-76B9-86C9-2FAE-75861A302D79}"/>
          </ac:picMkLst>
        </pc:picChg>
        <pc:picChg chg="add mod modCrop">
          <ac:chgData name="Cook, Nicci" userId="d6180a89-bf26-4db1-bb8d-92c09429d6a1" providerId="ADAL" clId="{D95A233B-9F78-469F-B194-5C1C2B671836}" dt="2026-02-05T17:45:18.396" v="616" actId="1076"/>
          <ac:picMkLst>
            <pc:docMk/>
            <pc:sldMk cId="1696075630" sldId="397"/>
            <ac:picMk id="14" creationId="{825DF792-187E-71AC-76C2-21BBDEA957D1}"/>
          </ac:picMkLst>
        </pc:picChg>
      </pc:sldChg>
      <pc:sldChg chg="modSp mod">
        <pc:chgData name="Cook, Nicci" userId="d6180a89-bf26-4db1-bb8d-92c09429d6a1" providerId="ADAL" clId="{D95A233B-9F78-469F-B194-5C1C2B671836}" dt="2026-02-04T18:48:48.671" v="193"/>
        <pc:sldMkLst>
          <pc:docMk/>
          <pc:sldMk cId="733836794" sldId="399"/>
        </pc:sldMkLst>
        <pc:graphicFrameChg chg="mod">
          <ac:chgData name="Cook, Nicci" userId="d6180a89-bf26-4db1-bb8d-92c09429d6a1" providerId="ADAL" clId="{D95A233B-9F78-469F-B194-5C1C2B671836}" dt="2026-02-04T18:48:48.671" v="193"/>
          <ac:graphicFrameMkLst>
            <pc:docMk/>
            <pc:sldMk cId="733836794" sldId="399"/>
            <ac:graphicFrameMk id="6" creationId="{89119D60-4551-4AC1-92DF-1C0E0F1C3B8D}"/>
          </ac:graphicFrameMkLst>
        </pc:graphicFrameChg>
      </pc:sldChg>
      <pc:sldChg chg="modSp mod">
        <pc:chgData name="Cook, Nicci" userId="d6180a89-bf26-4db1-bb8d-92c09429d6a1" providerId="ADAL" clId="{D95A233B-9F78-469F-B194-5C1C2B671836}" dt="2026-02-04T18:51:56.823" v="216" actId="20577"/>
        <pc:sldMkLst>
          <pc:docMk/>
          <pc:sldMk cId="1919429401" sldId="401"/>
        </pc:sldMkLst>
        <pc:graphicFrameChg chg="mod modGraphic">
          <ac:chgData name="Cook, Nicci" userId="d6180a89-bf26-4db1-bb8d-92c09429d6a1" providerId="ADAL" clId="{D95A233B-9F78-469F-B194-5C1C2B671836}" dt="2026-02-04T18:51:56.823" v="216" actId="20577"/>
          <ac:graphicFrameMkLst>
            <pc:docMk/>
            <pc:sldMk cId="1919429401" sldId="401"/>
            <ac:graphicFrameMk id="3" creationId="{865B129A-C181-404B-B4B7-1D2658470A94}"/>
          </ac:graphicFrameMkLst>
        </pc:graphicFrameChg>
      </pc:sldChg>
      <pc:sldChg chg="addSp delSp modSp mod">
        <pc:chgData name="Cook, Nicci" userId="d6180a89-bf26-4db1-bb8d-92c09429d6a1" providerId="ADAL" clId="{D95A233B-9F78-469F-B194-5C1C2B671836}" dt="2026-02-05T13:52:22.507" v="311" actId="14100"/>
        <pc:sldMkLst>
          <pc:docMk/>
          <pc:sldMk cId="3959534851" sldId="406"/>
        </pc:sldMkLst>
        <pc:spChg chg="mod ord">
          <ac:chgData name="Cook, Nicci" userId="d6180a89-bf26-4db1-bb8d-92c09429d6a1" providerId="ADAL" clId="{D95A233B-9F78-469F-B194-5C1C2B671836}" dt="2026-02-05T13:52:15.128" v="309" actId="1076"/>
          <ac:spMkLst>
            <pc:docMk/>
            <pc:sldMk cId="3959534851" sldId="406"/>
            <ac:spMk id="4" creationId="{99944E08-3EEF-A750-E7D7-2F45A3E1DC81}"/>
          </ac:spMkLst>
        </pc:spChg>
        <pc:picChg chg="del">
          <ac:chgData name="Cook, Nicci" userId="d6180a89-bf26-4db1-bb8d-92c09429d6a1" providerId="ADAL" clId="{D95A233B-9F78-469F-B194-5C1C2B671836}" dt="2026-02-05T13:50:51.718" v="290" actId="478"/>
          <ac:picMkLst>
            <pc:docMk/>
            <pc:sldMk cId="3959534851" sldId="406"/>
            <ac:picMk id="5" creationId="{22DC5319-40F5-AB5A-16C7-014ACCA49433}"/>
          </ac:picMkLst>
        </pc:picChg>
        <pc:picChg chg="add mod modCrop">
          <ac:chgData name="Cook, Nicci" userId="d6180a89-bf26-4db1-bb8d-92c09429d6a1" providerId="ADAL" clId="{D95A233B-9F78-469F-B194-5C1C2B671836}" dt="2026-02-05T13:51:58.265" v="306" actId="14100"/>
          <ac:picMkLst>
            <pc:docMk/>
            <pc:sldMk cId="3959534851" sldId="406"/>
            <ac:picMk id="7" creationId="{2DBC9729-CE74-FEC3-E876-CC5E4DF9EAC4}"/>
          </ac:picMkLst>
        </pc:picChg>
        <pc:picChg chg="del mod">
          <ac:chgData name="Cook, Nicci" userId="d6180a89-bf26-4db1-bb8d-92c09429d6a1" providerId="ADAL" clId="{D95A233B-9F78-469F-B194-5C1C2B671836}" dt="2026-02-05T13:51:16.113" v="295" actId="478"/>
          <ac:picMkLst>
            <pc:docMk/>
            <pc:sldMk cId="3959534851" sldId="406"/>
            <ac:picMk id="8" creationId="{1B92642A-2B7D-B3AE-06EB-7B489936E898}"/>
          </ac:picMkLst>
        </pc:picChg>
        <pc:picChg chg="add mod modCrop">
          <ac:chgData name="Cook, Nicci" userId="d6180a89-bf26-4db1-bb8d-92c09429d6a1" providerId="ADAL" clId="{D95A233B-9F78-469F-B194-5C1C2B671836}" dt="2026-02-05T13:52:22.507" v="311" actId="14100"/>
          <ac:picMkLst>
            <pc:docMk/>
            <pc:sldMk cId="3959534851" sldId="406"/>
            <ac:picMk id="10" creationId="{E8BD2823-711C-3761-8868-10CF42402A36}"/>
          </ac:picMkLst>
        </pc:picChg>
      </pc:sldChg>
      <pc:sldChg chg="addSp modSp mod">
        <pc:chgData name="Cook, Nicci" userId="d6180a89-bf26-4db1-bb8d-92c09429d6a1" providerId="ADAL" clId="{D95A233B-9F78-469F-B194-5C1C2B671836}" dt="2026-02-05T17:57:34.416" v="697"/>
        <pc:sldMkLst>
          <pc:docMk/>
          <pc:sldMk cId="2820372196" sldId="410"/>
        </pc:sldMkLst>
        <pc:graphicFrameChg chg="add mod">
          <ac:chgData name="Cook, Nicci" userId="d6180a89-bf26-4db1-bb8d-92c09429d6a1" providerId="ADAL" clId="{D95A233B-9F78-469F-B194-5C1C2B671836}" dt="2026-02-04T18:32:04.880" v="110"/>
          <ac:graphicFrameMkLst>
            <pc:docMk/>
            <pc:sldMk cId="2820372196" sldId="410"/>
            <ac:graphicFrameMk id="5" creationId="{1A4DBF7E-FAB2-CF85-53F3-C42347AF62C2}"/>
          </ac:graphicFrameMkLst>
        </pc:graphicFrameChg>
        <pc:graphicFrameChg chg="add mod">
          <ac:chgData name="Cook, Nicci" userId="d6180a89-bf26-4db1-bb8d-92c09429d6a1" providerId="ADAL" clId="{D95A233B-9F78-469F-B194-5C1C2B671836}" dt="2026-02-04T18:38:55.098" v="125"/>
          <ac:graphicFrameMkLst>
            <pc:docMk/>
            <pc:sldMk cId="2820372196" sldId="410"/>
            <ac:graphicFrameMk id="6" creationId="{5AFBA91A-1B38-C194-A1CE-3EB14C59F04C}"/>
          </ac:graphicFrameMkLst>
        </pc:graphicFrameChg>
        <pc:graphicFrameChg chg="mod">
          <ac:chgData name="Cook, Nicci" userId="d6180a89-bf26-4db1-bb8d-92c09429d6a1" providerId="ADAL" clId="{D95A233B-9F78-469F-B194-5C1C2B671836}" dt="2026-02-05T17:57:34.416" v="697"/>
          <ac:graphicFrameMkLst>
            <pc:docMk/>
            <pc:sldMk cId="2820372196" sldId="410"/>
            <ac:graphicFrameMk id="7" creationId="{0C6EF14D-1B19-41E5-A596-16F819B4E150}"/>
          </ac:graphicFrameMkLst>
        </pc:graphicFrameChg>
      </pc:sldChg>
      <pc:sldChg chg="modSp mod">
        <pc:chgData name="Cook, Nicci" userId="d6180a89-bf26-4db1-bb8d-92c09429d6a1" providerId="ADAL" clId="{D95A233B-9F78-469F-B194-5C1C2B671836}" dt="2026-02-04T18:42:47.124" v="144" actId="403"/>
        <pc:sldMkLst>
          <pc:docMk/>
          <pc:sldMk cId="2887899180" sldId="411"/>
        </pc:sldMkLst>
        <pc:graphicFrameChg chg="mod">
          <ac:chgData name="Cook, Nicci" userId="d6180a89-bf26-4db1-bb8d-92c09429d6a1" providerId="ADAL" clId="{D95A233B-9F78-469F-B194-5C1C2B671836}" dt="2026-02-04T18:42:47.124" v="144" actId="403"/>
          <ac:graphicFrameMkLst>
            <pc:docMk/>
            <pc:sldMk cId="2887899180" sldId="411"/>
            <ac:graphicFrameMk id="7" creationId="{0C6EF14D-1B19-41E5-A596-16F819B4E150}"/>
          </ac:graphicFrameMkLst>
        </pc:graphicFrameChg>
      </pc:sldChg>
      <pc:sldChg chg="addSp delSp modSp mod">
        <pc:chgData name="Cook, Nicci" userId="d6180a89-bf26-4db1-bb8d-92c09429d6a1" providerId="ADAL" clId="{D95A233B-9F78-469F-B194-5C1C2B671836}" dt="2026-02-04T18:56:19.699" v="233" actId="20577"/>
        <pc:sldMkLst>
          <pc:docMk/>
          <pc:sldMk cId="4227579863" sldId="412"/>
        </pc:sldMkLst>
        <pc:spChg chg="mod">
          <ac:chgData name="Cook, Nicci" userId="d6180a89-bf26-4db1-bb8d-92c09429d6a1" providerId="ADAL" clId="{D95A233B-9F78-469F-B194-5C1C2B671836}" dt="2026-02-04T18:56:19.699" v="233" actId="20577"/>
          <ac:spMkLst>
            <pc:docMk/>
            <pc:sldMk cId="4227579863" sldId="412"/>
            <ac:spMk id="8" creationId="{5463B63D-3C9F-4F1F-948F-1FDBE4547CE4}"/>
          </ac:spMkLst>
        </pc:spChg>
        <pc:picChg chg="del">
          <ac:chgData name="Cook, Nicci" userId="d6180a89-bf26-4db1-bb8d-92c09429d6a1" providerId="ADAL" clId="{D95A233B-9F78-469F-B194-5C1C2B671836}" dt="2026-02-04T18:54:01.245" v="217" actId="478"/>
          <ac:picMkLst>
            <pc:docMk/>
            <pc:sldMk cId="4227579863" sldId="412"/>
            <ac:picMk id="5" creationId="{C330EDB3-770D-6AA2-1825-0E6D48F971B4}"/>
          </ac:picMkLst>
        </pc:picChg>
        <pc:picChg chg="add mod modCrop">
          <ac:chgData name="Cook, Nicci" userId="d6180a89-bf26-4db1-bb8d-92c09429d6a1" providerId="ADAL" clId="{D95A233B-9F78-469F-B194-5C1C2B671836}" dt="2026-02-04T18:54:41.120" v="226" actId="1076"/>
          <ac:picMkLst>
            <pc:docMk/>
            <pc:sldMk cId="4227579863" sldId="412"/>
            <ac:picMk id="6" creationId="{AC0691EA-AE9C-D0E0-7121-C2A8269F4118}"/>
          </ac:picMkLst>
        </pc:picChg>
        <pc:picChg chg="del">
          <ac:chgData name="Cook, Nicci" userId="d6180a89-bf26-4db1-bb8d-92c09429d6a1" providerId="ADAL" clId="{D95A233B-9F78-469F-B194-5C1C2B671836}" dt="2026-02-04T18:54:01.847" v="218" actId="478"/>
          <ac:picMkLst>
            <pc:docMk/>
            <pc:sldMk cId="4227579863" sldId="412"/>
            <ac:picMk id="9" creationId="{24A4911A-306E-5559-B213-E28CDC152A0C}"/>
          </ac:picMkLst>
        </pc:picChg>
        <pc:picChg chg="add mod modCrop">
          <ac:chgData name="Cook, Nicci" userId="d6180a89-bf26-4db1-bb8d-92c09429d6a1" providerId="ADAL" clId="{D95A233B-9F78-469F-B194-5C1C2B671836}" dt="2026-02-04T18:54:51.821" v="228" actId="14100"/>
          <ac:picMkLst>
            <pc:docMk/>
            <pc:sldMk cId="4227579863" sldId="412"/>
            <ac:picMk id="10" creationId="{DE80B1C5-E44E-A41E-8D02-A60409826E31}"/>
          </ac:picMkLst>
        </pc:picChg>
      </pc:sldChg>
      <pc:sldChg chg="modSp mod">
        <pc:chgData name="Cook, Nicci" userId="d6180a89-bf26-4db1-bb8d-92c09429d6a1" providerId="ADAL" clId="{D95A233B-9F78-469F-B194-5C1C2B671836}" dt="2026-02-05T13:36:44.207" v="288" actId="20577"/>
        <pc:sldMkLst>
          <pc:docMk/>
          <pc:sldMk cId="3367784558" sldId="413"/>
        </pc:sldMkLst>
        <pc:spChg chg="mod">
          <ac:chgData name="Cook, Nicci" userId="d6180a89-bf26-4db1-bb8d-92c09429d6a1" providerId="ADAL" clId="{D95A233B-9F78-469F-B194-5C1C2B671836}" dt="2026-02-05T13:36:44.207" v="288" actId="20577"/>
          <ac:spMkLst>
            <pc:docMk/>
            <pc:sldMk cId="3367784558" sldId="413"/>
            <ac:spMk id="3" creationId="{9C5BB9B0-8D5C-3D2C-34EB-EF13A5A79FCC}"/>
          </ac:spMkLst>
        </pc:spChg>
        <pc:graphicFrameChg chg="mod modGraphic">
          <ac:chgData name="Cook, Nicci" userId="d6180a89-bf26-4db1-bb8d-92c09429d6a1" providerId="ADAL" clId="{D95A233B-9F78-469F-B194-5C1C2B671836}" dt="2026-02-04T19:01:24.993" v="272" actId="20577"/>
          <ac:graphicFrameMkLst>
            <pc:docMk/>
            <pc:sldMk cId="3367784558" sldId="413"/>
            <ac:graphicFrameMk id="11" creationId="{A1F8561B-0181-44E8-BD04-5FA9CE52942C}"/>
          </ac:graphicFrameMkLst>
        </pc:graphicFrameChg>
      </pc:sldChg>
      <pc:sldChg chg="addSp delSp modSp mod">
        <pc:chgData name="Cook, Nicci" userId="d6180a89-bf26-4db1-bb8d-92c09429d6a1" providerId="ADAL" clId="{D95A233B-9F78-469F-B194-5C1C2B671836}" dt="2026-02-05T14:39:14.794" v="388" actId="1076"/>
        <pc:sldMkLst>
          <pc:docMk/>
          <pc:sldMk cId="3134750976" sldId="415"/>
        </pc:sldMkLst>
        <pc:spChg chg="mod ord">
          <ac:chgData name="Cook, Nicci" userId="d6180a89-bf26-4db1-bb8d-92c09429d6a1" providerId="ADAL" clId="{D95A233B-9F78-469F-B194-5C1C2B671836}" dt="2026-02-05T13:58:08.357" v="340" actId="14100"/>
          <ac:spMkLst>
            <pc:docMk/>
            <pc:sldMk cId="3134750976" sldId="415"/>
            <ac:spMk id="4" creationId="{99944E08-3EEF-A750-E7D7-2F45A3E1DC81}"/>
          </ac:spMkLst>
        </pc:spChg>
        <pc:spChg chg="mod ord">
          <ac:chgData name="Cook, Nicci" userId="d6180a89-bf26-4db1-bb8d-92c09429d6a1" providerId="ADAL" clId="{D95A233B-9F78-469F-B194-5C1C2B671836}" dt="2026-02-05T14:39:14.794" v="388" actId="1076"/>
          <ac:spMkLst>
            <pc:docMk/>
            <pc:sldMk cId="3134750976" sldId="415"/>
            <ac:spMk id="9" creationId="{A4BE1370-FAFF-12D4-62CC-A71A552A7828}"/>
          </ac:spMkLst>
        </pc:spChg>
        <pc:picChg chg="add mod">
          <ac:chgData name="Cook, Nicci" userId="d6180a89-bf26-4db1-bb8d-92c09429d6a1" providerId="ADAL" clId="{D95A233B-9F78-469F-B194-5C1C2B671836}" dt="2026-02-05T13:57:40.212" v="334" actId="14100"/>
          <ac:picMkLst>
            <pc:docMk/>
            <pc:sldMk cId="3134750976" sldId="415"/>
            <ac:picMk id="5" creationId="{4C2E4DB0-1AA9-428E-11E8-48C2F913054E}"/>
          </ac:picMkLst>
        </pc:picChg>
        <pc:picChg chg="add mod">
          <ac:chgData name="Cook, Nicci" userId="d6180a89-bf26-4db1-bb8d-92c09429d6a1" providerId="ADAL" clId="{D95A233B-9F78-469F-B194-5C1C2B671836}" dt="2026-02-05T13:57:29.698" v="333" actId="1076"/>
          <ac:picMkLst>
            <pc:docMk/>
            <pc:sldMk cId="3134750976" sldId="415"/>
            <ac:picMk id="8" creationId="{84A9DD2B-75B8-DAA0-A898-194DD81FD679}"/>
          </ac:picMkLst>
        </pc:picChg>
        <pc:picChg chg="del mod">
          <ac:chgData name="Cook, Nicci" userId="d6180a89-bf26-4db1-bb8d-92c09429d6a1" providerId="ADAL" clId="{D95A233B-9F78-469F-B194-5C1C2B671836}" dt="2026-02-05T13:54:50.962" v="319" actId="478"/>
          <ac:picMkLst>
            <pc:docMk/>
            <pc:sldMk cId="3134750976" sldId="415"/>
            <ac:picMk id="11" creationId="{267C79F8-6763-D1F4-DC36-92EDF4C60C63}"/>
          </ac:picMkLst>
        </pc:picChg>
        <pc:picChg chg="add mod modCrop">
          <ac:chgData name="Cook, Nicci" userId="d6180a89-bf26-4db1-bb8d-92c09429d6a1" providerId="ADAL" clId="{D95A233B-9F78-469F-B194-5C1C2B671836}" dt="2026-02-05T14:39:07.072" v="387" actId="1076"/>
          <ac:picMkLst>
            <pc:docMk/>
            <pc:sldMk cId="3134750976" sldId="415"/>
            <ac:picMk id="12" creationId="{BB1E4266-A44F-4C20-3E0F-7B56A2E98167}"/>
          </ac:picMkLst>
        </pc:picChg>
        <pc:picChg chg="del mod">
          <ac:chgData name="Cook, Nicci" userId="d6180a89-bf26-4db1-bb8d-92c09429d6a1" providerId="ADAL" clId="{D95A233B-9F78-469F-B194-5C1C2B671836}" dt="2026-02-05T13:55:35.259" v="322" actId="478"/>
          <ac:picMkLst>
            <pc:docMk/>
            <pc:sldMk cId="3134750976" sldId="415"/>
            <ac:picMk id="13" creationId="{76A25794-579D-6501-6257-52868AE60BC3}"/>
          </ac:picMkLst>
        </pc:picChg>
        <pc:picChg chg="add mod ord modCrop">
          <ac:chgData name="Cook, Nicci" userId="d6180a89-bf26-4db1-bb8d-92c09429d6a1" providerId="ADAL" clId="{D95A233B-9F78-469F-B194-5C1C2B671836}" dt="2026-02-05T14:37:38.862" v="382" actId="14100"/>
          <ac:picMkLst>
            <pc:docMk/>
            <pc:sldMk cId="3134750976" sldId="415"/>
            <ac:picMk id="15" creationId="{FE73945F-63D4-4F97-BF7D-4EBF735E11AC}"/>
          </ac:picMkLst>
        </pc:picChg>
        <pc:picChg chg="del mod ord">
          <ac:chgData name="Cook, Nicci" userId="d6180a89-bf26-4db1-bb8d-92c09429d6a1" providerId="ADAL" clId="{D95A233B-9F78-469F-B194-5C1C2B671836}" dt="2026-02-05T14:35:12.204" v="366" actId="478"/>
          <ac:picMkLst>
            <pc:docMk/>
            <pc:sldMk cId="3134750976" sldId="415"/>
            <ac:picMk id="17" creationId="{DA9B7ADD-9582-C6FC-859F-14C98B0F86B2}"/>
          </ac:picMkLst>
        </pc:picChg>
        <pc:picChg chg="add del mod">
          <ac:chgData name="Cook, Nicci" userId="d6180a89-bf26-4db1-bb8d-92c09429d6a1" providerId="ADAL" clId="{D95A233B-9F78-469F-B194-5C1C2B671836}" dt="2026-02-05T14:35:57.712" v="370" actId="478"/>
          <ac:picMkLst>
            <pc:docMk/>
            <pc:sldMk cId="3134750976" sldId="415"/>
            <ac:picMk id="18" creationId="{F3BFC685-4C8C-6D82-79FD-017863D047D6}"/>
          </ac:picMkLst>
        </pc:picChg>
        <pc:picChg chg="del mod">
          <ac:chgData name="Cook, Nicci" userId="d6180a89-bf26-4db1-bb8d-92c09429d6a1" providerId="ADAL" clId="{D95A233B-9F78-469F-B194-5C1C2B671836}" dt="2026-02-05T13:59:03.666" v="345" actId="478"/>
          <ac:picMkLst>
            <pc:docMk/>
            <pc:sldMk cId="3134750976" sldId="415"/>
            <ac:picMk id="19" creationId="{2D80F70D-780A-847D-235A-5606D9909879}"/>
          </ac:picMkLst>
        </pc:picChg>
      </pc:sldChg>
      <pc:sldChg chg="addSp delSp modSp mod">
        <pc:chgData name="Cook, Nicci" userId="d6180a89-bf26-4db1-bb8d-92c09429d6a1" providerId="ADAL" clId="{D95A233B-9F78-469F-B194-5C1C2B671836}" dt="2026-02-05T17:49:01.461" v="651" actId="14100"/>
        <pc:sldMkLst>
          <pc:docMk/>
          <pc:sldMk cId="506665101" sldId="417"/>
        </pc:sldMkLst>
        <pc:spChg chg="del">
          <ac:chgData name="Cook, Nicci" userId="d6180a89-bf26-4db1-bb8d-92c09429d6a1" providerId="ADAL" clId="{D95A233B-9F78-469F-B194-5C1C2B671836}" dt="2026-02-05T17:45:32.951" v="619" actId="478"/>
          <ac:spMkLst>
            <pc:docMk/>
            <pc:sldMk cId="506665101" sldId="417"/>
            <ac:spMk id="4" creationId="{00000000-0000-0000-0000-000000000000}"/>
          </ac:spMkLst>
        </pc:spChg>
        <pc:picChg chg="del">
          <ac:chgData name="Cook, Nicci" userId="d6180a89-bf26-4db1-bb8d-92c09429d6a1" providerId="ADAL" clId="{D95A233B-9F78-469F-B194-5C1C2B671836}" dt="2026-02-05T17:45:31.725" v="617" actId="478"/>
          <ac:picMkLst>
            <pc:docMk/>
            <pc:sldMk cId="506665101" sldId="417"/>
            <ac:picMk id="5" creationId="{0660E6DB-A5E0-9324-A0A4-45879452298E}"/>
          </ac:picMkLst>
        </pc:picChg>
        <pc:picChg chg="add mod">
          <ac:chgData name="Cook, Nicci" userId="d6180a89-bf26-4db1-bb8d-92c09429d6a1" providerId="ADAL" clId="{D95A233B-9F78-469F-B194-5C1C2B671836}" dt="2026-02-05T17:48:44.421" v="647" actId="14100"/>
          <ac:picMkLst>
            <pc:docMk/>
            <pc:sldMk cId="506665101" sldId="417"/>
            <ac:picMk id="6" creationId="{2A5156F4-9DDE-510B-3F06-8C7CD1071C57}"/>
          </ac:picMkLst>
        </pc:picChg>
        <pc:picChg chg="add mod">
          <ac:chgData name="Cook, Nicci" userId="d6180a89-bf26-4db1-bb8d-92c09429d6a1" providerId="ADAL" clId="{D95A233B-9F78-469F-B194-5C1C2B671836}" dt="2026-02-05T17:48:49.433" v="649" actId="14100"/>
          <ac:picMkLst>
            <pc:docMk/>
            <pc:sldMk cId="506665101" sldId="417"/>
            <ac:picMk id="8" creationId="{56DDB0AA-2CB4-4361-9F96-B3CED075B893}"/>
          </ac:picMkLst>
        </pc:picChg>
        <pc:picChg chg="del">
          <ac:chgData name="Cook, Nicci" userId="d6180a89-bf26-4db1-bb8d-92c09429d6a1" providerId="ADAL" clId="{D95A233B-9F78-469F-B194-5C1C2B671836}" dt="2026-02-05T17:45:32.327" v="618" actId="478"/>
          <ac:picMkLst>
            <pc:docMk/>
            <pc:sldMk cId="506665101" sldId="417"/>
            <ac:picMk id="10" creationId="{65D79824-CEC9-7558-DE56-76C800AA542D}"/>
          </ac:picMkLst>
        </pc:picChg>
        <pc:picChg chg="add mod">
          <ac:chgData name="Cook, Nicci" userId="d6180a89-bf26-4db1-bb8d-92c09429d6a1" providerId="ADAL" clId="{D95A233B-9F78-469F-B194-5C1C2B671836}" dt="2026-02-05T17:48:14.424" v="637" actId="14100"/>
          <ac:picMkLst>
            <pc:docMk/>
            <pc:sldMk cId="506665101" sldId="417"/>
            <ac:picMk id="12" creationId="{2EC38B8B-8A6E-F45A-8F24-878F209C0BAF}"/>
          </ac:picMkLst>
        </pc:picChg>
        <pc:picChg chg="del">
          <ac:chgData name="Cook, Nicci" userId="d6180a89-bf26-4db1-bb8d-92c09429d6a1" providerId="ADAL" clId="{D95A233B-9F78-469F-B194-5C1C2B671836}" dt="2026-02-05T17:45:34.723" v="621" actId="478"/>
          <ac:picMkLst>
            <pc:docMk/>
            <pc:sldMk cId="506665101" sldId="417"/>
            <ac:picMk id="14" creationId="{DD05BB7D-510A-0009-0379-0BD28088CE6C}"/>
          </ac:picMkLst>
        </pc:picChg>
        <pc:picChg chg="add mod">
          <ac:chgData name="Cook, Nicci" userId="d6180a89-bf26-4db1-bb8d-92c09429d6a1" providerId="ADAL" clId="{D95A233B-9F78-469F-B194-5C1C2B671836}" dt="2026-02-05T17:49:01.461" v="651" actId="14100"/>
          <ac:picMkLst>
            <pc:docMk/>
            <pc:sldMk cId="506665101" sldId="417"/>
            <ac:picMk id="15" creationId="{F9877C78-AECC-43BB-107C-284E58E8221E}"/>
          </ac:picMkLst>
        </pc:picChg>
        <pc:picChg chg="del">
          <ac:chgData name="Cook, Nicci" userId="d6180a89-bf26-4db1-bb8d-92c09429d6a1" providerId="ADAL" clId="{D95A233B-9F78-469F-B194-5C1C2B671836}" dt="2026-02-05T17:45:34.244" v="620" actId="478"/>
          <ac:picMkLst>
            <pc:docMk/>
            <pc:sldMk cId="506665101" sldId="417"/>
            <ac:picMk id="16" creationId="{797BC5FF-15D7-5CAE-4EDF-021601547F3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STAAR Meets Grade Level</a:t>
            </a:r>
            <a:r>
              <a:rPr lang="en-US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Above (Spring 2025)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32560991281035018"/>
          <c:y val="3.9843747548982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137153397826253E-2"/>
          <c:y val="9.7746180010692671E-2"/>
          <c:w val="0.95439655109428667"/>
          <c:h val="0.76953335571276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Reading/English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3rd Grade</c:v>
                </c:pt>
                <c:pt idx="1">
                  <c:v>4th Grade</c:v>
                </c:pt>
                <c:pt idx="2">
                  <c:v>5th Grade</c:v>
                </c:pt>
                <c:pt idx="3">
                  <c:v>6th Grade</c:v>
                </c:pt>
                <c:pt idx="4">
                  <c:v>7th Grade</c:v>
                </c:pt>
                <c:pt idx="5">
                  <c:v>8th Grade</c:v>
                </c:pt>
                <c:pt idx="6">
                  <c:v>HS/EOC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66</c:v>
                </c:pt>
                <c:pt idx="1">
                  <c:v>80</c:v>
                </c:pt>
                <c:pt idx="2">
                  <c:v>66</c:v>
                </c:pt>
                <c:pt idx="3">
                  <c:v>49</c:v>
                </c:pt>
                <c:pt idx="4">
                  <c:v>67</c:v>
                </c:pt>
                <c:pt idx="5">
                  <c:v>66</c:v>
                </c:pt>
                <c:pt idx="6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B0-452A-818D-E19D4CB5A9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Math/Algebra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3rd Grade</c:v>
                </c:pt>
                <c:pt idx="1">
                  <c:v>4th Grade</c:v>
                </c:pt>
                <c:pt idx="2">
                  <c:v>5th Grade</c:v>
                </c:pt>
                <c:pt idx="3">
                  <c:v>6th Grade</c:v>
                </c:pt>
                <c:pt idx="4">
                  <c:v>7th Grade</c:v>
                </c:pt>
                <c:pt idx="5">
                  <c:v>8th Grade</c:v>
                </c:pt>
                <c:pt idx="6">
                  <c:v>HS/EOC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47</c:v>
                </c:pt>
                <c:pt idx="1">
                  <c:v>57</c:v>
                </c:pt>
                <c:pt idx="2">
                  <c:v>65</c:v>
                </c:pt>
                <c:pt idx="3">
                  <c:v>56</c:v>
                </c:pt>
                <c:pt idx="4">
                  <c:v>38</c:v>
                </c:pt>
                <c:pt idx="5">
                  <c:v>75</c:v>
                </c:pt>
                <c:pt idx="6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B0-452A-818D-E19D4CB5A9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English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3rd Grade</c:v>
                </c:pt>
                <c:pt idx="1">
                  <c:v>4th Grade</c:v>
                </c:pt>
                <c:pt idx="2">
                  <c:v>5th Grade</c:v>
                </c:pt>
                <c:pt idx="3">
                  <c:v>6th Grade</c:v>
                </c:pt>
                <c:pt idx="4">
                  <c:v>7th Grade</c:v>
                </c:pt>
                <c:pt idx="5">
                  <c:v>8th Grade</c:v>
                </c:pt>
                <c:pt idx="6">
                  <c:v>HS/EOC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B0-452A-818D-E19D4CB5A91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Science/Biology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3rd Grade</c:v>
                </c:pt>
                <c:pt idx="1">
                  <c:v>4th Grade</c:v>
                </c:pt>
                <c:pt idx="2">
                  <c:v>5th Grade</c:v>
                </c:pt>
                <c:pt idx="3">
                  <c:v>6th Grade</c:v>
                </c:pt>
                <c:pt idx="4">
                  <c:v>7th Grade</c:v>
                </c:pt>
                <c:pt idx="5">
                  <c:v>8th Grade</c:v>
                </c:pt>
                <c:pt idx="6">
                  <c:v>HS/EOC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2">
                  <c:v>45</c:v>
                </c:pt>
                <c:pt idx="5">
                  <c:v>50</c:v>
                </c:pt>
                <c:pt idx="6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B0-452A-818D-E19D4CB5A91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Social Studies/ US History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3rd Grade</c:v>
                </c:pt>
                <c:pt idx="1">
                  <c:v>4th Grade</c:v>
                </c:pt>
                <c:pt idx="2">
                  <c:v>5th Grade</c:v>
                </c:pt>
                <c:pt idx="3">
                  <c:v>6th Grade</c:v>
                </c:pt>
                <c:pt idx="4">
                  <c:v>7th Grade</c:v>
                </c:pt>
                <c:pt idx="5">
                  <c:v>8th Grade</c:v>
                </c:pt>
                <c:pt idx="6">
                  <c:v>HS/EOC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5">
                  <c:v>45</c:v>
                </c:pt>
                <c:pt idx="6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B0-452A-818D-E19D4CB5A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3070200"/>
        <c:axId val="403070520"/>
      </c:barChart>
      <c:catAx>
        <c:axId val="40307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070520"/>
        <c:crosses val="autoZero"/>
        <c:auto val="1"/>
        <c:lblAlgn val="ctr"/>
        <c:lblOffset val="100"/>
        <c:noMultiLvlLbl val="0"/>
      </c:catAx>
      <c:valAx>
        <c:axId val="403070520"/>
        <c:scaling>
          <c:orientation val="minMax"/>
          <c:max val="95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070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READING Meets Grade Level or Above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STAAR </a:t>
            </a:r>
            <a:r>
              <a:rPr lang="en-US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(Spring 2025)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6467441733529828"/>
          <c:y val="3.9843747548982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137153397826253E-2"/>
          <c:y val="9.7746180010692671E-2"/>
          <c:w val="0.95439655109428667"/>
          <c:h val="0.76953335571276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889D9FC-379A-445C-B27D-AC5A1819E89E}" type="VALUE">
                      <a:rPr lang="en-US" sz="200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DA6-40E2-AD59-49333FA358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State</c:v>
                </c:pt>
                <c:pt idx="1">
                  <c:v>Region 7</c:v>
                </c:pt>
                <c:pt idx="2">
                  <c:v>All Students</c:v>
                </c:pt>
                <c:pt idx="3">
                  <c:v>White</c:v>
                </c:pt>
                <c:pt idx="4">
                  <c:v>Cont Enrolled</c:v>
                </c:pt>
                <c:pt idx="5">
                  <c:v>Not Cont Enr</c:v>
                </c:pt>
                <c:pt idx="6">
                  <c:v>Econ Dis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45</c:v>
                </c:pt>
                <c:pt idx="1">
                  <c:v>42</c:v>
                </c:pt>
                <c:pt idx="2">
                  <c:v>43</c:v>
                </c:pt>
                <c:pt idx="3">
                  <c:v>53</c:v>
                </c:pt>
                <c:pt idx="4">
                  <c:v>46</c:v>
                </c:pt>
                <c:pt idx="5">
                  <c:v>36</c:v>
                </c:pt>
                <c:pt idx="6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B0-452A-818D-E19D4CB5A9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State</c:v>
                </c:pt>
                <c:pt idx="1">
                  <c:v>Region 7</c:v>
                </c:pt>
                <c:pt idx="2">
                  <c:v>All Students</c:v>
                </c:pt>
                <c:pt idx="3">
                  <c:v>White</c:v>
                </c:pt>
                <c:pt idx="4">
                  <c:v>Cont Enrolled</c:v>
                </c:pt>
                <c:pt idx="5">
                  <c:v>Not Cont Enr</c:v>
                </c:pt>
                <c:pt idx="6">
                  <c:v>Econ Dis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39</c:v>
                </c:pt>
                <c:pt idx="1">
                  <c:v>41</c:v>
                </c:pt>
                <c:pt idx="2">
                  <c:v>59</c:v>
                </c:pt>
                <c:pt idx="3">
                  <c:v>56</c:v>
                </c:pt>
                <c:pt idx="4">
                  <c:v>65</c:v>
                </c:pt>
                <c:pt idx="5">
                  <c:v>47</c:v>
                </c:pt>
                <c:pt idx="6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B0-452A-818D-E19D4CB5A9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State</c:v>
                </c:pt>
                <c:pt idx="1">
                  <c:v>Region 7</c:v>
                </c:pt>
                <c:pt idx="2">
                  <c:v>All Students</c:v>
                </c:pt>
                <c:pt idx="3">
                  <c:v>White</c:v>
                </c:pt>
                <c:pt idx="4">
                  <c:v>Cont Enrolled</c:v>
                </c:pt>
                <c:pt idx="5">
                  <c:v>Not Cont Enr</c:v>
                </c:pt>
                <c:pt idx="6">
                  <c:v>Econ Dis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51</c:v>
                </c:pt>
                <c:pt idx="1">
                  <c:v>51</c:v>
                </c:pt>
                <c:pt idx="2">
                  <c:v>53</c:v>
                </c:pt>
                <c:pt idx="3">
                  <c:v>63</c:v>
                </c:pt>
                <c:pt idx="4">
                  <c:v>53</c:v>
                </c:pt>
                <c:pt idx="5">
                  <c:v>53</c:v>
                </c:pt>
                <c:pt idx="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E-45EF-A293-41BCA812139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916434692429453E-3"/>
                  <c:y val="6.328124610720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BE-4080-891C-87D0B4839DE3}"/>
                </c:ext>
              </c:extLst>
            </c:dLbl>
            <c:dLbl>
              <c:idx val="1"/>
              <c:layout>
                <c:manualLayout>
                  <c:x val="-1.0916434692429453E-3"/>
                  <c:y val="6.5624995963029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BE-4080-891C-87D0B4839DE3}"/>
                </c:ext>
              </c:extLst>
            </c:dLbl>
            <c:dLbl>
              <c:idx val="2"/>
              <c:layout>
                <c:manualLayout>
                  <c:x val="-2.1832869384859704E-3"/>
                  <c:y val="5.3906246683916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BE-4080-891C-87D0B4839DE3}"/>
                </c:ext>
              </c:extLst>
            </c:dLbl>
            <c:dLbl>
              <c:idx val="3"/>
              <c:layout>
                <c:manualLayout>
                  <c:x val="-8.005292963287501E-17"/>
                  <c:y val="6.5624995963029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BE-4080-891C-87D0B4839DE3}"/>
                </c:ext>
              </c:extLst>
            </c:dLbl>
            <c:dLbl>
              <c:idx val="4"/>
              <c:layout>
                <c:manualLayout>
                  <c:x val="-1.6010585926575002E-16"/>
                  <c:y val="6.328124610720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BE-4080-891C-87D0B4839DE3}"/>
                </c:ext>
              </c:extLst>
            </c:dLbl>
            <c:dLbl>
              <c:idx val="5"/>
              <c:layout>
                <c:manualLayout>
                  <c:x val="-2.1832869384858906E-3"/>
                  <c:y val="6.328124610720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BE-4080-891C-87D0B4839DE3}"/>
                </c:ext>
              </c:extLst>
            </c:dLbl>
            <c:dLbl>
              <c:idx val="6"/>
              <c:layout>
                <c:manualLayout>
                  <c:x val="0"/>
                  <c:y val="6.5624995963029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BE-4080-891C-87D0B4839D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State</c:v>
                </c:pt>
                <c:pt idx="1">
                  <c:v>Region 7</c:v>
                </c:pt>
                <c:pt idx="2">
                  <c:v>All Students</c:v>
                </c:pt>
                <c:pt idx="3">
                  <c:v>White</c:v>
                </c:pt>
                <c:pt idx="4">
                  <c:v>Cont Enrolled</c:v>
                </c:pt>
                <c:pt idx="5">
                  <c:v>Not Cont Enr</c:v>
                </c:pt>
                <c:pt idx="6">
                  <c:v>Econ Dis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50</c:v>
                </c:pt>
                <c:pt idx="1">
                  <c:v>50</c:v>
                </c:pt>
                <c:pt idx="2">
                  <c:v>46</c:v>
                </c:pt>
                <c:pt idx="3">
                  <c:v>52</c:v>
                </c:pt>
                <c:pt idx="4">
                  <c:v>46</c:v>
                </c:pt>
                <c:pt idx="5">
                  <c:v>45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E-4080-891C-87D0B4839DE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4999995386319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E1-499A-ACE3-9BC973D9231B}"/>
                </c:ext>
              </c:extLst>
            </c:dLbl>
            <c:dLbl>
              <c:idx val="1"/>
              <c:layout>
                <c:manualLayout>
                  <c:x val="0"/>
                  <c:y val="7.265624553049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E1-499A-ACE3-9BC973D9231B}"/>
                </c:ext>
              </c:extLst>
            </c:dLbl>
            <c:dLbl>
              <c:idx val="2"/>
              <c:layout>
                <c:manualLayout>
                  <c:x val="-1.0916434692429453E-3"/>
                  <c:y val="7.9687495097964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E1-499A-ACE3-9BC973D9231B}"/>
                </c:ext>
              </c:extLst>
            </c:dLbl>
            <c:dLbl>
              <c:idx val="3"/>
              <c:layout>
                <c:manualLayout>
                  <c:x val="1.0916434692428653E-3"/>
                  <c:y val="7.9687495097964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E1-499A-ACE3-9BC973D9231B}"/>
                </c:ext>
              </c:extLst>
            </c:dLbl>
            <c:dLbl>
              <c:idx val="4"/>
              <c:layout>
                <c:manualLayout>
                  <c:x val="0"/>
                  <c:y val="7.4999995386319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E1-499A-ACE3-9BC973D9231B}"/>
                </c:ext>
              </c:extLst>
            </c:dLbl>
            <c:dLbl>
              <c:idx val="5"/>
              <c:layout>
                <c:manualLayout>
                  <c:x val="-1.0916434692429453E-3"/>
                  <c:y val="7.4999995386319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E1-499A-ACE3-9BC973D9231B}"/>
                </c:ext>
              </c:extLst>
            </c:dLbl>
            <c:dLbl>
              <c:idx val="6"/>
              <c:layout>
                <c:manualLayout>
                  <c:x val="-1.6010585926575002E-16"/>
                  <c:y val="7.9687495097964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E1-499A-ACE3-9BC973D923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62A9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State</c:v>
                </c:pt>
                <c:pt idx="1">
                  <c:v>Region 7</c:v>
                </c:pt>
                <c:pt idx="2">
                  <c:v>All Students</c:v>
                </c:pt>
                <c:pt idx="3">
                  <c:v>White</c:v>
                </c:pt>
                <c:pt idx="4">
                  <c:v>Cont Enrolled</c:v>
                </c:pt>
                <c:pt idx="5">
                  <c:v>Not Cont Enr</c:v>
                </c:pt>
                <c:pt idx="6">
                  <c:v>Econ Dis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48</c:v>
                </c:pt>
                <c:pt idx="1">
                  <c:v>48</c:v>
                </c:pt>
                <c:pt idx="2">
                  <c:v>63</c:v>
                </c:pt>
                <c:pt idx="3">
                  <c:v>63</c:v>
                </c:pt>
                <c:pt idx="4">
                  <c:v>68</c:v>
                </c:pt>
                <c:pt idx="5">
                  <c:v>50</c:v>
                </c:pt>
                <c:pt idx="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E1-499A-ACE3-9BC973D9231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9.3749994232898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4C-4CF2-9DB3-408C800158B7}"/>
                </c:ext>
              </c:extLst>
            </c:dLbl>
            <c:dLbl>
              <c:idx val="5"/>
              <c:layout>
                <c:manualLayout>
                  <c:x val="0"/>
                  <c:y val="0.46640622130867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36-4D16-AC1E-9C01F5D34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State</c:v>
                </c:pt>
                <c:pt idx="1">
                  <c:v>Region 7</c:v>
                </c:pt>
                <c:pt idx="2">
                  <c:v>All Students</c:v>
                </c:pt>
                <c:pt idx="3">
                  <c:v>White</c:v>
                </c:pt>
                <c:pt idx="4">
                  <c:v>Cont Enrolled</c:v>
                </c:pt>
                <c:pt idx="5">
                  <c:v>Not Cont Enr</c:v>
                </c:pt>
                <c:pt idx="6">
                  <c:v>Econ Dis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52</c:v>
                </c:pt>
                <c:pt idx="1">
                  <c:v>51</c:v>
                </c:pt>
                <c:pt idx="2">
                  <c:v>66</c:v>
                </c:pt>
                <c:pt idx="3">
                  <c:v>71</c:v>
                </c:pt>
                <c:pt idx="4">
                  <c:v>66</c:v>
                </c:pt>
                <c:pt idx="5">
                  <c:v>100</c:v>
                </c:pt>
                <c:pt idx="6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6-4D16-AC1E-9C01F5D34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3070200"/>
        <c:axId val="403070520"/>
      </c:barChart>
      <c:catAx>
        <c:axId val="40307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070520"/>
        <c:crosses val="autoZero"/>
        <c:auto val="1"/>
        <c:lblAlgn val="ctr"/>
        <c:lblOffset val="100"/>
        <c:noMultiLvlLbl val="0"/>
      </c:catAx>
      <c:valAx>
        <c:axId val="403070520"/>
        <c:scaling>
          <c:orientation val="minMax"/>
          <c:max val="75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070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MATH Meets Grade Level or Above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STAAR </a:t>
            </a:r>
            <a:r>
              <a:rPr lang="en-US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baseline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2025)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8541564325091422"/>
          <c:y val="3.9843747548982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320440336312145E-2"/>
          <c:y val="0.10243367972233762"/>
          <c:w val="0.95439655109428667"/>
          <c:h val="0.76953335571276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889D9FC-379A-445C-B27D-AC5A1819E89E}" type="VALUE">
                      <a:rPr lang="en-US" sz="200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DA6-40E2-AD59-49333FA358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State</c:v>
                </c:pt>
                <c:pt idx="1">
                  <c:v>Region 7</c:v>
                </c:pt>
                <c:pt idx="2">
                  <c:v>All Students</c:v>
                </c:pt>
                <c:pt idx="3">
                  <c:v>White</c:v>
                </c:pt>
                <c:pt idx="4">
                  <c:v>Cont Enrolled</c:v>
                </c:pt>
                <c:pt idx="5">
                  <c:v>Not Cont Enr</c:v>
                </c:pt>
                <c:pt idx="6">
                  <c:v>Econ Dis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47</c:v>
                </c:pt>
                <c:pt idx="2">
                  <c:v>49</c:v>
                </c:pt>
                <c:pt idx="3">
                  <c:v>56</c:v>
                </c:pt>
                <c:pt idx="4">
                  <c:v>49</c:v>
                </c:pt>
                <c:pt idx="5">
                  <c:v>50</c:v>
                </c:pt>
                <c:pt idx="6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B0-452A-818D-E19D4CB5A9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State</c:v>
                </c:pt>
                <c:pt idx="1">
                  <c:v>Region 7</c:v>
                </c:pt>
                <c:pt idx="2">
                  <c:v>All Students</c:v>
                </c:pt>
                <c:pt idx="3">
                  <c:v>White</c:v>
                </c:pt>
                <c:pt idx="4">
                  <c:v>Cont Enrolled</c:v>
                </c:pt>
                <c:pt idx="5">
                  <c:v>Not Cont Enr</c:v>
                </c:pt>
                <c:pt idx="6">
                  <c:v>Econ Dis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31</c:v>
                </c:pt>
                <c:pt idx="1">
                  <c:v>35</c:v>
                </c:pt>
                <c:pt idx="2">
                  <c:v>61</c:v>
                </c:pt>
                <c:pt idx="3">
                  <c:v>66</c:v>
                </c:pt>
                <c:pt idx="4">
                  <c:v>58</c:v>
                </c:pt>
                <c:pt idx="5">
                  <c:v>67</c:v>
                </c:pt>
                <c:pt idx="6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B0-452A-818D-E19D4CB5A9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State</c:v>
                </c:pt>
                <c:pt idx="1">
                  <c:v>Region 7</c:v>
                </c:pt>
                <c:pt idx="2">
                  <c:v>All Students</c:v>
                </c:pt>
                <c:pt idx="3">
                  <c:v>White</c:v>
                </c:pt>
                <c:pt idx="4">
                  <c:v>Cont Enrolled</c:v>
                </c:pt>
                <c:pt idx="5">
                  <c:v>Not Cont Enr</c:v>
                </c:pt>
                <c:pt idx="6">
                  <c:v>Econ Dis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43</c:v>
                </c:pt>
                <c:pt idx="1">
                  <c:v>44</c:v>
                </c:pt>
                <c:pt idx="2">
                  <c:v>40</c:v>
                </c:pt>
                <c:pt idx="3">
                  <c:v>47</c:v>
                </c:pt>
                <c:pt idx="4">
                  <c:v>45</c:v>
                </c:pt>
                <c:pt idx="5">
                  <c:v>27</c:v>
                </c:pt>
                <c:pt idx="6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9-45A2-B2F5-F67126ED14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832869384858906E-3"/>
                  <c:y val="6.7968745818851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52-48F8-A268-957C1651AEB1}"/>
                </c:ext>
              </c:extLst>
            </c:dLbl>
            <c:dLbl>
              <c:idx val="1"/>
              <c:layout>
                <c:manualLayout>
                  <c:x val="0"/>
                  <c:y val="7.9687495097964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52-48F8-A268-957C1651AEB1}"/>
                </c:ext>
              </c:extLst>
            </c:dLbl>
            <c:dLbl>
              <c:idx val="2"/>
              <c:layout>
                <c:manualLayout>
                  <c:x val="-8.005292963287501E-17"/>
                  <c:y val="6.328124610720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52-48F8-A268-957C1651AEB1}"/>
                </c:ext>
              </c:extLst>
            </c:dLbl>
            <c:dLbl>
              <c:idx val="3"/>
              <c:layout>
                <c:manualLayout>
                  <c:x val="-8.005292963287501E-17"/>
                  <c:y val="7.7343745242141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52-48F8-A268-957C1651AEB1}"/>
                </c:ext>
              </c:extLst>
            </c:dLbl>
            <c:dLbl>
              <c:idx val="4"/>
              <c:layout>
                <c:manualLayout>
                  <c:x val="-1.6010585926575002E-16"/>
                  <c:y val="7.265624553049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52-48F8-A268-957C1651AEB1}"/>
                </c:ext>
              </c:extLst>
            </c:dLbl>
            <c:dLbl>
              <c:idx val="5"/>
              <c:layout>
                <c:manualLayout>
                  <c:x val="0"/>
                  <c:y val="8.203124495378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52-48F8-A268-957C1651AEB1}"/>
                </c:ext>
              </c:extLst>
            </c:dLbl>
            <c:dLbl>
              <c:idx val="6"/>
              <c:layout>
                <c:manualLayout>
                  <c:x val="-1.0916434692429453E-3"/>
                  <c:y val="6.7968745818851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52-48F8-A268-957C1651AE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State</c:v>
                </c:pt>
                <c:pt idx="1">
                  <c:v>Region 7</c:v>
                </c:pt>
                <c:pt idx="2">
                  <c:v>All Students</c:v>
                </c:pt>
                <c:pt idx="3">
                  <c:v>White</c:v>
                </c:pt>
                <c:pt idx="4">
                  <c:v>Cont Enrolled</c:v>
                </c:pt>
                <c:pt idx="5">
                  <c:v>Not Cont Enr</c:v>
                </c:pt>
                <c:pt idx="6">
                  <c:v>Econ Dis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45</c:v>
                </c:pt>
                <c:pt idx="1">
                  <c:v>44</c:v>
                </c:pt>
                <c:pt idx="2">
                  <c:v>67</c:v>
                </c:pt>
                <c:pt idx="3">
                  <c:v>71</c:v>
                </c:pt>
                <c:pt idx="4">
                  <c:v>66</c:v>
                </c:pt>
                <c:pt idx="5">
                  <c:v>73</c:v>
                </c:pt>
                <c:pt idx="6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2-48F8-A268-957C1651AEB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4374994809609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DB-46C3-9BAB-511C2787A81E}"/>
                </c:ext>
              </c:extLst>
            </c:dLbl>
            <c:dLbl>
              <c:idx val="1"/>
              <c:layout>
                <c:manualLayout>
                  <c:x val="1.0916434692429453E-3"/>
                  <c:y val="8.9062494521254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DB-46C3-9BAB-511C2787A81E}"/>
                </c:ext>
              </c:extLst>
            </c:dLbl>
            <c:dLbl>
              <c:idx val="2"/>
              <c:layout>
                <c:manualLayout>
                  <c:x val="-1.0916434692429453E-3"/>
                  <c:y val="7.968749509796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DB-46C3-9BAB-511C2787A81E}"/>
                </c:ext>
              </c:extLst>
            </c:dLbl>
            <c:dLbl>
              <c:idx val="3"/>
              <c:layout>
                <c:manualLayout>
                  <c:x val="0"/>
                  <c:y val="8.671874466543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DB-46C3-9BAB-511C2787A81E}"/>
                </c:ext>
              </c:extLst>
            </c:dLbl>
            <c:dLbl>
              <c:idx val="4"/>
              <c:layout>
                <c:manualLayout>
                  <c:x val="1.0916434692429453E-3"/>
                  <c:y val="7.2656245530496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DB-46C3-9BAB-511C2787A81E}"/>
                </c:ext>
              </c:extLst>
            </c:dLbl>
            <c:dLbl>
              <c:idx val="5"/>
              <c:layout>
                <c:manualLayout>
                  <c:x val="-2.1832869384858906E-3"/>
                  <c:y val="8.6718744665431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DB-46C3-9BAB-511C2787A81E}"/>
                </c:ext>
              </c:extLst>
            </c:dLbl>
            <c:dLbl>
              <c:idx val="6"/>
              <c:layout>
                <c:manualLayout>
                  <c:x val="0"/>
                  <c:y val="7.4999995386319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DB-46C3-9BAB-511C2787A8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62A9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State</c:v>
                </c:pt>
                <c:pt idx="1">
                  <c:v>Region 7</c:v>
                </c:pt>
                <c:pt idx="2">
                  <c:v>All Students</c:v>
                </c:pt>
                <c:pt idx="3">
                  <c:v>White</c:v>
                </c:pt>
                <c:pt idx="4">
                  <c:v>Cont Enrolled</c:v>
                </c:pt>
                <c:pt idx="5">
                  <c:v>Not Cont Enr</c:v>
                </c:pt>
                <c:pt idx="6">
                  <c:v>Econ Dis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42</c:v>
                </c:pt>
                <c:pt idx="1">
                  <c:v>41</c:v>
                </c:pt>
                <c:pt idx="2">
                  <c:v>65</c:v>
                </c:pt>
                <c:pt idx="3">
                  <c:v>66</c:v>
                </c:pt>
                <c:pt idx="4">
                  <c:v>66</c:v>
                </c:pt>
                <c:pt idx="5">
                  <c:v>64</c:v>
                </c:pt>
                <c:pt idx="6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DB-46C3-9BAB-511C2787A81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State</c:v>
                </c:pt>
                <c:pt idx="1">
                  <c:v>Region 7</c:v>
                </c:pt>
                <c:pt idx="2">
                  <c:v>All Students</c:v>
                </c:pt>
                <c:pt idx="3">
                  <c:v>White</c:v>
                </c:pt>
                <c:pt idx="4">
                  <c:v>Cont Enrolled</c:v>
                </c:pt>
                <c:pt idx="5">
                  <c:v>Not Cont Enr</c:v>
                </c:pt>
                <c:pt idx="6">
                  <c:v>Econ Dis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46</c:v>
                </c:pt>
                <c:pt idx="1">
                  <c:v>46</c:v>
                </c:pt>
                <c:pt idx="2">
                  <c:v>47</c:v>
                </c:pt>
                <c:pt idx="3">
                  <c:v>51</c:v>
                </c:pt>
                <c:pt idx="4">
                  <c:v>48</c:v>
                </c:pt>
                <c:pt idx="5">
                  <c:v>50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08-4971-A84F-887569FBA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3070200"/>
        <c:axId val="403070520"/>
      </c:barChart>
      <c:catAx>
        <c:axId val="40307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070520"/>
        <c:crosses val="autoZero"/>
        <c:auto val="1"/>
        <c:lblAlgn val="ctr"/>
        <c:lblOffset val="100"/>
        <c:noMultiLvlLbl val="0"/>
      </c:catAx>
      <c:valAx>
        <c:axId val="403070520"/>
        <c:scaling>
          <c:orientation val="minMax"/>
          <c:max val="8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070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College, Career, &amp; Military Readiness (CCMR)</a:t>
            </a:r>
          </a:p>
        </c:rich>
      </c:tx>
      <c:layout>
        <c:manualLayout>
          <c:xMode val="edge"/>
          <c:yMode val="edge"/>
          <c:x val="0.2401313092496377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273545793352553E-2"/>
          <c:y val="8.3662662637418755E-2"/>
          <c:w val="0.93472650098425192"/>
          <c:h val="0.749161888957027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FHS Class of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Perpetua" panose="02020502060401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93-4456-9861-3A341E14E56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Perpetua" panose="02020502060401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93-4456-9861-3A341E14E56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Perpetua" panose="02020502060401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93-4456-9861-3A341E14E5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College, Career, &amp; Military Ready</c:v>
                </c:pt>
                <c:pt idx="1">
                  <c:v>College Ready</c:v>
                </c:pt>
                <c:pt idx="2">
                  <c:v>Career/Military Ready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70.7</c:v>
                </c:pt>
                <c:pt idx="1">
                  <c:v>55.2</c:v>
                </c:pt>
                <c:pt idx="2">
                  <c:v>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3-4456-9861-3A341E14E5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FHS Class of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B0CD81F-4C50-4557-84EC-E00D0D873C44}" type="VALUE">
                      <a:rPr lang="en-US" sz="2400" b="1">
                        <a:latin typeface="Perpetua" panose="02020502060401020303" pitchFamily="18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F65-43B2-90B0-2D094613C3A2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65-43B2-90B0-2D094613C3A2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65-43B2-90B0-2D094613C3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Perpetua" panose="02020502060401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College, Career, &amp; Military Ready</c:v>
                </c:pt>
                <c:pt idx="1">
                  <c:v>College Ready</c:v>
                </c:pt>
                <c:pt idx="2">
                  <c:v>Career/Military Ready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75.400000000000006</c:v>
                </c:pt>
                <c:pt idx="1">
                  <c:v>75.400000000000006</c:v>
                </c:pt>
                <c:pt idx="2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65-43B2-90B0-2D094613C3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FHS Class of 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625000000000001E-3"/>
                  <c:y val="9.1135798079976835E-2"/>
                </c:manualLayout>
              </c:layout>
              <c:tx>
                <c:rich>
                  <a:bodyPr/>
                  <a:lstStyle/>
                  <a:p>
                    <a:fld id="{AF271D46-BABE-4901-8C97-ECE4CE81F7AB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13F-4A66-9BD7-7752161358A6}"/>
                </c:ext>
              </c:extLst>
            </c:dLbl>
            <c:dLbl>
              <c:idx val="1"/>
              <c:layout>
                <c:manualLayout>
                  <c:x val="0"/>
                  <c:y val="8.5928038189692496E-2"/>
                </c:manualLayout>
              </c:layout>
              <c:tx>
                <c:rich>
                  <a:bodyPr/>
                  <a:lstStyle/>
                  <a:p>
                    <a:fld id="{667A2FF8-953D-44A0-92E5-458EF1CADC35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13F-4A66-9BD7-7752161358A6}"/>
                </c:ext>
              </c:extLst>
            </c:dLbl>
            <c:dLbl>
              <c:idx val="2"/>
              <c:layout>
                <c:manualLayout>
                  <c:x val="-1.1458200967217994E-16"/>
                  <c:y val="7.81163983542657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Perpetua" panose="02020502060401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F-4A66-9BD7-7752161358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Perpetua" panose="02020502060401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College, Career, &amp; Military Ready</c:v>
                </c:pt>
                <c:pt idx="1">
                  <c:v>College Ready</c:v>
                </c:pt>
                <c:pt idx="2">
                  <c:v>Career/Military Ready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84.3</c:v>
                </c:pt>
                <c:pt idx="1">
                  <c:v>60.8</c:v>
                </c:pt>
                <c:pt idx="2">
                  <c:v>43.1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3F-4A66-9BD7-7752161358A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FHS Class of 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4F-4E30-BB71-07ABAD961B9B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4F-4E30-BB71-07ABAD961B9B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4F-4E30-BB71-07ABAD961B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Perpetua" panose="02020502060401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College, Career, &amp; Military Ready</c:v>
                </c:pt>
                <c:pt idx="1">
                  <c:v>College Ready</c:v>
                </c:pt>
                <c:pt idx="2">
                  <c:v>Career/Military Ready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78</c:v>
                </c:pt>
                <c:pt idx="1">
                  <c:v>68.3</c:v>
                </c:pt>
                <c:pt idx="2">
                  <c:v>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4F-4E30-BB71-07ABAD961B9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FHS Class of 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575606239006565E-3"/>
                  <c:y val="6.7700878573697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84-4B14-BCE2-91E89BFAF5B1}"/>
                </c:ext>
              </c:extLst>
            </c:dLbl>
            <c:dLbl>
              <c:idx val="1"/>
              <c:layout>
                <c:manualLayout>
                  <c:x val="4.6874999999998853E-3"/>
                  <c:y val="9.6343557970261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84-4B14-BCE2-91E89BFAF5B1}"/>
                </c:ext>
              </c:extLst>
            </c:dLbl>
            <c:dLbl>
              <c:idx val="2"/>
              <c:layout>
                <c:manualLayout>
                  <c:x val="1.1458200967217994E-16"/>
                  <c:y val="9.1135798079976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84-4B14-BCE2-91E89BFAF5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Perpetua" panose="02020502060401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College, Career, &amp; Military Ready</c:v>
                </c:pt>
                <c:pt idx="1">
                  <c:v>College Ready</c:v>
                </c:pt>
                <c:pt idx="2">
                  <c:v>Career/Military Ready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100</c:v>
                </c:pt>
                <c:pt idx="1">
                  <c:v>77.8</c:v>
                </c:pt>
                <c:pt idx="2">
                  <c:v>95.6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4-4B14-BCE2-91E89BFAF5B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FHS Class of 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4270324526470562E-4"/>
                  <c:y val="0.117174597531398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23-4681-A04F-626C39360774}"/>
                </c:ext>
              </c:extLst>
            </c:dLbl>
            <c:dLbl>
              <c:idx val="1"/>
              <c:layout>
                <c:manualLayout>
                  <c:x val="-1.5625000000000001E-3"/>
                  <c:y val="1.0415519780568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23-4681-A04F-626C39360774}"/>
                </c:ext>
              </c:extLst>
            </c:dLbl>
            <c:dLbl>
              <c:idx val="2"/>
              <c:layout>
                <c:manualLayout>
                  <c:x val="-3.1250000000000002E-3"/>
                  <c:y val="2.0831039561137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23-4681-A04F-626C393607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Perpetua" panose="02020502060401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College, Career, &amp; Military Ready</c:v>
                </c:pt>
                <c:pt idx="1">
                  <c:v>College Ready</c:v>
                </c:pt>
                <c:pt idx="2">
                  <c:v>Career/Military Ready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98.1</c:v>
                </c:pt>
                <c:pt idx="1">
                  <c:v>79.599999999999994</c:v>
                </c:pt>
                <c:pt idx="2">
                  <c:v>96.3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3-4681-A04F-626C3936077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FHS Class of 2024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7514621836523024E-2"/>
                  <c:y val="4.9473718957701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CD-493C-BE1C-3518E3B7964E}"/>
                </c:ext>
              </c:extLst>
            </c:dLbl>
            <c:dLbl>
              <c:idx val="1"/>
              <c:layout>
                <c:manualLayout>
                  <c:x val="4.3441939964821007E-2"/>
                  <c:y val="4.1662079122275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CD-493C-BE1C-3518E3B7964E}"/>
                </c:ext>
              </c:extLst>
            </c:dLbl>
            <c:dLbl>
              <c:idx val="2"/>
              <c:layout>
                <c:manualLayout>
                  <c:x val="9.5029243673043964E-3"/>
                  <c:y val="1.3019399725710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CD-493C-BE1C-3518E3B796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Perpetua" panose="02020502060401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College, Career, &amp; Military Ready</c:v>
                </c:pt>
                <c:pt idx="1">
                  <c:v>College Ready</c:v>
                </c:pt>
                <c:pt idx="2">
                  <c:v>Career/Military Ready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97.7</c:v>
                </c:pt>
                <c:pt idx="1">
                  <c:v>97.7</c:v>
                </c:pt>
                <c:pt idx="2">
                  <c:v>84.1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D-493C-BE1C-3518E3B79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401272"/>
        <c:axId val="409404792"/>
      </c:barChart>
      <c:catAx>
        <c:axId val="40940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04792"/>
        <c:crosses val="autoZero"/>
        <c:auto val="1"/>
        <c:lblAlgn val="ctr"/>
        <c:lblOffset val="100"/>
        <c:noMultiLvlLbl val="0"/>
      </c:catAx>
      <c:valAx>
        <c:axId val="409404792"/>
        <c:scaling>
          <c:orientation val="minMax"/>
          <c:max val="100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01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717585701359105E-2"/>
          <c:y val="0.89913922289970938"/>
          <c:w val="0.92965494977827423"/>
          <c:h val="0.10086077710029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0.81641</cdr:x>
      <cdr:y>0.24064</cdr:y>
    </cdr:from>
    <cdr:to>
      <cdr:x>0.85898</cdr:x>
      <cdr:y>0.2907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9357B19-D2DB-A9F3-B79B-BB566F35DB19}"/>
            </a:ext>
          </a:extLst>
        </cdr:cNvPr>
        <cdr:cNvSpPr txBox="1"/>
      </cdr:nvSpPr>
      <cdr:spPr>
        <a:xfrm xmlns:a="http://schemas.openxmlformats.org/drawingml/2006/main">
          <a:off x="9497964" y="1303924"/>
          <a:ext cx="495259" cy="271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  <cdr:relSizeAnchor xmlns:cdr="http://schemas.openxmlformats.org/drawingml/2006/chartDrawing">
    <cdr:from>
      <cdr:x>0.82172</cdr:x>
      <cdr:y>0.12104</cdr:y>
    </cdr:from>
    <cdr:to>
      <cdr:x>0.87786</cdr:x>
      <cdr:y>0.20449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47B23C9-ED8E-3EB5-5112-B1C0CEF87528}"/>
            </a:ext>
          </a:extLst>
        </cdr:cNvPr>
        <cdr:cNvSpPr txBox="1"/>
      </cdr:nvSpPr>
      <cdr:spPr>
        <a:xfrm xmlns:a="http://schemas.openxmlformats.org/drawingml/2006/main">
          <a:off x="9559778" y="655863"/>
          <a:ext cx="653123" cy="452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kern="1200" dirty="0">
              <a:solidFill>
                <a:srgbClr val="FF0000"/>
              </a:solidFill>
            </a:rPr>
            <a:t>100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ADE7CC35-044A-4B78-AF48-4A946C3D785A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08986F00-531C-47B6-BEB6-0440AED5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4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Beginning Teachers for 21-22                                Over 30 years </a:t>
            </a:r>
          </a:p>
          <a:p>
            <a:r>
              <a:rPr lang="en-US" dirty="0"/>
              <a:t>Lloyd 40,500                                                           </a:t>
            </a:r>
            <a:r>
              <a:rPr lang="en-US" dirty="0" err="1"/>
              <a:t>Duesterhoft</a:t>
            </a:r>
            <a:r>
              <a:rPr lang="en-US" dirty="0"/>
              <a:t> &amp; </a:t>
            </a:r>
            <a:r>
              <a:rPr lang="en-US" dirty="0" err="1"/>
              <a:t>Braly</a:t>
            </a:r>
            <a:r>
              <a:rPr lang="en-US" dirty="0"/>
              <a:t> lowered average</a:t>
            </a:r>
          </a:p>
          <a:p>
            <a:r>
              <a:rPr lang="en-US" dirty="0"/>
              <a:t>Walden 39,000 + 5086</a:t>
            </a:r>
          </a:p>
          <a:p>
            <a:r>
              <a:rPr lang="en-US" dirty="0"/>
              <a:t>Daniels  39000 + 7600</a:t>
            </a:r>
          </a:p>
          <a:p>
            <a:r>
              <a:rPr lang="en-US" dirty="0"/>
              <a:t>Peek  39330</a:t>
            </a:r>
          </a:p>
          <a:p>
            <a:r>
              <a:rPr lang="en-US" dirty="0"/>
              <a:t>Severn  46060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86F00-531C-47B6-BEB6-0440AED586E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44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62A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99F0FB-3849-4BEA-9AFA-75D044EFB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571" y="739036"/>
            <a:ext cx="2848368" cy="2201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68866" y="6247575"/>
            <a:ext cx="1750716" cy="3651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8C68F-D26B-8F47-958C-23B49CF8A634}" type="datetimeFigureOut">
              <a:rPr lang="en-US" smtClean="0"/>
              <a:pPr/>
              <a:t>2/4/2026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3889" y="6247575"/>
            <a:ext cx="8644320" cy="3651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29845" y="6247575"/>
            <a:ext cx="1062155" cy="49059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2" y="2667000"/>
            <a:ext cx="10272889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92440" y="6108174"/>
            <a:ext cx="1143297" cy="365125"/>
          </a:xfrm>
        </p:spPr>
        <p:txBody>
          <a:bodyPr/>
          <a:lstStyle/>
          <a:p>
            <a:fld id="{F62F849B-8F76-9746-9A70-C344C49FB78A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0197" y="6108174"/>
            <a:ext cx="708602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1957" y="6108174"/>
            <a:ext cx="570444" cy="365125"/>
          </a:xfrm>
        </p:spPr>
        <p:txBody>
          <a:bodyPr/>
          <a:lstStyle/>
          <a:p>
            <a:fld id="{EFF3A5CB-F75A-A84B-992B-F4CD48B42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9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A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C6A739A-8526-4537-81D7-5F903078E147}"/>
              </a:ext>
            </a:extLst>
          </p:cNvPr>
          <p:cNvSpPr/>
          <p:nvPr userDrawn="1"/>
        </p:nvSpPr>
        <p:spPr bwMode="auto">
          <a:xfrm>
            <a:off x="0" y="-3173"/>
            <a:ext cx="12192000" cy="2014853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7F815E-87A7-4C36-AF2E-2EBA112423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-863"/>
          <a:stretch/>
        </p:blipFill>
        <p:spPr>
          <a:xfrm>
            <a:off x="238994" y="293264"/>
            <a:ext cx="1815273" cy="141481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6705D8E-F10A-44FF-A338-885ACBB14B4D}"/>
              </a:ext>
            </a:extLst>
          </p:cNvPr>
          <p:cNvSpPr/>
          <p:nvPr userDrawn="1"/>
        </p:nvSpPr>
        <p:spPr>
          <a:xfrm>
            <a:off x="0" y="2011681"/>
            <a:ext cx="12192000" cy="40936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handwriting/q/questions.html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0" y="244001"/>
            <a:ext cx="9657471" cy="1556327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8B61C2-D00B-4444-B537-28926481E4DD}"/>
              </a:ext>
            </a:extLst>
          </p:cNvPr>
          <p:cNvSpPr/>
          <p:nvPr/>
        </p:nvSpPr>
        <p:spPr>
          <a:xfrm>
            <a:off x="3582100" y="1022164"/>
            <a:ext cx="815409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2024-2025 </a:t>
            </a:r>
          </a:p>
          <a:p>
            <a:pPr algn="ctr"/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Annual Report </a:t>
            </a:r>
          </a:p>
          <a:p>
            <a:pPr algn="ctr"/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Summary</a:t>
            </a:r>
            <a:endParaRPr lang="en-US" sz="66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  <a:latin typeface="Perpetua" panose="02020502060401020303" pitchFamily="18" charset="0"/>
              </a:rPr>
              <a:t>Public Hearing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Perpetua" panose="02020502060401020303" pitchFamily="18" charset="0"/>
              </a:rPr>
              <a:t> February 16, 2026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31035E2-31F1-4CE6-A1B0-A719083BE342}"/>
              </a:ext>
            </a:extLst>
          </p:cNvPr>
          <p:cNvSpPr txBox="1">
            <a:spLocks/>
          </p:cNvSpPr>
          <p:nvPr/>
        </p:nvSpPr>
        <p:spPr>
          <a:xfrm>
            <a:off x="7835239" y="4402667"/>
            <a:ext cx="3747164" cy="1364531"/>
          </a:xfr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069" y="89649"/>
            <a:ext cx="10132291" cy="1026976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Texas Academic Performance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5069" y="913425"/>
            <a:ext cx="11805909" cy="97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Board Goal #2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Every student will graduate with the knowledge and skills necessary to be successful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    in college, career, or the military.</a:t>
            </a:r>
            <a:endParaRPr lang="en-US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119D60-4551-4AC1-92DF-1C0E0F1C3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13945"/>
              </p:ext>
            </p:extLst>
          </p:nvPr>
        </p:nvGraphicFramePr>
        <p:xfrm>
          <a:off x="1517300" y="1980663"/>
          <a:ext cx="9355015" cy="487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383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069" y="89649"/>
            <a:ext cx="10132291" cy="1026976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Texas Academic Performance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5069" y="913425"/>
            <a:ext cx="11805909" cy="97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Board Goal #2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Every student will graduate with the knowledge and skills necessary to be successful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    in college, career, or the military.</a:t>
            </a:r>
            <a:endParaRPr lang="en-US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5B129A-C181-404B-B4B7-1D2658470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391878"/>
              </p:ext>
            </p:extLst>
          </p:nvPr>
        </p:nvGraphicFramePr>
        <p:xfrm>
          <a:off x="502418" y="1940401"/>
          <a:ext cx="10942657" cy="4963011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3990777">
                  <a:extLst>
                    <a:ext uri="{9D8B030D-6E8A-4147-A177-3AD203B41FA5}">
                      <a16:colId xmlns:a16="http://schemas.microsoft.com/office/drawing/2014/main" val="1937856004"/>
                    </a:ext>
                  </a:extLst>
                </a:gridCol>
                <a:gridCol w="1269628">
                  <a:extLst>
                    <a:ext uri="{9D8B030D-6E8A-4147-A177-3AD203B41FA5}">
                      <a16:colId xmlns:a16="http://schemas.microsoft.com/office/drawing/2014/main" val="2223638447"/>
                    </a:ext>
                  </a:extLst>
                </a:gridCol>
                <a:gridCol w="1092057">
                  <a:extLst>
                    <a:ext uri="{9D8B030D-6E8A-4147-A177-3AD203B41FA5}">
                      <a16:colId xmlns:a16="http://schemas.microsoft.com/office/drawing/2014/main" val="3871858581"/>
                    </a:ext>
                  </a:extLst>
                </a:gridCol>
                <a:gridCol w="1074300">
                  <a:extLst>
                    <a:ext uri="{9D8B030D-6E8A-4147-A177-3AD203B41FA5}">
                      <a16:colId xmlns:a16="http://schemas.microsoft.com/office/drawing/2014/main" val="2891512989"/>
                    </a:ext>
                  </a:extLst>
                </a:gridCol>
                <a:gridCol w="1083179">
                  <a:extLst>
                    <a:ext uri="{9D8B030D-6E8A-4147-A177-3AD203B41FA5}">
                      <a16:colId xmlns:a16="http://schemas.microsoft.com/office/drawing/2014/main" val="844735050"/>
                    </a:ext>
                  </a:extLst>
                </a:gridCol>
                <a:gridCol w="1216358">
                  <a:extLst>
                    <a:ext uri="{9D8B030D-6E8A-4147-A177-3AD203B41FA5}">
                      <a16:colId xmlns:a16="http://schemas.microsoft.com/office/drawing/2014/main" val="473519020"/>
                    </a:ext>
                  </a:extLst>
                </a:gridCol>
                <a:gridCol w="1216358">
                  <a:extLst>
                    <a:ext uri="{9D8B030D-6E8A-4147-A177-3AD203B41FA5}">
                      <a16:colId xmlns:a16="http://schemas.microsoft.com/office/drawing/2014/main" val="1040837810"/>
                    </a:ext>
                  </a:extLst>
                </a:gridCol>
              </a:tblGrid>
              <a:tr h="465612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Perpetua" panose="02020502060401020303" pitchFamily="18" charset="0"/>
                        </a:rPr>
                        <a:t>CCRM Data</a:t>
                      </a:r>
                      <a:endParaRPr lang="en-US" sz="3200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2587635"/>
                  </a:ext>
                </a:extLst>
              </a:tr>
              <a:tr h="96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Class of 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Class of 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Class of 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Perpetua" panose="02020502060401020303" pitchFamily="18" charset="0"/>
                        </a:rPr>
                        <a:t>Class of 2022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Perpetua" panose="02020502060401020303" pitchFamily="18" charset="0"/>
                        </a:rPr>
                        <a:t>Class of 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Perpetua" panose="02020502060401020303" pitchFamily="18" charset="0"/>
                        </a:rPr>
                        <a:t>Class of 2024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1891149"/>
                  </a:ext>
                </a:extLst>
              </a:tr>
              <a:tr h="60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Approved Industry-Based Certifications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1252748"/>
                  </a:ext>
                </a:extLst>
              </a:tr>
              <a:tr h="60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</a:rPr>
                        <a:t>SAT/ACT Tested</a:t>
                      </a:r>
                      <a:endParaRPr lang="en-US" sz="20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6760294"/>
                  </a:ext>
                </a:extLst>
              </a:tr>
              <a:tr h="60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</a:rPr>
                        <a:t>TSI Criteria Met in ELA and Math  </a:t>
                      </a:r>
                      <a:endParaRPr lang="en-US" sz="20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8803148"/>
                  </a:ext>
                </a:extLst>
              </a:tr>
              <a:tr h="1027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</a:rPr>
                        <a:t>Dual Credit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</a:rPr>
                        <a:t>(9 ≥ hours any subject; 3 ≥ hours in ELA/Math)      </a:t>
                      </a:r>
                      <a:endParaRPr lang="en-US" sz="20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45.5%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080171"/>
                  </a:ext>
                </a:extLst>
              </a:tr>
              <a:tr h="60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</a:rPr>
                        <a:t>Associate’s Degree</a:t>
                      </a:r>
                      <a:endParaRPr lang="en-US" sz="20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2531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429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305" y="136230"/>
            <a:ext cx="10132291" cy="1026976"/>
          </a:xfrm>
        </p:spPr>
        <p:txBody>
          <a:bodyPr>
            <a:normAutofit fontScale="90000"/>
          </a:bodyPr>
          <a:lstStyle/>
          <a:p>
            <a:r>
              <a:rPr lang="en-US" sz="4800"/>
              <a:t>Texas Academic Performance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4305" y="932297"/>
            <a:ext cx="11956911" cy="97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bg1"/>
                </a:solidFill>
              </a:rPr>
              <a:t>Board Goal #4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Attract, develop, and retain world class educators dedicated to serving each student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bg1"/>
                </a:solidFill>
              </a:rPr>
              <a:t>    in Frankston ISD.</a:t>
            </a:r>
            <a:endParaRPr lang="en-US" b="1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63B63D-3C9F-4F1F-948F-1FDBE4547CE4}"/>
              </a:ext>
            </a:extLst>
          </p:cNvPr>
          <p:cNvSpPr txBox="1"/>
          <p:nvPr/>
        </p:nvSpPr>
        <p:spPr>
          <a:xfrm>
            <a:off x="117545" y="5058507"/>
            <a:ext cx="11956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Perpetua" panose="02020502060401020303" pitchFamily="18" charset="0"/>
              </a:rPr>
              <a:t>Beginning teachers at FISD made $43,000 (without stipends), and $1,338 less than the state average (with stipends).</a:t>
            </a:r>
            <a:endParaRPr lang="en-US" sz="2800" b="1" dirty="0">
              <a:solidFill>
                <a:srgbClr val="0000FF"/>
              </a:solidFill>
              <a:latin typeface="Perpetua" panose="02020502060401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0691EA-AE9C-D0E0-7121-C2A8269F41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2486"/>
          <a:stretch>
            <a:fillRect/>
          </a:stretch>
        </p:blipFill>
        <p:spPr>
          <a:xfrm>
            <a:off x="1941081" y="1908911"/>
            <a:ext cx="9319463" cy="12858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80B1C5-E44E-A41E-8D02-A60409826E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2717"/>
          <a:stretch>
            <a:fillRect/>
          </a:stretch>
        </p:blipFill>
        <p:spPr>
          <a:xfrm>
            <a:off x="1941080" y="3194801"/>
            <a:ext cx="9319463" cy="17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79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305" y="136230"/>
            <a:ext cx="10132291" cy="1026976"/>
          </a:xfrm>
        </p:spPr>
        <p:txBody>
          <a:bodyPr>
            <a:normAutofit fontScale="90000"/>
          </a:bodyPr>
          <a:lstStyle/>
          <a:p>
            <a:r>
              <a:rPr lang="en-US" sz="4800"/>
              <a:t>Texas Academic Performance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4305" y="932297"/>
            <a:ext cx="11956911" cy="97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bg1"/>
                </a:solidFill>
              </a:rPr>
              <a:t>Board Goal #4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Attract, develop, and retain world class educators dedicated to serving each student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bg1"/>
                </a:solidFill>
              </a:rPr>
              <a:t>    in Frankston ISD.</a:t>
            </a:r>
            <a:endParaRPr lang="en-US" b="1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1F8561B-0181-44E8-BD04-5FA9CE529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88638"/>
              </p:ext>
            </p:extLst>
          </p:nvPr>
        </p:nvGraphicFramePr>
        <p:xfrm>
          <a:off x="3270210" y="1908911"/>
          <a:ext cx="5893888" cy="4169203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3447804">
                  <a:extLst>
                    <a:ext uri="{9D8B030D-6E8A-4147-A177-3AD203B41FA5}">
                      <a16:colId xmlns:a16="http://schemas.microsoft.com/office/drawing/2014/main" val="1559879936"/>
                    </a:ext>
                  </a:extLst>
                </a:gridCol>
                <a:gridCol w="1152560">
                  <a:extLst>
                    <a:ext uri="{9D8B030D-6E8A-4147-A177-3AD203B41FA5}">
                      <a16:colId xmlns:a16="http://schemas.microsoft.com/office/drawing/2014/main" val="3928337290"/>
                    </a:ext>
                  </a:extLst>
                </a:gridCol>
                <a:gridCol w="1293524">
                  <a:extLst>
                    <a:ext uri="{9D8B030D-6E8A-4147-A177-3AD203B41FA5}">
                      <a16:colId xmlns:a16="http://schemas.microsoft.com/office/drawing/2014/main" val="1259512455"/>
                    </a:ext>
                  </a:extLst>
                </a:gridCol>
              </a:tblGrid>
              <a:tr h="47209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Perpetua" panose="02020502060401020303" pitchFamily="18" charset="0"/>
                        </a:rPr>
                        <a:t>Teacher Turnover Rate</a:t>
                      </a:r>
                      <a:endParaRPr lang="en-US" sz="2800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50439"/>
                  </a:ext>
                </a:extLst>
              </a:tr>
              <a:tr h="3671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District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</a:t>
                      </a:r>
                      <a:endParaRPr lang="en-US" sz="16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9853745"/>
                  </a:ext>
                </a:extLst>
              </a:tr>
              <a:tr h="3671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2017-2018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16.6%</a:t>
                      </a:r>
                      <a:endParaRPr lang="en-US" sz="16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9804222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2018-2019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16.5%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864209"/>
                  </a:ext>
                </a:extLst>
              </a:tr>
              <a:tr h="3827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16.8%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9867491"/>
                  </a:ext>
                </a:extLst>
              </a:tr>
              <a:tr h="4411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4476111"/>
                  </a:ext>
                </a:extLst>
              </a:tr>
              <a:tr h="4411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1080385"/>
                  </a:ext>
                </a:extLst>
              </a:tr>
              <a:tr h="4411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4803610"/>
                  </a:ext>
                </a:extLst>
              </a:tr>
              <a:tr h="4411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6732306"/>
                  </a:ext>
                </a:extLst>
              </a:tr>
              <a:tr h="4411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2024-2025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18.8%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148217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C5BB9B0-8D5C-3D2C-34EB-EF13A5A79FCC}"/>
              </a:ext>
            </a:extLst>
          </p:cNvPr>
          <p:cNvSpPr txBox="1"/>
          <p:nvPr/>
        </p:nvSpPr>
        <p:spPr>
          <a:xfrm>
            <a:off x="0" y="6143511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15 out of  74 Teachers did not return for the 2024-2025 year </a:t>
            </a:r>
          </a:p>
          <a:p>
            <a:pPr algn="ctr"/>
            <a:r>
              <a:rPr lang="en-US" dirty="0"/>
              <a:t>( 8 another TX district,  3 retired, 4 out of education)</a:t>
            </a:r>
          </a:p>
        </p:txBody>
      </p:sp>
    </p:spTree>
    <p:extLst>
      <p:ext uri="{BB962C8B-B14F-4D97-AF65-F5344CB8AC3E}">
        <p14:creationId xmlns:p14="http://schemas.microsoft.com/office/powerpoint/2010/main" val="3367784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8" y="577956"/>
            <a:ext cx="10132291" cy="1026976"/>
          </a:xfrm>
        </p:spPr>
        <p:txBody>
          <a:bodyPr>
            <a:normAutofit/>
          </a:bodyPr>
          <a:lstStyle/>
          <a:p>
            <a:r>
              <a:rPr lang="en-US" sz="4800" dirty="0"/>
              <a:t>PEIMS Financial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639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87A47B-C57C-EC5E-EA24-8292C2DC0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575" y="2154301"/>
            <a:ext cx="4648849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84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D92D-4E44-4427-AF18-63E64D541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C5836D-24B8-4FD1-3C9C-3E8880B5D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5318" y="2667000"/>
            <a:ext cx="4541451" cy="33321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BC9729-CE74-FEC3-E876-CC5E4DF9EA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4051"/>
          <a:stretch>
            <a:fillRect/>
          </a:stretch>
        </p:blipFill>
        <p:spPr>
          <a:xfrm>
            <a:off x="81896" y="37083"/>
            <a:ext cx="12003712" cy="5015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BD2823-711C-3761-8868-10CF42402A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9097"/>
          <a:stretch>
            <a:fillRect/>
          </a:stretch>
        </p:blipFill>
        <p:spPr>
          <a:xfrm>
            <a:off x="81896" y="5053043"/>
            <a:ext cx="12003712" cy="15873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9944E08-3EEF-A750-E7D7-2F45A3E1DC81}"/>
              </a:ext>
            </a:extLst>
          </p:cNvPr>
          <p:cNvSpPr/>
          <p:nvPr/>
        </p:nvSpPr>
        <p:spPr>
          <a:xfrm>
            <a:off x="4390978" y="6163012"/>
            <a:ext cx="991312" cy="3947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59534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E73945F-63D4-4F97-BF7D-4EBF735E11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88"/>
          <a:stretch>
            <a:fillRect/>
          </a:stretch>
        </p:blipFill>
        <p:spPr>
          <a:xfrm>
            <a:off x="100443" y="4309458"/>
            <a:ext cx="12269835" cy="634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1FD92D-4E44-4427-AF18-63E64D541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C5836D-24B8-4FD1-3C9C-3E8880B5D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75318" y="2667000"/>
            <a:ext cx="4541451" cy="33321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2E4DB0-1AA9-428E-11E8-48C2F9130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2" y="42555"/>
            <a:ext cx="11974317" cy="1139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A9DD2B-75B8-DAA0-A898-194DD81FD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43" y="1181818"/>
            <a:ext cx="11979916" cy="332255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9944E08-3EEF-A750-E7D7-2F45A3E1DC81}"/>
              </a:ext>
            </a:extLst>
          </p:cNvPr>
          <p:cNvSpPr/>
          <p:nvPr/>
        </p:nvSpPr>
        <p:spPr>
          <a:xfrm>
            <a:off x="4417582" y="4109671"/>
            <a:ext cx="991312" cy="307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1E4266-A44F-4C20-3E0F-7B56A2E98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729"/>
          <a:stretch>
            <a:fillRect/>
          </a:stretch>
        </p:blipFill>
        <p:spPr>
          <a:xfrm>
            <a:off x="123003" y="4887345"/>
            <a:ext cx="11934796" cy="136312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4BE1370-FAFF-12D4-62CC-A71A552A7828}"/>
              </a:ext>
            </a:extLst>
          </p:cNvPr>
          <p:cNvSpPr/>
          <p:nvPr/>
        </p:nvSpPr>
        <p:spPr>
          <a:xfrm>
            <a:off x="4417582" y="5940054"/>
            <a:ext cx="991312" cy="347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34750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8" y="577956"/>
            <a:ext cx="10132291" cy="1026976"/>
          </a:xfrm>
        </p:spPr>
        <p:txBody>
          <a:bodyPr>
            <a:normAutofit/>
          </a:bodyPr>
          <a:lstStyle/>
          <a:p>
            <a:r>
              <a:rPr lang="en-US" sz="4800" dirty="0"/>
              <a:t>   Performance Objectives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639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167E2-5C5A-53AE-8586-3D8E8CBD8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075" y="2117109"/>
            <a:ext cx="4829849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17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7639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1F208D-ED90-4C52-B501-3C481C613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050745"/>
              </p:ext>
            </p:extLst>
          </p:nvPr>
        </p:nvGraphicFramePr>
        <p:xfrm>
          <a:off x="2464122" y="577956"/>
          <a:ext cx="9323462" cy="6073463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9323462">
                  <a:extLst>
                    <a:ext uri="{9D8B030D-6E8A-4147-A177-3AD203B41FA5}">
                      <a16:colId xmlns:a16="http://schemas.microsoft.com/office/drawing/2014/main" val="3082198045"/>
                    </a:ext>
                  </a:extLst>
                </a:gridCol>
              </a:tblGrid>
              <a:tr h="11255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FISD Strategic Goals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09" marR="38409" marT="0" marB="0" anchor="ctr"/>
                </a:tc>
                <a:extLst>
                  <a:ext uri="{0D108BD9-81ED-4DB2-BD59-A6C34878D82A}">
                    <a16:rowId xmlns:a16="http://schemas.microsoft.com/office/drawing/2014/main" val="1740043481"/>
                  </a:ext>
                </a:extLst>
              </a:tr>
              <a:tr h="626926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effectLst/>
                        </a:rPr>
                        <a:t> Increase on-grade-level performance in all subject areas.</a:t>
                      </a:r>
                      <a:endParaRPr lang="en-US" sz="1800" b="0" dirty="0">
                        <a:effectLst/>
                        <a:latin typeface="Perpetua" panose="02020502060401020303" pitchFamily="18" charset="0"/>
                      </a:endParaRPr>
                    </a:p>
                  </a:txBody>
                  <a:tcPr marL="38409" marR="38409" marT="0" marB="0" anchor="ctr"/>
                </a:tc>
                <a:extLst>
                  <a:ext uri="{0D108BD9-81ED-4DB2-BD59-A6C34878D82A}">
                    <a16:rowId xmlns:a16="http://schemas.microsoft.com/office/drawing/2014/main" val="1093239840"/>
                  </a:ext>
                </a:extLst>
              </a:tr>
              <a:tr h="934989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effectLst/>
                        </a:rPr>
                        <a:t> Every student will graduate with the knowledge and skills necessary to be  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effectLst/>
                        </a:rPr>
                        <a:t>      successful in college, career, or the military.</a:t>
                      </a:r>
                      <a:endParaRPr lang="en-US" sz="1800" b="0" dirty="0">
                        <a:effectLst/>
                        <a:latin typeface="Perpetua" panose="02020502060401020303" pitchFamily="18" charset="0"/>
                      </a:endParaRPr>
                    </a:p>
                  </a:txBody>
                  <a:tcPr marL="38409" marR="38409" marT="0" marB="0" anchor="ctr"/>
                </a:tc>
                <a:extLst>
                  <a:ext uri="{0D108BD9-81ED-4DB2-BD59-A6C34878D82A}">
                    <a16:rowId xmlns:a16="http://schemas.microsoft.com/office/drawing/2014/main" val="802274161"/>
                  </a:ext>
                </a:extLst>
              </a:tr>
              <a:tr h="1204404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effectLst/>
                        </a:rPr>
                        <a:t> Provide a school culture &amp; climate that promotes participation in extracurricular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    activities and the development of positive character traits.</a:t>
                      </a:r>
                      <a:endParaRPr lang="en-US" sz="1800" b="0" dirty="0">
                        <a:effectLst/>
                        <a:latin typeface="Perpetua" panose="02020502060401020303" pitchFamily="18" charset="0"/>
                      </a:endParaRPr>
                    </a:p>
                  </a:txBody>
                  <a:tcPr marL="38409" marR="38409" marT="0" marB="0" anchor="ctr"/>
                </a:tc>
                <a:extLst>
                  <a:ext uri="{0D108BD9-81ED-4DB2-BD59-A6C34878D82A}">
                    <a16:rowId xmlns:a16="http://schemas.microsoft.com/office/drawing/2014/main" val="2386259967"/>
                  </a:ext>
                </a:extLst>
              </a:tr>
              <a:tr h="934989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effectLst/>
                        </a:rPr>
                        <a:t> Attract, develop, and retain world class educators dedicated to serving each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     student in Frankston ISD.</a:t>
                      </a:r>
                      <a:endParaRPr lang="en-US" sz="1800" b="0" dirty="0">
                        <a:effectLst/>
                        <a:latin typeface="Perpetua" panose="02020502060401020303" pitchFamily="18" charset="0"/>
                      </a:endParaRPr>
                    </a:p>
                  </a:txBody>
                  <a:tcPr marL="38409" marR="38409" marT="0" marB="0" anchor="ctr"/>
                </a:tc>
                <a:extLst>
                  <a:ext uri="{0D108BD9-81ED-4DB2-BD59-A6C34878D82A}">
                    <a16:rowId xmlns:a16="http://schemas.microsoft.com/office/drawing/2014/main" val="9155011"/>
                  </a:ext>
                </a:extLst>
              </a:tr>
              <a:tr h="1246652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effectLst/>
                        </a:rPr>
                        <a:t>  Strengthen strategic communication with students, families, employees, and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      community members to foster engagement and increase transparency,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      support, and confidence in FISD.</a:t>
                      </a:r>
                      <a:endParaRPr lang="en-US" sz="1800" b="0" dirty="0">
                        <a:effectLst/>
                        <a:latin typeface="Perpetua" panose="02020502060401020303" pitchFamily="18" charset="0"/>
                      </a:endParaRPr>
                    </a:p>
                  </a:txBody>
                  <a:tcPr marL="38409" marR="38409" marT="0" marB="0" anchor="ctr"/>
                </a:tc>
                <a:extLst>
                  <a:ext uri="{0D108BD9-81ED-4DB2-BD59-A6C34878D82A}">
                    <a16:rowId xmlns:a16="http://schemas.microsoft.com/office/drawing/2014/main" val="177743558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5DB87F84-DDDC-465F-AA2D-69A8643E4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85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8" y="577956"/>
            <a:ext cx="10132291" cy="1026976"/>
          </a:xfrm>
        </p:spPr>
        <p:txBody>
          <a:bodyPr>
            <a:normAutofit/>
          </a:bodyPr>
          <a:lstStyle/>
          <a:p>
            <a:r>
              <a:rPr lang="en-US" sz="4800" dirty="0"/>
              <a:t>   Violent/Criminal Incidents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639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218672-E970-8132-6B37-4D7BB8DAF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128" y="2117630"/>
            <a:ext cx="4791744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6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022" y="617255"/>
            <a:ext cx="7704667" cy="9442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2024-2025 Annual Report</a:t>
            </a:r>
            <a:br>
              <a:rPr lang="en-US" sz="4800" dirty="0"/>
            </a:br>
            <a:endParaRPr lang="en-US" sz="4800" dirty="0">
              <a:solidFill>
                <a:schemeClr val="accent1">
                  <a:lumMod val="75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92770A-E388-405D-91BC-65CC19FAC864}"/>
              </a:ext>
            </a:extLst>
          </p:cNvPr>
          <p:cNvSpPr/>
          <p:nvPr/>
        </p:nvSpPr>
        <p:spPr>
          <a:xfrm>
            <a:off x="59822" y="2267540"/>
            <a:ext cx="1205811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erpetua" panose="02020502060401020303" pitchFamily="18" charset="0"/>
              </a:rPr>
              <a:t>The complete annual report will be available in electronic form on the FISD website.</a:t>
            </a:r>
          </a:p>
          <a:p>
            <a:pPr algn="ctr"/>
            <a:endParaRPr lang="en-US" sz="48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algn="ctr"/>
            <a:r>
              <a:rPr lang="en-US" sz="3600" u="sng" dirty="0">
                <a:solidFill>
                  <a:srgbClr val="0000FF"/>
                </a:solidFill>
                <a:latin typeface="Perpetua" panose="02020502060401020303" pitchFamily="18" charset="0"/>
              </a:rPr>
              <a:t>https://www.frankstonisd.net/txacademicperformance2024-2025</a:t>
            </a:r>
          </a:p>
          <a:p>
            <a:pPr algn="ctr"/>
            <a:endParaRPr lang="en-US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23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3824" y="3124743"/>
            <a:ext cx="2375731" cy="22249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Violent/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Criminal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Incidents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567639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CF2F4A-22E4-488F-B162-B7C9B2C80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75624"/>
              </p:ext>
            </p:extLst>
          </p:nvPr>
        </p:nvGraphicFramePr>
        <p:xfrm>
          <a:off x="2161522" y="602114"/>
          <a:ext cx="9859000" cy="53905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55561">
                  <a:extLst>
                    <a:ext uri="{9D8B030D-6E8A-4147-A177-3AD203B41FA5}">
                      <a16:colId xmlns:a16="http://schemas.microsoft.com/office/drawing/2014/main" val="269558555"/>
                    </a:ext>
                  </a:extLst>
                </a:gridCol>
                <a:gridCol w="3550622">
                  <a:extLst>
                    <a:ext uri="{9D8B030D-6E8A-4147-A177-3AD203B41FA5}">
                      <a16:colId xmlns:a16="http://schemas.microsoft.com/office/drawing/2014/main" val="3037252504"/>
                    </a:ext>
                  </a:extLst>
                </a:gridCol>
                <a:gridCol w="1085316">
                  <a:extLst>
                    <a:ext uri="{9D8B030D-6E8A-4147-A177-3AD203B41FA5}">
                      <a16:colId xmlns:a16="http://schemas.microsoft.com/office/drawing/2014/main" val="4061807744"/>
                    </a:ext>
                  </a:extLst>
                </a:gridCol>
                <a:gridCol w="1253131">
                  <a:extLst>
                    <a:ext uri="{9D8B030D-6E8A-4147-A177-3AD203B41FA5}">
                      <a16:colId xmlns:a16="http://schemas.microsoft.com/office/drawing/2014/main" val="3353910084"/>
                    </a:ext>
                  </a:extLst>
                </a:gridCol>
                <a:gridCol w="1542671">
                  <a:extLst>
                    <a:ext uri="{9D8B030D-6E8A-4147-A177-3AD203B41FA5}">
                      <a16:colId xmlns:a16="http://schemas.microsoft.com/office/drawing/2014/main" val="1336799692"/>
                    </a:ext>
                  </a:extLst>
                </a:gridCol>
                <a:gridCol w="1371699">
                  <a:extLst>
                    <a:ext uri="{9D8B030D-6E8A-4147-A177-3AD203B41FA5}">
                      <a16:colId xmlns:a16="http://schemas.microsoft.com/office/drawing/2014/main" val="4045928485"/>
                    </a:ext>
                  </a:extLst>
                </a:gridCol>
              </a:tblGrid>
              <a:tr h="7014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PEIMS Code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Perpetua" panose="02020502060401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Type of Violation/</a:t>
                      </a:r>
                    </a:p>
                    <a:p>
                      <a:pPr algn="ctr"/>
                      <a:r>
                        <a:rPr lang="en-US" sz="2000" dirty="0"/>
                        <a:t>Criminal Incident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Perpetua" panose="02020502060401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Elem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Perpetua" panose="02020502060401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Middle School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Perpetua" panose="02020502060401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High</a:t>
                      </a:r>
                    </a:p>
                    <a:p>
                      <a:pPr algn="ctr"/>
                      <a:r>
                        <a:rPr lang="en-US" sz="2000" dirty="0"/>
                        <a:t>School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Perpetua" panose="02020502060401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Total Students</a:t>
                      </a:r>
                      <a:r>
                        <a:rPr lang="en-US" sz="2000" dirty="0"/>
                        <a:t>/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Incidents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Perpetua" panose="02020502060401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6576077"/>
                  </a:ext>
                </a:extLst>
              </a:tr>
              <a:tr h="4181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Perpetua" panose="02020502060401020303" pitchFamily="18" charset="0"/>
                        </a:rPr>
                        <a:t>Alcohol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dirty="0">
                          <a:solidFill>
                            <a:srgbClr val="0000FF"/>
                          </a:solidFill>
                          <a:latin typeface="Perpetua" panose="02020502060401020303" pitchFamily="18" charset="0"/>
                        </a:rPr>
                        <a:t>2</a:t>
                      </a:r>
                      <a:r>
                        <a:rPr lang="en-US" sz="2000" b="1" i="0" u="none" dirty="0">
                          <a:latin typeface="Perpetua" panose="02020502060401020303" pitchFamily="18" charset="0"/>
                        </a:rPr>
                        <a:t>/</a:t>
                      </a:r>
                      <a:r>
                        <a:rPr lang="en-US" sz="2000" b="1" i="0" u="none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120674"/>
                  </a:ext>
                </a:extLst>
              </a:tr>
              <a:tr h="5070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Perpetua" panose="02020502060401020303" pitchFamily="18" charset="0"/>
                        </a:rPr>
                        <a:t>Student Code of Conduct Violation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dirty="0">
                          <a:solidFill>
                            <a:srgbClr val="0000FF"/>
                          </a:solidFill>
                          <a:latin typeface="Perpetua" panose="02020502060401020303" pitchFamily="18" charset="0"/>
                        </a:rPr>
                        <a:t>64</a:t>
                      </a:r>
                      <a:r>
                        <a:rPr lang="en-US" sz="2000" b="1" i="0" u="none" dirty="0">
                          <a:latin typeface="Perpetua" panose="02020502060401020303" pitchFamily="18" charset="0"/>
                        </a:rPr>
                        <a:t>/</a:t>
                      </a:r>
                      <a:r>
                        <a:rPr lang="en-US" sz="2000" b="1" i="0" u="none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</a:rPr>
                        <a:t>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1248094"/>
                  </a:ext>
                </a:extLst>
              </a:tr>
              <a:tr h="4181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Perpetua" panose="02020502060401020303" pitchFamily="18" charset="0"/>
                        </a:rPr>
                        <a:t>Terroristic Threat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dirty="0">
                          <a:solidFill>
                            <a:srgbClr val="0000FF"/>
                          </a:solidFill>
                          <a:latin typeface="Perpetua" panose="02020502060401020303" pitchFamily="18" charset="0"/>
                        </a:rPr>
                        <a:t>1</a:t>
                      </a:r>
                      <a:r>
                        <a:rPr lang="en-US" sz="2000" b="1" i="0" u="none" dirty="0">
                          <a:latin typeface="Perpetua" panose="02020502060401020303" pitchFamily="18" charset="0"/>
                        </a:rPr>
                        <a:t>/</a:t>
                      </a:r>
                      <a:r>
                        <a:rPr lang="en-US" sz="2000" b="1" i="0" u="none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6964298"/>
                  </a:ext>
                </a:extLst>
              </a:tr>
              <a:tr h="4181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Perpetua" panose="02020502060401020303" pitchFamily="18" charset="0"/>
                        </a:rPr>
                        <a:t>Fighting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dirty="0">
                          <a:solidFill>
                            <a:srgbClr val="0000FF"/>
                          </a:solidFill>
                          <a:latin typeface="Perpetua" panose="02020502060401020303" pitchFamily="18" charset="0"/>
                        </a:rPr>
                        <a:t>9</a:t>
                      </a:r>
                      <a:r>
                        <a:rPr lang="en-US" sz="2000" b="1" i="0" u="none" dirty="0">
                          <a:latin typeface="Perpetua" panose="02020502060401020303" pitchFamily="18" charset="0"/>
                        </a:rPr>
                        <a:t>/</a:t>
                      </a:r>
                      <a:r>
                        <a:rPr lang="en-US" sz="2000" b="1" i="0" u="none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159660"/>
                  </a:ext>
                </a:extLst>
              </a:tr>
              <a:tr h="4181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Perpetua" panose="02020502060401020303" pitchFamily="18" charset="0"/>
                        </a:rPr>
                        <a:t>Bullying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dirty="0">
                          <a:solidFill>
                            <a:srgbClr val="0000FF"/>
                          </a:solidFill>
                          <a:latin typeface="Perpetua" panose="02020502060401020303" pitchFamily="18" charset="0"/>
                        </a:rPr>
                        <a:t>3</a:t>
                      </a:r>
                      <a:r>
                        <a:rPr lang="en-US" sz="2000" b="1" i="0" u="none" dirty="0">
                          <a:solidFill>
                            <a:schemeClr val="bg1"/>
                          </a:solidFill>
                          <a:latin typeface="Perpetua" panose="02020502060401020303" pitchFamily="18" charset="0"/>
                        </a:rPr>
                        <a:t>/</a:t>
                      </a:r>
                      <a:r>
                        <a:rPr lang="en-US" sz="2000" b="1" i="0" u="none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3218425"/>
                  </a:ext>
                </a:extLst>
              </a:tr>
              <a:tr h="4181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62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Perpetua" panose="02020502060401020303" pitchFamily="18" charset="0"/>
                        </a:rPr>
                        <a:t>Marihuana/THC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dirty="0">
                          <a:solidFill>
                            <a:srgbClr val="0000FF"/>
                          </a:solidFill>
                          <a:latin typeface="Perpetua" panose="02020502060401020303" pitchFamily="18" charset="0"/>
                        </a:rPr>
                        <a:t>2</a:t>
                      </a:r>
                      <a:r>
                        <a:rPr lang="en-US" sz="2000" b="1" i="0" u="none" dirty="0">
                          <a:latin typeface="Perpetua" panose="02020502060401020303" pitchFamily="18" charset="0"/>
                        </a:rPr>
                        <a:t>/</a:t>
                      </a:r>
                      <a:r>
                        <a:rPr lang="en-US" sz="2000" b="1" i="0" u="none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1389625"/>
                  </a:ext>
                </a:extLst>
              </a:tr>
              <a:tr h="4181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Perpetua" panose="02020502060401020303" pitchFamily="18" charset="0"/>
                        </a:rPr>
                        <a:t>E-Cigarette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Perpetua" panose="02020502060401020303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dirty="0">
                          <a:solidFill>
                            <a:srgbClr val="0000FF"/>
                          </a:solidFill>
                          <a:latin typeface="Perpetua" panose="02020502060401020303" pitchFamily="18" charset="0"/>
                        </a:rPr>
                        <a:t>9</a:t>
                      </a:r>
                      <a:r>
                        <a:rPr lang="en-US" sz="2000" b="1" i="0" u="none" dirty="0">
                          <a:solidFill>
                            <a:schemeClr val="bg1"/>
                          </a:solidFill>
                          <a:latin typeface="Perpetua" panose="02020502060401020303" pitchFamily="18" charset="0"/>
                        </a:rPr>
                        <a:t>/</a:t>
                      </a:r>
                      <a:r>
                        <a:rPr lang="en-US" sz="2000" b="1" i="0" u="none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8256932"/>
                  </a:ext>
                </a:extLst>
              </a:tr>
              <a:tr h="41813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Perpetua" panose="02020502060401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Total by Campus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90/</a:t>
                      </a:r>
                      <a:r>
                        <a:rPr lang="en-US" sz="2000" b="1" i="0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121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6439524"/>
                  </a:ext>
                </a:extLst>
              </a:tr>
              <a:tr h="5324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---------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Perpetua" panose="02020502060401020303" pitchFamily="18" charset="0"/>
                        </a:rPr>
                        <a:t>---------------------------------------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Perpetua" panose="02020502060401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Perpetua" panose="02020502060401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Perpetua" panose="02020502060401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bg1"/>
                        </a:solidFill>
                        <a:latin typeface="Perpetua" panose="02020502060401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396082"/>
                  </a:ext>
                </a:extLst>
              </a:tr>
              <a:tr h="41813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Perpetua" panose="02020502060401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</a:rPr>
                        <a:t>Number of DAEP Placements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erpetua" panose="02020502060401020303" pitchFamily="18" charset="0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9249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605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8" y="577956"/>
            <a:ext cx="10132291" cy="1026976"/>
          </a:xfrm>
        </p:spPr>
        <p:txBody>
          <a:bodyPr>
            <a:normAutofit/>
          </a:bodyPr>
          <a:lstStyle/>
          <a:p>
            <a:r>
              <a:rPr lang="en-US" sz="4800" dirty="0"/>
              <a:t>      Higher Education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639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0D9E70-6C8B-C836-E799-29CC6F6F8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523" y="2086441"/>
            <a:ext cx="4686954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32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8" y="577956"/>
            <a:ext cx="10132291" cy="1026976"/>
          </a:xfrm>
        </p:spPr>
        <p:txBody>
          <a:bodyPr>
            <a:normAutofit/>
          </a:bodyPr>
          <a:lstStyle/>
          <a:p>
            <a:r>
              <a:rPr lang="en-US" sz="4800" dirty="0"/>
              <a:t>      Higher Education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9C908-CB82-0963-2978-6ACF1663E5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09" r="6582" b="81149"/>
          <a:stretch>
            <a:fillRect/>
          </a:stretch>
        </p:blipFill>
        <p:spPr>
          <a:xfrm>
            <a:off x="3447309" y="1450730"/>
            <a:ext cx="8744690" cy="1386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7A9BF2-BB70-1443-08F3-6C7D3DCD45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08" t="62069" r="6583" b="15709"/>
          <a:stretch>
            <a:fillRect/>
          </a:stretch>
        </p:blipFill>
        <p:spPr>
          <a:xfrm>
            <a:off x="3447310" y="2836808"/>
            <a:ext cx="8744690" cy="16339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4471F5-DC29-27D0-E459-83BEE5876A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325" b="76895"/>
          <a:stretch>
            <a:fillRect/>
          </a:stretch>
        </p:blipFill>
        <p:spPr>
          <a:xfrm>
            <a:off x="0" y="3855774"/>
            <a:ext cx="5528442" cy="13109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5DF792-187E-71AC-76C2-21BBDEA957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325" t="74717"/>
          <a:stretch>
            <a:fillRect/>
          </a:stretch>
        </p:blipFill>
        <p:spPr>
          <a:xfrm>
            <a:off x="0" y="5139624"/>
            <a:ext cx="5528442" cy="143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75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8" y="577956"/>
            <a:ext cx="10132291" cy="1026976"/>
          </a:xfrm>
        </p:spPr>
        <p:txBody>
          <a:bodyPr>
            <a:normAutofit/>
          </a:bodyPr>
          <a:lstStyle/>
          <a:p>
            <a:r>
              <a:rPr lang="en-US" sz="4800" dirty="0"/>
              <a:t>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6515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655CF-8D99-616B-F817-CB8F45467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739" y="2161866"/>
            <a:ext cx="4782217" cy="3781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F41C0A-CED8-95AA-977C-C418FC92577A}"/>
              </a:ext>
            </a:extLst>
          </p:cNvPr>
          <p:cNvSpPr txBox="1"/>
          <p:nvPr/>
        </p:nvSpPr>
        <p:spPr>
          <a:xfrm>
            <a:off x="3061260" y="577956"/>
            <a:ext cx="8129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EFEFE"/>
                </a:solidFill>
                <a:latin typeface="Century Gothic"/>
                <a:ea typeface="+mj-ea"/>
                <a:cs typeface="+mj-cs"/>
              </a:rPr>
              <a:t>HB3 Goals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39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8" y="577956"/>
            <a:ext cx="10132291" cy="1026976"/>
          </a:xfrm>
        </p:spPr>
        <p:txBody>
          <a:bodyPr>
            <a:normAutofit/>
          </a:bodyPr>
          <a:lstStyle/>
          <a:p>
            <a:r>
              <a:rPr lang="en-US" sz="4800" dirty="0"/>
              <a:t>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41C0A-CED8-95AA-977C-C418FC92577A}"/>
              </a:ext>
            </a:extLst>
          </p:cNvPr>
          <p:cNvSpPr txBox="1"/>
          <p:nvPr/>
        </p:nvSpPr>
        <p:spPr>
          <a:xfrm>
            <a:off x="3061260" y="577956"/>
            <a:ext cx="8129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EFEFE"/>
                </a:solidFill>
                <a:latin typeface="Century Gothic"/>
                <a:ea typeface="+mj-ea"/>
                <a:cs typeface="+mj-cs"/>
              </a:rPr>
              <a:t>HB3 Goals Progress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5156F4-9DDE-510B-3F06-8C7CD1071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291542" cy="35484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DDB0AA-2CB4-4361-9F96-B3CED075B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454"/>
            <a:ext cx="6291542" cy="33095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C38B8B-8A6E-F45A-8F24-878F209C0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542" y="0"/>
            <a:ext cx="5900456" cy="35484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877C78-AECC-43BB-107C-284E58E82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542" y="3548454"/>
            <a:ext cx="5900458" cy="330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65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8" y="577956"/>
            <a:ext cx="10132291" cy="1026976"/>
          </a:xfrm>
        </p:spPr>
        <p:txBody>
          <a:bodyPr>
            <a:normAutofit/>
          </a:bodyPr>
          <a:lstStyle/>
          <a:p>
            <a:r>
              <a:rPr lang="en-US" sz="4800" dirty="0"/>
              <a:t>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6515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C043138B-C150-4923-981A-A622C55F3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70077" y="673768"/>
            <a:ext cx="7431104" cy="495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2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991" y="577956"/>
            <a:ext cx="9306354" cy="1026976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Components of the Annual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639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9656C5-0B51-44D2-86CA-69FA0ED0A6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74" b="2358"/>
          <a:stretch/>
        </p:blipFill>
        <p:spPr>
          <a:xfrm>
            <a:off x="6870819" y="2107254"/>
            <a:ext cx="5018367" cy="449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59FFB3-A627-C07F-0C7D-EBF32E1C2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909" y="1816047"/>
            <a:ext cx="5476910" cy="504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89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991" y="577956"/>
            <a:ext cx="9306354" cy="1026976"/>
          </a:xfrm>
        </p:spPr>
        <p:txBody>
          <a:bodyPr>
            <a:normAutofit/>
          </a:bodyPr>
          <a:lstStyle/>
          <a:p>
            <a:r>
              <a:rPr lang="en-US" sz="4800" dirty="0"/>
              <a:t>District Accreditation Status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D266AD-CB6F-F42A-96F9-3FFCF0FE1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59"/>
          <a:stretch/>
        </p:blipFill>
        <p:spPr>
          <a:xfrm>
            <a:off x="3747760" y="2204814"/>
            <a:ext cx="4696480" cy="37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5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991" y="577956"/>
            <a:ext cx="9306354" cy="1026976"/>
          </a:xfrm>
        </p:spPr>
        <p:txBody>
          <a:bodyPr>
            <a:normAutofit/>
          </a:bodyPr>
          <a:lstStyle/>
          <a:p>
            <a:r>
              <a:rPr lang="en-US" sz="4800" dirty="0"/>
              <a:t>District Accreditation Status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1167" y="2625759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FF6F75-37CE-4D5C-B41B-4F83228D5B55}"/>
              </a:ext>
            </a:extLst>
          </p:cNvPr>
          <p:cNvSpPr/>
          <p:nvPr/>
        </p:nvSpPr>
        <p:spPr>
          <a:xfrm>
            <a:off x="1035728" y="2451369"/>
            <a:ext cx="10120544" cy="3293209"/>
          </a:xfrm>
          <a:prstGeom prst="rect">
            <a:avLst/>
          </a:prstGeom>
          <a:ln w="69850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erpetua" panose="02020502060401020303" pitchFamily="18" charset="0"/>
              </a:rPr>
              <a:t>     </a:t>
            </a:r>
          </a:p>
          <a:p>
            <a:r>
              <a:rPr lang="en-US" sz="3200" dirty="0">
                <a:solidFill>
                  <a:schemeClr val="bg1"/>
                </a:solidFill>
                <a:latin typeface="Perpetua" panose="02020502060401020303" pitchFamily="18" charset="0"/>
              </a:rPr>
              <a:t>	FIRST Rating:							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A  Superior</a:t>
            </a:r>
          </a:p>
          <a:p>
            <a:endParaRPr lang="en-US" sz="14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Perpetua" panose="02020502060401020303" pitchFamily="18" charset="0"/>
              </a:rPr>
              <a:t>     Accreditation Rating:					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Accredited</a:t>
            </a:r>
          </a:p>
          <a:p>
            <a:endParaRPr lang="en-US" sz="14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Perpetua" panose="02020502060401020303" pitchFamily="18" charset="0"/>
              </a:rPr>
              <a:t>     District Accountability Rating:  	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B (87)</a:t>
            </a:r>
            <a:r>
              <a:rPr lang="en-US" sz="3200" dirty="0">
                <a:solidFill>
                  <a:schemeClr val="bg1"/>
                </a:solidFill>
                <a:latin typeface="Perpetua" panose="02020502060401020303" pitchFamily="18" charset="0"/>
              </a:rPr>
              <a:t>	</a:t>
            </a:r>
          </a:p>
          <a:p>
            <a:endParaRPr lang="en-US" sz="14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	</a:t>
            </a:r>
            <a:r>
              <a:rPr lang="en-US" sz="3200" dirty="0">
                <a:solidFill>
                  <a:schemeClr val="bg1"/>
                </a:solidFill>
                <a:latin typeface="Perpetua" panose="02020502060401020303" pitchFamily="18" charset="0"/>
              </a:rPr>
              <a:t>Special Ed Determination Status:  </a:t>
            </a:r>
            <a:r>
              <a:rPr lang="en-US" sz="3200" dirty="0">
                <a:solidFill>
                  <a:srgbClr val="0000FF"/>
                </a:solidFill>
                <a:latin typeface="Perpetua" panose="02020502060401020303" pitchFamily="18" charset="0"/>
              </a:rPr>
              <a:t>	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Meets Requirements	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A199A-B33F-4B1F-9875-8F5A3ED2C331}"/>
              </a:ext>
            </a:extLst>
          </p:cNvPr>
          <p:cNvSpPr txBox="1"/>
          <p:nvPr/>
        </p:nvSpPr>
        <p:spPr>
          <a:xfrm>
            <a:off x="1665371" y="6278075"/>
            <a:ext cx="12038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https://rptsvr1.tea.texas.gov/perfreport/tapr/tapr_srch.html?srch=D</a:t>
            </a:r>
          </a:p>
        </p:txBody>
      </p:sp>
    </p:spTree>
    <p:extLst>
      <p:ext uri="{BB962C8B-B14F-4D97-AF65-F5344CB8AC3E}">
        <p14:creationId xmlns:p14="http://schemas.microsoft.com/office/powerpoint/2010/main" val="241811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473" y="577956"/>
            <a:ext cx="10076872" cy="1026976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Texas Academic Performance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240" y="2634995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FF6F75-37CE-4D5C-B41B-4F83228D5B55}"/>
              </a:ext>
            </a:extLst>
          </p:cNvPr>
          <p:cNvSpPr/>
          <p:nvPr/>
        </p:nvSpPr>
        <p:spPr>
          <a:xfrm>
            <a:off x="2312991" y="2267061"/>
            <a:ext cx="90346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algn="ctr"/>
            <a:endParaRPr lang="en-US" sz="4000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0882F3-380A-4FB5-F6DF-E65147DF8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018" y="2139229"/>
            <a:ext cx="4763165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3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9" y="178183"/>
            <a:ext cx="10132291" cy="1026976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Texas Academic Performance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639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5D178B-A598-4139-AA9A-1D9EA6102756}"/>
              </a:ext>
            </a:extLst>
          </p:cNvPr>
          <p:cNvSpPr/>
          <p:nvPr/>
        </p:nvSpPr>
        <p:spPr>
          <a:xfrm>
            <a:off x="2193420" y="882438"/>
            <a:ext cx="11400637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Board Goal #1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Increase on-grade-level performance in all subject areas</a:t>
            </a:r>
            <a:endParaRPr lang="en-US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C6EF14D-1B19-41E5-A596-16F819B4E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581463"/>
              </p:ext>
            </p:extLst>
          </p:nvPr>
        </p:nvGraphicFramePr>
        <p:xfrm>
          <a:off x="234892" y="1348841"/>
          <a:ext cx="1163383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19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9" y="178183"/>
            <a:ext cx="10132291" cy="1026976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Texas Academic Performance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639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5D178B-A598-4139-AA9A-1D9EA6102756}"/>
              </a:ext>
            </a:extLst>
          </p:cNvPr>
          <p:cNvSpPr/>
          <p:nvPr/>
        </p:nvSpPr>
        <p:spPr>
          <a:xfrm>
            <a:off x="2193420" y="882438"/>
            <a:ext cx="11400637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Board Goal #1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Increase on-grade-level performance in all subject areas</a:t>
            </a:r>
            <a:endParaRPr lang="en-US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C6EF14D-1B19-41E5-A596-16F819B4E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143324"/>
              </p:ext>
            </p:extLst>
          </p:nvPr>
        </p:nvGraphicFramePr>
        <p:xfrm>
          <a:off x="279082" y="1348841"/>
          <a:ext cx="1163383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37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9" y="178183"/>
            <a:ext cx="10132291" cy="1026976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Texas Academic Performance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639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5D178B-A598-4139-AA9A-1D9EA6102756}"/>
              </a:ext>
            </a:extLst>
          </p:cNvPr>
          <p:cNvSpPr/>
          <p:nvPr/>
        </p:nvSpPr>
        <p:spPr>
          <a:xfrm>
            <a:off x="2193420" y="882438"/>
            <a:ext cx="11400637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Board Goal #1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Increase on-grade-level performance in all subject areas</a:t>
            </a:r>
            <a:endParaRPr lang="en-US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C6EF14D-1B19-41E5-A596-16F819B4E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546279"/>
              </p:ext>
            </p:extLst>
          </p:nvPr>
        </p:nvGraphicFramePr>
        <p:xfrm>
          <a:off x="279082" y="1348841"/>
          <a:ext cx="1163383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7899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26328</TotalTime>
  <Words>812</Words>
  <Application>Microsoft Office PowerPoint</Application>
  <PresentationFormat>Widescreen</PresentationFormat>
  <Paragraphs>315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Perpetua</vt:lpstr>
      <vt:lpstr>Wingdings 2</vt:lpstr>
      <vt:lpstr>Quotable</vt:lpstr>
      <vt:lpstr>PowerPoint Presentation</vt:lpstr>
      <vt:lpstr>2024-2025 Annual Report </vt:lpstr>
      <vt:lpstr>Components of the Annual Report</vt:lpstr>
      <vt:lpstr>District Accreditation Status</vt:lpstr>
      <vt:lpstr>District Accreditation Status</vt:lpstr>
      <vt:lpstr>Texas Academic Performance Report</vt:lpstr>
      <vt:lpstr>Texas Academic Performance Report</vt:lpstr>
      <vt:lpstr>Texas Academic Performance Report</vt:lpstr>
      <vt:lpstr>Texas Academic Performance Report</vt:lpstr>
      <vt:lpstr>Texas Academic Performance Report</vt:lpstr>
      <vt:lpstr>Texas Academic Performance Report</vt:lpstr>
      <vt:lpstr>Texas Academic Performance Report</vt:lpstr>
      <vt:lpstr>Texas Academic Performance Report</vt:lpstr>
      <vt:lpstr>PEIMS Financial Report</vt:lpstr>
      <vt:lpstr>PowerPoint Presentation</vt:lpstr>
      <vt:lpstr>PowerPoint Presentation</vt:lpstr>
      <vt:lpstr>   Performance Objectives</vt:lpstr>
      <vt:lpstr>PowerPoint Presentation</vt:lpstr>
      <vt:lpstr>   Violent/Criminal Incidents</vt:lpstr>
      <vt:lpstr>Violent/ Criminal  Incidents </vt:lpstr>
      <vt:lpstr>      Higher Education Report</vt:lpstr>
      <vt:lpstr>      Higher Education Report</vt:lpstr>
      <vt:lpstr>      </vt:lpstr>
      <vt:lpstr>      </vt:lpstr>
      <vt:lpstr>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Spencer</dc:creator>
  <cp:lastModifiedBy>Cook, Nicci</cp:lastModifiedBy>
  <cp:revision>231</cp:revision>
  <cp:lastPrinted>2026-02-05T16:16:17Z</cp:lastPrinted>
  <dcterms:created xsi:type="dcterms:W3CDTF">2017-08-04T20:44:52Z</dcterms:created>
  <dcterms:modified xsi:type="dcterms:W3CDTF">2026-02-05T17:57:39Z</dcterms:modified>
</cp:coreProperties>
</file>