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67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/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/ spelled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ur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/or/ spelled or, ore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Main idea and details; making inferences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Capitalization: first letter of the sentence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Adding 2 digits plus 2 digits on a hundreds chart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Apples, sinking and floating, Water Safety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Recognizing my emotions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Madison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September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18,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642" dirty="0"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</a:t>
            </a: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comprehension-September 22</a:t>
            </a:r>
            <a:r>
              <a:rPr lang="en-US" altLang="en-US" sz="1400" baseline="300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nd</a:t>
            </a: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baseline="30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 Spelling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test-lesson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5-September 22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nd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 minor grade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September </a:t>
            </a:r>
            <a:r>
              <a:rPr lang="en-US" sz="1400" dirty="0" smtClean="0"/>
              <a:t>20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YMCA swim safety-10:30-12:00</a:t>
            </a:r>
          </a:p>
          <a:p>
            <a:r>
              <a:rPr lang="en-US" sz="1400" dirty="0" smtClean="0"/>
              <a:t>September 19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</a:t>
            </a:r>
            <a:r>
              <a:rPr lang="en-US" sz="1400" dirty="0" err="1" smtClean="0"/>
              <a:t>P’Zazz</a:t>
            </a:r>
            <a:r>
              <a:rPr lang="en-US" sz="1400" dirty="0" smtClean="0"/>
              <a:t> money due</a:t>
            </a:r>
          </a:p>
          <a:p>
            <a:r>
              <a:rPr lang="en-US" sz="1400" dirty="0" smtClean="0"/>
              <a:t>September 21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- Fall pictures</a:t>
            </a:r>
          </a:p>
          <a:p>
            <a:r>
              <a:rPr lang="en-US" sz="1400" dirty="0" smtClean="0"/>
              <a:t>September 22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- special snack-slushy</a:t>
            </a:r>
          </a:p>
          <a:p>
            <a:r>
              <a:rPr lang="en-US" sz="1400" dirty="0" smtClean="0"/>
              <a:t>September 29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</a:t>
            </a:r>
            <a:r>
              <a:rPr lang="en-US" sz="1400" dirty="0" err="1" smtClean="0"/>
              <a:t>P’Zazz</a:t>
            </a:r>
            <a:r>
              <a:rPr lang="en-US" sz="1400" dirty="0" smtClean="0"/>
              <a:t> field </a:t>
            </a:r>
            <a:r>
              <a:rPr lang="en-US" sz="1400" dirty="0" smtClean="0"/>
              <a:t>trip</a:t>
            </a:r>
          </a:p>
          <a:p>
            <a:r>
              <a:rPr lang="en-US" sz="1400" dirty="0" smtClean="0"/>
              <a:t>September 29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twins day</a:t>
            </a:r>
          </a:p>
          <a:p>
            <a:r>
              <a:rPr lang="en-US" sz="1400" dirty="0" smtClean="0"/>
              <a:t>October 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- 9 weeks ends/early dismissal</a:t>
            </a:r>
            <a:endParaRPr lang="en-US" sz="14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1758</TotalTime>
  <Words>140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36</cp:revision>
  <cp:lastPrinted>2023-09-14T19:17:21Z</cp:lastPrinted>
  <dcterms:created xsi:type="dcterms:W3CDTF">2016-06-16T14:10:06Z</dcterms:created>
  <dcterms:modified xsi:type="dcterms:W3CDTF">2023-09-14T19:17:44Z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