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7772400" cy="100584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4995" autoAdjust="0"/>
    <p:restoredTop sz="94660"/>
  </p:normalViewPr>
  <p:slideViewPr>
    <p:cSldViewPr snapToGrid="0">
      <p:cViewPr>
        <p:scale>
          <a:sx n="100" d="100"/>
          <a:sy n="100" d="100"/>
        </p:scale>
        <p:origin x="1404" y="48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1646133"/>
            <a:ext cx="6606540" cy="3501813"/>
          </a:xfrm>
        </p:spPr>
        <p:txBody>
          <a:bodyPr anchor="b"/>
          <a:lstStyle>
            <a:lvl1pPr algn="ctr"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550" y="5282989"/>
            <a:ext cx="5829300" cy="2428451"/>
          </a:xfrm>
        </p:spPr>
        <p:txBody>
          <a:bodyPr/>
          <a:lstStyle>
            <a:lvl1pPr marL="0" indent="0" algn="ctr">
              <a:buNone/>
              <a:defRPr sz="2040"/>
            </a:lvl1pPr>
            <a:lvl2pPr marL="388620" indent="0" algn="ctr">
              <a:buNone/>
              <a:defRPr sz="1700"/>
            </a:lvl2pPr>
            <a:lvl3pPr marL="777240" indent="0" algn="ctr">
              <a:buNone/>
              <a:defRPr sz="1530"/>
            </a:lvl3pPr>
            <a:lvl4pPr marL="1165860" indent="0" algn="ctr">
              <a:buNone/>
              <a:defRPr sz="1360"/>
            </a:lvl4pPr>
            <a:lvl5pPr marL="1554480" indent="0" algn="ctr">
              <a:buNone/>
              <a:defRPr sz="1360"/>
            </a:lvl5pPr>
            <a:lvl6pPr marL="1943100" indent="0" algn="ctr">
              <a:buNone/>
              <a:defRPr sz="1360"/>
            </a:lvl6pPr>
            <a:lvl7pPr marL="2331720" indent="0" algn="ctr">
              <a:buNone/>
              <a:defRPr sz="1360"/>
            </a:lvl7pPr>
            <a:lvl8pPr marL="2720340" indent="0" algn="ctr">
              <a:buNone/>
              <a:defRPr sz="1360"/>
            </a:lvl8pPr>
            <a:lvl9pPr marL="3108960" indent="0" algn="ctr">
              <a:buNone/>
              <a:defRPr sz="136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125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89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2124" y="535517"/>
            <a:ext cx="1675924" cy="852402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353" y="535517"/>
            <a:ext cx="4930616" cy="85240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4500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068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05" y="2507618"/>
            <a:ext cx="6703695" cy="4184014"/>
          </a:xfrm>
        </p:spPr>
        <p:txBody>
          <a:bodyPr anchor="b"/>
          <a:lstStyle>
            <a:lvl1pPr>
              <a:defRPr sz="51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05" y="6731215"/>
            <a:ext cx="6703695" cy="2200274"/>
          </a:xfrm>
        </p:spPr>
        <p:txBody>
          <a:bodyPr/>
          <a:lstStyle>
            <a:lvl1pPr marL="0" indent="0">
              <a:buNone/>
              <a:defRPr sz="2040">
                <a:solidFill>
                  <a:schemeClr val="tx1"/>
                </a:solidFill>
              </a:defRPr>
            </a:lvl1pPr>
            <a:lvl2pPr marL="38862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777240" indent="0">
              <a:buNone/>
              <a:defRPr sz="1530">
                <a:solidFill>
                  <a:schemeClr val="tx1">
                    <a:tint val="75000"/>
                  </a:schemeClr>
                </a:solidFill>
              </a:defRPr>
            </a:lvl3pPr>
            <a:lvl4pPr marL="11658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4pPr>
            <a:lvl5pPr marL="155448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5pPr>
            <a:lvl6pPr marL="194310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6pPr>
            <a:lvl7pPr marL="233172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7pPr>
            <a:lvl8pPr marL="272034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8pPr>
            <a:lvl9pPr marL="3108960" indent="0">
              <a:buNone/>
              <a:defRPr sz="13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449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353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4778" y="2677584"/>
            <a:ext cx="3303270" cy="63819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88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535519"/>
            <a:ext cx="6703695" cy="1944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366" y="2465706"/>
            <a:ext cx="3288089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366" y="3674110"/>
            <a:ext cx="3288089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4778" y="2465706"/>
            <a:ext cx="3304282" cy="1208404"/>
          </a:xfrm>
        </p:spPr>
        <p:txBody>
          <a:bodyPr anchor="b"/>
          <a:lstStyle>
            <a:lvl1pPr marL="0" indent="0">
              <a:buNone/>
              <a:defRPr sz="2040" b="1"/>
            </a:lvl1pPr>
            <a:lvl2pPr marL="388620" indent="0">
              <a:buNone/>
              <a:defRPr sz="1700" b="1"/>
            </a:lvl2pPr>
            <a:lvl3pPr marL="777240" indent="0">
              <a:buNone/>
              <a:defRPr sz="1530" b="1"/>
            </a:lvl3pPr>
            <a:lvl4pPr marL="1165860" indent="0">
              <a:buNone/>
              <a:defRPr sz="1360" b="1"/>
            </a:lvl4pPr>
            <a:lvl5pPr marL="1554480" indent="0">
              <a:buNone/>
              <a:defRPr sz="1360" b="1"/>
            </a:lvl5pPr>
            <a:lvl6pPr marL="1943100" indent="0">
              <a:buNone/>
              <a:defRPr sz="1360" b="1"/>
            </a:lvl6pPr>
            <a:lvl7pPr marL="2331720" indent="0">
              <a:buNone/>
              <a:defRPr sz="1360" b="1"/>
            </a:lvl7pPr>
            <a:lvl8pPr marL="2720340" indent="0">
              <a:buNone/>
              <a:defRPr sz="1360" b="1"/>
            </a:lvl8pPr>
            <a:lvl9pPr marL="3108960" indent="0">
              <a:buNone/>
              <a:defRPr sz="136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4778" y="3674110"/>
            <a:ext cx="3304282" cy="54040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9528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5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9375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4282" y="1448226"/>
            <a:ext cx="3934778" cy="7147983"/>
          </a:xfrm>
        </p:spPr>
        <p:txBody>
          <a:bodyPr/>
          <a:lstStyle>
            <a:lvl1pPr>
              <a:defRPr sz="2720"/>
            </a:lvl1pPr>
            <a:lvl2pPr>
              <a:defRPr sz="2380"/>
            </a:lvl2pPr>
            <a:lvl3pPr>
              <a:defRPr sz="204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159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65" y="670560"/>
            <a:ext cx="2506801" cy="2346960"/>
          </a:xfrm>
        </p:spPr>
        <p:txBody>
          <a:bodyPr anchor="b"/>
          <a:lstStyle>
            <a:lvl1pPr>
              <a:defRPr sz="272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4282" y="1448226"/>
            <a:ext cx="3934778" cy="7147983"/>
          </a:xfrm>
        </p:spPr>
        <p:txBody>
          <a:bodyPr anchor="t"/>
          <a:lstStyle>
            <a:lvl1pPr marL="0" indent="0">
              <a:buNone/>
              <a:defRPr sz="2720"/>
            </a:lvl1pPr>
            <a:lvl2pPr marL="388620" indent="0">
              <a:buNone/>
              <a:defRPr sz="2380"/>
            </a:lvl2pPr>
            <a:lvl3pPr marL="777240" indent="0">
              <a:buNone/>
              <a:defRPr sz="2040"/>
            </a:lvl3pPr>
            <a:lvl4pPr marL="1165860" indent="0">
              <a:buNone/>
              <a:defRPr sz="1700"/>
            </a:lvl4pPr>
            <a:lvl5pPr marL="1554480" indent="0">
              <a:buNone/>
              <a:defRPr sz="1700"/>
            </a:lvl5pPr>
            <a:lvl6pPr marL="1943100" indent="0">
              <a:buNone/>
              <a:defRPr sz="1700"/>
            </a:lvl6pPr>
            <a:lvl7pPr marL="2331720" indent="0">
              <a:buNone/>
              <a:defRPr sz="1700"/>
            </a:lvl7pPr>
            <a:lvl8pPr marL="2720340" indent="0">
              <a:buNone/>
              <a:defRPr sz="1700"/>
            </a:lvl8pPr>
            <a:lvl9pPr marL="3108960" indent="0">
              <a:buNone/>
              <a:defRPr sz="17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365" y="3017520"/>
            <a:ext cx="2506801" cy="5590329"/>
          </a:xfrm>
        </p:spPr>
        <p:txBody>
          <a:bodyPr/>
          <a:lstStyle>
            <a:lvl1pPr marL="0" indent="0">
              <a:buNone/>
              <a:defRPr sz="1360"/>
            </a:lvl1pPr>
            <a:lvl2pPr marL="388620" indent="0">
              <a:buNone/>
              <a:defRPr sz="1190"/>
            </a:lvl2pPr>
            <a:lvl3pPr marL="777240" indent="0">
              <a:buNone/>
              <a:defRPr sz="1020"/>
            </a:lvl3pPr>
            <a:lvl4pPr marL="1165860" indent="0">
              <a:buNone/>
              <a:defRPr sz="850"/>
            </a:lvl4pPr>
            <a:lvl5pPr marL="1554480" indent="0">
              <a:buNone/>
              <a:defRPr sz="850"/>
            </a:lvl5pPr>
            <a:lvl6pPr marL="1943100" indent="0">
              <a:buNone/>
              <a:defRPr sz="850"/>
            </a:lvl6pPr>
            <a:lvl7pPr marL="2331720" indent="0">
              <a:buNone/>
              <a:defRPr sz="850"/>
            </a:lvl7pPr>
            <a:lvl8pPr marL="2720340" indent="0">
              <a:buNone/>
              <a:defRPr sz="850"/>
            </a:lvl8pPr>
            <a:lvl9pPr marL="3108960" indent="0">
              <a:buNone/>
              <a:defRPr sz="8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5001ED-BD7F-4232-81B1-976DE7E16FE0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8098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3" y="535519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3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3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001ED-BD7F-4232-81B1-976DE7E16FE0}" type="datetimeFigureOut">
              <a:rPr lang="en-US" smtClean="0"/>
              <a:pPr/>
              <a:t>9/8/2023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4608" y="9322649"/>
            <a:ext cx="2623185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489258" y="9322649"/>
            <a:ext cx="174879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1C37F0-0F03-47F2-90D1-95F79B6BC54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045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77240" rtl="0" eaLnBrk="1" latinLnBrk="0" hangingPunct="1">
        <a:lnSpc>
          <a:spcPct val="90000"/>
        </a:lnSpc>
        <a:spcBef>
          <a:spcPct val="0"/>
        </a:spcBef>
        <a:buNone/>
        <a:defRPr sz="37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4310" indent="-194310" algn="l" defTabSz="777240" rtl="0" eaLnBrk="1" latinLnBrk="0" hangingPunct="1">
        <a:lnSpc>
          <a:spcPct val="90000"/>
        </a:lnSpc>
        <a:spcBef>
          <a:spcPts val="850"/>
        </a:spcBef>
        <a:buFont typeface="Arial" panose="020B0604020202020204" pitchFamily="34" charset="0"/>
        <a:buChar char="•"/>
        <a:defRPr sz="2380" kern="1200">
          <a:solidFill>
            <a:schemeClr val="tx1"/>
          </a:solidFill>
          <a:latin typeface="+mn-lt"/>
          <a:ea typeface="+mn-ea"/>
          <a:cs typeface="+mn-cs"/>
        </a:defRPr>
      </a:lvl1pPr>
      <a:lvl2pPr marL="5829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9715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3601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74879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213741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52603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91465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303270" indent="-194310" algn="l" defTabSz="777240" rtl="0" eaLnBrk="1" latinLnBrk="0" hangingPunct="1">
        <a:lnSpc>
          <a:spcPct val="90000"/>
        </a:lnSpc>
        <a:spcBef>
          <a:spcPts val="425"/>
        </a:spcBef>
        <a:buFont typeface="Arial" panose="020B0604020202020204" pitchFamily="34" charset="0"/>
        <a:buChar char="•"/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1pPr>
      <a:lvl2pPr marL="3886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2pPr>
      <a:lvl3pPr marL="7772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3pPr>
      <a:lvl4pPr marL="11658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5pPr>
      <a:lvl6pPr marL="194310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6pPr>
      <a:lvl7pPr marL="233172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7pPr>
      <a:lvl8pPr marL="272034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algn="l" defTabSz="777240" rtl="0" eaLnBrk="1" latinLnBrk="0" hangingPunct="1">
        <a:defRPr sz="153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127591" y="1600230"/>
            <a:ext cx="3887161" cy="7979709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Hive Happenings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Spelling:  </a:t>
            </a:r>
            <a:endParaRPr lang="en-US" altLang="en-US" sz="24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Ng, 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nk</a:t>
            </a: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, inflectional ending -</a:t>
            </a:r>
            <a:r>
              <a:rPr lang="en-US" altLang="en-US" sz="16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ing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Reading:</a:t>
            </a:r>
            <a:r>
              <a:rPr lang="en-US" altLang="en-US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Sequence, compare/contrast</a:t>
            </a: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Grammar:</a:t>
            </a:r>
            <a:r>
              <a:rPr lang="en-US" altLang="en-US" sz="2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Subjects/predicates</a:t>
            </a: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even and odd, arrays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4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Social </a:t>
            </a:r>
            <a:r>
              <a:rPr lang="en-US" altLang="en-US" sz="2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Studies/Science: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Animals and habitats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Leader in Me: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Problem based learning</a:t>
            </a: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650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b="1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014016" y="1626161"/>
            <a:ext cx="3620161" cy="219982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000" b="1" dirty="0">
                <a:solidFill>
                  <a:srgbClr val="000000"/>
                </a:solidFill>
                <a:latin typeface="Love Ya Like A Sister" panose="02000503000000020004" pitchFamily="2" charset="0"/>
              </a:rPr>
              <a:t>Important </a:t>
            </a: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dates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 smtClean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980" dirty="0">
              <a:solidFill>
                <a:srgbClr val="17365D"/>
              </a:solidFill>
              <a:latin typeface="AR CHRISTY" panose="02000000000000000000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6" name="Text Box 9"/>
          <p:cNvSpPr txBox="1">
            <a:spLocks noChangeArrowheads="1"/>
          </p:cNvSpPr>
          <p:nvPr/>
        </p:nvSpPr>
        <p:spPr bwMode="auto">
          <a:xfrm>
            <a:off x="4306956" y="8155173"/>
            <a:ext cx="3344495" cy="1424766"/>
          </a:xfrm>
          <a:prstGeom prst="rect">
            <a:avLst/>
          </a:prstGeom>
          <a:solidFill>
            <a:srgbClr val="FFFFFF"/>
          </a:solidFill>
          <a:ln w="25400">
            <a:noFill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Busy Bee of the Week</a:t>
            </a:r>
          </a:p>
          <a:p>
            <a:pPr algn="ct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C.J. </a:t>
            </a:r>
            <a:endParaRPr lang="en-US" altLang="en-US" sz="28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907" dirty="0">
                <a:solidFill>
                  <a:srgbClr val="17365D"/>
                </a:solidFill>
                <a:latin typeface="Tempus Sans ITC" panose="04020404030D07020202" pitchFamily="82" charset="0"/>
              </a:rPr>
              <a:t>         </a:t>
            </a: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907" dirty="0">
              <a:solidFill>
                <a:srgbClr val="17365D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155" dirty="0"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127591" y="128164"/>
            <a:ext cx="7506586" cy="148833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prstDash val="lgDash"/>
            <a:miter lim="800000"/>
            <a:headEnd/>
            <a:tailEnd/>
          </a:ln>
        </p:spPr>
        <p:txBody>
          <a:bodyPr vert="horz" wrap="square" lIns="134112" tIns="67058" rIns="134112" bIns="67058" numCol="1" anchor="t" anchorCtr="0" compatLnSpc="1">
            <a:prstTxWarp prst="textNoShape">
              <a:avLst/>
            </a:prstTxWarp>
          </a:bodyPr>
          <a:lstStyle/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Mrs.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Boshell’s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err="1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Buzzworthy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News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ts val="1173"/>
              </a:spcAft>
            </a:pPr>
            <a:r>
              <a:rPr lang="en-US" altLang="en-US" sz="16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September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11, </a:t>
            </a:r>
            <a:r>
              <a:rPr lang="en-US" altLang="en-US" sz="32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2023</a:t>
            </a:r>
            <a:endParaRPr lang="en-US" altLang="en-US" sz="32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ctr" defTabSz="1341188" eaLnBrk="0" fontAlgn="base" hangingPunct="0">
              <a:spcBef>
                <a:spcPct val="0"/>
              </a:spcBef>
              <a:spcAft>
                <a:spcPts val="1173"/>
              </a:spcAft>
            </a:pPr>
            <a:endParaRPr lang="en-US" altLang="en-US" sz="5867" dirty="0">
              <a:solidFill>
                <a:srgbClr val="000000"/>
              </a:solidFill>
              <a:latin typeface="AR CHRISTY" panose="02000000000000000000" pitchFamily="2" charset="0"/>
            </a:endParaRPr>
          </a:p>
          <a:p>
            <a:pPr defTabSz="1341188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642" dirty="0">
              <a:latin typeface="Arial" panose="020B0604020202020204" pitchFamily="34" charset="0"/>
            </a:endParaRP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4014752" y="3815921"/>
            <a:ext cx="3619425" cy="4334366"/>
          </a:xfrm>
          <a:prstGeom prst="rect">
            <a:avLst/>
          </a:prstGeom>
          <a:solidFill>
            <a:srgbClr val="FFFFFF"/>
          </a:solidFill>
          <a:ln w="25400">
            <a:solidFill>
              <a:srgbClr val="205867"/>
            </a:solidFill>
            <a:prstDash val="lgDash"/>
            <a:miter lim="800000"/>
            <a:headEnd/>
            <a:tailEnd/>
          </a:ln>
        </p:spPr>
        <p:txBody>
          <a:bodyPr vert="horz" wrap="square" lIns="75438" tIns="37719" rIns="75438" bIns="37719" numCol="1" anchor="t" anchorCtr="0" compatLnSpc="1">
            <a:prstTxWarp prst="textNoShape">
              <a:avLst/>
            </a:prstTxWarp>
          </a:bodyPr>
          <a:lstStyle/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2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algn="r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20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Sweet Reminders</a:t>
            </a:r>
            <a:endParaRPr lang="en-US" altLang="en-US" sz="2000" b="1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Language Arts-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Reading comprehension-September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15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</a:t>
            </a:r>
            <a:endParaRPr lang="en-US" altLang="en-US" sz="1400" baseline="300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>
                <a:solidFill>
                  <a:srgbClr val="000000"/>
                </a:solidFill>
                <a:latin typeface="Love Ya Like A Sister" panose="02000503000000020004" pitchFamily="2" charset="0"/>
              </a:rPr>
              <a:t> Spelling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test-lesson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4-September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15</a:t>
            </a:r>
            <a:r>
              <a:rPr lang="en-US" altLang="en-US" sz="1400" baseline="300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th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    </a:t>
            </a: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	</a:t>
            </a: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</a:pPr>
            <a:r>
              <a:rPr lang="en-US" altLang="en-US" sz="1400" b="1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Math-</a:t>
            </a:r>
          </a:p>
          <a:p>
            <a:pPr marL="285750" indent="-285750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r>
              <a:rPr lang="en-US" altLang="en-US" sz="1400" dirty="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Topic 2 major </a:t>
            </a:r>
            <a:r>
              <a:rPr lang="en-US" altLang="en-US" sz="1400" smtClean="0">
                <a:solidFill>
                  <a:srgbClr val="000000"/>
                </a:solidFill>
                <a:latin typeface="Love Ya Like A Sister" panose="02000503000000020004" pitchFamily="2" charset="0"/>
              </a:rPr>
              <a:t>math test-Wednesday</a:t>
            </a: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ts val="660"/>
              </a:spcAft>
            </a:pPr>
            <a:endParaRPr lang="en-US" altLang="en-US" sz="1400" dirty="0" smtClean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marL="141446" indent="-141446" defTabSz="754380" eaLnBrk="0" fontAlgn="base" hangingPunct="0">
              <a:spcBef>
                <a:spcPct val="0"/>
              </a:spcBef>
              <a:spcAft>
                <a:spcPts val="660"/>
              </a:spcAft>
              <a:buFont typeface="Arial" panose="020B0604020202020204" pitchFamily="34" charset="0"/>
              <a:buChar char="•"/>
            </a:pPr>
            <a:endParaRPr lang="en-US" altLang="en-US" sz="1400" dirty="0">
              <a:solidFill>
                <a:srgbClr val="000000"/>
              </a:solidFill>
              <a:latin typeface="Love Ya Like A Sister" panose="02000503000000020004" pitchFamily="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907" i="1" dirty="0">
                <a:solidFill>
                  <a:srgbClr val="000000"/>
                </a:solidFill>
                <a:latin typeface="Tempus Sans ITC" panose="04020404030D07020202" pitchFamily="82" charset="0"/>
              </a:rPr>
              <a:t>.</a:t>
            </a: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907" i="1" dirty="0">
              <a:solidFill>
                <a:srgbClr val="000000"/>
              </a:solidFill>
              <a:latin typeface="Tempus Sans ITC" panose="04020404030D07020202" pitchFamily="82" charset="0"/>
            </a:endParaRPr>
          </a:p>
          <a:p>
            <a:pPr defTabSz="75438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85" dirty="0">
              <a:latin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026806">
            <a:off x="4104654" y="284217"/>
            <a:ext cx="3496605" cy="117622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73574" y="3806254"/>
            <a:ext cx="1485636" cy="128346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72"/>
          <a:stretch/>
        </p:blipFill>
        <p:spPr>
          <a:xfrm>
            <a:off x="2841863" y="7685912"/>
            <a:ext cx="1465093" cy="2094071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4070350" y="2076450"/>
            <a:ext cx="3536033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September </a:t>
            </a:r>
            <a:r>
              <a:rPr lang="en-US" sz="1400" dirty="0" smtClean="0"/>
              <a:t>13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- dine and dash-11:45-12:10</a:t>
            </a:r>
          </a:p>
          <a:p>
            <a:r>
              <a:rPr lang="en-US" sz="1400" dirty="0" smtClean="0"/>
              <a:t>September 20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- YMCA swim safety-10:30-12:00</a:t>
            </a:r>
          </a:p>
          <a:p>
            <a:r>
              <a:rPr lang="en-US" sz="1400" dirty="0" smtClean="0"/>
              <a:t>September 19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- </a:t>
            </a:r>
            <a:r>
              <a:rPr lang="en-US" sz="1400" dirty="0" err="1" smtClean="0"/>
              <a:t>P’Zazz</a:t>
            </a:r>
            <a:r>
              <a:rPr lang="en-US" sz="1400" dirty="0" smtClean="0"/>
              <a:t> money due</a:t>
            </a:r>
          </a:p>
          <a:p>
            <a:r>
              <a:rPr lang="en-US" sz="1400" dirty="0" smtClean="0"/>
              <a:t>September 21</a:t>
            </a:r>
            <a:r>
              <a:rPr lang="en-US" sz="1400" baseline="30000" dirty="0" smtClean="0"/>
              <a:t>st</a:t>
            </a:r>
            <a:r>
              <a:rPr lang="en-US" sz="1400" dirty="0" smtClean="0"/>
              <a:t>- Fall </a:t>
            </a:r>
            <a:r>
              <a:rPr lang="en-US" sz="1400" dirty="0" smtClean="0"/>
              <a:t>pictures</a:t>
            </a:r>
          </a:p>
          <a:p>
            <a:r>
              <a:rPr lang="en-US" sz="1400" dirty="0" smtClean="0"/>
              <a:t>September 22</a:t>
            </a:r>
            <a:r>
              <a:rPr lang="en-US" sz="1400" baseline="30000" dirty="0" smtClean="0"/>
              <a:t>nd</a:t>
            </a:r>
            <a:r>
              <a:rPr lang="en-US" sz="1400" dirty="0" smtClean="0"/>
              <a:t>- special snack-slushy</a:t>
            </a:r>
          </a:p>
          <a:p>
            <a:r>
              <a:rPr lang="en-US" sz="1400" dirty="0" smtClean="0"/>
              <a:t>September 29</a:t>
            </a:r>
            <a:r>
              <a:rPr lang="en-US" sz="1400" baseline="30000" dirty="0" smtClean="0"/>
              <a:t>th</a:t>
            </a:r>
            <a:r>
              <a:rPr lang="en-US" sz="1400" dirty="0" smtClean="0"/>
              <a:t>- </a:t>
            </a:r>
            <a:r>
              <a:rPr lang="en-US" sz="1400" dirty="0" err="1" smtClean="0"/>
              <a:t>P’Zazz</a:t>
            </a:r>
            <a:r>
              <a:rPr lang="en-US" sz="1400" dirty="0" smtClean="0"/>
              <a:t> field trip</a:t>
            </a:r>
            <a:endParaRPr lang="en-US" sz="14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082733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7608EC6E2BFCB46AF0F3DBD94CACB47" ma:contentTypeVersion="10" ma:contentTypeDescription="Create a new document." ma:contentTypeScope="" ma:versionID="b24292dc13592f91b60c2c01ab99b770">
  <xsd:schema xmlns:xsd="http://www.w3.org/2001/XMLSchema" xmlns:xs="http://www.w3.org/2001/XMLSchema" xmlns:p="http://schemas.microsoft.com/office/2006/metadata/properties" xmlns:ns3="80b9745e-708a-4de7-b76f-403203919f70" targetNamespace="http://schemas.microsoft.com/office/2006/metadata/properties" ma:root="true" ma:fieldsID="b81d1a0c2d01951ee4990f66bc96337c" ns3:_="">
    <xsd:import namespace="80b9745e-708a-4de7-b76f-403203919f7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0b9745e-708a-4de7-b76f-403203919f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_activity" ma:index="16" nillable="true" ma:displayName="_activity" ma:hidden="true" ma:internalName="_activity">
      <xsd:simpleType>
        <xsd:restriction base="dms:Note"/>
      </xsd:simpleType>
    </xsd:element>
    <xsd:element name="MediaServiceObjectDetectorVersions" ma:index="17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0b9745e-708a-4de7-b76f-403203919f70" xsi:nil="true"/>
  </documentManagement>
</p:properties>
</file>

<file path=customXml/itemProps1.xml><?xml version="1.0" encoding="utf-8"?>
<ds:datastoreItem xmlns:ds="http://schemas.openxmlformats.org/officeDocument/2006/customXml" ds:itemID="{C46D75C7-4CED-4420-8C3E-837FC175478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0b9745e-708a-4de7-b76f-403203919f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2E720F99-08FD-4F8B-8D19-EC8177C53EF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262A16-E7D7-4E7E-8230-5D8DD9148914}">
  <ds:schemaRefs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office/2006/documentManagement/types"/>
    <ds:schemaRef ds:uri="80b9745e-708a-4de7-b76f-403203919f70"/>
    <ds:schemaRef ds:uri="http://schemas.openxmlformats.org/package/2006/metadata/core-properties"/>
    <ds:schemaRef ds:uri="http://www.w3.org/XML/1998/namespace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1752</TotalTime>
  <Words>109</Words>
  <Application>Microsoft Office PowerPoint</Application>
  <PresentationFormat>Custom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AR CHRISTY</vt:lpstr>
      <vt:lpstr>Arial</vt:lpstr>
      <vt:lpstr>Calibri</vt:lpstr>
      <vt:lpstr>Calibri Light</vt:lpstr>
      <vt:lpstr>Love Ya Like A Sister</vt:lpstr>
      <vt:lpstr>Tempus Sans ITC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Trahan</dc:creator>
  <cp:lastModifiedBy>Kristen Boshell</cp:lastModifiedBy>
  <cp:revision>35</cp:revision>
  <cp:lastPrinted>2022-08-18T14:04:02Z</cp:lastPrinted>
  <dcterms:created xsi:type="dcterms:W3CDTF">2016-06-16T14:10:06Z</dcterms:created>
  <dcterms:modified xsi:type="dcterms:W3CDTF">2023-09-08T15:51:59Z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0x01010067608EC6E2BFCB46AF0F3DBD94CACB47</vt:lpwstr>
  </property>
</Properties>
</file>