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10"/>
  </p:notesMasterIdLst>
  <p:sldIdLst>
    <p:sldId id="1955" r:id="rId3"/>
    <p:sldId id="1952" r:id="rId4"/>
    <p:sldId id="1953" r:id="rId5"/>
    <p:sldId id="1954" r:id="rId6"/>
    <p:sldId id="1947" r:id="rId7"/>
    <p:sldId id="1943" r:id="rId8"/>
    <p:sldId id="194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8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D5823-A80B-4F7A-9B16-2DEBEB39ED9B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6E14B-4F27-456D-AC7C-3B8F2A6A9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23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FD1E5-DF13-7EB1-42FF-59F825FAD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D869AC-3400-8D28-6970-F881B5EB74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96B49-6AA2-40E8-D292-050BE7760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09D98-B457-0570-D774-BF74456266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F99F9-2769-4C52-8EE2-7278119F0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432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1DE57-424A-C628-5376-0C261F380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2B749-BD80-FD91-5687-A6A8A48635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9857EC-9C7B-E957-9C82-B53D7B0B03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6D1E3-08D7-ADAD-5801-4ED8E0C1A3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F99F9-2769-4C52-8EE2-7278119F0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80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53075-FDB6-4A50-80DA-7E3104444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277942-058B-D527-A1A6-94577DB3C0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8F0B8C-0E42-3F17-83C1-2878A4614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D1191-05E5-DC6B-E3A3-28E0485A75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F99F9-2769-4C52-8EE2-7278119F0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262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900C3-8D8C-0F62-F038-29A826940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9BC8C6-10D8-E1C2-3A90-F6A061094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DE67D7-17D2-7EA6-6859-A5011797C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F0FBD-CF66-7796-F248-3928B45C00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F99F9-2769-4C52-8EE2-7278119F0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937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399E7-C910-E39E-9E94-FC3A35D8D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731C2-41B9-D3E7-01E1-6EE2974B8A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88E482-D06B-E21C-F461-F36759E5D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731AC-F5F7-BD3D-773D-79132C971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F99F9-2769-4C52-8EE2-7278119F0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950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07030-9E7A-1FF0-C16C-20B088E47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F2569E-A77E-8BAB-97AA-344FB24AD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4CEFC5-BC0F-AF4F-84FC-3D6A7D7CFA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B3CC2-1147-D276-F1DF-D449C98460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F99F9-2769-4C52-8EE2-7278119F0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8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71E1A-8079-475C-872E-451B1D827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504A36-62D5-72E9-C86F-90EA5BBC1D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0054B3-6EC1-715E-20DE-42BBC71B8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9B628-5C1B-3026-5357-368FA19F0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F99F9-2769-4C52-8EE2-7278119F0A1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799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7502A-99ED-0DB7-191C-9BAD98EE6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1F3F43-657F-B8A6-8228-D6D0A58989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7B656-81F8-44FF-2866-FA2CC30D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4ADC-6713-487C-92FF-3365AE64AD1A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E4C38-AC4C-D300-1F09-6491454F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1CE70-A1FB-4FC6-81A9-295AC8278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4263-9594-44E1-B176-0CB6917C6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1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0A88B-9337-B09F-1684-C9FC91289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953E9-E6B1-AD3D-6E3A-2B99B231E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ACC02-1796-FFE8-A65D-70476CF73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4ADC-6713-487C-92FF-3365AE64AD1A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50969-E360-B670-D1F9-24CBB3FE8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748D7-6A09-AD9E-747D-CF6B252A9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4263-9594-44E1-B176-0CB6917C6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CB9F40-BFFC-1C19-6030-499752A50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71D367-1C7C-9620-6B12-11E4A640F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48BC5-0D21-B5C3-5D59-6BF5C8012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4ADC-6713-487C-92FF-3365AE64AD1A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60B98-D71A-727B-E370-C93D31AEB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3F0B8-C529-E220-F38F-29D73A8F1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4263-9594-44E1-B176-0CB6917C6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97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5AC3F0E-B550-5DF3-6FEE-B1EFAC15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22727" y="3014462"/>
            <a:ext cx="642974" cy="642974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4B8B6206-1D28-8534-BE4D-6893F8FE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84620" y="5988532"/>
            <a:ext cx="2953834" cy="883756"/>
          </a:xfrm>
          <a:custGeom>
            <a:avLst/>
            <a:gdLst>
              <a:gd name="connsiteX0" fmla="*/ 1476917 w 2953834"/>
              <a:gd name="connsiteY0" fmla="*/ 0 h 883756"/>
              <a:gd name="connsiteX1" fmla="*/ 2950639 w 2953834"/>
              <a:gd name="connsiteY1" fmla="*/ 877123 h 883756"/>
              <a:gd name="connsiteX2" fmla="*/ 2953834 w 2953834"/>
              <a:gd name="connsiteY2" fmla="*/ 883756 h 883756"/>
              <a:gd name="connsiteX3" fmla="*/ 0 w 2953834"/>
              <a:gd name="connsiteY3" fmla="*/ 883756 h 883756"/>
              <a:gd name="connsiteX4" fmla="*/ 3195 w 2953834"/>
              <a:gd name="connsiteY4" fmla="*/ 877123 h 883756"/>
              <a:gd name="connsiteX5" fmla="*/ 1476917 w 2953834"/>
              <a:gd name="connsiteY5" fmla="*/ 0 h 88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3834" h="883756">
                <a:moveTo>
                  <a:pt x="1476917" y="0"/>
                </a:moveTo>
                <a:cubicBezTo>
                  <a:pt x="2113290" y="0"/>
                  <a:pt x="2666825" y="354669"/>
                  <a:pt x="2950639" y="877123"/>
                </a:cubicBezTo>
                <a:lnTo>
                  <a:pt x="2953834" y="883756"/>
                </a:lnTo>
                <a:lnTo>
                  <a:pt x="0" y="883756"/>
                </a:lnTo>
                <a:lnTo>
                  <a:pt x="3195" y="877123"/>
                </a:lnTo>
                <a:cubicBezTo>
                  <a:pt x="287009" y="354669"/>
                  <a:pt x="840544" y="0"/>
                  <a:pt x="1476917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5405D2-9527-BA12-A7AC-4B93151CC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84620" y="6069965"/>
            <a:ext cx="510053" cy="510053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A0CC5EDC-49D4-6111-36CB-3C8A2D02A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306096" cy="5630799"/>
          </a:xfrm>
          <a:custGeom>
            <a:avLst/>
            <a:gdLst>
              <a:gd name="connsiteX0" fmla="*/ 0 w 6306096"/>
              <a:gd name="connsiteY0" fmla="*/ 0 h 5630799"/>
              <a:gd name="connsiteX1" fmla="*/ 5864035 w 6306096"/>
              <a:gd name="connsiteY1" fmla="*/ 0 h 5630799"/>
              <a:gd name="connsiteX2" fmla="*/ 5927254 w 6306096"/>
              <a:gd name="connsiteY2" fmla="*/ 123434 h 5630799"/>
              <a:gd name="connsiteX3" fmla="*/ 6306096 w 6306096"/>
              <a:gd name="connsiteY3" fmla="*/ 1789009 h 5630799"/>
              <a:gd name="connsiteX4" fmla="*/ 2464306 w 6306096"/>
              <a:gd name="connsiteY4" fmla="*/ 5630799 h 5630799"/>
              <a:gd name="connsiteX5" fmla="*/ 20571 w 6306096"/>
              <a:gd name="connsiteY5" fmla="*/ 4753521 h 5630799"/>
              <a:gd name="connsiteX6" fmla="*/ 0 w 6306096"/>
              <a:gd name="connsiteY6" fmla="*/ 4734825 h 563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6096" h="5630799">
                <a:moveTo>
                  <a:pt x="0" y="0"/>
                </a:moveTo>
                <a:lnTo>
                  <a:pt x="5864035" y="0"/>
                </a:lnTo>
                <a:lnTo>
                  <a:pt x="5927254" y="123434"/>
                </a:lnTo>
                <a:cubicBezTo>
                  <a:pt x="6170039" y="627296"/>
                  <a:pt x="6306096" y="1192264"/>
                  <a:pt x="6306096" y="1789009"/>
                </a:cubicBezTo>
                <a:cubicBezTo>
                  <a:pt x="6306096" y="3910771"/>
                  <a:pt x="4586068" y="5630799"/>
                  <a:pt x="2464306" y="5630799"/>
                </a:cubicBezTo>
                <a:cubicBezTo>
                  <a:pt x="1536035" y="5630799"/>
                  <a:pt x="684659" y="5301575"/>
                  <a:pt x="20571" y="4753521"/>
                </a:cubicBezTo>
                <a:lnTo>
                  <a:pt x="0" y="4734825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208" y="566928"/>
            <a:ext cx="11119104" cy="640080"/>
          </a:xfrm>
        </p:spPr>
        <p:txBody>
          <a:bodyPr anchor="t" anchorCtr="0">
            <a:noAutofit/>
          </a:bodyPr>
          <a:lstStyle>
            <a:lvl1pPr algn="ctr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0080" y="2002536"/>
            <a:ext cx="5138928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E8918F9-D4D2-6FB5-B4FD-8FB3A979A2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7376" y="2002536"/>
            <a:ext cx="5120640" cy="3685032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Autofit/>
          </a:bodyPr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739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99000">
              <a:srgbClr val="FDFFFE"/>
            </a:gs>
            <a:gs pos="66000">
              <a:srgbClr val="F3FFFF"/>
            </a:gs>
            <a:gs pos="37992">
              <a:srgbClr val="FFFFFF"/>
            </a:gs>
            <a:gs pos="5000">
              <a:srgbClr val="EAFCFE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A03A7DE-E2C6-D3DE-2D3C-0E50AB453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2348" y="822701"/>
            <a:ext cx="5439251" cy="5439251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155AC3-4048-A012-522F-9975DD437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352413" y="1318559"/>
            <a:ext cx="389835" cy="389835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6BC318-7E9C-A53F-C445-78301FFF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841" y="5012346"/>
            <a:ext cx="837678" cy="837678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EC2B4886-6DF6-0A57-7118-513A7AAA4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53347" y="0"/>
            <a:ext cx="1499066" cy="1061910"/>
          </a:xfrm>
          <a:custGeom>
            <a:avLst/>
            <a:gdLst>
              <a:gd name="connsiteX0" fmla="*/ 70097 w 1499066"/>
              <a:gd name="connsiteY0" fmla="*/ 0 h 1061910"/>
              <a:gd name="connsiteX1" fmla="*/ 1428969 w 1499066"/>
              <a:gd name="connsiteY1" fmla="*/ 0 h 1061910"/>
              <a:gd name="connsiteX2" fmla="*/ 1440164 w 1499066"/>
              <a:gd name="connsiteY2" fmla="*/ 20625 h 1061910"/>
              <a:gd name="connsiteX3" fmla="*/ 1499066 w 1499066"/>
              <a:gd name="connsiteY3" fmla="*/ 312377 h 1061910"/>
              <a:gd name="connsiteX4" fmla="*/ 749533 w 1499066"/>
              <a:gd name="connsiteY4" fmla="*/ 1061910 h 1061910"/>
              <a:gd name="connsiteX5" fmla="*/ 0 w 1499066"/>
              <a:gd name="connsiteY5" fmla="*/ 312377 h 1061910"/>
              <a:gd name="connsiteX6" fmla="*/ 58902 w 1499066"/>
              <a:gd name="connsiteY6" fmla="*/ 20625 h 106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9066" h="1061910">
                <a:moveTo>
                  <a:pt x="70097" y="0"/>
                </a:moveTo>
                <a:lnTo>
                  <a:pt x="1428969" y="0"/>
                </a:lnTo>
                <a:lnTo>
                  <a:pt x="1440164" y="20625"/>
                </a:lnTo>
                <a:cubicBezTo>
                  <a:pt x="1478092" y="110298"/>
                  <a:pt x="1499066" y="208888"/>
                  <a:pt x="1499066" y="312377"/>
                </a:cubicBezTo>
                <a:cubicBezTo>
                  <a:pt x="1499066" y="726333"/>
                  <a:pt x="1163489" y="1061910"/>
                  <a:pt x="749533" y="1061910"/>
                </a:cubicBezTo>
                <a:cubicBezTo>
                  <a:pt x="335577" y="1061910"/>
                  <a:pt x="0" y="726333"/>
                  <a:pt x="0" y="312377"/>
                </a:cubicBezTo>
                <a:cubicBezTo>
                  <a:pt x="0" y="208888"/>
                  <a:pt x="20974" y="110298"/>
                  <a:pt x="58902" y="20625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F993BB-6145-4D1C-B438-D1350312F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216" y="2130552"/>
            <a:ext cx="4590288" cy="1764792"/>
          </a:xfrm>
        </p:spPr>
        <p:txBody>
          <a:bodyPr anchor="t">
            <a:noAutofit/>
          </a:bodyPr>
          <a:lstStyle>
            <a:lvl1pPr>
              <a:defRPr sz="54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4030515-78CF-D472-B3D6-9EE48BCA26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8598" y="3895344"/>
            <a:ext cx="4591906" cy="102412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EBEF97-3620-43B4-9D9A-099216F753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5840" y="1316736"/>
            <a:ext cx="4325112" cy="4325112"/>
          </a:xfrm>
          <a:noFill/>
        </p:spPr>
        <p:txBody>
          <a:bodyPr anchor="t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662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208" y="566928"/>
            <a:ext cx="11119104" cy="640080"/>
          </a:xfrm>
        </p:spPr>
        <p:txBody>
          <a:bodyPr anchor="t" anchorCtr="0">
            <a:noAutofit/>
          </a:bodyPr>
          <a:lstStyle>
            <a:lvl1pPr algn="ctr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Media Placeholder 15">
            <a:extLst>
              <a:ext uri="{FF2B5EF4-FFF2-40B4-BE49-F238E27FC236}">
                <a16:creationId xmlns:a16="http://schemas.microsoft.com/office/drawing/2014/main" id="{0D165AF2-A462-FCF3-81AE-ADB955740CC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640080" y="1847088"/>
            <a:ext cx="7424928" cy="3776472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CA8910C-D8ED-5254-9603-C499A3F69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483077" y="1921304"/>
            <a:ext cx="5708922" cy="4941678"/>
          </a:xfrm>
          <a:custGeom>
            <a:avLst/>
            <a:gdLst>
              <a:gd name="connsiteX0" fmla="*/ 2681883 w 4953666"/>
              <a:gd name="connsiteY0" fmla="*/ 4293658 h 4294315"/>
              <a:gd name="connsiteX1" fmla="*/ 2962801 w 4953666"/>
              <a:gd name="connsiteY1" fmla="*/ 4285537 h 4294315"/>
              <a:gd name="connsiteX2" fmla="*/ 4834127 w 4953666"/>
              <a:gd name="connsiteY2" fmla="*/ 3330444 h 4294315"/>
              <a:gd name="connsiteX3" fmla="*/ 4953666 w 4953666"/>
              <a:gd name="connsiteY3" fmla="*/ 3175947 h 4294315"/>
              <a:gd name="connsiteX4" fmla="*/ 4953666 w 4953666"/>
              <a:gd name="connsiteY4" fmla="*/ 0 h 4294315"/>
              <a:gd name="connsiteX5" fmla="*/ 481203 w 4953666"/>
              <a:gd name="connsiteY5" fmla="*/ 0 h 4294315"/>
              <a:gd name="connsiteX6" fmla="*/ 354529 w 4953666"/>
              <a:gd name="connsiteY6" fmla="*/ 200752 h 4294315"/>
              <a:gd name="connsiteX7" fmla="*/ 8771 w 4953666"/>
              <a:gd name="connsiteY7" fmla="*/ 1767440 h 4294315"/>
              <a:gd name="connsiteX8" fmla="*/ 2681883 w 4953666"/>
              <a:gd name="connsiteY8" fmla="*/ 4293658 h 429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666" h="4294315">
                <a:moveTo>
                  <a:pt x="2681883" y="4293658"/>
                </a:moveTo>
                <a:cubicBezTo>
                  <a:pt x="2774620" y="4295683"/>
                  <a:pt x="2868342" y="4293047"/>
                  <a:pt x="2962801" y="4285537"/>
                </a:cubicBezTo>
                <a:cubicBezTo>
                  <a:pt x="3718476" y="4225460"/>
                  <a:pt x="4378268" y="3864871"/>
                  <a:pt x="4834127" y="3330444"/>
                </a:cubicBezTo>
                <a:lnTo>
                  <a:pt x="4953666" y="3175947"/>
                </a:lnTo>
                <a:lnTo>
                  <a:pt x="4953666" y="0"/>
                </a:lnTo>
                <a:lnTo>
                  <a:pt x="481203" y="0"/>
                </a:lnTo>
                <a:lnTo>
                  <a:pt x="354529" y="200752"/>
                </a:lnTo>
                <a:cubicBezTo>
                  <a:pt x="94175" y="660824"/>
                  <a:pt x="-36273" y="1200867"/>
                  <a:pt x="8771" y="1767440"/>
                </a:cubicBezTo>
                <a:cubicBezTo>
                  <a:pt x="121380" y="3183873"/>
                  <a:pt x="1290828" y="4263270"/>
                  <a:pt x="2681883" y="429365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0FCE207E-49DC-89F0-6C2E-AEDEB1A66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01466" y="1425943"/>
            <a:ext cx="990534" cy="1329158"/>
          </a:xfrm>
          <a:custGeom>
            <a:avLst/>
            <a:gdLst>
              <a:gd name="connsiteX0" fmla="*/ 664579 w 990534"/>
              <a:gd name="connsiteY0" fmla="*/ 0 h 1329158"/>
              <a:gd name="connsiteX1" fmla="*/ 923263 w 990534"/>
              <a:gd name="connsiteY1" fmla="*/ 52226 h 1329158"/>
              <a:gd name="connsiteX2" fmla="*/ 990534 w 990534"/>
              <a:gd name="connsiteY2" fmla="*/ 88739 h 1329158"/>
              <a:gd name="connsiteX3" fmla="*/ 990534 w 990534"/>
              <a:gd name="connsiteY3" fmla="*/ 1240419 h 1329158"/>
              <a:gd name="connsiteX4" fmla="*/ 923263 w 990534"/>
              <a:gd name="connsiteY4" fmla="*/ 1276932 h 1329158"/>
              <a:gd name="connsiteX5" fmla="*/ 664579 w 990534"/>
              <a:gd name="connsiteY5" fmla="*/ 1329158 h 1329158"/>
              <a:gd name="connsiteX6" fmla="*/ 0 w 990534"/>
              <a:gd name="connsiteY6" fmla="*/ 664579 h 1329158"/>
              <a:gd name="connsiteX7" fmla="*/ 664579 w 990534"/>
              <a:gd name="connsiteY7" fmla="*/ 0 h 13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534" h="1329158">
                <a:moveTo>
                  <a:pt x="664579" y="0"/>
                </a:moveTo>
                <a:cubicBezTo>
                  <a:pt x="756338" y="0"/>
                  <a:pt x="843754" y="18597"/>
                  <a:pt x="923263" y="52226"/>
                </a:cubicBezTo>
                <a:lnTo>
                  <a:pt x="990534" y="88739"/>
                </a:lnTo>
                <a:lnTo>
                  <a:pt x="990534" y="1240419"/>
                </a:lnTo>
                <a:lnTo>
                  <a:pt x="923263" y="1276932"/>
                </a:lnTo>
                <a:cubicBezTo>
                  <a:pt x="843754" y="1310562"/>
                  <a:pt x="756338" y="1329158"/>
                  <a:pt x="664579" y="1329158"/>
                </a:cubicBezTo>
                <a:cubicBezTo>
                  <a:pt x="297542" y="1329158"/>
                  <a:pt x="0" y="1031616"/>
                  <a:pt x="0" y="664579"/>
                </a:cubicBezTo>
                <a:cubicBezTo>
                  <a:pt x="0" y="297542"/>
                  <a:pt x="297542" y="0"/>
                  <a:pt x="664579" y="0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2480" y="2715768"/>
            <a:ext cx="3364992" cy="301752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0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Autofit/>
          </a:bodyPr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101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35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list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208" y="566928"/>
            <a:ext cx="11119104" cy="640080"/>
          </a:xfrm>
        </p:spPr>
        <p:txBody>
          <a:bodyPr anchor="t" anchorCtr="0">
            <a:normAutofit/>
          </a:bodyPr>
          <a:lstStyle>
            <a:lvl1pPr algn="ctr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D76C9A2-7310-AC9A-D74B-465F4A04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2029" y="3432619"/>
            <a:ext cx="3586781" cy="3425381"/>
          </a:xfrm>
          <a:custGeom>
            <a:avLst/>
            <a:gdLst>
              <a:gd name="connsiteX0" fmla="*/ 2057400 w 3586781"/>
              <a:gd name="connsiteY0" fmla="*/ 0 h 3425381"/>
              <a:gd name="connsiteX1" fmla="*/ 3512202 w 3586781"/>
              <a:gd name="connsiteY1" fmla="*/ 602599 h 3425381"/>
              <a:gd name="connsiteX2" fmla="*/ 3586781 w 3586781"/>
              <a:gd name="connsiteY2" fmla="*/ 684657 h 3425381"/>
              <a:gd name="connsiteX3" fmla="*/ 3586781 w 3586781"/>
              <a:gd name="connsiteY3" fmla="*/ 3425381 h 3425381"/>
              <a:gd name="connsiteX4" fmla="*/ 523691 w 3586781"/>
              <a:gd name="connsiteY4" fmla="*/ 3425381 h 3425381"/>
              <a:gd name="connsiteX5" fmla="*/ 469810 w 3586781"/>
              <a:gd name="connsiteY5" fmla="*/ 3366098 h 3425381"/>
              <a:gd name="connsiteX6" fmla="*/ 0 w 3586781"/>
              <a:gd name="connsiteY6" fmla="*/ 2057400 h 3425381"/>
              <a:gd name="connsiteX7" fmla="*/ 2057400 w 3586781"/>
              <a:gd name="connsiteY7" fmla="*/ 0 h 34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6781" h="3425381">
                <a:moveTo>
                  <a:pt x="2057400" y="0"/>
                </a:moveTo>
                <a:cubicBezTo>
                  <a:pt x="2625535" y="0"/>
                  <a:pt x="3139885" y="230282"/>
                  <a:pt x="3512202" y="602599"/>
                </a:cubicBezTo>
                <a:lnTo>
                  <a:pt x="3586781" y="684657"/>
                </a:lnTo>
                <a:lnTo>
                  <a:pt x="3586781" y="3425381"/>
                </a:lnTo>
                <a:lnTo>
                  <a:pt x="523691" y="3425381"/>
                </a:lnTo>
                <a:lnTo>
                  <a:pt x="469810" y="3366098"/>
                </a:lnTo>
                <a:cubicBezTo>
                  <a:pt x="176310" y="3010458"/>
                  <a:pt x="0" y="2554519"/>
                  <a:pt x="0" y="2057400"/>
                </a:cubicBezTo>
                <a:cubicBezTo>
                  <a:pt x="0" y="921129"/>
                  <a:pt x="921129" y="0"/>
                  <a:pt x="2057400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C7F2D7-0500-18AD-893F-3BFF96B94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7622" y="1953365"/>
            <a:ext cx="5149695" cy="368455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B05A4D-E9FB-4913-E53E-1DE2DC2D9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58269" y="6194361"/>
            <a:ext cx="389835" cy="38983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">
            <a:extLst>
              <a:ext uri="{FF2B5EF4-FFF2-40B4-BE49-F238E27FC236}">
                <a16:creationId xmlns:a16="http://schemas.microsoft.com/office/drawing/2014/main" id="{CC1FF5F2-E394-6897-C493-6584D74D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46860" y="-169312"/>
            <a:ext cx="990534" cy="1329158"/>
          </a:xfrm>
          <a:custGeom>
            <a:avLst/>
            <a:gdLst>
              <a:gd name="connsiteX0" fmla="*/ 664579 w 990534"/>
              <a:gd name="connsiteY0" fmla="*/ 0 h 1329158"/>
              <a:gd name="connsiteX1" fmla="*/ 923263 w 990534"/>
              <a:gd name="connsiteY1" fmla="*/ 52226 h 1329158"/>
              <a:gd name="connsiteX2" fmla="*/ 990534 w 990534"/>
              <a:gd name="connsiteY2" fmla="*/ 88739 h 1329158"/>
              <a:gd name="connsiteX3" fmla="*/ 990534 w 990534"/>
              <a:gd name="connsiteY3" fmla="*/ 1240419 h 1329158"/>
              <a:gd name="connsiteX4" fmla="*/ 923263 w 990534"/>
              <a:gd name="connsiteY4" fmla="*/ 1276932 h 1329158"/>
              <a:gd name="connsiteX5" fmla="*/ 664579 w 990534"/>
              <a:gd name="connsiteY5" fmla="*/ 1329158 h 1329158"/>
              <a:gd name="connsiteX6" fmla="*/ 0 w 990534"/>
              <a:gd name="connsiteY6" fmla="*/ 664579 h 1329158"/>
              <a:gd name="connsiteX7" fmla="*/ 664579 w 990534"/>
              <a:gd name="connsiteY7" fmla="*/ 0 h 13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534" h="1329158">
                <a:moveTo>
                  <a:pt x="664579" y="0"/>
                </a:moveTo>
                <a:cubicBezTo>
                  <a:pt x="756338" y="0"/>
                  <a:pt x="843754" y="18597"/>
                  <a:pt x="923263" y="52226"/>
                </a:cubicBezTo>
                <a:lnTo>
                  <a:pt x="990534" y="88739"/>
                </a:lnTo>
                <a:lnTo>
                  <a:pt x="990534" y="1240419"/>
                </a:lnTo>
                <a:lnTo>
                  <a:pt x="923263" y="1276932"/>
                </a:lnTo>
                <a:cubicBezTo>
                  <a:pt x="843754" y="1310562"/>
                  <a:pt x="756338" y="1329158"/>
                  <a:pt x="664579" y="1329158"/>
                </a:cubicBezTo>
                <a:cubicBezTo>
                  <a:pt x="297542" y="1329158"/>
                  <a:pt x="0" y="1031616"/>
                  <a:pt x="0" y="664579"/>
                </a:cubicBezTo>
                <a:cubicBezTo>
                  <a:pt x="0" y="297542"/>
                  <a:pt x="297542" y="0"/>
                  <a:pt x="664579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8D9022-B854-F233-7BEE-8185E402F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3700" y="2891437"/>
            <a:ext cx="4183547" cy="2282229"/>
            <a:chOff x="6448201" y="2832180"/>
            <a:chExt cx="4483608" cy="213969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1459528-99D6-5A0F-AEFA-AC4E7BC126D1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283218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5AD794-5E76-98BF-3FC7-85579E091361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353322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EDD1146-913C-8E63-E619-A08A11AAF12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423426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43E402-60F2-D003-3878-233462D26AA9}"/>
                </a:ext>
              </a:extLst>
            </p:cNvPr>
            <p:cNvCxnSpPr>
              <a:cxnSpLocks/>
            </p:cNvCxnSpPr>
            <p:nvPr/>
          </p:nvCxnSpPr>
          <p:spPr>
            <a:xfrm>
              <a:off x="6454297" y="4971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0478807-656D-4B2C-5C1E-4A08154F6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824131" y="2343177"/>
            <a:ext cx="476768" cy="28304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1.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2.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3.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4.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4528" y="2454311"/>
            <a:ext cx="4557428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D366D221-FD48-C909-F65B-085F44205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4528" y="3222369"/>
            <a:ext cx="4557428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9BD84418-94A8-777A-FEF5-E2B3E93F44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4528" y="3992637"/>
            <a:ext cx="4557428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EFF35093-CCA2-ABAA-FBB6-03256FB06B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4528" y="4775296"/>
            <a:ext cx="4557428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E8918F9-D4D2-6FB5-B4FD-8FB3A979A2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7376" y="2002536"/>
            <a:ext cx="5120640" cy="368503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75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5AC3F0E-B550-5DF3-6FEE-B1EFAC15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22727" y="3014462"/>
            <a:ext cx="642974" cy="642974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4B8B6206-1D28-8534-BE4D-6893F8FE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84620" y="5988532"/>
            <a:ext cx="2953834" cy="883756"/>
          </a:xfrm>
          <a:custGeom>
            <a:avLst/>
            <a:gdLst>
              <a:gd name="connsiteX0" fmla="*/ 1476917 w 2953834"/>
              <a:gd name="connsiteY0" fmla="*/ 0 h 883756"/>
              <a:gd name="connsiteX1" fmla="*/ 2950639 w 2953834"/>
              <a:gd name="connsiteY1" fmla="*/ 877123 h 883756"/>
              <a:gd name="connsiteX2" fmla="*/ 2953834 w 2953834"/>
              <a:gd name="connsiteY2" fmla="*/ 883756 h 883756"/>
              <a:gd name="connsiteX3" fmla="*/ 0 w 2953834"/>
              <a:gd name="connsiteY3" fmla="*/ 883756 h 883756"/>
              <a:gd name="connsiteX4" fmla="*/ 3195 w 2953834"/>
              <a:gd name="connsiteY4" fmla="*/ 877123 h 883756"/>
              <a:gd name="connsiteX5" fmla="*/ 1476917 w 2953834"/>
              <a:gd name="connsiteY5" fmla="*/ 0 h 88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3834" h="883756">
                <a:moveTo>
                  <a:pt x="1476917" y="0"/>
                </a:moveTo>
                <a:cubicBezTo>
                  <a:pt x="2113290" y="0"/>
                  <a:pt x="2666825" y="354669"/>
                  <a:pt x="2950639" y="877123"/>
                </a:cubicBezTo>
                <a:lnTo>
                  <a:pt x="2953834" y="883756"/>
                </a:lnTo>
                <a:lnTo>
                  <a:pt x="0" y="883756"/>
                </a:lnTo>
                <a:lnTo>
                  <a:pt x="3195" y="877123"/>
                </a:lnTo>
                <a:cubicBezTo>
                  <a:pt x="287009" y="354669"/>
                  <a:pt x="840544" y="0"/>
                  <a:pt x="1476917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5405D2-9527-BA12-A7AC-4B93151CC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84620" y="6069965"/>
            <a:ext cx="510053" cy="510053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A0CC5EDC-49D4-6111-36CB-3C8A2D02A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306096" cy="5630799"/>
          </a:xfrm>
          <a:custGeom>
            <a:avLst/>
            <a:gdLst>
              <a:gd name="connsiteX0" fmla="*/ 0 w 6306096"/>
              <a:gd name="connsiteY0" fmla="*/ 0 h 5630799"/>
              <a:gd name="connsiteX1" fmla="*/ 5864035 w 6306096"/>
              <a:gd name="connsiteY1" fmla="*/ 0 h 5630799"/>
              <a:gd name="connsiteX2" fmla="*/ 5927254 w 6306096"/>
              <a:gd name="connsiteY2" fmla="*/ 123434 h 5630799"/>
              <a:gd name="connsiteX3" fmla="*/ 6306096 w 6306096"/>
              <a:gd name="connsiteY3" fmla="*/ 1789009 h 5630799"/>
              <a:gd name="connsiteX4" fmla="*/ 2464306 w 6306096"/>
              <a:gd name="connsiteY4" fmla="*/ 5630799 h 5630799"/>
              <a:gd name="connsiteX5" fmla="*/ 20571 w 6306096"/>
              <a:gd name="connsiteY5" fmla="*/ 4753521 h 5630799"/>
              <a:gd name="connsiteX6" fmla="*/ 0 w 6306096"/>
              <a:gd name="connsiteY6" fmla="*/ 4734825 h 563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6096" h="5630799">
                <a:moveTo>
                  <a:pt x="0" y="0"/>
                </a:moveTo>
                <a:lnTo>
                  <a:pt x="5864035" y="0"/>
                </a:lnTo>
                <a:lnTo>
                  <a:pt x="5927254" y="123434"/>
                </a:lnTo>
                <a:cubicBezTo>
                  <a:pt x="6170039" y="627296"/>
                  <a:pt x="6306096" y="1192264"/>
                  <a:pt x="6306096" y="1789009"/>
                </a:cubicBezTo>
                <a:cubicBezTo>
                  <a:pt x="6306096" y="3910771"/>
                  <a:pt x="4586068" y="5630799"/>
                  <a:pt x="2464306" y="5630799"/>
                </a:cubicBezTo>
                <a:cubicBezTo>
                  <a:pt x="1536035" y="5630799"/>
                  <a:pt x="684659" y="5301575"/>
                  <a:pt x="20571" y="4753521"/>
                </a:cubicBezTo>
                <a:lnTo>
                  <a:pt x="0" y="4734825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208" y="566928"/>
            <a:ext cx="11119104" cy="640080"/>
          </a:xfrm>
        </p:spPr>
        <p:txBody>
          <a:bodyPr anchor="t" anchorCtr="0">
            <a:noAutofit/>
          </a:bodyPr>
          <a:lstStyle>
            <a:lvl1pPr algn="ctr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0080" y="2002536"/>
            <a:ext cx="5138928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E8918F9-D4D2-6FB5-B4FD-8FB3A979A2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7376" y="2002536"/>
            <a:ext cx="5120640" cy="3685032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Autofit/>
          </a:bodyPr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489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4">
            <a:extLst>
              <a:ext uri="{FF2B5EF4-FFF2-40B4-BE49-F238E27FC236}">
                <a16:creationId xmlns:a16="http://schemas.microsoft.com/office/drawing/2014/main" id="{82D433C4-79DD-42C5-9147-9E5DDECB6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44421" y="1377730"/>
            <a:ext cx="3658597" cy="5494558"/>
          </a:xfrm>
          <a:custGeom>
            <a:avLst/>
            <a:gdLst>
              <a:gd name="connsiteX0" fmla="*/ 3224347 w 3658597"/>
              <a:gd name="connsiteY0" fmla="*/ 0 h 5494558"/>
              <a:gd name="connsiteX1" fmla="*/ 3554018 w 3658597"/>
              <a:gd name="connsiteY1" fmla="*/ 16647 h 5494558"/>
              <a:gd name="connsiteX2" fmla="*/ 3658597 w 3658597"/>
              <a:gd name="connsiteY2" fmla="*/ 29936 h 5494558"/>
              <a:gd name="connsiteX3" fmla="*/ 3658597 w 3658597"/>
              <a:gd name="connsiteY3" fmla="*/ 5494558 h 5494558"/>
              <a:gd name="connsiteX4" fmla="*/ 935531 w 3658597"/>
              <a:gd name="connsiteY4" fmla="*/ 5494558 h 5494558"/>
              <a:gd name="connsiteX5" fmla="*/ 736284 w 3658597"/>
              <a:gd name="connsiteY5" fmla="*/ 5275331 h 5494558"/>
              <a:gd name="connsiteX6" fmla="*/ 0 w 3658597"/>
              <a:gd name="connsiteY6" fmla="*/ 3224347 h 5494558"/>
              <a:gd name="connsiteX7" fmla="*/ 3224347 w 3658597"/>
              <a:gd name="connsiteY7" fmla="*/ 0 h 549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8597" h="5494558">
                <a:moveTo>
                  <a:pt x="3224347" y="0"/>
                </a:moveTo>
                <a:cubicBezTo>
                  <a:pt x="3335644" y="0"/>
                  <a:pt x="3445625" y="5639"/>
                  <a:pt x="3554018" y="16647"/>
                </a:cubicBezTo>
                <a:lnTo>
                  <a:pt x="3658597" y="29936"/>
                </a:lnTo>
                <a:lnTo>
                  <a:pt x="3658597" y="5494558"/>
                </a:lnTo>
                <a:lnTo>
                  <a:pt x="935531" y="5494558"/>
                </a:lnTo>
                <a:lnTo>
                  <a:pt x="736284" y="5275331"/>
                </a:lnTo>
                <a:cubicBezTo>
                  <a:pt x="276312" y="4717974"/>
                  <a:pt x="0" y="4003429"/>
                  <a:pt x="0" y="3224347"/>
                </a:cubicBezTo>
                <a:cubicBezTo>
                  <a:pt x="0" y="1443589"/>
                  <a:pt x="1443589" y="0"/>
                  <a:pt x="3224347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B6078FDE-6CEC-993E-3339-544DEDA6A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1551" y="0"/>
            <a:ext cx="1175601" cy="1651285"/>
          </a:xfrm>
          <a:custGeom>
            <a:avLst/>
            <a:gdLst>
              <a:gd name="connsiteX0" fmla="*/ 0 w 1858209"/>
              <a:gd name="connsiteY0" fmla="*/ 0 h 2610096"/>
              <a:gd name="connsiteX1" fmla="*/ 1532533 w 1858209"/>
              <a:gd name="connsiteY1" fmla="*/ 0 h 2610096"/>
              <a:gd name="connsiteX2" fmla="*/ 1579125 w 1858209"/>
              <a:gd name="connsiteY2" fmla="*/ 62307 h 2610096"/>
              <a:gd name="connsiteX3" fmla="*/ 1858209 w 1858209"/>
              <a:gd name="connsiteY3" fmla="*/ 975965 h 2610096"/>
              <a:gd name="connsiteX4" fmla="*/ 224078 w 1858209"/>
              <a:gd name="connsiteY4" fmla="*/ 2610096 h 2610096"/>
              <a:gd name="connsiteX5" fmla="*/ 56998 w 1858209"/>
              <a:gd name="connsiteY5" fmla="*/ 2601659 h 2610096"/>
              <a:gd name="connsiteX6" fmla="*/ 0 w 1858209"/>
              <a:gd name="connsiteY6" fmla="*/ 2592960 h 261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209" h="2610096">
                <a:moveTo>
                  <a:pt x="0" y="0"/>
                </a:moveTo>
                <a:lnTo>
                  <a:pt x="1532533" y="0"/>
                </a:lnTo>
                <a:lnTo>
                  <a:pt x="1579125" y="62307"/>
                </a:lnTo>
                <a:cubicBezTo>
                  <a:pt x="1755324" y="323116"/>
                  <a:pt x="1858209" y="637525"/>
                  <a:pt x="1858209" y="975965"/>
                </a:cubicBezTo>
                <a:cubicBezTo>
                  <a:pt x="1858209" y="1878471"/>
                  <a:pt x="1126584" y="2610096"/>
                  <a:pt x="224078" y="2610096"/>
                </a:cubicBezTo>
                <a:cubicBezTo>
                  <a:pt x="167671" y="2610096"/>
                  <a:pt x="111932" y="2607238"/>
                  <a:pt x="56998" y="2601659"/>
                </a:cubicBezTo>
                <a:lnTo>
                  <a:pt x="0" y="2592960"/>
                </a:ln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6A9E29-841B-F63A-A4FB-958C2A39A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7386" y="4880996"/>
            <a:ext cx="1499065" cy="1499065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1E8E1F-3A86-62FC-58AB-E196456B4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1124" y="1169282"/>
            <a:ext cx="389835" cy="38983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208" y="566928"/>
            <a:ext cx="11119104" cy="640080"/>
          </a:xfrm>
        </p:spPr>
        <p:txBody>
          <a:bodyPr anchor="t" anchorCtr="0">
            <a:noAutofit/>
          </a:bodyPr>
          <a:lstStyle>
            <a:lvl1pPr algn="ctr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0080" y="2002536"/>
            <a:ext cx="5138928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Content Placeholder 16">
            <a:extLst>
              <a:ext uri="{FF2B5EF4-FFF2-40B4-BE49-F238E27FC236}">
                <a16:creationId xmlns:a16="http://schemas.microsoft.com/office/drawing/2014/main" id="{09C5826C-6081-DF9F-2832-3E46BA58C61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19088" y="2002536"/>
            <a:ext cx="5138928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sz="16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Autofit/>
          </a:bodyPr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310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A15E1F6-FCC0-B1B8-8F0A-02FAAB3F0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65453" y="5422957"/>
            <a:ext cx="600979" cy="600979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8A0AB697-65DD-D82E-FD2B-BB10E141E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84941"/>
            <a:ext cx="5739305" cy="6173059"/>
          </a:xfrm>
          <a:custGeom>
            <a:avLst/>
            <a:gdLst>
              <a:gd name="connsiteX0" fmla="*/ 2105216 w 5739305"/>
              <a:gd name="connsiteY0" fmla="*/ 0 h 6173059"/>
              <a:gd name="connsiteX1" fmla="*/ 5739305 w 5739305"/>
              <a:gd name="connsiteY1" fmla="*/ 3634089 h 6173059"/>
              <a:gd name="connsiteX2" fmla="*/ 4909456 w 5739305"/>
              <a:gd name="connsiteY2" fmla="*/ 5945707 h 6173059"/>
              <a:gd name="connsiteX3" fmla="*/ 4702825 w 5739305"/>
              <a:gd name="connsiteY3" fmla="*/ 6173059 h 6173059"/>
              <a:gd name="connsiteX4" fmla="*/ 0 w 5739305"/>
              <a:gd name="connsiteY4" fmla="*/ 6173059 h 6173059"/>
              <a:gd name="connsiteX5" fmla="*/ 0 w 5739305"/>
              <a:gd name="connsiteY5" fmla="*/ 675505 h 6173059"/>
              <a:gd name="connsiteX6" fmla="*/ 73362 w 5739305"/>
              <a:gd name="connsiteY6" fmla="*/ 620646 h 6173059"/>
              <a:gd name="connsiteX7" fmla="*/ 2105216 w 5739305"/>
              <a:gd name="connsiteY7" fmla="*/ 0 h 617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9305" h="6173059">
                <a:moveTo>
                  <a:pt x="2105216" y="0"/>
                </a:moveTo>
                <a:cubicBezTo>
                  <a:pt x="4112268" y="0"/>
                  <a:pt x="5739305" y="1627037"/>
                  <a:pt x="5739305" y="3634089"/>
                </a:cubicBezTo>
                <a:cubicBezTo>
                  <a:pt x="5739305" y="4512174"/>
                  <a:pt x="5427880" y="5317522"/>
                  <a:pt x="4909456" y="5945707"/>
                </a:cubicBezTo>
                <a:lnTo>
                  <a:pt x="4702825" y="6173059"/>
                </a:lnTo>
                <a:lnTo>
                  <a:pt x="0" y="6173059"/>
                </a:lnTo>
                <a:lnTo>
                  <a:pt x="0" y="675505"/>
                </a:lnTo>
                <a:lnTo>
                  <a:pt x="73362" y="620646"/>
                </a:lnTo>
                <a:cubicBezTo>
                  <a:pt x="653367" y="228802"/>
                  <a:pt x="1352572" y="0"/>
                  <a:pt x="210521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DF637CE-F1AA-EB3D-67EB-815F56FF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0869" y="447695"/>
            <a:ext cx="1499065" cy="1499065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C7F2D7-0500-18AD-893F-3BFF96B94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2386" y="1273861"/>
            <a:ext cx="5149695" cy="426405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2386584"/>
            <a:ext cx="4837176" cy="2103120"/>
          </a:xfrm>
        </p:spPr>
        <p:txBody>
          <a:bodyPr anchor="t" anchorCtr="0">
            <a:normAutofit/>
          </a:bodyPr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3D01B9-382B-1FFC-B0E8-50A5B1AA5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155536" y="2000952"/>
            <a:ext cx="3844355" cy="3094988"/>
            <a:chOff x="6448201" y="2832180"/>
            <a:chExt cx="4489704" cy="290169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DE06067-B8E1-70ED-D2D3-44CF8CDCDA07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283218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30DAD0A-6F95-3AC2-7012-1BFF86880C36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353322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68BE1B0-4E81-D3BC-6252-7981ADD19C22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423426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02BDCE-1B33-A927-9656-8B1F13D3E546}"/>
                </a:ext>
              </a:extLst>
            </p:cNvPr>
            <p:cNvCxnSpPr>
              <a:cxnSpLocks/>
            </p:cNvCxnSpPr>
            <p:nvPr/>
          </p:nvCxnSpPr>
          <p:spPr>
            <a:xfrm>
              <a:off x="6454297" y="4971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E0822DF-56EF-F16B-1D58-9C3EAC7944A0}"/>
                </a:ext>
              </a:extLst>
            </p:cNvPr>
            <p:cNvCxnSpPr>
              <a:cxnSpLocks/>
            </p:cNvCxnSpPr>
            <p:nvPr/>
          </p:nvCxnSpPr>
          <p:spPr>
            <a:xfrm>
              <a:off x="6460393" y="5733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70A54A3-3D1B-FF08-2460-114DA5BF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812124" y="1474457"/>
            <a:ext cx="493649" cy="4065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1.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2.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3.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4.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5.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55536" y="1605845"/>
            <a:ext cx="4090669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D366D221-FD48-C909-F65B-085F44205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55536" y="2373903"/>
            <a:ext cx="4090669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9BD84418-94A8-777A-FEF5-E2B3E93F44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55536" y="3144171"/>
            <a:ext cx="4090669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EFF35093-CCA2-ABAA-FBB6-03256FB06B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55536" y="3926830"/>
            <a:ext cx="4090669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6FF71D66-09F6-C545-173C-E4918A91F0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55536" y="4693042"/>
            <a:ext cx="4090669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D49D04-3BCD-7CCF-7AE2-41C646366D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16200000">
            <a:off x="10403704" y="596187"/>
            <a:ext cx="2384490" cy="11921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40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2">
            <a:extLst>
              <a:ext uri="{FF2B5EF4-FFF2-40B4-BE49-F238E27FC236}">
                <a16:creationId xmlns:a16="http://schemas.microsoft.com/office/drawing/2014/main" id="{CCB0938D-C7B4-782B-BFAF-F503DE1CA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287" y="4334114"/>
            <a:ext cx="1149441" cy="1499066"/>
          </a:xfrm>
          <a:custGeom>
            <a:avLst/>
            <a:gdLst>
              <a:gd name="connsiteX0" fmla="*/ 399908 w 1149441"/>
              <a:gd name="connsiteY0" fmla="*/ 0 h 1499066"/>
              <a:gd name="connsiteX1" fmla="*/ 1149441 w 1149441"/>
              <a:gd name="connsiteY1" fmla="*/ 749533 h 1499066"/>
              <a:gd name="connsiteX2" fmla="*/ 399908 w 1149441"/>
              <a:gd name="connsiteY2" fmla="*/ 1499066 h 1499066"/>
              <a:gd name="connsiteX3" fmla="*/ 108156 w 1149441"/>
              <a:gd name="connsiteY3" fmla="*/ 1440164 h 1499066"/>
              <a:gd name="connsiteX4" fmla="*/ 0 w 1149441"/>
              <a:gd name="connsiteY4" fmla="*/ 1381459 h 1499066"/>
              <a:gd name="connsiteX5" fmla="*/ 0 w 1149441"/>
              <a:gd name="connsiteY5" fmla="*/ 117607 h 1499066"/>
              <a:gd name="connsiteX6" fmla="*/ 108156 w 1149441"/>
              <a:gd name="connsiteY6" fmla="*/ 58902 h 1499066"/>
              <a:gd name="connsiteX7" fmla="*/ 399908 w 1149441"/>
              <a:gd name="connsiteY7" fmla="*/ 0 h 149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9441" h="1499066">
                <a:moveTo>
                  <a:pt x="399908" y="0"/>
                </a:moveTo>
                <a:cubicBezTo>
                  <a:pt x="813864" y="0"/>
                  <a:pt x="1149441" y="335577"/>
                  <a:pt x="1149441" y="749533"/>
                </a:cubicBezTo>
                <a:cubicBezTo>
                  <a:pt x="1149441" y="1163489"/>
                  <a:pt x="813864" y="1499066"/>
                  <a:pt x="399908" y="1499066"/>
                </a:cubicBezTo>
                <a:cubicBezTo>
                  <a:pt x="296419" y="1499066"/>
                  <a:pt x="197829" y="1478093"/>
                  <a:pt x="108156" y="1440164"/>
                </a:cubicBezTo>
                <a:lnTo>
                  <a:pt x="0" y="1381459"/>
                </a:lnTo>
                <a:lnTo>
                  <a:pt x="0" y="117607"/>
                </a:lnTo>
                <a:lnTo>
                  <a:pt x="108156" y="58902"/>
                </a:lnTo>
                <a:cubicBezTo>
                  <a:pt x="197829" y="20974"/>
                  <a:pt x="296419" y="0"/>
                  <a:pt x="399908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27AD3143-C49E-0951-0DB8-A9ABF0AB7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18661" y="-1535"/>
            <a:ext cx="6184356" cy="5906209"/>
          </a:xfrm>
          <a:custGeom>
            <a:avLst/>
            <a:gdLst>
              <a:gd name="connsiteX0" fmla="*/ 605352 w 6184356"/>
              <a:gd name="connsiteY0" fmla="*/ 0 h 5906209"/>
              <a:gd name="connsiteX1" fmla="*/ 6184356 w 6184356"/>
              <a:gd name="connsiteY1" fmla="*/ 0 h 5906209"/>
              <a:gd name="connsiteX2" fmla="*/ 6184356 w 6184356"/>
              <a:gd name="connsiteY2" fmla="*/ 5104584 h 5906209"/>
              <a:gd name="connsiteX3" fmla="*/ 5989771 w 6184356"/>
              <a:gd name="connsiteY3" fmla="*/ 5250092 h 5906209"/>
              <a:gd name="connsiteX4" fmla="*/ 3841790 w 6184356"/>
              <a:gd name="connsiteY4" fmla="*/ 5906209 h 5906209"/>
              <a:gd name="connsiteX5" fmla="*/ 0 w 6184356"/>
              <a:gd name="connsiteY5" fmla="*/ 2064419 h 5906209"/>
              <a:gd name="connsiteX6" fmla="*/ 463684 w 6184356"/>
              <a:gd name="connsiteY6" fmla="*/ 233194 h 590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4356" h="5906209">
                <a:moveTo>
                  <a:pt x="605352" y="0"/>
                </a:moveTo>
                <a:lnTo>
                  <a:pt x="6184356" y="0"/>
                </a:lnTo>
                <a:lnTo>
                  <a:pt x="6184356" y="5104584"/>
                </a:lnTo>
                <a:lnTo>
                  <a:pt x="5989771" y="5250092"/>
                </a:lnTo>
                <a:cubicBezTo>
                  <a:pt x="5376618" y="5664330"/>
                  <a:pt x="4637451" y="5906209"/>
                  <a:pt x="3841790" y="5906209"/>
                </a:cubicBezTo>
                <a:cubicBezTo>
                  <a:pt x="1720028" y="5906209"/>
                  <a:pt x="0" y="4186181"/>
                  <a:pt x="0" y="2064419"/>
                </a:cubicBezTo>
                <a:cubicBezTo>
                  <a:pt x="0" y="1401369"/>
                  <a:pt x="167972" y="777550"/>
                  <a:pt x="463684" y="23319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F142C3-F309-0D74-D5C5-3EAB19D43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89666" y="1067784"/>
            <a:ext cx="635955" cy="63595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2386584"/>
            <a:ext cx="4837176" cy="2103120"/>
          </a:xfrm>
        </p:spPr>
        <p:txBody>
          <a:bodyPr anchor="t" anchorCtr="0">
            <a:normAutofit/>
          </a:bodyPr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0AB7A2-D41E-7F8C-E35B-D135E2EFA55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flipV="1">
            <a:off x="2963611" y="-9427"/>
            <a:ext cx="2384497" cy="118100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A56C6565-B97C-5C01-FA9D-8CF1B20447E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19088" y="1280160"/>
            <a:ext cx="5129784" cy="4261104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131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B6FDE-7162-D92E-FAEF-C9B96759E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34652-A2BF-C502-6A8A-46CB4DE3C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D4B12-76D8-EA82-BF47-AABAA2644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4ADC-6713-487C-92FF-3365AE64AD1A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54609-D069-344F-008E-5FA6D85D2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DE681-620E-A557-6304-BEEC26B2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4263-9594-44E1-B176-0CB6917C6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29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>
            <a:extLst>
              <a:ext uri="{FF2B5EF4-FFF2-40B4-BE49-F238E27FC236}">
                <a16:creationId xmlns:a16="http://schemas.microsoft.com/office/drawing/2014/main" id="{3444D42C-1BDD-684F-2ED7-CBF2B31FA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1017"/>
            <a:ext cx="5797960" cy="5177077"/>
          </a:xfrm>
          <a:custGeom>
            <a:avLst/>
            <a:gdLst>
              <a:gd name="connsiteX0" fmla="*/ 0 w 6306096"/>
              <a:gd name="connsiteY0" fmla="*/ 0 h 5630799"/>
              <a:gd name="connsiteX1" fmla="*/ 5864035 w 6306096"/>
              <a:gd name="connsiteY1" fmla="*/ 0 h 5630799"/>
              <a:gd name="connsiteX2" fmla="*/ 5927254 w 6306096"/>
              <a:gd name="connsiteY2" fmla="*/ 123434 h 5630799"/>
              <a:gd name="connsiteX3" fmla="*/ 6306096 w 6306096"/>
              <a:gd name="connsiteY3" fmla="*/ 1789009 h 5630799"/>
              <a:gd name="connsiteX4" fmla="*/ 2464306 w 6306096"/>
              <a:gd name="connsiteY4" fmla="*/ 5630799 h 5630799"/>
              <a:gd name="connsiteX5" fmla="*/ 20571 w 6306096"/>
              <a:gd name="connsiteY5" fmla="*/ 4753521 h 5630799"/>
              <a:gd name="connsiteX6" fmla="*/ 0 w 6306096"/>
              <a:gd name="connsiteY6" fmla="*/ 4734825 h 563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6096" h="5630799">
                <a:moveTo>
                  <a:pt x="0" y="0"/>
                </a:moveTo>
                <a:lnTo>
                  <a:pt x="5864035" y="0"/>
                </a:lnTo>
                <a:lnTo>
                  <a:pt x="5927254" y="123434"/>
                </a:lnTo>
                <a:cubicBezTo>
                  <a:pt x="6170039" y="627296"/>
                  <a:pt x="6306096" y="1192264"/>
                  <a:pt x="6306096" y="1789009"/>
                </a:cubicBezTo>
                <a:cubicBezTo>
                  <a:pt x="6306096" y="3910771"/>
                  <a:pt x="4586068" y="5630799"/>
                  <a:pt x="2464306" y="5630799"/>
                </a:cubicBezTo>
                <a:cubicBezTo>
                  <a:pt x="1536035" y="5630799"/>
                  <a:pt x="684659" y="5301575"/>
                  <a:pt x="20571" y="4753521"/>
                </a:cubicBezTo>
                <a:lnTo>
                  <a:pt x="0" y="4734825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266F6B-F29A-5957-62EB-27F8C2FA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82616" y="378865"/>
            <a:ext cx="813384" cy="813384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AC709F-F9A3-D8F0-A42E-A2C94191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5619" y="5909834"/>
            <a:ext cx="397747" cy="397747"/>
          </a:xfrm>
          <a:prstGeom prst="ellipse">
            <a:avLst/>
          </a:prstGeom>
          <a:solidFill>
            <a:schemeClr val="accent6">
              <a:alpha val="3033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2386584"/>
            <a:ext cx="4837176" cy="2103120"/>
          </a:xfrm>
        </p:spPr>
        <p:txBody>
          <a:bodyPr anchor="t" anchorCtr="0">
            <a:normAutofit/>
          </a:bodyPr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A56C6565-B97C-5C01-FA9D-8CF1B20447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19088" y="1280160"/>
            <a:ext cx="5129784" cy="4261104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ooter Placeholder 18">
            <a:extLst>
              <a:ext uri="{FF2B5EF4-FFF2-40B4-BE49-F238E27FC236}">
                <a16:creationId xmlns:a16="http://schemas.microsoft.com/office/drawing/2014/main" id="{3914E26B-E8E4-55F2-CC5E-DD0D0AD5C8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39496" y="612648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5E2D1E-4C5D-A613-CB40-98902C0D832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63206" y="5671159"/>
            <a:ext cx="2384497" cy="118684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lide Number Placeholder 19">
            <a:extLst>
              <a:ext uri="{FF2B5EF4-FFF2-40B4-BE49-F238E27FC236}">
                <a16:creationId xmlns:a16="http://schemas.microsoft.com/office/drawing/2014/main" id="{294A49EB-EEA6-1B79-F5DE-CFBFC6FFA2C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93690" y="6190487"/>
            <a:ext cx="846621" cy="365760"/>
          </a:xfrm>
        </p:spPr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09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>
            <a:extLst>
              <a:ext uri="{FF2B5EF4-FFF2-40B4-BE49-F238E27FC236}">
                <a16:creationId xmlns:a16="http://schemas.microsoft.com/office/drawing/2014/main" id="{B85198C3-2E2B-8874-B190-913F6956F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34171" y="2087276"/>
            <a:ext cx="3262907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9C80863B-5076-EB08-18A2-8E31F090A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7021" y="0"/>
            <a:ext cx="1824598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BDD0B550-942E-F4E9-B09A-16F6C4F00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65666" y="5908181"/>
            <a:ext cx="3046380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0450AD-469A-81EC-8D58-093490CDE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7021" y="948393"/>
            <a:ext cx="420622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2386584"/>
            <a:ext cx="4837176" cy="2103120"/>
          </a:xfrm>
        </p:spPr>
        <p:txBody>
          <a:bodyPr anchor="t" anchorCtr="0">
            <a:normAutofit/>
          </a:bodyPr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A56C6565-B97C-5C01-FA9D-8CF1B20447E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19088" y="1280160"/>
            <a:ext cx="5129784" cy="4261104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5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B016AB6E-3D8A-906E-416F-9B68623EA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12398" y="4482109"/>
            <a:ext cx="5279603" cy="2386909"/>
          </a:xfrm>
          <a:custGeom>
            <a:avLst/>
            <a:gdLst>
              <a:gd name="connsiteX0" fmla="*/ 3601541 w 5279603"/>
              <a:gd name="connsiteY0" fmla="*/ 0 h 2386909"/>
              <a:gd name="connsiteX1" fmla="*/ 5123083 w 5279603"/>
              <a:gd name="connsiteY1" fmla="*/ 307185 h 2386909"/>
              <a:gd name="connsiteX2" fmla="*/ 5279603 w 5279603"/>
              <a:gd name="connsiteY2" fmla="*/ 377947 h 2386909"/>
              <a:gd name="connsiteX3" fmla="*/ 5279603 w 5279603"/>
              <a:gd name="connsiteY3" fmla="*/ 2386909 h 2386909"/>
              <a:gd name="connsiteX4" fmla="*/ 0 w 5279603"/>
              <a:gd name="connsiteY4" fmla="*/ 2386909 h 2386909"/>
              <a:gd name="connsiteX5" fmla="*/ 78053 w 5279603"/>
              <a:gd name="connsiteY5" fmla="*/ 2214261 h 2386909"/>
              <a:gd name="connsiteX6" fmla="*/ 3601541 w 5279603"/>
              <a:gd name="connsiteY6" fmla="*/ 0 h 238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9603" h="2386909">
                <a:moveTo>
                  <a:pt x="3601541" y="0"/>
                </a:moveTo>
                <a:cubicBezTo>
                  <a:pt x="4141255" y="0"/>
                  <a:pt x="4655422" y="109382"/>
                  <a:pt x="5123083" y="307185"/>
                </a:cubicBezTo>
                <a:lnTo>
                  <a:pt x="5279603" y="377947"/>
                </a:lnTo>
                <a:lnTo>
                  <a:pt x="5279603" y="2386909"/>
                </a:lnTo>
                <a:lnTo>
                  <a:pt x="0" y="2386909"/>
                </a:lnTo>
                <a:lnTo>
                  <a:pt x="78053" y="2214261"/>
                </a:lnTo>
                <a:cubicBezTo>
                  <a:pt x="709351" y="904104"/>
                  <a:pt x="2049863" y="0"/>
                  <a:pt x="3601541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471EA21E-8904-9B80-6EAB-BA76819B4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88287" y="5875583"/>
            <a:ext cx="1499066" cy="993434"/>
          </a:xfrm>
          <a:custGeom>
            <a:avLst/>
            <a:gdLst>
              <a:gd name="connsiteX0" fmla="*/ 749533 w 1499066"/>
              <a:gd name="connsiteY0" fmla="*/ 0 h 993434"/>
              <a:gd name="connsiteX1" fmla="*/ 1499066 w 1499066"/>
              <a:gd name="connsiteY1" fmla="*/ 749533 h 993434"/>
              <a:gd name="connsiteX2" fmla="*/ 1483838 w 1499066"/>
              <a:gd name="connsiteY2" fmla="*/ 900590 h 993434"/>
              <a:gd name="connsiteX3" fmla="*/ 1455018 w 1499066"/>
              <a:gd name="connsiteY3" fmla="*/ 993434 h 993434"/>
              <a:gd name="connsiteX4" fmla="*/ 44048 w 1499066"/>
              <a:gd name="connsiteY4" fmla="*/ 993434 h 993434"/>
              <a:gd name="connsiteX5" fmla="*/ 15228 w 1499066"/>
              <a:gd name="connsiteY5" fmla="*/ 900590 h 993434"/>
              <a:gd name="connsiteX6" fmla="*/ 0 w 1499066"/>
              <a:gd name="connsiteY6" fmla="*/ 749533 h 993434"/>
              <a:gd name="connsiteX7" fmla="*/ 749533 w 1499066"/>
              <a:gd name="connsiteY7" fmla="*/ 0 h 99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9066" h="993434">
                <a:moveTo>
                  <a:pt x="749533" y="0"/>
                </a:moveTo>
                <a:cubicBezTo>
                  <a:pt x="1163489" y="0"/>
                  <a:pt x="1499066" y="335577"/>
                  <a:pt x="1499066" y="749533"/>
                </a:cubicBezTo>
                <a:cubicBezTo>
                  <a:pt x="1499066" y="801278"/>
                  <a:pt x="1493823" y="851798"/>
                  <a:pt x="1483838" y="900590"/>
                </a:cubicBezTo>
                <a:lnTo>
                  <a:pt x="1455018" y="993434"/>
                </a:lnTo>
                <a:lnTo>
                  <a:pt x="44048" y="993434"/>
                </a:lnTo>
                <a:lnTo>
                  <a:pt x="15228" y="900590"/>
                </a:lnTo>
                <a:cubicBezTo>
                  <a:pt x="5244" y="851798"/>
                  <a:pt x="0" y="801278"/>
                  <a:pt x="0" y="749533"/>
                </a:cubicBezTo>
                <a:cubicBezTo>
                  <a:pt x="0" y="335577"/>
                  <a:pt x="335577" y="0"/>
                  <a:pt x="749533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208" y="566928"/>
            <a:ext cx="11119104" cy="640080"/>
          </a:xfrm>
        </p:spPr>
        <p:txBody>
          <a:bodyPr anchor="t" anchorCtr="0">
            <a:noAutofit/>
          </a:bodyPr>
          <a:lstStyle>
            <a:lvl1pPr algn="ctr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0080" y="2002536"/>
            <a:ext cx="5029200" cy="4096512"/>
          </a:xfrm>
          <a:noFill/>
          <a:ln w="12700">
            <a:noFill/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Content Placeholder 16">
            <a:extLst>
              <a:ext uri="{FF2B5EF4-FFF2-40B4-BE49-F238E27FC236}">
                <a16:creationId xmlns:a16="http://schemas.microsoft.com/office/drawing/2014/main" id="{09C5826C-6081-DF9F-2832-3E46BA58C61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19088" y="2002536"/>
            <a:ext cx="5029200" cy="4096512"/>
          </a:xfrm>
          <a:noFill/>
          <a:ln w="12700">
            <a:noFill/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Autofit/>
          </a:bodyPr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CB50393-ACAA-59FB-EDD9-D6A45246E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080" y="5824445"/>
            <a:ext cx="735041" cy="73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50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>
            <a:extLst>
              <a:ext uri="{FF2B5EF4-FFF2-40B4-BE49-F238E27FC236}">
                <a16:creationId xmlns:a16="http://schemas.microsoft.com/office/drawing/2014/main" id="{B85198C3-2E2B-8874-B190-913F6956F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34171" y="2087276"/>
            <a:ext cx="3262907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9C80863B-5076-EB08-18A2-8E31F090A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7021" y="0"/>
            <a:ext cx="1824598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BDD0B550-942E-F4E9-B09A-16F6C4F00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65666" y="5908181"/>
            <a:ext cx="3046380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0450AD-469A-81EC-8D58-093490CDE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7021" y="948393"/>
            <a:ext cx="420622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5760B73-B111-FFDC-8074-91B4C106E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208" y="566928"/>
            <a:ext cx="11119104" cy="640080"/>
          </a:xfrm>
        </p:spPr>
        <p:txBody>
          <a:bodyPr anchor="t" anchorCtr="0">
            <a:noAutofit/>
          </a:bodyPr>
          <a:lstStyle>
            <a:lvl1pPr algn="ctr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54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>
            <a:extLst>
              <a:ext uri="{FF2B5EF4-FFF2-40B4-BE49-F238E27FC236}">
                <a16:creationId xmlns:a16="http://schemas.microsoft.com/office/drawing/2014/main" id="{B85198C3-2E2B-8874-B190-913F6956F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34171" y="2087276"/>
            <a:ext cx="3262907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9C80863B-5076-EB08-18A2-8E31F090A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7021" y="0"/>
            <a:ext cx="1824598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BDD0B550-942E-F4E9-B09A-16F6C4F00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65666" y="5908181"/>
            <a:ext cx="3046380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0450AD-469A-81EC-8D58-093490CDE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7021" y="948393"/>
            <a:ext cx="420622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32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DCFC5-8E32-0680-362E-62A03A87F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042FB-939C-0F7A-07E0-0C32641CE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1132C-C70B-2382-3435-5C681C823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4ADC-6713-487C-92FF-3365AE64AD1A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7EBB0-8E1B-8E32-370B-66FEA7030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D16F3-39F5-6B80-E0E0-F0E40561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4263-9594-44E1-B176-0CB6917C6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1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8ECE-1304-76EC-54B1-B7DE7B7E6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B4381-1EC2-EBD9-9E9A-FF24BD51D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11AC0-C79C-4DB7-913D-18DD57D94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675EF-8485-1821-3850-5F63CB34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4ADC-6713-487C-92FF-3365AE64AD1A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F15ED-7086-6833-B363-3D1753C1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1AC8E-2F3E-B80B-4551-775A8847B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4263-9594-44E1-B176-0CB6917C6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13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D2D0B-BEA5-1D34-4E4E-B7568DCEB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C544B-5120-03CD-9EAF-750CFD0A8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6A3C44-86C0-C072-452F-21F49231F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823682-10FC-8DE8-50D1-74AC206F4D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C6985A-08C4-7F02-6258-12F300DAC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37A3CF-D6F6-8F9D-00D2-698F333CA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4ADC-6713-487C-92FF-3365AE64AD1A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9DBA84-8078-2A39-D07A-EC994286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93A68-3064-C9F6-35C4-E16CC4BC5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4263-9594-44E1-B176-0CB6917C6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50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3022-38B0-210F-2F30-015835C1A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70047C-DB86-DE25-130F-17F9924D8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4ADC-6713-487C-92FF-3365AE64AD1A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291D3E-8226-F9D5-09F7-D44AF4F1F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01DE1-B949-D43F-7F31-5D24534C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4263-9594-44E1-B176-0CB6917C6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96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FF2616-CAFF-F03C-CAF9-D54255C5B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4ADC-6713-487C-92FF-3365AE64AD1A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54C43-8621-34A2-7B4B-8D1DA409D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AEA76-C122-2B23-24D1-B44B4571C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4263-9594-44E1-B176-0CB6917C6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8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F59C8-027C-2068-ABA7-F8985F51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13A22-E046-BC02-8DE6-C2B8AD693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689FD-E3AC-D203-2288-C50AB994C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48A08-34B2-5925-9126-11C34AE18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4ADC-6713-487C-92FF-3365AE64AD1A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407F0-3757-CC56-0063-1F3765CDA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B9CA8-5C38-EBA2-88F8-DDF57D2E1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4263-9594-44E1-B176-0CB6917C6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9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C9705-603B-1795-473E-EB5A97AE6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129BE-125E-EEAE-707B-150071FB6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411EB-74DC-C0B8-16C8-53E9AF5F0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E8009B-D73B-CDF8-64A9-8CD7F6B89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4ADC-6713-487C-92FF-3365AE64AD1A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2139A-4291-DA64-9614-27DFE6C27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DBC94-29DA-A71E-1B42-2F56DC605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4263-9594-44E1-B176-0CB6917C6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80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BD7DF0-0938-8B90-3DEA-E4262513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46D-0C6D-C2E8-26EB-EDF699740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0969D-92E3-8B1F-88C3-79D55CE445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8D4ADC-6713-487C-92FF-3365AE64AD1A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EBAC-1120-F645-0FA4-05B24387B8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EBBC9-AADB-E8E2-2905-F2BAFA64D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894263-9594-44E1-B176-0CB6917C6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0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496" y="61264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7112" y="6190487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8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cid:db909cda-04b4-4e35-94c8-e5668d49a485@namprd16.prod.outlook.com" TargetMode="External"/><Relationship Id="rId13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12" Type="http://schemas.openxmlformats.org/officeDocument/2006/relationships/image" Target="cid:1f1ecfe1-b718-4770-bd6d-14156e0b03ce@namprd16.prod.outlook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cid:06e2f5a6-e6fc-41d2-abe1-f847b54b9772@namprd16.prod.outlook.com" TargetMode="External"/><Relationship Id="rId11" Type="http://schemas.openxmlformats.org/officeDocument/2006/relationships/image" Target="../media/image26.jpeg"/><Relationship Id="rId5" Type="http://schemas.openxmlformats.org/officeDocument/2006/relationships/image" Target="../media/image23.jpeg"/><Relationship Id="rId10" Type="http://schemas.openxmlformats.org/officeDocument/2006/relationships/image" Target="cid:b0888aa9-2973-4fcd-9b7c-86b473953026@namprd16.prod.outlook.com" TargetMode="External"/><Relationship Id="rId4" Type="http://schemas.openxmlformats.org/officeDocument/2006/relationships/image" Target="cid:298e7cee-bf06-48de-9d86-12a323178da1@namprd16.prod.outlook.com" TargetMode="External"/><Relationship Id="rId9" Type="http://schemas.openxmlformats.org/officeDocument/2006/relationships/image" Target="../media/image25.jpeg"/><Relationship Id="rId14" Type="http://schemas.openxmlformats.org/officeDocument/2006/relationships/image" Target="cid:20261973-7afe-4471-aad5-28647286ab79@namprd16.prod.outlook.com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cid:83a57894-1aff-4582-9dcc-26eea8b5c22e@namprd16.prod.outlook.com" TargetMode="External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12" Type="http://schemas.openxmlformats.org/officeDocument/2006/relationships/image" Target="cid:43d8bcc2-5ceb-41b8-9a9d-d1e52a6278e4@namprd16.prod.outlook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cid:39e93f73-11b4-46df-8a17-7d229bed1584@namprd16.prod.outlook.com" TargetMode="External"/><Relationship Id="rId11" Type="http://schemas.openxmlformats.org/officeDocument/2006/relationships/image" Target="../media/image32.jpeg"/><Relationship Id="rId5" Type="http://schemas.openxmlformats.org/officeDocument/2006/relationships/image" Target="../media/image29.jpeg"/><Relationship Id="rId10" Type="http://schemas.openxmlformats.org/officeDocument/2006/relationships/image" Target="cid:713dac7f-8428-4b5d-8996-6bb413f1a4c6@namprd16.prod.outlook.com" TargetMode="External"/><Relationship Id="rId4" Type="http://schemas.openxmlformats.org/officeDocument/2006/relationships/image" Target="cid:9696d373-e7f7-45f3-a687-d6621aeda102@namprd16.prod.outlook.com" TargetMode="External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cid:05d4a56e-9bc3-4ad8-bf3a-d7b382aa4f12@namprd16.prod.outlook.com" TargetMode="External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12" Type="http://schemas.openxmlformats.org/officeDocument/2006/relationships/image" Target="cid:fbcbd361-11ac-464a-bd61-1e2b07cc8f82@namprd16.prod.outlook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cid:d0881741-465b-47ec-9a60-3222e7f2abcf@namprd16.prod.outlook.com" TargetMode="External"/><Relationship Id="rId11" Type="http://schemas.openxmlformats.org/officeDocument/2006/relationships/image" Target="../media/image37.jpeg"/><Relationship Id="rId5" Type="http://schemas.openxmlformats.org/officeDocument/2006/relationships/image" Target="../media/image34.jpeg"/><Relationship Id="rId10" Type="http://schemas.openxmlformats.org/officeDocument/2006/relationships/image" Target="cid:820821b6-3d41-497e-bbba-6b48ff638090@namprd16.prod.outlook.com" TargetMode="External"/><Relationship Id="rId4" Type="http://schemas.openxmlformats.org/officeDocument/2006/relationships/image" Target="cid:da327795-0036-4489-9408-32ac2452cb75@namprd16.prod.outlook.com" TargetMode="External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24F51-D106-DFAE-B8AE-B516E3D80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F5C7D85-88E0-AEC5-F59D-9D31F4748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10192" y="367856"/>
            <a:ext cx="11119104" cy="6400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Perry County Preschools</a:t>
            </a:r>
            <a:br>
              <a:rPr lang="en-US" dirty="0">
                <a:solidFill>
                  <a:srgbClr val="FF6600"/>
                </a:solidFill>
              </a:rPr>
            </a:br>
            <a:endParaRPr lang="en-US" dirty="0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6F630765-04DD-7159-9941-A21254B1B648}"/>
              </a:ext>
            </a:extLst>
          </p:cNvPr>
          <p:cNvSpPr txBox="1">
            <a:spLocks/>
          </p:cNvSpPr>
          <p:nvPr/>
        </p:nvSpPr>
        <p:spPr>
          <a:xfrm>
            <a:off x="8894343" y="619436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egoe UI 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Segoe UI 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75305-22A9-6678-D5D7-41F28E050BBF}"/>
              </a:ext>
            </a:extLst>
          </p:cNvPr>
          <p:cNvSpPr txBox="1"/>
          <p:nvPr/>
        </p:nvSpPr>
        <p:spPr>
          <a:xfrm>
            <a:off x="961534" y="1216057"/>
            <a:ext cx="4440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030A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Buckhorn (606) 398-7176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East Perry (606) 436-3423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Robinson (606) 436-8931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R.W. Combs (606) 476-2518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Viper (606) 436-3837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66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West Perry (606) 439-6438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0516D-FC66-C177-DDD7-5BF7D91B5ECC}"/>
              </a:ext>
            </a:extLst>
          </p:cNvPr>
          <p:cNvSpPr txBox="1"/>
          <p:nvPr/>
        </p:nvSpPr>
        <p:spPr>
          <a:xfrm>
            <a:off x="6419654" y="298514"/>
            <a:ext cx="5505253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Preschool Registration is </a:t>
            </a:r>
            <a:r>
              <a:rPr lang="en-US" sz="2400" u="sng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ongoing</a:t>
            </a:r>
            <a:r>
              <a:rPr lang="en-US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throughout the year.</a:t>
            </a:r>
          </a:p>
          <a:p>
            <a:r>
              <a:rPr lang="en-US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Please call your local school to schedule </a:t>
            </a:r>
          </a:p>
          <a:p>
            <a:r>
              <a:rPr lang="en-US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an appointment to register and to have your child screened for preschool.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277D2-7E94-3B7A-C1BC-ACD33028CE8B}"/>
              </a:ext>
            </a:extLst>
          </p:cNvPr>
          <p:cNvSpPr txBox="1"/>
          <p:nvPr/>
        </p:nvSpPr>
        <p:spPr>
          <a:xfrm>
            <a:off x="6834433" y="2837468"/>
            <a:ext cx="4803110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We look forward to meeting you and your child and would love to have your child in our preschool program.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BA0947-BC16-C86E-3ECD-272C7B8C7C8C}"/>
              </a:ext>
            </a:extLst>
          </p:cNvPr>
          <p:cNvSpPr txBox="1"/>
          <p:nvPr/>
        </p:nvSpPr>
        <p:spPr>
          <a:xfrm>
            <a:off x="4024430" y="5253312"/>
            <a:ext cx="4284482" cy="147732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Qualifications: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3- &amp; 4-year-old students with delays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4-year-old students under 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4-year-old students with no delays and over income if room is available</a:t>
            </a:r>
          </a:p>
        </p:txBody>
      </p:sp>
    </p:spTree>
    <p:extLst>
      <p:ext uri="{BB962C8B-B14F-4D97-AF65-F5344CB8AC3E}">
        <p14:creationId xmlns:p14="http://schemas.microsoft.com/office/powerpoint/2010/main" val="229066795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DFFFE"/>
            </a:gs>
            <a:gs pos="65000">
              <a:srgbClr val="F3FFFF"/>
            </a:gs>
            <a:gs pos="37992">
              <a:srgbClr val="FFFFFF"/>
            </a:gs>
            <a:gs pos="8000">
              <a:srgbClr val="EAFCFE"/>
            </a:gs>
          </a:gsLst>
          <a:lin ang="1740000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8BBA3A-9945-7EFF-9DB3-72D67CBD3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D93EB3-BC53-A96D-AD2F-EE1ACCBB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10192" y="367856"/>
            <a:ext cx="11119104" cy="64008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West Perry Preschool</a:t>
            </a:r>
            <a:endParaRPr lang="en-US" dirty="0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3E560E57-5C72-5D7D-3AC5-EA960B81009B}"/>
              </a:ext>
            </a:extLst>
          </p:cNvPr>
          <p:cNvSpPr txBox="1">
            <a:spLocks/>
          </p:cNvSpPr>
          <p:nvPr/>
        </p:nvSpPr>
        <p:spPr>
          <a:xfrm>
            <a:off x="8894343" y="619436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egoe UI 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Segoe UI 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2952B3E-5F5E-F4B4-60AF-113B31468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7" r="3870" b="20945"/>
          <a:stretch/>
        </p:blipFill>
        <p:spPr bwMode="auto">
          <a:xfrm>
            <a:off x="181057" y="1007936"/>
            <a:ext cx="2701115" cy="3620278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2E259CA9-A25E-D449-1F10-57DF5EDCD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9" r="20870" b="31662"/>
          <a:stretch>
            <a:fillRect/>
          </a:stretch>
        </p:blipFill>
        <p:spPr bwMode="auto">
          <a:xfrm>
            <a:off x="9414112" y="539005"/>
            <a:ext cx="2350540" cy="2409534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BF3D70BD-3ECD-894D-EA8E-D7DDD1B71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" t="34283" r="9848" b="33731"/>
          <a:stretch/>
        </p:blipFill>
        <p:spPr bwMode="auto">
          <a:xfrm>
            <a:off x="1733063" y="4484461"/>
            <a:ext cx="2701115" cy="2252423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98496F7B-1C64-A013-7ECE-114DDEE37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21963" r="10513" b="18649"/>
          <a:stretch/>
        </p:blipFill>
        <p:spPr bwMode="auto">
          <a:xfrm>
            <a:off x="2851258" y="1007936"/>
            <a:ext cx="2239347" cy="3620278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12B27F2E-3B7B-E9C3-89A4-523512F14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120" r="30630" b="25996"/>
          <a:stretch>
            <a:fillRect/>
          </a:stretch>
        </p:blipFill>
        <p:spPr bwMode="auto">
          <a:xfrm>
            <a:off x="9203147" y="3909462"/>
            <a:ext cx="2434396" cy="2579654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EEB7138-C29B-B536-A994-BE8C2FC2C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5" r="4535" b="18835"/>
          <a:stretch/>
        </p:blipFill>
        <p:spPr bwMode="auto">
          <a:xfrm>
            <a:off x="4953946" y="2145519"/>
            <a:ext cx="3667540" cy="4413967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B8BF05AD-7D75-FA3C-29C9-CE7AF9839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4" t="23185" r="26558" b="27006"/>
          <a:stretch/>
        </p:blipFill>
        <p:spPr bwMode="auto">
          <a:xfrm rot="16200000">
            <a:off x="6446867" y="-514853"/>
            <a:ext cx="1656264" cy="3421683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28618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DFFFE"/>
            </a:gs>
            <a:gs pos="65000">
              <a:srgbClr val="F3FFFF"/>
            </a:gs>
            <a:gs pos="37992">
              <a:srgbClr val="FFFFFF"/>
            </a:gs>
            <a:gs pos="8000">
              <a:srgbClr val="EAFCFE"/>
            </a:gs>
          </a:gsLst>
          <a:lin ang="1740000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25AD86-8DBD-788A-6744-0C2A5D639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2F521A-E529-69F9-0A1A-18395F972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28531" y="112971"/>
            <a:ext cx="11119104" cy="64008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masis MT Pro Black" panose="02040A04050005020304" pitchFamily="18" charset="0"/>
              </a:rPr>
              <a:t>Viper Preschool</a:t>
            </a:r>
            <a:endParaRPr lang="en-US" dirty="0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16E76D12-E4AD-E70E-22F6-DCF74BC8E613}"/>
              </a:ext>
            </a:extLst>
          </p:cNvPr>
          <p:cNvSpPr txBox="1">
            <a:spLocks/>
          </p:cNvSpPr>
          <p:nvPr/>
        </p:nvSpPr>
        <p:spPr>
          <a:xfrm>
            <a:off x="8894343" y="619436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egoe UI 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Segoe UI 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66190AB0-8046-0241-27F9-466FDC6AD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2" b="9144"/>
          <a:stretch/>
        </p:blipFill>
        <p:spPr bwMode="auto">
          <a:xfrm>
            <a:off x="269375" y="852884"/>
            <a:ext cx="2462296" cy="344606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39A88F78-83E9-941F-C021-065BDDC22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4" b="10690"/>
          <a:stretch/>
        </p:blipFill>
        <p:spPr bwMode="auto">
          <a:xfrm>
            <a:off x="3401601" y="753051"/>
            <a:ext cx="3343926" cy="4129500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FF3BCFB7-4D84-747D-3C04-0D9B09673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8646" r="10079" b="23584"/>
          <a:stretch/>
        </p:blipFill>
        <p:spPr bwMode="auto">
          <a:xfrm>
            <a:off x="2965035" y="3399791"/>
            <a:ext cx="3343926" cy="3458209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AD6D0213-4958-9D41-9DA4-459B778B8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9490" r="30505" b="60975"/>
          <a:stretch/>
        </p:blipFill>
        <p:spPr bwMode="auto">
          <a:xfrm>
            <a:off x="173097" y="4463992"/>
            <a:ext cx="2302761" cy="2210696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06DB78-C0E2-DF22-26B7-2126BB1306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4343" y="-7204"/>
            <a:ext cx="3115259" cy="381122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BF1A246-5E95-955E-2A7D-90B7D6ABA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0" b="-1535"/>
          <a:stretch/>
        </p:blipFill>
        <p:spPr bwMode="auto">
          <a:xfrm>
            <a:off x="6542325" y="2100808"/>
            <a:ext cx="2601909" cy="452416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927B93-E08B-C9B7-EB57-CC83D09505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1047" y="3315917"/>
            <a:ext cx="3139712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2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DFFFE"/>
            </a:gs>
            <a:gs pos="65000">
              <a:srgbClr val="F3FFFF"/>
            </a:gs>
            <a:gs pos="37992">
              <a:srgbClr val="FFFFFF"/>
            </a:gs>
            <a:gs pos="8000">
              <a:srgbClr val="EAFCFE"/>
            </a:gs>
          </a:gsLst>
          <a:lin ang="1740000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E290E4-A831-8E16-14C7-7D9DD7515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24EF819-0CFC-4638-0453-BE8D89171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10192" y="367856"/>
            <a:ext cx="11119104" cy="64008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masis MT Pro Black" panose="02040A04050005020304" pitchFamily="18" charset="0"/>
              </a:rPr>
              <a:t>R.W. Combs Preschool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B6D916D1-D68A-9D10-06CD-511996F8CA86}"/>
              </a:ext>
            </a:extLst>
          </p:cNvPr>
          <p:cNvSpPr txBox="1">
            <a:spLocks/>
          </p:cNvSpPr>
          <p:nvPr/>
        </p:nvSpPr>
        <p:spPr>
          <a:xfrm>
            <a:off x="8894343" y="619436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egoe UI 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Segoe UI 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12BE803-DBCF-E730-0D17-D9033DB79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938" r="1510"/>
          <a:stretch/>
        </p:blipFill>
        <p:spPr bwMode="auto">
          <a:xfrm>
            <a:off x="171689" y="1007936"/>
            <a:ext cx="4502948" cy="506344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79C6A24E-1E35-58A8-1A32-7A4F8463A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16432" r="2974" b="12471"/>
          <a:stretch/>
        </p:blipFill>
        <p:spPr bwMode="auto">
          <a:xfrm>
            <a:off x="5112963" y="367856"/>
            <a:ext cx="6524580" cy="394143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0411CDCF-91D9-CEBF-4F0E-541A18FA2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3" t="8307" r="4618" b="20539"/>
          <a:stretch>
            <a:fillRect/>
          </a:stretch>
        </p:blipFill>
        <p:spPr bwMode="auto">
          <a:xfrm>
            <a:off x="3718926" y="4550954"/>
            <a:ext cx="2585286" cy="2160507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17DB27-7857-3036-CCB9-FA231A5F11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662" b="12348"/>
          <a:stretch>
            <a:fillRect/>
          </a:stretch>
        </p:blipFill>
        <p:spPr>
          <a:xfrm>
            <a:off x="8946413" y="3721203"/>
            <a:ext cx="3364993" cy="2838284"/>
          </a:xfrm>
          <a:prstGeom prst="rect">
            <a:avLst/>
          </a:prstGeom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DFD91C4F-5C6B-D131-49D7-B8653B1B1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8" b="24889"/>
          <a:stretch/>
        </p:blipFill>
        <p:spPr bwMode="auto">
          <a:xfrm>
            <a:off x="6397125" y="3306423"/>
            <a:ext cx="2456375" cy="265572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38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DFFFE"/>
            </a:gs>
            <a:gs pos="65000">
              <a:srgbClr val="F3FFFF"/>
            </a:gs>
            <a:gs pos="37992">
              <a:srgbClr val="FFFFFF"/>
            </a:gs>
            <a:gs pos="8000">
              <a:srgbClr val="EAFCFE"/>
            </a:gs>
          </a:gsLst>
          <a:lin ang="1740000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103ADD-F0B9-5B4E-8167-7D88C93D4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1A6532-2961-B4A2-6EF0-858595A50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95588" y="162872"/>
            <a:ext cx="11119104" cy="640080"/>
          </a:xfrm>
        </p:spPr>
        <p:txBody>
          <a:bodyPr/>
          <a:lstStyle/>
          <a:p>
            <a:r>
              <a:rPr lang="en-US" dirty="0">
                <a:solidFill>
                  <a:srgbClr val="0796D0"/>
                </a:solidFill>
                <a:latin typeface="Amasis MT Pro Black" panose="02040A04050005020304" pitchFamily="18" charset="0"/>
              </a:rPr>
              <a:t>Robinson Preschool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8D1FFC55-9E4E-150D-5293-30BC97FA5D5F}"/>
              </a:ext>
            </a:extLst>
          </p:cNvPr>
          <p:cNvSpPr txBox="1">
            <a:spLocks/>
          </p:cNvSpPr>
          <p:nvPr/>
        </p:nvSpPr>
        <p:spPr>
          <a:xfrm>
            <a:off x="8894343" y="619436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egoe UI 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Segoe UI 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AD520F-F269-981E-79B1-4D71104D1F16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t="-312" r="18186" b="55708"/>
          <a:stretch>
            <a:fillRect/>
          </a:stretch>
        </p:blipFill>
        <p:spPr bwMode="auto">
          <a:xfrm>
            <a:off x="303405" y="923779"/>
            <a:ext cx="4009508" cy="3144368"/>
          </a:xfrm>
          <a:prstGeom prst="rect">
            <a:avLst/>
          </a:prstGeom>
          <a:noFill/>
          <a:ln w="28575">
            <a:solidFill>
              <a:srgbClr val="0796D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D7C7AE-E579-1D0F-47AF-7544E61AB9D2}"/>
              </a:ext>
            </a:extLst>
          </p:cNvPr>
          <p:cNvPicPr>
            <a:picLocks noChangeAspect="1"/>
          </p:cNvPicPr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t="10041" r="23448" b="36265"/>
          <a:stretch>
            <a:fillRect/>
          </a:stretch>
        </p:blipFill>
        <p:spPr bwMode="auto">
          <a:xfrm>
            <a:off x="8659023" y="3699329"/>
            <a:ext cx="2866514" cy="2933416"/>
          </a:xfrm>
          <a:prstGeom prst="rect">
            <a:avLst/>
          </a:prstGeom>
          <a:noFill/>
          <a:ln w="28575">
            <a:solidFill>
              <a:srgbClr val="0796D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1FA9D8-819F-2F10-D343-5805BE0B6A3C}"/>
              </a:ext>
            </a:extLst>
          </p:cNvPr>
          <p:cNvPicPr>
            <a:picLocks noChangeAspect="1"/>
          </p:cNvPicPr>
          <p:nvPr/>
        </p:nvPicPr>
        <p:blipFill rotWithShape="1"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6" t="10009" r="25981" b="36843"/>
          <a:stretch>
            <a:fillRect/>
          </a:stretch>
        </p:blipFill>
        <p:spPr bwMode="auto">
          <a:xfrm>
            <a:off x="3946449" y="2678833"/>
            <a:ext cx="4299104" cy="3698090"/>
          </a:xfrm>
          <a:prstGeom prst="rect">
            <a:avLst/>
          </a:prstGeom>
          <a:noFill/>
          <a:ln w="28575">
            <a:solidFill>
              <a:srgbClr val="0796D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A child sitting at a table&#10;&#10;Description automatically generated">
            <a:extLst>
              <a:ext uri="{FF2B5EF4-FFF2-40B4-BE49-F238E27FC236}">
                <a16:creationId xmlns:a16="http://schemas.microsoft.com/office/drawing/2014/main" id="{2AFAB9C9-5E56-0DE5-C8A4-2184A32A62E5}"/>
              </a:ext>
            </a:extLst>
          </p:cNvPr>
          <p:cNvPicPr>
            <a:picLocks noChangeAspect="1"/>
          </p:cNvPicPr>
          <p:nvPr/>
        </p:nvPicPr>
        <p:blipFill rotWithShape="1"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1" b="35579"/>
          <a:stretch>
            <a:fillRect/>
          </a:stretch>
        </p:blipFill>
        <p:spPr bwMode="auto">
          <a:xfrm>
            <a:off x="283786" y="3429000"/>
            <a:ext cx="3249193" cy="3394563"/>
          </a:xfrm>
          <a:prstGeom prst="rect">
            <a:avLst/>
          </a:prstGeom>
          <a:noFill/>
          <a:ln w="28575">
            <a:solidFill>
              <a:srgbClr val="0796D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AC0F7C-410D-613F-51A4-FA100D0FE7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87"/>
          <a:stretch>
            <a:fillRect/>
          </a:stretch>
        </p:blipFill>
        <p:spPr bwMode="auto">
          <a:xfrm>
            <a:off x="8523516" y="298514"/>
            <a:ext cx="3237341" cy="3165862"/>
          </a:xfrm>
          <a:prstGeom prst="rect">
            <a:avLst/>
          </a:prstGeom>
          <a:noFill/>
          <a:ln w="28575">
            <a:solidFill>
              <a:srgbClr val="0796D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2E8089-D9B7-AEDD-B34E-18491D3B5052}"/>
              </a:ext>
            </a:extLst>
          </p:cNvPr>
          <p:cNvPicPr>
            <a:picLocks noChangeAspect="1"/>
          </p:cNvPicPr>
          <p:nvPr/>
        </p:nvPicPr>
        <p:blipFill rotWithShape="1"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31"/>
          <a:stretch>
            <a:fillRect/>
          </a:stretch>
        </p:blipFill>
        <p:spPr bwMode="auto">
          <a:xfrm>
            <a:off x="5296278" y="665871"/>
            <a:ext cx="2243873" cy="1666320"/>
          </a:xfrm>
          <a:prstGeom prst="rect">
            <a:avLst/>
          </a:prstGeom>
          <a:noFill/>
          <a:ln w="28575">
            <a:solidFill>
              <a:srgbClr val="0796D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879997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DFFFE"/>
            </a:gs>
            <a:gs pos="65000">
              <a:srgbClr val="F3FFFF"/>
            </a:gs>
            <a:gs pos="37992">
              <a:srgbClr val="FFFFFF"/>
            </a:gs>
            <a:gs pos="8000">
              <a:srgbClr val="EAFCFE"/>
            </a:gs>
          </a:gsLst>
          <a:lin ang="1740000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EC31A5-27D0-70D0-FD36-057199899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A5E479-FC4F-AECF-4041-A01CE89AC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00861" y="104769"/>
            <a:ext cx="11119104" cy="64008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masis MT Pro Black" panose="02040A04050005020304" pitchFamily="18" charset="0"/>
              </a:rPr>
              <a:t>East Perry Preschool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927DD653-AE00-B56E-7CBE-C337C347DD1D}"/>
              </a:ext>
            </a:extLst>
          </p:cNvPr>
          <p:cNvSpPr txBox="1">
            <a:spLocks/>
          </p:cNvSpPr>
          <p:nvPr/>
        </p:nvSpPr>
        <p:spPr>
          <a:xfrm>
            <a:off x="8894343" y="619436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egoe UI 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Segoe UI 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9D4735-C371-199A-4E4A-D70179BF5A82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r="744" b="21082"/>
          <a:stretch>
            <a:fillRect/>
          </a:stretch>
        </p:blipFill>
        <p:spPr bwMode="auto">
          <a:xfrm>
            <a:off x="6303303" y="223869"/>
            <a:ext cx="3092391" cy="39282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8008EA-09FF-A2A7-A71B-4603ED5DEE92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69" y="500910"/>
            <a:ext cx="2195796" cy="29280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224583-5F85-622B-3654-69B781B292CE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3593" r="34932" b="33356"/>
          <a:stretch>
            <a:fillRect/>
          </a:stretch>
        </p:blipFill>
        <p:spPr bwMode="auto">
          <a:xfrm>
            <a:off x="433150" y="1053954"/>
            <a:ext cx="2272343" cy="35972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13F8C0-4EC2-C56C-5BCC-ABB2C5B21E46}"/>
              </a:ext>
            </a:extLst>
          </p:cNvPr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1" t="4173" r="5331" b="62796"/>
          <a:stretch>
            <a:fillRect/>
          </a:stretch>
        </p:blipFill>
        <p:spPr bwMode="auto">
          <a:xfrm>
            <a:off x="2982040" y="856269"/>
            <a:ext cx="1680921" cy="2366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0E58EB-6623-26E3-5D81-C26F09EA84E2}"/>
              </a:ext>
            </a:extLst>
          </p:cNvPr>
          <p:cNvPicPr>
            <a:picLocks noChangeAspect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186" y="3333858"/>
            <a:ext cx="2564530" cy="34193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72723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74F7D-B56C-D514-6EFF-EAACEF609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7AB334-3AED-29DE-9FE0-00569A9F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75506" y="218105"/>
            <a:ext cx="11119104" cy="640080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Amasis MT Pro Black" panose="02040A04050005020304" pitchFamily="18" charset="0"/>
              </a:rPr>
              <a:t>Buckhorn Preschool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85C32A35-EBF3-3B2C-E341-3FD0B4A30ACC}"/>
              </a:ext>
            </a:extLst>
          </p:cNvPr>
          <p:cNvSpPr txBox="1">
            <a:spLocks/>
          </p:cNvSpPr>
          <p:nvPr/>
        </p:nvSpPr>
        <p:spPr>
          <a:xfrm>
            <a:off x="8894343" y="619436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94A09A9-5501-47C1-A89A-A340965A2BE2}" type="slidenum">
              <a:rPr lang="en-US" sz="1400" smtClean="0">
                <a:solidFill>
                  <a:schemeClr val="bg2">
                    <a:lumMod val="50000"/>
                  </a:schemeClr>
                </a:solidFill>
                <a:cs typeface="Segoe UI" panose="020B0502040204020203" pitchFamily="34" charset="0"/>
              </a:rPr>
              <a:pPr algn="r"/>
              <a:t>7</a:t>
            </a:fld>
            <a:endParaRPr lang="en-US" sz="1400" dirty="0">
              <a:solidFill>
                <a:schemeClr val="bg2">
                  <a:lumMod val="50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FB22D1-130E-E335-B1C3-93A1D9D482DA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012" y="298514"/>
            <a:ext cx="3097861" cy="413048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501FC6-CF11-A53D-2C04-C8EF5A9F4D25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0" b="-701"/>
          <a:stretch>
            <a:fillRect/>
          </a:stretch>
        </p:blipFill>
        <p:spPr bwMode="auto">
          <a:xfrm>
            <a:off x="4456779" y="706696"/>
            <a:ext cx="2030122" cy="38558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735D58-B9D0-611B-0AB9-800E181B1F09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500" y="3077693"/>
            <a:ext cx="2739191" cy="365285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2FB962-1AD2-4069-5737-0A68F6631841}"/>
              </a:ext>
            </a:extLst>
          </p:cNvPr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6" b="24697"/>
          <a:stretch>
            <a:fillRect/>
          </a:stretch>
        </p:blipFill>
        <p:spPr bwMode="auto">
          <a:xfrm>
            <a:off x="118512" y="2224727"/>
            <a:ext cx="2909890" cy="346058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C20960-4935-62C1-714F-60AFDCEDC714}"/>
              </a:ext>
            </a:extLst>
          </p:cNvPr>
          <p:cNvPicPr>
            <a:picLocks noChangeAspect="1"/>
          </p:cNvPicPr>
          <p:nvPr/>
        </p:nvPicPr>
        <p:blipFill rotWithShape="1"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4" r="6591" b="16148"/>
          <a:stretch>
            <a:fillRect/>
          </a:stretch>
        </p:blipFill>
        <p:spPr bwMode="auto">
          <a:xfrm>
            <a:off x="2011302" y="1470036"/>
            <a:ext cx="2108156" cy="1958964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5121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owerpoint tutorial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Custom 92">
      <a:majorFont>
        <a:latin typeface="Segoe UI Semibold"/>
        <a:ea typeface=""/>
        <a:cs typeface=""/>
      </a:majorFont>
      <a:minorFont>
        <a:latin typeface="Segoe UI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23161501_Feeling overwhelmed_wac_SL_V2" id="{54A04B33-ABA9-48E3-837F-F7D8E1BC9C01}" vid="{4FC7F71D-D20D-44FB-9BA9-EEFEE62253E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145</Words>
  <Application>Microsoft Office PowerPoint</Application>
  <PresentationFormat>Widescreen</PresentationFormat>
  <Paragraphs>35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Amasis MT Pro Black</vt:lpstr>
      <vt:lpstr>Aptos</vt:lpstr>
      <vt:lpstr>Aptos Display</vt:lpstr>
      <vt:lpstr>Arial</vt:lpstr>
      <vt:lpstr>Calibri</vt:lpstr>
      <vt:lpstr>Dreaming Outloud Pro</vt:lpstr>
      <vt:lpstr>Segoe UI</vt:lpstr>
      <vt:lpstr>Segoe UI </vt:lpstr>
      <vt:lpstr>Office Theme</vt:lpstr>
      <vt:lpstr>powerpoint tutorial</vt:lpstr>
      <vt:lpstr>Perry County Preschools </vt:lpstr>
      <vt:lpstr>West Perry Preschool</vt:lpstr>
      <vt:lpstr>Viper Preschool</vt:lpstr>
      <vt:lpstr>R.W. Combs Preschool</vt:lpstr>
      <vt:lpstr>Robinson Preschool</vt:lpstr>
      <vt:lpstr>East Perry Preschool</vt:lpstr>
      <vt:lpstr>Buckhorn Preschool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Stephanie Wooton</dc:creator>
  <cp:lastModifiedBy>Stephanie Wooton</cp:lastModifiedBy>
  <cp:revision>2</cp:revision>
  <dcterms:created xsi:type="dcterms:W3CDTF">2025-07-28T13:48:10Z</dcterms:created>
  <dcterms:modified xsi:type="dcterms:W3CDTF">2025-07-28T14:22:51Z</dcterms:modified>
</cp:coreProperties>
</file>