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10058400" cx="7772400"/>
  <p:notesSz cx="9388475" cy="7102475"/>
  <p:embeddedFontLst>
    <p:embeddedFont>
      <p:font typeface="Inder"/>
      <p:regular r:id="rId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7" roundtripDataSignature="AMtx7miVI4cpWwe/RPaZlaXMUI/4aob4w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font" Target="fonts/Inder-regular.fntdata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4068339" cy="356768"/>
          </a:xfrm>
          <a:prstGeom prst="rect">
            <a:avLst/>
          </a:prstGeom>
          <a:noFill/>
          <a:ln>
            <a:noFill/>
          </a:ln>
        </p:spPr>
        <p:txBody>
          <a:bodyPr anchorCtr="0" anchor="t" bIns="47100" lIns="94225" spcFirstLastPara="1" rIns="94225" wrap="square" tIns="471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5318506" y="0"/>
            <a:ext cx="4068339" cy="356768"/>
          </a:xfrm>
          <a:prstGeom prst="rect">
            <a:avLst/>
          </a:prstGeom>
          <a:noFill/>
          <a:ln>
            <a:noFill/>
          </a:ln>
        </p:spPr>
        <p:txBody>
          <a:bodyPr anchorCtr="0" anchor="t" bIns="47100" lIns="94225" spcFirstLastPara="1" rIns="94225" wrap="square" tIns="471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768725" y="887413"/>
            <a:ext cx="1851025" cy="23971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38848" y="3418067"/>
            <a:ext cx="7510780" cy="2796599"/>
          </a:xfrm>
          <a:prstGeom prst="rect">
            <a:avLst/>
          </a:prstGeom>
          <a:noFill/>
          <a:ln>
            <a:noFill/>
          </a:ln>
        </p:spPr>
        <p:txBody>
          <a:bodyPr anchorCtr="0" anchor="t" bIns="47100" lIns="94225" spcFirstLastPara="1" rIns="94225" wrap="square" tIns="471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6745708"/>
            <a:ext cx="4068339" cy="356767"/>
          </a:xfrm>
          <a:prstGeom prst="rect">
            <a:avLst/>
          </a:prstGeom>
          <a:noFill/>
          <a:ln>
            <a:noFill/>
          </a:ln>
        </p:spPr>
        <p:txBody>
          <a:bodyPr anchorCtr="0" anchor="b" bIns="47100" lIns="94225" spcFirstLastPara="1" rIns="94225" wrap="square" tIns="471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5318506" y="6745708"/>
            <a:ext cx="4068339" cy="356767"/>
          </a:xfrm>
          <a:prstGeom prst="rect">
            <a:avLst/>
          </a:prstGeom>
          <a:noFill/>
          <a:ln>
            <a:noFill/>
          </a:ln>
        </p:spPr>
        <p:txBody>
          <a:bodyPr anchorCtr="0" anchor="b" bIns="47100" lIns="94225" spcFirstLastPara="1" rIns="94225" wrap="square" tIns="471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9:notes"/>
          <p:cNvSpPr txBox="1"/>
          <p:nvPr>
            <p:ph idx="1" type="body"/>
          </p:nvPr>
        </p:nvSpPr>
        <p:spPr>
          <a:xfrm>
            <a:off x="938848" y="3418067"/>
            <a:ext cx="7510780" cy="2796599"/>
          </a:xfrm>
          <a:prstGeom prst="rect">
            <a:avLst/>
          </a:prstGeom>
        </p:spPr>
        <p:txBody>
          <a:bodyPr anchorCtr="0" anchor="t" bIns="47100" lIns="94225" spcFirstLastPara="1" rIns="94225" wrap="square" tIns="47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9:notes"/>
          <p:cNvSpPr/>
          <p:nvPr>
            <p:ph idx="2" type="sldImg"/>
          </p:nvPr>
        </p:nvSpPr>
        <p:spPr>
          <a:xfrm>
            <a:off x="3768725" y="887413"/>
            <a:ext cx="1851025" cy="23971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8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18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18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7"/>
          <p:cNvSpPr txBox="1"/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40"/>
              <a:buFont typeface="Calibri"/>
              <a:buNone/>
              <a:defRPr b="0" i="0" sz="37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8" name="Google Shape;108;p27"/>
          <p:cNvSpPr txBox="1"/>
          <p:nvPr>
            <p:ph idx="1" type="body"/>
          </p:nvPr>
        </p:nvSpPr>
        <p:spPr>
          <a:xfrm rot="5400000">
            <a:off x="695219" y="2516718"/>
            <a:ext cx="6381962" cy="67036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9730" lvl="0" marL="457200" marR="0" rtl="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380"/>
              <a:buFont typeface="Arial"/>
              <a:buChar char="•"/>
              <a:defRPr b="0" i="0" sz="23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8140" lvl="1" marL="914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Char char="•"/>
              <a:defRPr b="0" i="0" sz="20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6550" lvl="2" marL="1371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25755" lvl="3" marL="1828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25754" lvl="4" marL="22860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5754" lvl="5" marL="27432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5754" lvl="6" marL="3200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5754" lvl="7" marL="3657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5754" lvl="8" marL="4114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9" name="Google Shape;109;p27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0" name="Google Shape;110;p27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1" name="Google Shape;111;p27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8"/>
          <p:cNvSpPr txBox="1"/>
          <p:nvPr>
            <p:ph type="title"/>
          </p:nvPr>
        </p:nvSpPr>
        <p:spPr>
          <a:xfrm rot="5400000">
            <a:off x="2138071" y="3959569"/>
            <a:ext cx="8524029" cy="16759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40"/>
              <a:buFont typeface="Calibri"/>
              <a:buNone/>
              <a:defRPr b="0" i="0" sz="37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4" name="Google Shape;114;p28"/>
          <p:cNvSpPr txBox="1"/>
          <p:nvPr>
            <p:ph idx="1" type="body"/>
          </p:nvPr>
        </p:nvSpPr>
        <p:spPr>
          <a:xfrm rot="5400000">
            <a:off x="-1262353" y="2332223"/>
            <a:ext cx="8524029" cy="49306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9730" lvl="0" marL="457200" marR="0" rtl="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380"/>
              <a:buFont typeface="Arial"/>
              <a:buChar char="•"/>
              <a:defRPr b="0" i="0" sz="23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8140" lvl="1" marL="914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Char char="•"/>
              <a:defRPr b="0" i="0" sz="20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6550" lvl="2" marL="1371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25755" lvl="3" marL="1828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25754" lvl="4" marL="22860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5754" lvl="5" marL="27432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5754" lvl="6" marL="3200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5754" lvl="7" marL="3657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5754" lvl="8" marL="4114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5" name="Google Shape;115;p28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6" name="Google Shape;116;p28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7" name="Google Shape;117;p28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9"/>
          <p:cNvSpPr txBox="1"/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40"/>
              <a:buFont typeface="Calibri"/>
              <a:buNone/>
              <a:defRPr b="0" i="0" sz="37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6" name="Google Shape;56;p19"/>
          <p:cNvSpPr txBox="1"/>
          <p:nvPr>
            <p:ph idx="1" type="body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9730" lvl="0" marL="457200" marR="0" rtl="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380"/>
              <a:buFont typeface="Arial"/>
              <a:buChar char="•"/>
              <a:defRPr b="0" i="0" sz="23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8140" lvl="1" marL="914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Char char="•"/>
              <a:defRPr b="0" i="0" sz="20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6550" lvl="2" marL="1371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25755" lvl="3" marL="1828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25754" lvl="4" marL="22860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5754" lvl="5" marL="27432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5754" lvl="6" marL="3200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5754" lvl="7" marL="3657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5754" lvl="8" marL="4114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19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p19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Google Shape;59;p19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0"/>
          <p:cNvSpPr txBox="1"/>
          <p:nvPr>
            <p:ph type="ctrTitle"/>
          </p:nvPr>
        </p:nvSpPr>
        <p:spPr>
          <a:xfrm>
            <a:off x="582930" y="1646133"/>
            <a:ext cx="6606540" cy="35018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00"/>
              <a:buFont typeface="Calibri"/>
              <a:buNone/>
              <a:defRPr b="0" i="0" sz="5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2" name="Google Shape;62;p20"/>
          <p:cNvSpPr txBox="1"/>
          <p:nvPr>
            <p:ph idx="1" type="subTitle"/>
          </p:nvPr>
        </p:nvSpPr>
        <p:spPr>
          <a:xfrm>
            <a:off x="971550" y="5282989"/>
            <a:ext cx="5829300" cy="24284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None/>
              <a:defRPr b="0" i="0" sz="20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None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None/>
              <a:defRPr b="0" i="0" sz="13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None/>
              <a:defRPr b="0" i="0" sz="13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None/>
              <a:defRPr b="0" i="0" sz="13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None/>
              <a:defRPr b="0" i="0" sz="13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None/>
              <a:defRPr b="0" i="0" sz="13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None/>
              <a:defRPr b="0" i="0" sz="13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3" name="Google Shape;63;p20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20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1"/>
          <p:cNvSpPr txBox="1"/>
          <p:nvPr>
            <p:ph type="title"/>
          </p:nvPr>
        </p:nvSpPr>
        <p:spPr>
          <a:xfrm>
            <a:off x="530305" y="2507618"/>
            <a:ext cx="6703695" cy="418401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00"/>
              <a:buFont typeface="Calibri"/>
              <a:buNone/>
              <a:defRPr b="0" i="0" sz="5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7" name="Google Shape;67;p21"/>
          <p:cNvSpPr txBox="1"/>
          <p:nvPr>
            <p:ph idx="1" type="body"/>
          </p:nvPr>
        </p:nvSpPr>
        <p:spPr>
          <a:xfrm>
            <a:off x="530305" y="6731215"/>
            <a:ext cx="6703695" cy="22002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None/>
              <a:defRPr b="0" i="0" sz="20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700"/>
              <a:buFont typeface="Arial"/>
              <a:buNone/>
              <a:defRPr b="0" i="0" sz="17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530"/>
              <a:buFont typeface="Arial"/>
              <a:buNone/>
              <a:defRPr b="0" i="0" sz="153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Font typeface="Arial"/>
              <a:buNone/>
              <a:defRPr b="0" i="0" sz="13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Font typeface="Arial"/>
              <a:buNone/>
              <a:defRPr b="0" i="0" sz="13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Font typeface="Arial"/>
              <a:buNone/>
              <a:defRPr b="0" i="0" sz="13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Font typeface="Arial"/>
              <a:buNone/>
              <a:defRPr b="0" i="0" sz="13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Font typeface="Arial"/>
              <a:buNone/>
              <a:defRPr b="0" i="0" sz="13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Font typeface="Arial"/>
              <a:buNone/>
              <a:defRPr b="0" i="0" sz="13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21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9" name="Google Shape;69;p21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0" name="Google Shape;70;p21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2"/>
          <p:cNvSpPr txBox="1"/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40"/>
              <a:buFont typeface="Calibri"/>
              <a:buNone/>
              <a:defRPr b="0" i="0" sz="37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3" name="Google Shape;73;p22"/>
          <p:cNvSpPr txBox="1"/>
          <p:nvPr>
            <p:ph idx="1" type="body"/>
          </p:nvPr>
        </p:nvSpPr>
        <p:spPr>
          <a:xfrm>
            <a:off x="534353" y="2677584"/>
            <a:ext cx="3303270" cy="638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9730" lvl="0" marL="457200" marR="0" rtl="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380"/>
              <a:buFont typeface="Arial"/>
              <a:buChar char="•"/>
              <a:defRPr b="0" i="0" sz="23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8140" lvl="1" marL="914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Char char="•"/>
              <a:defRPr b="0" i="0" sz="20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6550" lvl="2" marL="1371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25755" lvl="3" marL="1828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25754" lvl="4" marL="22860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5754" lvl="5" marL="27432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5754" lvl="6" marL="3200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5754" lvl="7" marL="3657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5754" lvl="8" marL="4114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4" name="Google Shape;74;p22"/>
          <p:cNvSpPr txBox="1"/>
          <p:nvPr>
            <p:ph idx="2" type="body"/>
          </p:nvPr>
        </p:nvSpPr>
        <p:spPr>
          <a:xfrm>
            <a:off x="3934778" y="2677584"/>
            <a:ext cx="3303270" cy="638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9730" lvl="0" marL="457200" marR="0" rtl="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380"/>
              <a:buFont typeface="Arial"/>
              <a:buChar char="•"/>
              <a:defRPr b="0" i="0" sz="23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8140" lvl="1" marL="914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Char char="•"/>
              <a:defRPr b="0" i="0" sz="20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6550" lvl="2" marL="1371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25755" lvl="3" marL="1828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25754" lvl="4" marL="22860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5754" lvl="5" marL="27432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5754" lvl="6" marL="3200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5754" lvl="7" marL="3657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5754" lvl="8" marL="4114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5" name="Google Shape;75;p22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6" name="Google Shape;76;p22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Google Shape;77;p22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3"/>
          <p:cNvSpPr txBox="1"/>
          <p:nvPr>
            <p:ph type="title"/>
          </p:nvPr>
        </p:nvSpPr>
        <p:spPr>
          <a:xfrm>
            <a:off x="535365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40"/>
              <a:buFont typeface="Calibri"/>
              <a:buNone/>
              <a:defRPr b="0" i="0" sz="37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0" name="Google Shape;80;p23"/>
          <p:cNvSpPr txBox="1"/>
          <p:nvPr>
            <p:ph idx="1" type="body"/>
          </p:nvPr>
        </p:nvSpPr>
        <p:spPr>
          <a:xfrm>
            <a:off x="535366" y="2465706"/>
            <a:ext cx="3288089" cy="12084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None/>
              <a:defRPr b="1" i="0" sz="20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b="1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None/>
              <a:defRPr b="1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None/>
              <a:defRPr b="1" i="0" sz="13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None/>
              <a:defRPr b="1" i="0" sz="13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None/>
              <a:defRPr b="1" i="0" sz="13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None/>
              <a:defRPr b="1" i="0" sz="13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None/>
              <a:defRPr b="1" i="0" sz="13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None/>
              <a:defRPr b="1" i="0" sz="13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1" name="Google Shape;81;p23"/>
          <p:cNvSpPr txBox="1"/>
          <p:nvPr>
            <p:ph idx="2" type="body"/>
          </p:nvPr>
        </p:nvSpPr>
        <p:spPr>
          <a:xfrm>
            <a:off x="535366" y="3674110"/>
            <a:ext cx="3288089" cy="5404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9730" lvl="0" marL="457200" marR="0" rtl="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380"/>
              <a:buFont typeface="Arial"/>
              <a:buChar char="•"/>
              <a:defRPr b="0" i="0" sz="23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8140" lvl="1" marL="914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Char char="•"/>
              <a:defRPr b="0" i="0" sz="20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6550" lvl="2" marL="1371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25755" lvl="3" marL="1828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25754" lvl="4" marL="22860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5754" lvl="5" marL="27432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5754" lvl="6" marL="3200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5754" lvl="7" marL="3657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5754" lvl="8" marL="4114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2" name="Google Shape;82;p23"/>
          <p:cNvSpPr txBox="1"/>
          <p:nvPr>
            <p:ph idx="3" type="body"/>
          </p:nvPr>
        </p:nvSpPr>
        <p:spPr>
          <a:xfrm>
            <a:off x="3934778" y="2465706"/>
            <a:ext cx="3304282" cy="12084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None/>
              <a:defRPr b="1" i="0" sz="20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b="1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None/>
              <a:defRPr b="1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None/>
              <a:defRPr b="1" i="0" sz="13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None/>
              <a:defRPr b="1" i="0" sz="13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None/>
              <a:defRPr b="1" i="0" sz="13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None/>
              <a:defRPr b="1" i="0" sz="13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None/>
              <a:defRPr b="1" i="0" sz="13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None/>
              <a:defRPr b="1" i="0" sz="13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Google Shape;83;p23"/>
          <p:cNvSpPr txBox="1"/>
          <p:nvPr>
            <p:ph idx="4" type="body"/>
          </p:nvPr>
        </p:nvSpPr>
        <p:spPr>
          <a:xfrm>
            <a:off x="3934778" y="3674110"/>
            <a:ext cx="3304282" cy="5404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9730" lvl="0" marL="457200" marR="0" rtl="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380"/>
              <a:buFont typeface="Arial"/>
              <a:buChar char="•"/>
              <a:defRPr b="0" i="0" sz="23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8140" lvl="1" marL="914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Char char="•"/>
              <a:defRPr b="0" i="0" sz="20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6550" lvl="2" marL="1371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25755" lvl="3" marL="1828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25754" lvl="4" marL="22860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5754" lvl="5" marL="27432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5754" lvl="6" marL="3200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5754" lvl="7" marL="3657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5754" lvl="8" marL="4114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4" name="Google Shape;84;p23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Google Shape;85;p23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6" name="Google Shape;86;p23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4"/>
          <p:cNvSpPr txBox="1"/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40"/>
              <a:buFont typeface="Calibri"/>
              <a:buNone/>
              <a:defRPr b="0" i="0" sz="37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9" name="Google Shape;89;p24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0" name="Google Shape;90;p24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1" name="Google Shape;91;p24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5"/>
          <p:cNvSpPr txBox="1"/>
          <p:nvPr>
            <p:ph type="title"/>
          </p:nvPr>
        </p:nvSpPr>
        <p:spPr>
          <a:xfrm>
            <a:off x="535365" y="670560"/>
            <a:ext cx="2506801" cy="23469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20"/>
              <a:buFont typeface="Calibri"/>
              <a:buNone/>
              <a:defRPr b="0" i="0" sz="27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4" name="Google Shape;94;p25"/>
          <p:cNvSpPr txBox="1"/>
          <p:nvPr>
            <p:ph idx="1" type="body"/>
          </p:nvPr>
        </p:nvSpPr>
        <p:spPr>
          <a:xfrm>
            <a:off x="3304282" y="1448226"/>
            <a:ext cx="3934778" cy="7147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1320" lvl="0" marL="457200" marR="0" rtl="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720"/>
              <a:buFont typeface="Arial"/>
              <a:buChar char="•"/>
              <a:defRPr b="0" i="0" sz="27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79730" lvl="1" marL="914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380"/>
              <a:buFont typeface="Arial"/>
              <a:buChar char="•"/>
              <a:defRPr b="0" i="0" sz="23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8139" lvl="2" marL="1371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Char char="•"/>
              <a:defRPr b="0" i="0" sz="20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6550" lvl="3" marL="1828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6550" lvl="4" marL="22860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6550" lvl="5" marL="27432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6550" lvl="6" marL="3200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6550" lvl="7" marL="3657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6550" lvl="8" marL="4114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5" name="Google Shape;95;p25"/>
          <p:cNvSpPr txBox="1"/>
          <p:nvPr>
            <p:ph idx="2" type="body"/>
          </p:nvPr>
        </p:nvSpPr>
        <p:spPr>
          <a:xfrm>
            <a:off x="535365" y="3017520"/>
            <a:ext cx="2506801" cy="559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None/>
              <a:defRPr b="0" i="0" sz="13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190"/>
              <a:buFont typeface="Arial"/>
              <a:buNone/>
              <a:defRPr b="0" i="0" sz="11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020"/>
              <a:buFont typeface="Arial"/>
              <a:buNone/>
              <a:defRPr b="0" i="0" sz="10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Font typeface="Arial"/>
              <a:buNone/>
              <a:defRPr b="0" i="0" sz="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Font typeface="Arial"/>
              <a:buNone/>
              <a:defRPr b="0" i="0" sz="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Font typeface="Arial"/>
              <a:buNone/>
              <a:defRPr b="0" i="0" sz="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Font typeface="Arial"/>
              <a:buNone/>
              <a:defRPr b="0" i="0" sz="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Font typeface="Arial"/>
              <a:buNone/>
              <a:defRPr b="0" i="0" sz="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Font typeface="Arial"/>
              <a:buNone/>
              <a:defRPr b="0" i="0" sz="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6" name="Google Shape;96;p25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7" name="Google Shape;97;p25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8" name="Google Shape;98;p25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6"/>
          <p:cNvSpPr txBox="1"/>
          <p:nvPr>
            <p:ph type="title"/>
          </p:nvPr>
        </p:nvSpPr>
        <p:spPr>
          <a:xfrm>
            <a:off x="535365" y="670560"/>
            <a:ext cx="2506801" cy="23469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20"/>
              <a:buFont typeface="Calibri"/>
              <a:buNone/>
              <a:defRPr b="0" i="0" sz="27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1" name="Google Shape;101;p26"/>
          <p:cNvSpPr/>
          <p:nvPr>
            <p:ph idx="2" type="pic"/>
          </p:nvPr>
        </p:nvSpPr>
        <p:spPr>
          <a:xfrm>
            <a:off x="3304282" y="1448226"/>
            <a:ext cx="3934778" cy="7147983"/>
          </a:xfrm>
          <a:prstGeom prst="rect">
            <a:avLst/>
          </a:prstGeom>
          <a:noFill/>
          <a:ln>
            <a:noFill/>
          </a:ln>
        </p:spPr>
      </p:sp>
      <p:sp>
        <p:nvSpPr>
          <p:cNvPr id="102" name="Google Shape;102;p26"/>
          <p:cNvSpPr txBox="1"/>
          <p:nvPr>
            <p:ph idx="1" type="body"/>
          </p:nvPr>
        </p:nvSpPr>
        <p:spPr>
          <a:xfrm>
            <a:off x="535365" y="3017520"/>
            <a:ext cx="2506801" cy="559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None/>
              <a:defRPr b="0" i="0" sz="13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190"/>
              <a:buFont typeface="Arial"/>
              <a:buNone/>
              <a:defRPr b="0" i="0" sz="11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020"/>
              <a:buFont typeface="Arial"/>
              <a:buNone/>
              <a:defRPr b="0" i="0" sz="10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Font typeface="Arial"/>
              <a:buNone/>
              <a:defRPr b="0" i="0" sz="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Font typeface="Arial"/>
              <a:buNone/>
              <a:defRPr b="0" i="0" sz="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Font typeface="Arial"/>
              <a:buNone/>
              <a:defRPr b="0" i="0" sz="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Font typeface="Arial"/>
              <a:buNone/>
              <a:defRPr b="0" i="0" sz="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Font typeface="Arial"/>
              <a:buNone/>
              <a:defRPr b="0" i="0" sz="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Font typeface="Arial"/>
              <a:buNone/>
              <a:defRPr b="0" i="0" sz="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3" name="Google Shape;103;p26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4" name="Google Shape;104;p26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5" name="Google Shape;105;p26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8.xml"/><Relationship Id="rId10" Type="http://schemas.openxmlformats.org/officeDocument/2006/relationships/slideLayout" Target="../slideLayouts/slideLayout7.xml"/><Relationship Id="rId13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9.xml"/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image" Target="../media/image9.png"/><Relationship Id="rId4" Type="http://schemas.openxmlformats.org/officeDocument/2006/relationships/slideLayout" Target="../slideLayouts/slideLayout1.xml"/><Relationship Id="rId9" Type="http://schemas.openxmlformats.org/officeDocument/2006/relationships/slideLayout" Target="../slideLayouts/slideLayout6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7"/>
          <p:cNvSpPr/>
          <p:nvPr/>
        </p:nvSpPr>
        <p:spPr>
          <a:xfrm rot="5400000">
            <a:off x="-1005199" y="1280161"/>
            <a:ext cx="9782797" cy="7498079"/>
          </a:xfrm>
          <a:custGeom>
            <a:rect b="b" l="l" r="r" t="t"/>
            <a:pathLst>
              <a:path extrusionOk="0" h="7498079" w="9782797">
                <a:moveTo>
                  <a:pt x="0" y="0"/>
                </a:moveTo>
                <a:cubicBezTo>
                  <a:pt x="215529" y="-48336"/>
                  <a:pt x="264179" y="30371"/>
                  <a:pt x="477631" y="0"/>
                </a:cubicBezTo>
                <a:cubicBezTo>
                  <a:pt x="691083" y="-30371"/>
                  <a:pt x="644659" y="18447"/>
                  <a:pt x="759605" y="0"/>
                </a:cubicBezTo>
                <a:cubicBezTo>
                  <a:pt x="874551" y="-18447"/>
                  <a:pt x="1344895" y="80367"/>
                  <a:pt x="1530720" y="0"/>
                </a:cubicBezTo>
                <a:cubicBezTo>
                  <a:pt x="1716546" y="-80367"/>
                  <a:pt x="1827021" y="29089"/>
                  <a:pt x="2008351" y="0"/>
                </a:cubicBezTo>
                <a:cubicBezTo>
                  <a:pt x="2189681" y="-29089"/>
                  <a:pt x="2253566" y="965"/>
                  <a:pt x="2485981" y="0"/>
                </a:cubicBezTo>
                <a:cubicBezTo>
                  <a:pt x="2718396" y="-965"/>
                  <a:pt x="3069286" y="63360"/>
                  <a:pt x="3257096" y="0"/>
                </a:cubicBezTo>
                <a:cubicBezTo>
                  <a:pt x="3444906" y="-63360"/>
                  <a:pt x="3541679" y="25407"/>
                  <a:pt x="3636899" y="0"/>
                </a:cubicBezTo>
                <a:cubicBezTo>
                  <a:pt x="3732119" y="-25407"/>
                  <a:pt x="4079155" y="79692"/>
                  <a:pt x="4408013" y="0"/>
                </a:cubicBezTo>
                <a:cubicBezTo>
                  <a:pt x="4736871" y="-79692"/>
                  <a:pt x="4965463" y="44994"/>
                  <a:pt x="5179128" y="0"/>
                </a:cubicBezTo>
                <a:cubicBezTo>
                  <a:pt x="5392794" y="-44994"/>
                  <a:pt x="5598227" y="35683"/>
                  <a:pt x="5754586" y="0"/>
                </a:cubicBezTo>
                <a:cubicBezTo>
                  <a:pt x="5910945" y="-35683"/>
                  <a:pt x="6221226" y="89860"/>
                  <a:pt x="6525701" y="0"/>
                </a:cubicBezTo>
                <a:cubicBezTo>
                  <a:pt x="6830177" y="-89860"/>
                  <a:pt x="6842253" y="38164"/>
                  <a:pt x="7003332" y="0"/>
                </a:cubicBezTo>
                <a:cubicBezTo>
                  <a:pt x="7164411" y="-38164"/>
                  <a:pt x="7247861" y="54007"/>
                  <a:pt x="7480962" y="0"/>
                </a:cubicBezTo>
                <a:cubicBezTo>
                  <a:pt x="7714063" y="-54007"/>
                  <a:pt x="7957458" y="7893"/>
                  <a:pt x="8154249" y="0"/>
                </a:cubicBezTo>
                <a:cubicBezTo>
                  <a:pt x="8351040" y="-7893"/>
                  <a:pt x="8405766" y="8607"/>
                  <a:pt x="8631880" y="0"/>
                </a:cubicBezTo>
                <a:cubicBezTo>
                  <a:pt x="8857994" y="-8607"/>
                  <a:pt x="9485572" y="120780"/>
                  <a:pt x="9782797" y="0"/>
                </a:cubicBezTo>
                <a:cubicBezTo>
                  <a:pt x="9833210" y="219369"/>
                  <a:pt x="9712327" y="453355"/>
                  <a:pt x="9782797" y="726737"/>
                </a:cubicBezTo>
                <a:cubicBezTo>
                  <a:pt x="9853267" y="1000119"/>
                  <a:pt x="9764571" y="1134130"/>
                  <a:pt x="9782797" y="1378493"/>
                </a:cubicBezTo>
                <a:cubicBezTo>
                  <a:pt x="9801023" y="1622856"/>
                  <a:pt x="9753656" y="1788234"/>
                  <a:pt x="9782797" y="2030249"/>
                </a:cubicBezTo>
                <a:cubicBezTo>
                  <a:pt x="9811938" y="2272264"/>
                  <a:pt x="9775130" y="2289898"/>
                  <a:pt x="9782797" y="2382082"/>
                </a:cubicBezTo>
                <a:cubicBezTo>
                  <a:pt x="9790464" y="2474266"/>
                  <a:pt x="9779768" y="2625323"/>
                  <a:pt x="9782797" y="2808896"/>
                </a:cubicBezTo>
                <a:cubicBezTo>
                  <a:pt x="9785826" y="2992469"/>
                  <a:pt x="9763182" y="3249560"/>
                  <a:pt x="9782797" y="3460652"/>
                </a:cubicBezTo>
                <a:cubicBezTo>
                  <a:pt x="9802412" y="3671744"/>
                  <a:pt x="9753915" y="3855398"/>
                  <a:pt x="9782797" y="3962446"/>
                </a:cubicBezTo>
                <a:cubicBezTo>
                  <a:pt x="9811679" y="4069494"/>
                  <a:pt x="9744083" y="4217498"/>
                  <a:pt x="9782797" y="4389260"/>
                </a:cubicBezTo>
                <a:cubicBezTo>
                  <a:pt x="9821511" y="4561022"/>
                  <a:pt x="9776878" y="4857086"/>
                  <a:pt x="9782797" y="5041016"/>
                </a:cubicBezTo>
                <a:cubicBezTo>
                  <a:pt x="9788716" y="5224946"/>
                  <a:pt x="9779830" y="5430210"/>
                  <a:pt x="9782797" y="5617791"/>
                </a:cubicBezTo>
                <a:cubicBezTo>
                  <a:pt x="9785764" y="5805373"/>
                  <a:pt x="9730415" y="6073859"/>
                  <a:pt x="9782797" y="6194567"/>
                </a:cubicBezTo>
                <a:cubicBezTo>
                  <a:pt x="9835179" y="6315275"/>
                  <a:pt x="9717972" y="6620514"/>
                  <a:pt x="9782797" y="6921304"/>
                </a:cubicBezTo>
                <a:cubicBezTo>
                  <a:pt x="9847622" y="7222094"/>
                  <a:pt x="9754059" y="7213474"/>
                  <a:pt x="9782797" y="7498079"/>
                </a:cubicBezTo>
                <a:cubicBezTo>
                  <a:pt x="9690667" y="7514452"/>
                  <a:pt x="9640258" y="7473426"/>
                  <a:pt x="9500822" y="7498079"/>
                </a:cubicBezTo>
                <a:cubicBezTo>
                  <a:pt x="9361387" y="7522732"/>
                  <a:pt x="8975390" y="7483870"/>
                  <a:pt x="8827536" y="7498079"/>
                </a:cubicBezTo>
                <a:cubicBezTo>
                  <a:pt x="8679682" y="7512288"/>
                  <a:pt x="8636840" y="7465171"/>
                  <a:pt x="8545561" y="7498079"/>
                </a:cubicBezTo>
                <a:cubicBezTo>
                  <a:pt x="8454282" y="7530987"/>
                  <a:pt x="8090334" y="7485235"/>
                  <a:pt x="7872274" y="7498079"/>
                </a:cubicBezTo>
                <a:cubicBezTo>
                  <a:pt x="7654214" y="7510923"/>
                  <a:pt x="7583374" y="7480476"/>
                  <a:pt x="7492472" y="7498079"/>
                </a:cubicBezTo>
                <a:cubicBezTo>
                  <a:pt x="7401570" y="7515682"/>
                  <a:pt x="7311394" y="7495761"/>
                  <a:pt x="7210497" y="7498079"/>
                </a:cubicBezTo>
                <a:cubicBezTo>
                  <a:pt x="7109600" y="7500397"/>
                  <a:pt x="7007353" y="7470311"/>
                  <a:pt x="6830694" y="7498079"/>
                </a:cubicBezTo>
                <a:cubicBezTo>
                  <a:pt x="6654035" y="7525847"/>
                  <a:pt x="6416132" y="7490979"/>
                  <a:pt x="6157408" y="7498079"/>
                </a:cubicBezTo>
                <a:cubicBezTo>
                  <a:pt x="5898684" y="7505179"/>
                  <a:pt x="5899565" y="7479666"/>
                  <a:pt x="5777605" y="7498079"/>
                </a:cubicBezTo>
                <a:cubicBezTo>
                  <a:pt x="5655645" y="7516492"/>
                  <a:pt x="5577427" y="7484168"/>
                  <a:pt x="5495630" y="7498079"/>
                </a:cubicBezTo>
                <a:cubicBezTo>
                  <a:pt x="5413833" y="7511990"/>
                  <a:pt x="5279308" y="7452758"/>
                  <a:pt x="5115827" y="7498079"/>
                </a:cubicBezTo>
                <a:cubicBezTo>
                  <a:pt x="4952346" y="7543400"/>
                  <a:pt x="4754336" y="7451311"/>
                  <a:pt x="4638197" y="7498079"/>
                </a:cubicBezTo>
                <a:cubicBezTo>
                  <a:pt x="4522058" y="7544847"/>
                  <a:pt x="4275670" y="7440369"/>
                  <a:pt x="4062738" y="7498079"/>
                </a:cubicBezTo>
                <a:cubicBezTo>
                  <a:pt x="3849806" y="7555789"/>
                  <a:pt x="3767031" y="7480234"/>
                  <a:pt x="3682935" y="7498079"/>
                </a:cubicBezTo>
                <a:cubicBezTo>
                  <a:pt x="3598839" y="7515924"/>
                  <a:pt x="3094461" y="7422826"/>
                  <a:pt x="2911821" y="7498079"/>
                </a:cubicBezTo>
                <a:cubicBezTo>
                  <a:pt x="2729181" y="7573332"/>
                  <a:pt x="2455804" y="7455588"/>
                  <a:pt x="2336362" y="7498079"/>
                </a:cubicBezTo>
                <a:cubicBezTo>
                  <a:pt x="2216920" y="7540570"/>
                  <a:pt x="1878903" y="7427853"/>
                  <a:pt x="1565248" y="7498079"/>
                </a:cubicBezTo>
                <a:cubicBezTo>
                  <a:pt x="1251593" y="7568305"/>
                  <a:pt x="1181645" y="7426151"/>
                  <a:pt x="891961" y="7498079"/>
                </a:cubicBezTo>
                <a:cubicBezTo>
                  <a:pt x="602277" y="7570007"/>
                  <a:pt x="216872" y="7427510"/>
                  <a:pt x="0" y="7498079"/>
                </a:cubicBezTo>
                <a:cubicBezTo>
                  <a:pt x="-17639" y="7335663"/>
                  <a:pt x="33090" y="7043826"/>
                  <a:pt x="0" y="6846323"/>
                </a:cubicBezTo>
                <a:cubicBezTo>
                  <a:pt x="-33090" y="6648820"/>
                  <a:pt x="22211" y="6380127"/>
                  <a:pt x="0" y="6194567"/>
                </a:cubicBezTo>
                <a:cubicBezTo>
                  <a:pt x="-22211" y="6009007"/>
                  <a:pt x="46983" y="5771062"/>
                  <a:pt x="0" y="5617791"/>
                </a:cubicBezTo>
                <a:cubicBezTo>
                  <a:pt x="-46983" y="5464520"/>
                  <a:pt x="19182" y="5210591"/>
                  <a:pt x="0" y="4891055"/>
                </a:cubicBezTo>
                <a:cubicBezTo>
                  <a:pt x="-19182" y="4571519"/>
                  <a:pt x="86472" y="4395437"/>
                  <a:pt x="0" y="4164318"/>
                </a:cubicBezTo>
                <a:cubicBezTo>
                  <a:pt x="-86472" y="3933199"/>
                  <a:pt x="25778" y="3726460"/>
                  <a:pt x="0" y="3512562"/>
                </a:cubicBezTo>
                <a:cubicBezTo>
                  <a:pt x="-25778" y="3298664"/>
                  <a:pt x="43463" y="3154586"/>
                  <a:pt x="0" y="2860806"/>
                </a:cubicBezTo>
                <a:cubicBezTo>
                  <a:pt x="-43463" y="2567026"/>
                  <a:pt x="38904" y="2498254"/>
                  <a:pt x="0" y="2209049"/>
                </a:cubicBezTo>
                <a:cubicBezTo>
                  <a:pt x="-38904" y="1919844"/>
                  <a:pt x="3933" y="1926536"/>
                  <a:pt x="0" y="1782236"/>
                </a:cubicBezTo>
                <a:cubicBezTo>
                  <a:pt x="-3933" y="1637936"/>
                  <a:pt x="20010" y="1388435"/>
                  <a:pt x="0" y="1055499"/>
                </a:cubicBezTo>
                <a:cubicBezTo>
                  <a:pt x="-20010" y="722563"/>
                  <a:pt x="28242" y="382236"/>
                  <a:pt x="0" y="0"/>
                </a:cubicBezTo>
                <a:close/>
              </a:path>
            </a:pathLst>
          </a:cu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75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close up of a logo&#10;&#10;Description automatically generated" id="11" name="Google Shape;11;p17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-109332" y="-351183"/>
            <a:ext cx="7991063" cy="1076076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" name="Google Shape;12;p17"/>
          <p:cNvGrpSpPr/>
          <p:nvPr/>
        </p:nvGrpSpPr>
        <p:grpSpPr>
          <a:xfrm>
            <a:off x="644623" y="1932892"/>
            <a:ext cx="6640114" cy="1222056"/>
            <a:chOff x="644623" y="583568"/>
            <a:chExt cx="6640114" cy="1222056"/>
          </a:xfrm>
        </p:grpSpPr>
        <p:pic>
          <p:nvPicPr>
            <p:cNvPr descr="A screenshot of a cell phone&#10;&#10;Description automatically generated" id="13" name="Google Shape;13;p17"/>
            <p:cNvPicPr preferRelativeResize="0"/>
            <p:nvPr/>
          </p:nvPicPr>
          <p:blipFill rotWithShape="1">
            <a:blip r:embed="rId2">
              <a:alphaModFix/>
            </a:blip>
            <a:srcRect b="89284" l="4849" r="5063" t="6033"/>
            <a:stretch/>
          </p:blipFill>
          <p:spPr>
            <a:xfrm>
              <a:off x="644623" y="583568"/>
              <a:ext cx="6640114" cy="47831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A screenshot of a cell phone&#10;&#10;Description automatically generated" id="14" name="Google Shape;14;p17"/>
            <p:cNvPicPr preferRelativeResize="0"/>
            <p:nvPr/>
          </p:nvPicPr>
          <p:blipFill rotWithShape="1">
            <a:blip r:embed="rId2">
              <a:alphaModFix/>
            </a:blip>
            <a:srcRect b="5065" l="4849" r="5063" t="87655"/>
            <a:stretch/>
          </p:blipFill>
          <p:spPr>
            <a:xfrm>
              <a:off x="644623" y="1061884"/>
              <a:ext cx="6640114" cy="74374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5" name="Google Shape;15;p17"/>
          <p:cNvGrpSpPr/>
          <p:nvPr/>
        </p:nvGrpSpPr>
        <p:grpSpPr>
          <a:xfrm>
            <a:off x="644623" y="8384493"/>
            <a:ext cx="6640114" cy="1222056"/>
            <a:chOff x="644623" y="583568"/>
            <a:chExt cx="6640114" cy="1222056"/>
          </a:xfrm>
        </p:grpSpPr>
        <p:pic>
          <p:nvPicPr>
            <p:cNvPr descr="A screenshot of a cell phone&#10;&#10;Description automatically generated" id="16" name="Google Shape;16;p17"/>
            <p:cNvPicPr preferRelativeResize="0"/>
            <p:nvPr/>
          </p:nvPicPr>
          <p:blipFill rotWithShape="1">
            <a:blip r:embed="rId2">
              <a:alphaModFix/>
            </a:blip>
            <a:srcRect b="89284" l="4849" r="5063" t="6033"/>
            <a:stretch/>
          </p:blipFill>
          <p:spPr>
            <a:xfrm>
              <a:off x="644623" y="583568"/>
              <a:ext cx="6640114" cy="47831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A screenshot of a cell phone&#10;&#10;Description automatically generated" id="17" name="Google Shape;17;p17"/>
            <p:cNvPicPr preferRelativeResize="0"/>
            <p:nvPr/>
          </p:nvPicPr>
          <p:blipFill rotWithShape="1">
            <a:blip r:embed="rId2">
              <a:alphaModFix/>
            </a:blip>
            <a:srcRect b="5065" l="4849" r="5063" t="87655"/>
            <a:stretch/>
          </p:blipFill>
          <p:spPr>
            <a:xfrm>
              <a:off x="644623" y="1061884"/>
              <a:ext cx="6640114" cy="74374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8" name="Google Shape;18;p17"/>
          <p:cNvGrpSpPr/>
          <p:nvPr/>
        </p:nvGrpSpPr>
        <p:grpSpPr>
          <a:xfrm>
            <a:off x="610153" y="2869791"/>
            <a:ext cx="3508277" cy="2971926"/>
            <a:chOff x="625573" y="2700461"/>
            <a:chExt cx="3508277" cy="2971926"/>
          </a:xfrm>
        </p:grpSpPr>
        <p:grpSp>
          <p:nvGrpSpPr>
            <p:cNvPr id="19" name="Google Shape;19;p17"/>
            <p:cNvGrpSpPr/>
            <p:nvPr/>
          </p:nvGrpSpPr>
          <p:grpSpPr>
            <a:xfrm>
              <a:off x="625573" y="2700461"/>
              <a:ext cx="3508277" cy="2583597"/>
              <a:chOff x="644623" y="2700461"/>
              <a:chExt cx="3508277" cy="2583597"/>
            </a:xfrm>
          </p:grpSpPr>
          <p:pic>
            <p:nvPicPr>
              <p:cNvPr descr="A screenshot of a cell phone&#10;&#10;Description automatically generated" id="20" name="Google Shape;20;p17"/>
              <p:cNvPicPr preferRelativeResize="0"/>
              <p:nvPr/>
            </p:nvPicPr>
            <p:blipFill rotWithShape="1">
              <a:blip r:embed="rId2">
                <a:alphaModFix/>
              </a:blip>
              <a:srcRect b="70317" l="4849" r="52619" t="5317"/>
              <a:stretch/>
            </p:blipFill>
            <p:spPr>
              <a:xfrm>
                <a:off x="644623" y="2700461"/>
                <a:ext cx="3134897" cy="248945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A screenshot of a cell phone&#10;&#10;Description automatically generated" id="21" name="Google Shape;21;p17"/>
              <p:cNvPicPr preferRelativeResize="0"/>
              <p:nvPr/>
            </p:nvPicPr>
            <p:blipFill rotWithShape="1">
              <a:blip r:embed="rId2">
                <a:alphaModFix/>
              </a:blip>
              <a:srcRect b="69397" l="87243" r="4546" t="5315"/>
              <a:stretch/>
            </p:blipFill>
            <p:spPr>
              <a:xfrm>
                <a:off x="3547871" y="2700462"/>
                <a:ext cx="605029" cy="2583596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descr="A screenshot of a cell phone&#10;&#10;Description automatically generated" id="22" name="Google Shape;22;p17"/>
            <p:cNvPicPr preferRelativeResize="0"/>
            <p:nvPr/>
          </p:nvPicPr>
          <p:blipFill rotWithShape="1">
            <a:blip r:embed="rId2">
              <a:alphaModFix/>
            </a:blip>
            <a:srcRect b="90147" l="4849" r="56021" t="5317"/>
            <a:stretch/>
          </p:blipFill>
          <p:spPr>
            <a:xfrm rot="10800000">
              <a:off x="1154400" y="5208965"/>
              <a:ext cx="2884198" cy="46342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A screenshot of a cell phone&#10;&#10;Description automatically generated" id="23" name="Google Shape;23;p17"/>
            <p:cNvPicPr preferRelativeResize="0"/>
            <p:nvPr/>
          </p:nvPicPr>
          <p:blipFill rotWithShape="1">
            <a:blip r:embed="rId2">
              <a:alphaModFix/>
            </a:blip>
            <a:srcRect b="90003" l="87244" r="5838" t="5314"/>
            <a:stretch/>
          </p:blipFill>
          <p:spPr>
            <a:xfrm rot="10800000">
              <a:off x="644622" y="5175020"/>
              <a:ext cx="509779" cy="478318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4" name="Google Shape;24;p17"/>
          <p:cNvGrpSpPr/>
          <p:nvPr/>
        </p:nvGrpSpPr>
        <p:grpSpPr>
          <a:xfrm flipH="1">
            <a:off x="3792870" y="2869791"/>
            <a:ext cx="3508277" cy="2971926"/>
            <a:chOff x="625573" y="2700461"/>
            <a:chExt cx="3508277" cy="2971926"/>
          </a:xfrm>
        </p:grpSpPr>
        <p:grpSp>
          <p:nvGrpSpPr>
            <p:cNvPr id="25" name="Google Shape;25;p17"/>
            <p:cNvGrpSpPr/>
            <p:nvPr/>
          </p:nvGrpSpPr>
          <p:grpSpPr>
            <a:xfrm>
              <a:off x="625573" y="2700461"/>
              <a:ext cx="3508277" cy="2583597"/>
              <a:chOff x="644623" y="2700461"/>
              <a:chExt cx="3508277" cy="2583597"/>
            </a:xfrm>
          </p:grpSpPr>
          <p:pic>
            <p:nvPicPr>
              <p:cNvPr descr="A screenshot of a cell phone&#10;&#10;Description automatically generated" id="26" name="Google Shape;26;p17"/>
              <p:cNvPicPr preferRelativeResize="0"/>
              <p:nvPr/>
            </p:nvPicPr>
            <p:blipFill rotWithShape="1">
              <a:blip r:embed="rId2">
                <a:alphaModFix/>
              </a:blip>
              <a:srcRect b="70317" l="4849" r="52619" t="5317"/>
              <a:stretch/>
            </p:blipFill>
            <p:spPr>
              <a:xfrm>
                <a:off x="644623" y="2700461"/>
                <a:ext cx="3134897" cy="248945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A screenshot of a cell phone&#10;&#10;Description automatically generated" id="27" name="Google Shape;27;p17"/>
              <p:cNvPicPr preferRelativeResize="0"/>
              <p:nvPr/>
            </p:nvPicPr>
            <p:blipFill rotWithShape="1">
              <a:blip r:embed="rId2">
                <a:alphaModFix/>
              </a:blip>
              <a:srcRect b="69397" l="87243" r="4546" t="5315"/>
              <a:stretch/>
            </p:blipFill>
            <p:spPr>
              <a:xfrm>
                <a:off x="3547871" y="2700462"/>
                <a:ext cx="605029" cy="2583596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descr="A screenshot of a cell phone&#10;&#10;Description automatically generated" id="28" name="Google Shape;28;p17"/>
            <p:cNvPicPr preferRelativeResize="0"/>
            <p:nvPr/>
          </p:nvPicPr>
          <p:blipFill rotWithShape="1">
            <a:blip r:embed="rId2">
              <a:alphaModFix/>
            </a:blip>
            <a:srcRect b="90147" l="4849" r="56021" t="5317"/>
            <a:stretch/>
          </p:blipFill>
          <p:spPr>
            <a:xfrm rot="10800000">
              <a:off x="1154400" y="5208965"/>
              <a:ext cx="2884198" cy="46342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A screenshot of a cell phone&#10;&#10;Description automatically generated" id="29" name="Google Shape;29;p17"/>
            <p:cNvPicPr preferRelativeResize="0"/>
            <p:nvPr/>
          </p:nvPicPr>
          <p:blipFill rotWithShape="1">
            <a:blip r:embed="rId2">
              <a:alphaModFix/>
            </a:blip>
            <a:srcRect b="90003" l="87244" r="5838" t="5314"/>
            <a:stretch/>
          </p:blipFill>
          <p:spPr>
            <a:xfrm rot="10800000">
              <a:off x="644622" y="5175020"/>
              <a:ext cx="509779" cy="478318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0" name="Google Shape;30;p17"/>
          <p:cNvGrpSpPr/>
          <p:nvPr/>
        </p:nvGrpSpPr>
        <p:grpSpPr>
          <a:xfrm>
            <a:off x="610153" y="5584043"/>
            <a:ext cx="3508277" cy="2971926"/>
            <a:chOff x="625573" y="2700461"/>
            <a:chExt cx="3508277" cy="2971926"/>
          </a:xfrm>
        </p:grpSpPr>
        <p:grpSp>
          <p:nvGrpSpPr>
            <p:cNvPr id="31" name="Google Shape;31;p17"/>
            <p:cNvGrpSpPr/>
            <p:nvPr/>
          </p:nvGrpSpPr>
          <p:grpSpPr>
            <a:xfrm>
              <a:off x="625573" y="2700461"/>
              <a:ext cx="3508277" cy="2583597"/>
              <a:chOff x="644623" y="2700461"/>
              <a:chExt cx="3508277" cy="2583597"/>
            </a:xfrm>
          </p:grpSpPr>
          <p:pic>
            <p:nvPicPr>
              <p:cNvPr descr="A screenshot of a cell phone&#10;&#10;Description automatically generated" id="32" name="Google Shape;32;p17"/>
              <p:cNvPicPr preferRelativeResize="0"/>
              <p:nvPr/>
            </p:nvPicPr>
            <p:blipFill rotWithShape="1">
              <a:blip r:embed="rId2">
                <a:alphaModFix/>
              </a:blip>
              <a:srcRect b="70317" l="4849" r="52619" t="5317"/>
              <a:stretch/>
            </p:blipFill>
            <p:spPr>
              <a:xfrm>
                <a:off x="644623" y="2700461"/>
                <a:ext cx="3134897" cy="248945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A screenshot of a cell phone&#10;&#10;Description automatically generated" id="33" name="Google Shape;33;p17"/>
              <p:cNvPicPr preferRelativeResize="0"/>
              <p:nvPr/>
            </p:nvPicPr>
            <p:blipFill rotWithShape="1">
              <a:blip r:embed="rId2">
                <a:alphaModFix/>
              </a:blip>
              <a:srcRect b="69397" l="87243" r="4546" t="5315"/>
              <a:stretch/>
            </p:blipFill>
            <p:spPr>
              <a:xfrm>
                <a:off x="3547871" y="2700462"/>
                <a:ext cx="605029" cy="2583596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descr="A screenshot of a cell phone&#10;&#10;Description automatically generated" id="34" name="Google Shape;34;p17"/>
            <p:cNvPicPr preferRelativeResize="0"/>
            <p:nvPr/>
          </p:nvPicPr>
          <p:blipFill rotWithShape="1">
            <a:blip r:embed="rId2">
              <a:alphaModFix/>
            </a:blip>
            <a:srcRect b="90147" l="4849" r="56021" t="5317"/>
            <a:stretch/>
          </p:blipFill>
          <p:spPr>
            <a:xfrm rot="10800000">
              <a:off x="1154400" y="5208965"/>
              <a:ext cx="2884198" cy="46342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A screenshot of a cell phone&#10;&#10;Description automatically generated" id="35" name="Google Shape;35;p17"/>
            <p:cNvPicPr preferRelativeResize="0"/>
            <p:nvPr/>
          </p:nvPicPr>
          <p:blipFill rotWithShape="1">
            <a:blip r:embed="rId2">
              <a:alphaModFix/>
            </a:blip>
            <a:srcRect b="90003" l="87244" r="5838" t="5314"/>
            <a:stretch/>
          </p:blipFill>
          <p:spPr>
            <a:xfrm rot="10800000">
              <a:off x="644622" y="5175020"/>
              <a:ext cx="509779" cy="478318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6" name="Google Shape;36;p17"/>
          <p:cNvGrpSpPr/>
          <p:nvPr/>
        </p:nvGrpSpPr>
        <p:grpSpPr>
          <a:xfrm flipH="1">
            <a:off x="3792870" y="5584043"/>
            <a:ext cx="3508277" cy="2971926"/>
            <a:chOff x="625573" y="2700461"/>
            <a:chExt cx="3508277" cy="2971926"/>
          </a:xfrm>
        </p:grpSpPr>
        <p:grpSp>
          <p:nvGrpSpPr>
            <p:cNvPr id="37" name="Google Shape;37;p17"/>
            <p:cNvGrpSpPr/>
            <p:nvPr/>
          </p:nvGrpSpPr>
          <p:grpSpPr>
            <a:xfrm>
              <a:off x="625573" y="2700461"/>
              <a:ext cx="3508277" cy="2583597"/>
              <a:chOff x="644623" y="2700461"/>
              <a:chExt cx="3508277" cy="2583597"/>
            </a:xfrm>
          </p:grpSpPr>
          <p:pic>
            <p:nvPicPr>
              <p:cNvPr descr="A screenshot of a cell phone&#10;&#10;Description automatically generated" id="38" name="Google Shape;38;p17"/>
              <p:cNvPicPr preferRelativeResize="0"/>
              <p:nvPr/>
            </p:nvPicPr>
            <p:blipFill rotWithShape="1">
              <a:blip r:embed="rId2">
                <a:alphaModFix/>
              </a:blip>
              <a:srcRect b="70317" l="4849" r="52619" t="5317"/>
              <a:stretch/>
            </p:blipFill>
            <p:spPr>
              <a:xfrm>
                <a:off x="644623" y="2700461"/>
                <a:ext cx="3134897" cy="248945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A screenshot of a cell phone&#10;&#10;Description automatically generated" id="39" name="Google Shape;39;p17"/>
              <p:cNvPicPr preferRelativeResize="0"/>
              <p:nvPr/>
            </p:nvPicPr>
            <p:blipFill rotWithShape="1">
              <a:blip r:embed="rId2">
                <a:alphaModFix/>
              </a:blip>
              <a:srcRect b="69397" l="87243" r="4546" t="5315"/>
              <a:stretch/>
            </p:blipFill>
            <p:spPr>
              <a:xfrm>
                <a:off x="3547871" y="2700462"/>
                <a:ext cx="605029" cy="2583596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descr="A screenshot of a cell phone&#10;&#10;Description automatically generated" id="40" name="Google Shape;40;p17"/>
            <p:cNvPicPr preferRelativeResize="0"/>
            <p:nvPr/>
          </p:nvPicPr>
          <p:blipFill rotWithShape="1">
            <a:blip r:embed="rId2">
              <a:alphaModFix/>
            </a:blip>
            <a:srcRect b="90147" l="4849" r="56021" t="5317"/>
            <a:stretch/>
          </p:blipFill>
          <p:spPr>
            <a:xfrm rot="10800000">
              <a:off x="1154400" y="5208965"/>
              <a:ext cx="2884198" cy="46342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A screenshot of a cell phone&#10;&#10;Description automatically generated" id="41" name="Google Shape;41;p17"/>
            <p:cNvPicPr preferRelativeResize="0"/>
            <p:nvPr/>
          </p:nvPicPr>
          <p:blipFill rotWithShape="1">
            <a:blip r:embed="rId2">
              <a:alphaModFix/>
            </a:blip>
            <a:srcRect b="90003" l="87244" r="5838" t="5314"/>
            <a:stretch/>
          </p:blipFill>
          <p:spPr>
            <a:xfrm rot="10800000">
              <a:off x="644622" y="5175020"/>
              <a:ext cx="509779" cy="47831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42" name="Google Shape;42;p17"/>
          <p:cNvSpPr txBox="1"/>
          <p:nvPr/>
        </p:nvSpPr>
        <p:spPr>
          <a:xfrm>
            <a:off x="4500833" y="9358058"/>
            <a:ext cx="3253479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June Shanahan Dog-On-It Designs</a:t>
            </a:r>
            <a:endParaRPr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 close up of a chip&#10;&#10;Description automatically generated" id="43" name="Google Shape;43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011021">
            <a:off x="6548742" y="156747"/>
            <a:ext cx="1071357" cy="98698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chip&#10;&#10;Description automatically generated" id="44" name="Google Shape;44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-5400000">
            <a:off x="48008" y="156747"/>
            <a:ext cx="1071357" cy="98698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chip&#10;&#10;Description automatically generated" id="45" name="Google Shape;45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10800000">
            <a:off x="6548742" y="9018696"/>
            <a:ext cx="1071357" cy="98698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chip&#10;&#10;Description automatically generated" id="46" name="Google Shape;46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-10207512">
            <a:off x="154333" y="8976166"/>
            <a:ext cx="1071357" cy="986983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17"/>
          <p:cNvSpPr/>
          <p:nvPr/>
        </p:nvSpPr>
        <p:spPr>
          <a:xfrm>
            <a:off x="4817677" y="1998999"/>
            <a:ext cx="1424402" cy="35471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17"/>
          <p:cNvSpPr txBox="1"/>
          <p:nvPr/>
        </p:nvSpPr>
        <p:spPr>
          <a:xfrm>
            <a:off x="4683499" y="1933326"/>
            <a:ext cx="2055709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NEWSLETTER</a:t>
            </a:r>
            <a:endParaRPr/>
          </a:p>
        </p:txBody>
      </p:sp>
      <p:sp>
        <p:nvSpPr>
          <p:cNvPr id="49" name="Google Shape;49;p17"/>
          <p:cNvSpPr/>
          <p:nvPr/>
        </p:nvSpPr>
        <p:spPr>
          <a:xfrm>
            <a:off x="1275929" y="2066757"/>
            <a:ext cx="1521861" cy="31392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9"/>
          <p:cNvSpPr txBox="1"/>
          <p:nvPr/>
        </p:nvSpPr>
        <p:spPr>
          <a:xfrm>
            <a:off x="907185" y="3164117"/>
            <a:ext cx="2808472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Math</a:t>
            </a:r>
            <a:endParaRPr/>
          </a:p>
        </p:txBody>
      </p:sp>
      <p:sp>
        <p:nvSpPr>
          <p:cNvPr id="123" name="Google Shape;123;p9"/>
          <p:cNvSpPr txBox="1"/>
          <p:nvPr/>
        </p:nvSpPr>
        <p:spPr>
          <a:xfrm>
            <a:off x="4145549" y="3164105"/>
            <a:ext cx="28086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Reading</a:t>
            </a:r>
            <a:endParaRPr/>
          </a:p>
        </p:txBody>
      </p:sp>
      <p:sp>
        <p:nvSpPr>
          <p:cNvPr id="124" name="Google Shape;124;p9"/>
          <p:cNvSpPr txBox="1"/>
          <p:nvPr/>
        </p:nvSpPr>
        <p:spPr>
          <a:xfrm>
            <a:off x="907185" y="5891378"/>
            <a:ext cx="2808472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Science</a:t>
            </a:r>
            <a:endParaRPr/>
          </a:p>
        </p:txBody>
      </p:sp>
      <p:sp>
        <p:nvSpPr>
          <p:cNvPr id="125" name="Google Shape;125;p9"/>
          <p:cNvSpPr txBox="1"/>
          <p:nvPr/>
        </p:nvSpPr>
        <p:spPr>
          <a:xfrm>
            <a:off x="4145611" y="5880326"/>
            <a:ext cx="28086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Spelling Words</a:t>
            </a:r>
            <a:endParaRPr/>
          </a:p>
        </p:txBody>
      </p:sp>
      <p:sp>
        <p:nvSpPr>
          <p:cNvPr id="126" name="Google Shape;126;p9"/>
          <p:cNvSpPr txBox="1"/>
          <p:nvPr/>
        </p:nvSpPr>
        <p:spPr>
          <a:xfrm>
            <a:off x="920693" y="3415262"/>
            <a:ext cx="28086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*Benchmark fractions to compare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*Mixed Numbers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*Improper Fractions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sp>
        <p:nvSpPr>
          <p:cNvPr id="127" name="Google Shape;127;p9"/>
          <p:cNvSpPr txBox="1"/>
          <p:nvPr/>
        </p:nvSpPr>
        <p:spPr>
          <a:xfrm>
            <a:off x="4188147" y="3415262"/>
            <a:ext cx="28086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*Tales of a Fourth Grade Nothing” Chapter -Character Perspective</a:t>
            </a:r>
            <a:endParaRPr/>
          </a:p>
        </p:txBody>
      </p:sp>
      <p:sp>
        <p:nvSpPr>
          <p:cNvPr id="128" name="Google Shape;128;p9"/>
          <p:cNvSpPr txBox="1"/>
          <p:nvPr/>
        </p:nvSpPr>
        <p:spPr>
          <a:xfrm>
            <a:off x="920693" y="6159075"/>
            <a:ext cx="28086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*Energy Flow in a Food Web-Make a Food Web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*Notes over Food Webs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*Triva to prepare for the test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sp>
        <p:nvSpPr>
          <p:cNvPr id="129" name="Google Shape;129;p9"/>
          <p:cNvSpPr txBox="1"/>
          <p:nvPr/>
        </p:nvSpPr>
        <p:spPr>
          <a:xfrm>
            <a:off x="4188150" y="6159075"/>
            <a:ext cx="2766000" cy="24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1. wrinkle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2. wriggle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3. wrapper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4. wrench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5. answer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6. knead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7. knives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8. known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9. kneel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10. knew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sp>
        <p:nvSpPr>
          <p:cNvPr id="130" name="Google Shape;130;p9"/>
          <p:cNvSpPr txBox="1"/>
          <p:nvPr/>
        </p:nvSpPr>
        <p:spPr>
          <a:xfrm>
            <a:off x="952285" y="8619141"/>
            <a:ext cx="6071025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Tid-Bits</a:t>
            </a:r>
            <a:endParaRPr/>
          </a:p>
        </p:txBody>
      </p:sp>
      <p:sp>
        <p:nvSpPr>
          <p:cNvPr id="131" name="Google Shape;131;p9"/>
          <p:cNvSpPr txBox="1"/>
          <p:nvPr/>
        </p:nvSpPr>
        <p:spPr>
          <a:xfrm>
            <a:off x="964235" y="8825320"/>
            <a:ext cx="59994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*</a:t>
            </a:r>
            <a:r>
              <a:rPr lang="en-US" sz="13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Practice Multiplication facts nightly</a:t>
            </a:r>
            <a:endParaRPr sz="13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*Remeber to get 70 reading minutes a week-this is part of your grade&gt;</a:t>
            </a:r>
            <a:endParaRPr sz="13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sp>
        <p:nvSpPr>
          <p:cNvPr id="132" name="Google Shape;132;p9"/>
          <p:cNvSpPr txBox="1"/>
          <p:nvPr/>
        </p:nvSpPr>
        <p:spPr>
          <a:xfrm>
            <a:off x="1365453" y="1979117"/>
            <a:ext cx="1567684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2019-04-10T20:01:22Z</dcterms:created>
  <dc:creator>June Shanahan</dc:creator>
</cp:coreProperties>
</file>