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Words with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oo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 sound,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prefix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pre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-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and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mis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-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Cause and effect; alliteration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Possessive nouns and pronouns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2-d shapes, angles, sides, vertices, cubes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plants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50" dirty="0" smtClean="0">
                <a:solidFill>
                  <a:srgbClr val="000000"/>
                </a:solidFill>
                <a:latin typeface="Tempus Sans ITC" panose="04020404030D07020202" pitchFamily="82" charset="0"/>
              </a:rPr>
              <a:t>Speaking respectfully </a:t>
            </a: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Jocelyn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11,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15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- 4-5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15- 4-5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13 minor grade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March </a:t>
            </a:r>
            <a:r>
              <a:rPr lang="en-US" sz="1300" dirty="0" smtClean="0"/>
              <a:t>14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spring </a:t>
            </a:r>
            <a:r>
              <a:rPr lang="en-US" sz="1300" smtClean="0"/>
              <a:t>pictures and class </a:t>
            </a:r>
            <a:r>
              <a:rPr lang="en-US" sz="1300" dirty="0" smtClean="0"/>
              <a:t>pictures</a:t>
            </a:r>
          </a:p>
          <a:p>
            <a:r>
              <a:rPr lang="en-US" sz="1300" dirty="0" smtClean="0"/>
              <a:t>March 15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AR street party</a:t>
            </a:r>
          </a:p>
          <a:p>
            <a:r>
              <a:rPr lang="en-US" sz="1300" dirty="0" smtClean="0"/>
              <a:t>March 18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-21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- ACAP</a:t>
            </a:r>
          </a:p>
          <a:p>
            <a:r>
              <a:rPr lang="en-US" sz="1300" dirty="0" smtClean="0"/>
              <a:t>March 18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report cards go home</a:t>
            </a:r>
          </a:p>
          <a:p>
            <a:r>
              <a:rPr lang="en-US" sz="1300" dirty="0" smtClean="0"/>
              <a:t>March 22</a:t>
            </a:r>
            <a:r>
              <a:rPr lang="en-US" sz="1300" baseline="30000" dirty="0" smtClean="0"/>
              <a:t>nd</a:t>
            </a:r>
            <a:r>
              <a:rPr lang="en-US" sz="1300" dirty="0" smtClean="0"/>
              <a:t>- Bunny Hop/special snack/Freaky Friday</a:t>
            </a:r>
          </a:p>
          <a:p>
            <a:endParaRPr lang="en-US" sz="1300" dirty="0" smtClean="0"/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0b9745e-708a-4de7-b76f-403203919f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2222</TotalTime>
  <Words>117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61</cp:revision>
  <cp:lastPrinted>2024-03-01T19:02:07Z</cp:lastPrinted>
  <dcterms:created xsi:type="dcterms:W3CDTF">2016-06-16T14:10:06Z</dcterms:created>
  <dcterms:modified xsi:type="dcterms:W3CDTF">2024-03-08T16:01:05Z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