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030EBC-2728-410E-A3A6-6B572C0250AE}" v="5" dt="2023-01-25T15:45:36.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9444" autoAdjust="0"/>
  </p:normalViewPr>
  <p:slideViewPr>
    <p:cSldViewPr>
      <p:cViewPr varScale="1">
        <p:scale>
          <a:sx n="79" d="100"/>
          <a:sy n="79" d="100"/>
        </p:scale>
        <p:origin x="2544"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4979"/>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8132" y="1"/>
            <a:ext cx="3043343" cy="464979"/>
          </a:xfrm>
          <a:prstGeom prst="rect">
            <a:avLst/>
          </a:prstGeom>
        </p:spPr>
        <p:txBody>
          <a:bodyPr vert="horz" lIns="91577" tIns="45789" rIns="91577" bIns="45789" rtlCol="0"/>
          <a:lstStyle>
            <a:lvl1pPr algn="r">
              <a:defRPr sz="1200"/>
            </a:lvl1pPr>
          </a:lstStyle>
          <a:p>
            <a:fld id="{1B0FC4F5-5B01-4560-89D4-279EC5BE23FE}" type="datetimeFigureOut">
              <a:rPr lang="en-US" smtClean="0"/>
              <a:pPr/>
              <a:t>1/25/2023</a:t>
            </a:fld>
            <a:endParaRPr lang="en-US"/>
          </a:p>
        </p:txBody>
      </p:sp>
      <p:sp>
        <p:nvSpPr>
          <p:cNvPr id="4" name="Footer Placeholder 3"/>
          <p:cNvSpPr>
            <a:spLocks noGrp="1"/>
          </p:cNvSpPr>
          <p:nvPr>
            <p:ph type="ftr" sz="quarter" idx="2"/>
          </p:nvPr>
        </p:nvSpPr>
        <p:spPr>
          <a:xfrm>
            <a:off x="0" y="8842535"/>
            <a:ext cx="3043343" cy="464979"/>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535"/>
            <a:ext cx="3043343" cy="464979"/>
          </a:xfrm>
          <a:prstGeom prst="rect">
            <a:avLst/>
          </a:prstGeom>
        </p:spPr>
        <p:txBody>
          <a:bodyPr vert="horz" lIns="91577" tIns="45789" rIns="91577" bIns="45789"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1577" tIns="45789" rIns="91577" bIns="45789" rtlCol="0"/>
          <a:lstStyle>
            <a:lvl1pPr algn="r">
              <a:defRPr sz="1200"/>
            </a:lvl1pPr>
          </a:lstStyle>
          <a:p>
            <a:fld id="{93460D20-A286-445A-8D0E-B6C9064950E0}" type="datetimeFigureOut">
              <a:rPr lang="en-US" smtClean="0"/>
              <a:pPr/>
              <a:t>1/25/2023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1577" tIns="45789" rIns="91577" bIns="457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1577" tIns="45789" rIns="91577" bIns="45789"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defTabSz="915772">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defTabSz="915772">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defTabSz="915772">
              <a:buFontTx/>
              <a:buChar char="-"/>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defTabSz="915772">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1/25/2023</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1/25/2023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mailto:jtaylor1@mcpss.com" TargetMode="External"/><Relationship Id="rId3" Type="http://schemas.openxmlformats.org/officeDocument/2006/relationships/hyperlink" Target="mailto:lcroom@aerostar.net" TargetMode="External"/><Relationship Id="rId7" Type="http://schemas.openxmlformats.org/officeDocument/2006/relationships/hyperlink" Target="mailto:ltucker@mcps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hhunt@mcpss.com" TargetMode="External"/><Relationship Id="rId5" Type="http://schemas.openxmlformats.org/officeDocument/2006/relationships/hyperlink" Target="mailto:jrbruister@mcpss.com" TargetMode="External"/><Relationship Id="rId4" Type="http://schemas.openxmlformats.org/officeDocument/2006/relationships/hyperlink" Target="mailto:lauradavis471@yahoo.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181600"/>
            <a:ext cx="7772400" cy="857250"/>
          </a:xfrm>
        </p:spPr>
        <p:txBody>
          <a:bodyPr/>
          <a:lstStyle/>
          <a:p>
            <a:r>
              <a:rPr lang="en-US" sz="3200" dirty="0"/>
              <a:t>Welcome to the </a:t>
            </a:r>
            <a:br>
              <a:rPr lang="en-US" sz="3200" dirty="0"/>
            </a:br>
            <a:r>
              <a:rPr lang="en-US" sz="3200" dirty="0"/>
              <a:t>Annual Meeting of Title I Parents</a:t>
            </a:r>
            <a:br>
              <a:rPr lang="en-US" sz="3200" dirty="0"/>
            </a:br>
            <a:r>
              <a:rPr lang="en-US" sz="3200" dirty="0"/>
              <a:t>CITRONELLE HIGH SCHOOL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429000"/>
          </a:xfrm>
        </p:spPr>
        <p:txBody>
          <a:bodyPr/>
          <a:lstStyle/>
          <a:p>
            <a:pPr>
              <a:buNone/>
            </a:pPr>
            <a:r>
              <a:rPr lang="en-US" sz="2000" b="1" dirty="0"/>
              <a:t>Name		                       Email Address		</a:t>
            </a:r>
          </a:p>
          <a:p>
            <a:pPr marL="0" indent="0">
              <a:buNone/>
            </a:pPr>
            <a:r>
              <a:rPr lang="en-US" sz="2000" dirty="0"/>
              <a:t>LaShea Croom	                       </a:t>
            </a:r>
            <a:r>
              <a:rPr lang="en-US" sz="2000" dirty="0">
                <a:hlinkClick r:id="rId3"/>
              </a:rPr>
              <a:t>lcroom@aerostar.net</a:t>
            </a:r>
            <a:endParaRPr lang="en-US" sz="2000" dirty="0"/>
          </a:p>
          <a:p>
            <a:pPr marL="0" indent="0">
              <a:buNone/>
            </a:pPr>
            <a:r>
              <a:rPr lang="en-US" sz="2000" dirty="0"/>
              <a:t>Laura Davis 		          </a:t>
            </a:r>
            <a:r>
              <a:rPr lang="en-US" sz="2000" b="0" i="0" dirty="0">
                <a:solidFill>
                  <a:srgbClr val="444444"/>
                </a:solidFill>
                <a:effectLst/>
                <a:hlinkClick r:id="rId4"/>
              </a:rPr>
              <a:t>lauradavis471@yahoo.com</a:t>
            </a:r>
            <a:r>
              <a:rPr lang="en-US" sz="2000" b="0" i="0" dirty="0">
                <a:solidFill>
                  <a:srgbClr val="444444"/>
                </a:solidFill>
                <a:effectLst/>
              </a:rPr>
              <a:t> </a:t>
            </a:r>
            <a:endParaRPr lang="en-US" sz="2000" dirty="0"/>
          </a:p>
          <a:p>
            <a:pPr marL="0" indent="0">
              <a:buNone/>
            </a:pPr>
            <a:endParaRPr lang="en-US" sz="2000" dirty="0"/>
          </a:p>
          <a:p>
            <a:pPr marL="0" indent="0">
              <a:buNone/>
            </a:pPr>
            <a:r>
              <a:rPr lang="en-US" sz="2000" dirty="0"/>
              <a:t>Joe Bruister		         </a:t>
            </a:r>
            <a:r>
              <a:rPr lang="en-US" sz="2000" dirty="0">
                <a:hlinkClick r:id="rId5"/>
              </a:rPr>
              <a:t>jrbruister@mcpss.com</a:t>
            </a:r>
            <a:r>
              <a:rPr lang="en-US" sz="2000" dirty="0"/>
              <a:t> </a:t>
            </a:r>
          </a:p>
          <a:p>
            <a:pPr marL="0" indent="0">
              <a:buNone/>
            </a:pPr>
            <a:r>
              <a:rPr lang="en-US" sz="2000" dirty="0"/>
              <a:t>Heather Hunt 		         </a:t>
            </a:r>
            <a:r>
              <a:rPr lang="en-US" sz="2000" dirty="0">
                <a:hlinkClick r:id="rId6"/>
              </a:rPr>
              <a:t>hhunt@mcpss.com</a:t>
            </a:r>
            <a:r>
              <a:rPr lang="en-US" sz="2000" dirty="0"/>
              <a:t> </a:t>
            </a:r>
          </a:p>
          <a:p>
            <a:pPr marL="0" indent="0">
              <a:buNone/>
            </a:pPr>
            <a:r>
              <a:rPr lang="en-US" sz="2000" dirty="0"/>
              <a:t>Latasha Tucker		         </a:t>
            </a:r>
            <a:r>
              <a:rPr lang="en-US" sz="2000" dirty="0">
                <a:hlinkClick r:id="rId7"/>
              </a:rPr>
              <a:t>ltucker@mcpss.com</a:t>
            </a:r>
            <a:r>
              <a:rPr lang="en-US" sz="2000" dirty="0"/>
              <a:t> </a:t>
            </a:r>
          </a:p>
          <a:p>
            <a:pPr marL="0" indent="0">
              <a:buNone/>
            </a:pPr>
            <a:r>
              <a:rPr lang="en-US" sz="2000" dirty="0"/>
              <a:t>January Taylor		         </a:t>
            </a:r>
            <a:r>
              <a:rPr lang="en-US" sz="2000" dirty="0">
                <a:hlinkClick r:id="rId8"/>
              </a:rPr>
              <a:t>jtaylor1@mcpss.com</a:t>
            </a:r>
            <a:endParaRPr lang="en-US" sz="2000" dirty="0"/>
          </a:p>
          <a:p>
            <a:pPr marL="0" indent="0">
              <a:buNone/>
            </a:pPr>
            <a:endParaRPr lang="en-US" sz="2000" dirty="0"/>
          </a:p>
          <a:p>
            <a:pPr marL="0" indent="0">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D8B60B-E719-4C1D-9771-6FB7C17E231C}">
  <ds:schemaRefs>
    <ds:schemaRef ds:uri="e1a4e7ef-ecce-4078-a3f6-1520a0b100ad"/>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www.w3.org/XML/1998/namespace"/>
    <ds:schemaRef ds:uri="afd267e3-8e89-43b6-a889-580652c74157"/>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3.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Back to School</Template>
  <TotalTime>1719</TotalTime>
  <Words>3037</Words>
  <Application>Microsoft Office PowerPoint</Application>
  <PresentationFormat>On-screen Show (4:3)</PresentationFormat>
  <Paragraphs>248</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 CITRONELLE HIGH SCHOOL </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Hunt, Heather W/Citronelle</cp:lastModifiedBy>
  <cp:revision>201</cp:revision>
  <cp:lastPrinted>2022-09-20T13:53:19Z</cp:lastPrinted>
  <dcterms:created xsi:type="dcterms:W3CDTF">2008-12-30T20:58:07Z</dcterms:created>
  <dcterms:modified xsi:type="dcterms:W3CDTF">2023-01-25T15:47:21Z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