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64"/>
  </p:notesMasterIdLst>
  <p:handoutMasterIdLst>
    <p:handoutMasterId r:id="rId65"/>
  </p:handoutMasterIdLst>
  <p:sldIdLst>
    <p:sldId id="256" r:id="rId5"/>
    <p:sldId id="307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308" r:id="rId24"/>
    <p:sldId id="309" r:id="rId25"/>
    <p:sldId id="310" r:id="rId26"/>
    <p:sldId id="311" r:id="rId27"/>
    <p:sldId id="312" r:id="rId28"/>
    <p:sldId id="313" r:id="rId29"/>
    <p:sldId id="274" r:id="rId30"/>
    <p:sldId id="275" r:id="rId31"/>
    <p:sldId id="276" r:id="rId32"/>
    <p:sldId id="277" r:id="rId33"/>
    <p:sldId id="278" r:id="rId34"/>
    <p:sldId id="279" r:id="rId35"/>
    <p:sldId id="280" r:id="rId36"/>
    <p:sldId id="281" r:id="rId37"/>
    <p:sldId id="282" r:id="rId38"/>
    <p:sldId id="283" r:id="rId39"/>
    <p:sldId id="284" r:id="rId40"/>
    <p:sldId id="285" r:id="rId41"/>
    <p:sldId id="286" r:id="rId42"/>
    <p:sldId id="287" r:id="rId43"/>
    <p:sldId id="288" r:id="rId44"/>
    <p:sldId id="289" r:id="rId45"/>
    <p:sldId id="314" r:id="rId46"/>
    <p:sldId id="290" r:id="rId47"/>
    <p:sldId id="291" r:id="rId48"/>
    <p:sldId id="292" r:id="rId49"/>
    <p:sldId id="293" r:id="rId50"/>
    <p:sldId id="294" r:id="rId51"/>
    <p:sldId id="295" r:id="rId52"/>
    <p:sldId id="296" r:id="rId53"/>
    <p:sldId id="297" r:id="rId54"/>
    <p:sldId id="298" r:id="rId55"/>
    <p:sldId id="299" r:id="rId56"/>
    <p:sldId id="300" r:id="rId57"/>
    <p:sldId id="301" r:id="rId58"/>
    <p:sldId id="302" r:id="rId59"/>
    <p:sldId id="303" r:id="rId60"/>
    <p:sldId id="304" r:id="rId61"/>
    <p:sldId id="305" r:id="rId62"/>
    <p:sldId id="306" r:id="rId6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2" userDrawn="1">
          <p15:clr>
            <a:srgbClr val="A4A3A4"/>
          </p15:clr>
        </p15:guide>
        <p15:guide id="2" pos="3144" userDrawn="1">
          <p15:clr>
            <a:srgbClr val="A4A3A4"/>
          </p15:clr>
        </p15:guide>
        <p15:guide id="3" orient="horz" pos="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A0A092-BC86-48C6-AE08-9C127C6ACD6C}" v="1" dt="2026-02-26T21:13:24.722"/>
  </p1510:revLst>
</p1510:revInfo>
</file>

<file path=ppt/tableStyles.xml><?xml version="1.0" encoding="utf-8"?>
<a:tblStyleLst xmlns:a="http://schemas.openxmlformats.org/drawingml/2006/main" def="{C4B1156A-380E-4F78-BDF5-A606A8083BF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204" autoAdjust="0"/>
  </p:normalViewPr>
  <p:slideViewPr>
    <p:cSldViewPr snapToGrid="0">
      <p:cViewPr varScale="1">
        <p:scale>
          <a:sx n="78" d="100"/>
          <a:sy n="78" d="100"/>
        </p:scale>
        <p:origin x="878" y="58"/>
      </p:cViewPr>
      <p:guideLst>
        <p:guide orient="horz" pos="792"/>
        <p:guide pos="3144"/>
        <p:guide orient="horz" pos="960"/>
      </p:guideLst>
    </p:cSldViewPr>
  </p:slideViewPr>
  <p:outlineViewPr>
    <p:cViewPr>
      <p:scale>
        <a:sx n="33" d="100"/>
        <a:sy n="33" d="100"/>
      </p:scale>
      <p:origin x="0" y="-1194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5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commentAuthors" Target="commentAuthors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notesMaster" Target="notesMasters/notesMaster1.xml"/><Relationship Id="rId69" Type="http://schemas.openxmlformats.org/officeDocument/2006/relationships/theme" Target="theme/theme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microsoft.com/office/2015/10/relationships/revisionInfo" Target="revisionInfo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presProps" Target="pres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handoutMaster" Target="handoutMasters/handoutMaster1.xml"/><Relationship Id="rId73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71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mmy Stokes" userId="b4362cf4ecd1fdcd" providerId="LiveId" clId="{91368198-198D-4515-9089-A1FABF02602E}"/>
    <pc:docChg chg="custSel addSld modSld sldOrd">
      <pc:chgData name="Jimmy Stokes" userId="b4362cf4ecd1fdcd" providerId="LiveId" clId="{91368198-198D-4515-9089-A1FABF02602E}" dt="2026-02-27T15:35:43.210" v="3007" actId="20577"/>
      <pc:docMkLst>
        <pc:docMk/>
      </pc:docMkLst>
      <pc:sldChg chg="modSp mod">
        <pc:chgData name="Jimmy Stokes" userId="b4362cf4ecd1fdcd" providerId="LiveId" clId="{91368198-198D-4515-9089-A1FABF02602E}" dt="2026-02-26T20:12:15.031" v="140" actId="27636"/>
        <pc:sldMkLst>
          <pc:docMk/>
          <pc:sldMk cId="670190297" sldId="257"/>
        </pc:sldMkLst>
        <pc:spChg chg="mod">
          <ac:chgData name="Jimmy Stokes" userId="b4362cf4ecd1fdcd" providerId="LiveId" clId="{91368198-198D-4515-9089-A1FABF02602E}" dt="2026-02-26T20:12:15.031" v="140" actId="27636"/>
          <ac:spMkLst>
            <pc:docMk/>
            <pc:sldMk cId="670190297" sldId="257"/>
            <ac:spMk id="2" creationId="{6FD36C2C-B20C-138A-2C03-70A5FC8A52E5}"/>
          </ac:spMkLst>
        </pc:spChg>
      </pc:sldChg>
      <pc:sldChg chg="modSp mod">
        <pc:chgData name="Jimmy Stokes" userId="b4362cf4ecd1fdcd" providerId="LiveId" clId="{91368198-198D-4515-9089-A1FABF02602E}" dt="2026-02-26T20:12:06.071" v="138" actId="14100"/>
        <pc:sldMkLst>
          <pc:docMk/>
          <pc:sldMk cId="572133647" sldId="258"/>
        </pc:sldMkLst>
        <pc:spChg chg="mod">
          <ac:chgData name="Jimmy Stokes" userId="b4362cf4ecd1fdcd" providerId="LiveId" clId="{91368198-198D-4515-9089-A1FABF02602E}" dt="2026-02-26T20:12:06.071" v="138" actId="14100"/>
          <ac:spMkLst>
            <pc:docMk/>
            <pc:sldMk cId="572133647" sldId="258"/>
            <ac:spMk id="2" creationId="{3A9A8D86-2A6D-387E-FD66-DA49446EFDED}"/>
          </ac:spMkLst>
        </pc:spChg>
      </pc:sldChg>
      <pc:sldChg chg="modSp mod">
        <pc:chgData name="Jimmy Stokes" userId="b4362cf4ecd1fdcd" providerId="LiveId" clId="{91368198-198D-4515-9089-A1FABF02602E}" dt="2026-02-26T20:12:00.821" v="137" actId="27636"/>
        <pc:sldMkLst>
          <pc:docMk/>
          <pc:sldMk cId="953302165" sldId="259"/>
        </pc:sldMkLst>
        <pc:spChg chg="mod">
          <ac:chgData name="Jimmy Stokes" userId="b4362cf4ecd1fdcd" providerId="LiveId" clId="{91368198-198D-4515-9089-A1FABF02602E}" dt="2026-02-26T20:12:00.821" v="137" actId="27636"/>
          <ac:spMkLst>
            <pc:docMk/>
            <pc:sldMk cId="953302165" sldId="259"/>
            <ac:spMk id="2" creationId="{B5E7FEC8-A040-11CA-E564-0F4F73024D73}"/>
          </ac:spMkLst>
        </pc:spChg>
      </pc:sldChg>
      <pc:sldChg chg="modSp mod">
        <pc:chgData name="Jimmy Stokes" userId="b4362cf4ecd1fdcd" providerId="LiveId" clId="{91368198-198D-4515-9089-A1FABF02602E}" dt="2026-02-26T20:11:53.621" v="135" actId="14100"/>
        <pc:sldMkLst>
          <pc:docMk/>
          <pc:sldMk cId="737972111" sldId="260"/>
        </pc:sldMkLst>
        <pc:spChg chg="mod">
          <ac:chgData name="Jimmy Stokes" userId="b4362cf4ecd1fdcd" providerId="LiveId" clId="{91368198-198D-4515-9089-A1FABF02602E}" dt="2026-02-26T20:11:53.621" v="135" actId="14100"/>
          <ac:spMkLst>
            <pc:docMk/>
            <pc:sldMk cId="737972111" sldId="260"/>
            <ac:spMk id="2" creationId="{6E47D75C-F095-F87D-F86B-F827894A6EF5}"/>
          </ac:spMkLst>
        </pc:spChg>
      </pc:sldChg>
      <pc:sldChg chg="modSp mod">
        <pc:chgData name="Jimmy Stokes" userId="b4362cf4ecd1fdcd" providerId="LiveId" clId="{91368198-198D-4515-9089-A1FABF02602E}" dt="2026-02-26T20:11:43.571" v="134" actId="27636"/>
        <pc:sldMkLst>
          <pc:docMk/>
          <pc:sldMk cId="3848983430" sldId="261"/>
        </pc:sldMkLst>
        <pc:spChg chg="mod">
          <ac:chgData name="Jimmy Stokes" userId="b4362cf4ecd1fdcd" providerId="LiveId" clId="{91368198-198D-4515-9089-A1FABF02602E}" dt="2026-02-26T20:11:43.571" v="134" actId="27636"/>
          <ac:spMkLst>
            <pc:docMk/>
            <pc:sldMk cId="3848983430" sldId="261"/>
            <ac:spMk id="2" creationId="{297B206E-B6D0-D31B-DB1F-AFD1C5712618}"/>
          </ac:spMkLst>
        </pc:spChg>
      </pc:sldChg>
      <pc:sldChg chg="modSp mod">
        <pc:chgData name="Jimmy Stokes" userId="b4362cf4ecd1fdcd" providerId="LiveId" clId="{91368198-198D-4515-9089-A1FABF02602E}" dt="2026-02-26T20:11:37.662" v="132" actId="14100"/>
        <pc:sldMkLst>
          <pc:docMk/>
          <pc:sldMk cId="1203658620" sldId="262"/>
        </pc:sldMkLst>
        <pc:spChg chg="mod">
          <ac:chgData name="Jimmy Stokes" userId="b4362cf4ecd1fdcd" providerId="LiveId" clId="{91368198-198D-4515-9089-A1FABF02602E}" dt="2026-02-26T20:11:37.662" v="132" actId="14100"/>
          <ac:spMkLst>
            <pc:docMk/>
            <pc:sldMk cId="1203658620" sldId="262"/>
            <ac:spMk id="2" creationId="{604BDBFF-0DC4-2133-D198-E10967D4CFB1}"/>
          </ac:spMkLst>
        </pc:spChg>
      </pc:sldChg>
      <pc:sldChg chg="modSp mod">
        <pc:chgData name="Jimmy Stokes" userId="b4362cf4ecd1fdcd" providerId="LiveId" clId="{91368198-198D-4515-9089-A1FABF02602E}" dt="2026-02-26T20:11:28.261" v="131" actId="27636"/>
        <pc:sldMkLst>
          <pc:docMk/>
          <pc:sldMk cId="2358964613" sldId="263"/>
        </pc:sldMkLst>
        <pc:spChg chg="mod">
          <ac:chgData name="Jimmy Stokes" userId="b4362cf4ecd1fdcd" providerId="LiveId" clId="{91368198-198D-4515-9089-A1FABF02602E}" dt="2026-02-26T20:11:28.261" v="131" actId="27636"/>
          <ac:spMkLst>
            <pc:docMk/>
            <pc:sldMk cId="2358964613" sldId="263"/>
            <ac:spMk id="2" creationId="{21BB267C-B819-B7DF-1CAC-CB179987A666}"/>
          </ac:spMkLst>
        </pc:spChg>
      </pc:sldChg>
      <pc:sldChg chg="modSp mod">
        <pc:chgData name="Jimmy Stokes" userId="b4362cf4ecd1fdcd" providerId="LiveId" clId="{91368198-198D-4515-9089-A1FABF02602E}" dt="2026-02-26T20:11:22.431" v="129" actId="27636"/>
        <pc:sldMkLst>
          <pc:docMk/>
          <pc:sldMk cId="3768447772" sldId="264"/>
        </pc:sldMkLst>
        <pc:spChg chg="mod">
          <ac:chgData name="Jimmy Stokes" userId="b4362cf4ecd1fdcd" providerId="LiveId" clId="{91368198-198D-4515-9089-A1FABF02602E}" dt="2026-02-26T20:11:22.431" v="129" actId="27636"/>
          <ac:spMkLst>
            <pc:docMk/>
            <pc:sldMk cId="3768447772" sldId="264"/>
            <ac:spMk id="2" creationId="{D79A6649-B201-36B4-87CF-286CB3D01500}"/>
          </ac:spMkLst>
        </pc:spChg>
      </pc:sldChg>
      <pc:sldChg chg="modSp mod">
        <pc:chgData name="Jimmy Stokes" userId="b4362cf4ecd1fdcd" providerId="LiveId" clId="{91368198-198D-4515-9089-A1FABF02602E}" dt="2026-02-26T20:11:15.801" v="127" actId="27636"/>
        <pc:sldMkLst>
          <pc:docMk/>
          <pc:sldMk cId="1425518870" sldId="265"/>
        </pc:sldMkLst>
        <pc:spChg chg="mod">
          <ac:chgData name="Jimmy Stokes" userId="b4362cf4ecd1fdcd" providerId="LiveId" clId="{91368198-198D-4515-9089-A1FABF02602E}" dt="2026-02-26T20:11:15.801" v="127" actId="27636"/>
          <ac:spMkLst>
            <pc:docMk/>
            <pc:sldMk cId="1425518870" sldId="265"/>
            <ac:spMk id="2" creationId="{A594AED5-ED69-4210-3A57-367C28CD4E7C}"/>
          </ac:spMkLst>
        </pc:spChg>
      </pc:sldChg>
      <pc:sldChg chg="modSp mod">
        <pc:chgData name="Jimmy Stokes" userId="b4362cf4ecd1fdcd" providerId="LiveId" clId="{91368198-198D-4515-9089-A1FABF02602E}" dt="2026-02-26T20:11:09.482" v="125" actId="14100"/>
        <pc:sldMkLst>
          <pc:docMk/>
          <pc:sldMk cId="247443150" sldId="266"/>
        </pc:sldMkLst>
        <pc:spChg chg="mod">
          <ac:chgData name="Jimmy Stokes" userId="b4362cf4ecd1fdcd" providerId="LiveId" clId="{91368198-198D-4515-9089-A1FABF02602E}" dt="2026-02-26T20:11:09.482" v="125" actId="14100"/>
          <ac:spMkLst>
            <pc:docMk/>
            <pc:sldMk cId="247443150" sldId="266"/>
            <ac:spMk id="2" creationId="{D9A0B166-9298-E79C-1B25-0C29C5BB5191}"/>
          </ac:spMkLst>
        </pc:spChg>
      </pc:sldChg>
      <pc:sldChg chg="modSp mod">
        <pc:chgData name="Jimmy Stokes" userId="b4362cf4ecd1fdcd" providerId="LiveId" clId="{91368198-198D-4515-9089-A1FABF02602E}" dt="2026-02-26T20:10:59.711" v="124" actId="27636"/>
        <pc:sldMkLst>
          <pc:docMk/>
          <pc:sldMk cId="2756390415" sldId="267"/>
        </pc:sldMkLst>
        <pc:spChg chg="mod">
          <ac:chgData name="Jimmy Stokes" userId="b4362cf4ecd1fdcd" providerId="LiveId" clId="{91368198-198D-4515-9089-A1FABF02602E}" dt="2026-02-26T20:10:59.711" v="124" actId="27636"/>
          <ac:spMkLst>
            <pc:docMk/>
            <pc:sldMk cId="2756390415" sldId="267"/>
            <ac:spMk id="2" creationId="{B2BAFC9F-A7C6-6806-26F7-6F923446C4C0}"/>
          </ac:spMkLst>
        </pc:spChg>
        <pc:spChg chg="mod">
          <ac:chgData name="Jimmy Stokes" userId="b4362cf4ecd1fdcd" providerId="LiveId" clId="{91368198-198D-4515-9089-A1FABF02602E}" dt="2026-02-26T20:10:55.271" v="122" actId="14100"/>
          <ac:spMkLst>
            <pc:docMk/>
            <pc:sldMk cId="2756390415" sldId="267"/>
            <ac:spMk id="3" creationId="{5941F370-2BBC-A877-E6E7-FA75D408F30D}"/>
          </ac:spMkLst>
        </pc:spChg>
      </pc:sldChg>
      <pc:sldChg chg="modSp mod">
        <pc:chgData name="Jimmy Stokes" userId="b4362cf4ecd1fdcd" providerId="LiveId" clId="{91368198-198D-4515-9089-A1FABF02602E}" dt="2026-02-26T20:10:47.871" v="121" actId="14100"/>
        <pc:sldMkLst>
          <pc:docMk/>
          <pc:sldMk cId="4187308792" sldId="268"/>
        </pc:sldMkLst>
        <pc:spChg chg="mod">
          <ac:chgData name="Jimmy Stokes" userId="b4362cf4ecd1fdcd" providerId="LiveId" clId="{91368198-198D-4515-9089-A1FABF02602E}" dt="2026-02-26T20:10:47.871" v="121" actId="14100"/>
          <ac:spMkLst>
            <pc:docMk/>
            <pc:sldMk cId="4187308792" sldId="268"/>
            <ac:spMk id="2" creationId="{454BE05D-F088-FA69-4A9B-B184636F7798}"/>
          </ac:spMkLst>
        </pc:spChg>
      </pc:sldChg>
      <pc:sldChg chg="modSp mod">
        <pc:chgData name="Jimmy Stokes" userId="b4362cf4ecd1fdcd" providerId="LiveId" clId="{91368198-198D-4515-9089-A1FABF02602E}" dt="2026-02-26T20:10:36.631" v="120" actId="27636"/>
        <pc:sldMkLst>
          <pc:docMk/>
          <pc:sldMk cId="1656327311" sldId="270"/>
        </pc:sldMkLst>
        <pc:spChg chg="mod">
          <ac:chgData name="Jimmy Stokes" userId="b4362cf4ecd1fdcd" providerId="LiveId" clId="{91368198-198D-4515-9089-A1FABF02602E}" dt="2026-02-26T20:10:36.631" v="120" actId="27636"/>
          <ac:spMkLst>
            <pc:docMk/>
            <pc:sldMk cId="1656327311" sldId="270"/>
            <ac:spMk id="2" creationId="{B766F1B1-5FDD-18C5-55DF-45D0B241AD18}"/>
          </ac:spMkLst>
        </pc:spChg>
      </pc:sldChg>
      <pc:sldChg chg="modSp mod">
        <pc:chgData name="Jimmy Stokes" userId="b4362cf4ecd1fdcd" providerId="LiveId" clId="{91368198-198D-4515-9089-A1FABF02602E}" dt="2026-02-26T20:10:30.182" v="118" actId="14100"/>
        <pc:sldMkLst>
          <pc:docMk/>
          <pc:sldMk cId="2994592794" sldId="271"/>
        </pc:sldMkLst>
        <pc:spChg chg="mod">
          <ac:chgData name="Jimmy Stokes" userId="b4362cf4ecd1fdcd" providerId="LiveId" clId="{91368198-198D-4515-9089-A1FABF02602E}" dt="2026-02-26T20:10:30.182" v="118" actId="14100"/>
          <ac:spMkLst>
            <pc:docMk/>
            <pc:sldMk cId="2994592794" sldId="271"/>
            <ac:spMk id="2" creationId="{1D44CB9F-6970-8B4B-3526-ADCA6244A815}"/>
          </ac:spMkLst>
        </pc:spChg>
      </pc:sldChg>
      <pc:sldChg chg="modSp mod">
        <pc:chgData name="Jimmy Stokes" userId="b4362cf4ecd1fdcd" providerId="LiveId" clId="{91368198-198D-4515-9089-A1FABF02602E}" dt="2026-02-26T20:10:22.505" v="117" actId="14100"/>
        <pc:sldMkLst>
          <pc:docMk/>
          <pc:sldMk cId="3905413436" sldId="272"/>
        </pc:sldMkLst>
        <pc:spChg chg="mod">
          <ac:chgData name="Jimmy Stokes" userId="b4362cf4ecd1fdcd" providerId="LiveId" clId="{91368198-198D-4515-9089-A1FABF02602E}" dt="2026-02-26T20:10:22.505" v="117" actId="14100"/>
          <ac:spMkLst>
            <pc:docMk/>
            <pc:sldMk cId="3905413436" sldId="272"/>
            <ac:spMk id="2" creationId="{728B9F25-8372-E706-9841-8C315633E08B}"/>
          </ac:spMkLst>
        </pc:spChg>
      </pc:sldChg>
      <pc:sldChg chg="modSp mod">
        <pc:chgData name="Jimmy Stokes" userId="b4362cf4ecd1fdcd" providerId="LiveId" clId="{91368198-198D-4515-9089-A1FABF02602E}" dt="2026-02-27T15:11:45.469" v="2605" actId="27636"/>
        <pc:sldMkLst>
          <pc:docMk/>
          <pc:sldMk cId="381839951" sldId="273"/>
        </pc:sldMkLst>
        <pc:spChg chg="mod">
          <ac:chgData name="Jimmy Stokes" userId="b4362cf4ecd1fdcd" providerId="LiveId" clId="{91368198-198D-4515-9089-A1FABF02602E}" dt="2026-02-27T15:11:45.469" v="2605" actId="27636"/>
          <ac:spMkLst>
            <pc:docMk/>
            <pc:sldMk cId="381839951" sldId="273"/>
            <ac:spMk id="2" creationId="{65AF730E-D997-F414-9291-E48685D8A6D5}"/>
          </ac:spMkLst>
        </pc:spChg>
      </pc:sldChg>
      <pc:sldChg chg="modSp new mod">
        <pc:chgData name="Jimmy Stokes" userId="b4362cf4ecd1fdcd" providerId="LiveId" clId="{91368198-198D-4515-9089-A1FABF02602E}" dt="2026-02-26T20:10:12.041" v="116" actId="14100"/>
        <pc:sldMkLst>
          <pc:docMk/>
          <pc:sldMk cId="2914335554" sldId="274"/>
        </pc:sldMkLst>
        <pc:spChg chg="mod">
          <ac:chgData name="Jimmy Stokes" userId="b4362cf4ecd1fdcd" providerId="LiveId" clId="{91368198-198D-4515-9089-A1FABF02602E}" dt="2026-02-26T20:10:12.041" v="116" actId="14100"/>
          <ac:spMkLst>
            <pc:docMk/>
            <pc:sldMk cId="2914335554" sldId="274"/>
            <ac:spMk id="2" creationId="{D9EE86A5-931A-C649-556E-CC890635B50B}"/>
          </ac:spMkLst>
        </pc:spChg>
      </pc:sldChg>
      <pc:sldChg chg="modSp new mod ord">
        <pc:chgData name="Jimmy Stokes" userId="b4362cf4ecd1fdcd" providerId="LiveId" clId="{91368198-198D-4515-9089-A1FABF02602E}" dt="2026-02-26T20:18:53.730" v="296"/>
        <pc:sldMkLst>
          <pc:docMk/>
          <pc:sldMk cId="1596768898" sldId="275"/>
        </pc:sldMkLst>
        <pc:spChg chg="mod">
          <ac:chgData name="Jimmy Stokes" userId="b4362cf4ecd1fdcd" providerId="LiveId" clId="{91368198-198D-4515-9089-A1FABF02602E}" dt="2026-02-26T20:17:01.260" v="185" actId="14100"/>
          <ac:spMkLst>
            <pc:docMk/>
            <pc:sldMk cId="1596768898" sldId="275"/>
            <ac:spMk id="2" creationId="{E297144B-3757-6F5A-2CE6-8C7D5B457FBC}"/>
          </ac:spMkLst>
        </pc:spChg>
      </pc:sldChg>
      <pc:sldChg chg="modSp new mod ord">
        <pc:chgData name="Jimmy Stokes" userId="b4362cf4ecd1fdcd" providerId="LiveId" clId="{91368198-198D-4515-9089-A1FABF02602E}" dt="2026-02-26T20:19:07.580" v="298"/>
        <pc:sldMkLst>
          <pc:docMk/>
          <pc:sldMk cId="1369126325" sldId="276"/>
        </pc:sldMkLst>
        <pc:spChg chg="mod">
          <ac:chgData name="Jimmy Stokes" userId="b4362cf4ecd1fdcd" providerId="LiveId" clId="{91368198-198D-4515-9089-A1FABF02602E}" dt="2026-02-26T20:18:25.200" v="293" actId="27636"/>
          <ac:spMkLst>
            <pc:docMk/>
            <pc:sldMk cId="1369126325" sldId="276"/>
            <ac:spMk id="2" creationId="{B3EECE24-A733-19CB-EEAB-85EA1F05B849}"/>
          </ac:spMkLst>
        </pc:spChg>
      </pc:sldChg>
      <pc:sldChg chg="modSp new mod ord">
        <pc:chgData name="Jimmy Stokes" userId="b4362cf4ecd1fdcd" providerId="LiveId" clId="{91368198-198D-4515-9089-A1FABF02602E}" dt="2026-02-26T20:21:15.529" v="399" actId="27636"/>
        <pc:sldMkLst>
          <pc:docMk/>
          <pc:sldMk cId="2887749239" sldId="277"/>
        </pc:sldMkLst>
        <pc:spChg chg="mod">
          <ac:chgData name="Jimmy Stokes" userId="b4362cf4ecd1fdcd" providerId="LiveId" clId="{91368198-198D-4515-9089-A1FABF02602E}" dt="2026-02-26T20:21:15.529" v="399" actId="27636"/>
          <ac:spMkLst>
            <pc:docMk/>
            <pc:sldMk cId="2887749239" sldId="277"/>
            <ac:spMk id="2" creationId="{99A7F2DD-DEE8-5681-B2F8-F2378EF20A46}"/>
          </ac:spMkLst>
        </pc:spChg>
      </pc:sldChg>
      <pc:sldChg chg="modSp new mod">
        <pc:chgData name="Jimmy Stokes" userId="b4362cf4ecd1fdcd" providerId="LiveId" clId="{91368198-198D-4515-9089-A1FABF02602E}" dt="2026-02-26T20:22:20.590" v="463" actId="14100"/>
        <pc:sldMkLst>
          <pc:docMk/>
          <pc:sldMk cId="26790700" sldId="278"/>
        </pc:sldMkLst>
        <pc:spChg chg="mod">
          <ac:chgData name="Jimmy Stokes" userId="b4362cf4ecd1fdcd" providerId="LiveId" clId="{91368198-198D-4515-9089-A1FABF02602E}" dt="2026-02-26T20:22:20.590" v="463" actId="14100"/>
          <ac:spMkLst>
            <pc:docMk/>
            <pc:sldMk cId="26790700" sldId="278"/>
            <ac:spMk id="2" creationId="{12B95ACE-A45D-FB89-3CA1-5B2640ACAD70}"/>
          </ac:spMkLst>
        </pc:spChg>
      </pc:sldChg>
      <pc:sldChg chg="modSp new mod">
        <pc:chgData name="Jimmy Stokes" userId="b4362cf4ecd1fdcd" providerId="LiveId" clId="{91368198-198D-4515-9089-A1FABF02602E}" dt="2026-02-26T20:28:41.401" v="606" actId="27636"/>
        <pc:sldMkLst>
          <pc:docMk/>
          <pc:sldMk cId="2418428360" sldId="279"/>
        </pc:sldMkLst>
        <pc:spChg chg="mod">
          <ac:chgData name="Jimmy Stokes" userId="b4362cf4ecd1fdcd" providerId="LiveId" clId="{91368198-198D-4515-9089-A1FABF02602E}" dt="2026-02-26T20:28:41.401" v="606" actId="27636"/>
          <ac:spMkLst>
            <pc:docMk/>
            <pc:sldMk cId="2418428360" sldId="279"/>
            <ac:spMk id="2" creationId="{3E70A2A3-9BDD-8BBF-06FA-73C887845079}"/>
          </ac:spMkLst>
        </pc:spChg>
      </pc:sldChg>
      <pc:sldChg chg="modSp new mod">
        <pc:chgData name="Jimmy Stokes" userId="b4362cf4ecd1fdcd" providerId="LiveId" clId="{91368198-198D-4515-9089-A1FABF02602E}" dt="2026-02-26T20:44:08.912" v="692" actId="27636"/>
        <pc:sldMkLst>
          <pc:docMk/>
          <pc:sldMk cId="4209514778" sldId="280"/>
        </pc:sldMkLst>
        <pc:spChg chg="mod">
          <ac:chgData name="Jimmy Stokes" userId="b4362cf4ecd1fdcd" providerId="LiveId" clId="{91368198-198D-4515-9089-A1FABF02602E}" dt="2026-02-26T20:44:08.912" v="692" actId="27636"/>
          <ac:spMkLst>
            <pc:docMk/>
            <pc:sldMk cId="4209514778" sldId="280"/>
            <ac:spMk id="2" creationId="{4FCAD95F-32B5-BF07-2FA5-60575CD59E9C}"/>
          </ac:spMkLst>
        </pc:spChg>
      </pc:sldChg>
      <pc:sldChg chg="modSp new mod">
        <pc:chgData name="Jimmy Stokes" userId="b4362cf4ecd1fdcd" providerId="LiveId" clId="{91368198-198D-4515-9089-A1FABF02602E}" dt="2026-02-26T20:45:10.273" v="759" actId="27636"/>
        <pc:sldMkLst>
          <pc:docMk/>
          <pc:sldMk cId="2696760738" sldId="281"/>
        </pc:sldMkLst>
        <pc:spChg chg="mod">
          <ac:chgData name="Jimmy Stokes" userId="b4362cf4ecd1fdcd" providerId="LiveId" clId="{91368198-198D-4515-9089-A1FABF02602E}" dt="2026-02-26T20:45:10.273" v="759" actId="27636"/>
          <ac:spMkLst>
            <pc:docMk/>
            <pc:sldMk cId="2696760738" sldId="281"/>
            <ac:spMk id="2" creationId="{88C99813-15EE-D2D4-3C28-9F04A5D58508}"/>
          </ac:spMkLst>
        </pc:spChg>
      </pc:sldChg>
      <pc:sldChg chg="modSp new mod">
        <pc:chgData name="Jimmy Stokes" userId="b4362cf4ecd1fdcd" providerId="LiveId" clId="{91368198-198D-4515-9089-A1FABF02602E}" dt="2026-02-26T20:46:00.908" v="818" actId="14100"/>
        <pc:sldMkLst>
          <pc:docMk/>
          <pc:sldMk cId="793435762" sldId="282"/>
        </pc:sldMkLst>
        <pc:spChg chg="mod">
          <ac:chgData name="Jimmy Stokes" userId="b4362cf4ecd1fdcd" providerId="LiveId" clId="{91368198-198D-4515-9089-A1FABF02602E}" dt="2026-02-26T20:46:00.908" v="818" actId="14100"/>
          <ac:spMkLst>
            <pc:docMk/>
            <pc:sldMk cId="793435762" sldId="282"/>
            <ac:spMk id="2" creationId="{C9B9C185-D8DE-91D8-C7B2-236941A60E8B}"/>
          </ac:spMkLst>
        </pc:spChg>
      </pc:sldChg>
      <pc:sldChg chg="modSp new mod">
        <pc:chgData name="Jimmy Stokes" userId="b4362cf4ecd1fdcd" providerId="LiveId" clId="{91368198-198D-4515-9089-A1FABF02602E}" dt="2026-02-26T20:46:49.099" v="866" actId="14100"/>
        <pc:sldMkLst>
          <pc:docMk/>
          <pc:sldMk cId="3938884988" sldId="283"/>
        </pc:sldMkLst>
        <pc:spChg chg="mod">
          <ac:chgData name="Jimmy Stokes" userId="b4362cf4ecd1fdcd" providerId="LiveId" clId="{91368198-198D-4515-9089-A1FABF02602E}" dt="2026-02-26T20:46:49.099" v="866" actId="14100"/>
          <ac:spMkLst>
            <pc:docMk/>
            <pc:sldMk cId="3938884988" sldId="283"/>
            <ac:spMk id="2" creationId="{5DB49A13-0B2A-5C8E-44DC-06E3FCF8551B}"/>
          </ac:spMkLst>
        </pc:spChg>
      </pc:sldChg>
      <pc:sldChg chg="modSp new mod">
        <pc:chgData name="Jimmy Stokes" userId="b4362cf4ecd1fdcd" providerId="LiveId" clId="{91368198-198D-4515-9089-A1FABF02602E}" dt="2026-02-26T20:47:55.662" v="944" actId="27636"/>
        <pc:sldMkLst>
          <pc:docMk/>
          <pc:sldMk cId="2092752566" sldId="284"/>
        </pc:sldMkLst>
        <pc:spChg chg="mod">
          <ac:chgData name="Jimmy Stokes" userId="b4362cf4ecd1fdcd" providerId="LiveId" clId="{91368198-198D-4515-9089-A1FABF02602E}" dt="2026-02-26T20:47:55.662" v="944" actId="27636"/>
          <ac:spMkLst>
            <pc:docMk/>
            <pc:sldMk cId="2092752566" sldId="284"/>
            <ac:spMk id="2" creationId="{2FACCBFE-0DD3-E2D8-31D6-760AE976747C}"/>
          </ac:spMkLst>
        </pc:spChg>
      </pc:sldChg>
      <pc:sldChg chg="modSp new mod">
        <pc:chgData name="Jimmy Stokes" userId="b4362cf4ecd1fdcd" providerId="LiveId" clId="{91368198-198D-4515-9089-A1FABF02602E}" dt="2026-02-26T20:48:55.464" v="995" actId="14100"/>
        <pc:sldMkLst>
          <pc:docMk/>
          <pc:sldMk cId="3399036597" sldId="285"/>
        </pc:sldMkLst>
        <pc:spChg chg="mod">
          <ac:chgData name="Jimmy Stokes" userId="b4362cf4ecd1fdcd" providerId="LiveId" clId="{91368198-198D-4515-9089-A1FABF02602E}" dt="2026-02-26T20:48:55.464" v="995" actId="14100"/>
          <ac:spMkLst>
            <pc:docMk/>
            <pc:sldMk cId="3399036597" sldId="285"/>
            <ac:spMk id="2" creationId="{431FE5DF-57C7-59B1-9D33-ABE4859EDF5F}"/>
          </ac:spMkLst>
        </pc:spChg>
      </pc:sldChg>
      <pc:sldChg chg="modSp new mod">
        <pc:chgData name="Jimmy Stokes" userId="b4362cf4ecd1fdcd" providerId="LiveId" clId="{91368198-198D-4515-9089-A1FABF02602E}" dt="2026-02-26T20:49:43.671" v="1047" actId="14100"/>
        <pc:sldMkLst>
          <pc:docMk/>
          <pc:sldMk cId="3473357673" sldId="286"/>
        </pc:sldMkLst>
        <pc:spChg chg="mod">
          <ac:chgData name="Jimmy Stokes" userId="b4362cf4ecd1fdcd" providerId="LiveId" clId="{91368198-198D-4515-9089-A1FABF02602E}" dt="2026-02-26T20:49:43.671" v="1047" actId="14100"/>
          <ac:spMkLst>
            <pc:docMk/>
            <pc:sldMk cId="3473357673" sldId="286"/>
            <ac:spMk id="2" creationId="{9BAD04BD-2ACF-2A3F-5E6D-A876F50BE303}"/>
          </ac:spMkLst>
        </pc:spChg>
      </pc:sldChg>
      <pc:sldChg chg="modSp new mod">
        <pc:chgData name="Jimmy Stokes" userId="b4362cf4ecd1fdcd" providerId="LiveId" clId="{91368198-198D-4515-9089-A1FABF02602E}" dt="2026-02-26T20:50:36.732" v="1127" actId="27636"/>
        <pc:sldMkLst>
          <pc:docMk/>
          <pc:sldMk cId="3695641534" sldId="287"/>
        </pc:sldMkLst>
        <pc:spChg chg="mod">
          <ac:chgData name="Jimmy Stokes" userId="b4362cf4ecd1fdcd" providerId="LiveId" clId="{91368198-198D-4515-9089-A1FABF02602E}" dt="2026-02-26T20:50:36.732" v="1127" actId="27636"/>
          <ac:spMkLst>
            <pc:docMk/>
            <pc:sldMk cId="3695641534" sldId="287"/>
            <ac:spMk id="2" creationId="{BB231BAC-E52A-DB40-BF9E-659C58A9A7C8}"/>
          </ac:spMkLst>
        </pc:spChg>
      </pc:sldChg>
      <pc:sldChg chg="modSp new mod">
        <pc:chgData name="Jimmy Stokes" userId="b4362cf4ecd1fdcd" providerId="LiveId" clId="{91368198-198D-4515-9089-A1FABF02602E}" dt="2026-02-26T20:51:43.456" v="1204" actId="27636"/>
        <pc:sldMkLst>
          <pc:docMk/>
          <pc:sldMk cId="1504930181" sldId="288"/>
        </pc:sldMkLst>
        <pc:spChg chg="mod">
          <ac:chgData name="Jimmy Stokes" userId="b4362cf4ecd1fdcd" providerId="LiveId" clId="{91368198-198D-4515-9089-A1FABF02602E}" dt="2026-02-26T20:51:43.456" v="1204" actId="27636"/>
          <ac:spMkLst>
            <pc:docMk/>
            <pc:sldMk cId="1504930181" sldId="288"/>
            <ac:spMk id="2" creationId="{598D8147-4598-5CD8-A685-5E1FD286A973}"/>
          </ac:spMkLst>
        </pc:spChg>
      </pc:sldChg>
      <pc:sldChg chg="modSp new mod">
        <pc:chgData name="Jimmy Stokes" userId="b4362cf4ecd1fdcd" providerId="LiveId" clId="{91368198-198D-4515-9089-A1FABF02602E}" dt="2026-02-26T20:52:45.513" v="1283" actId="27636"/>
        <pc:sldMkLst>
          <pc:docMk/>
          <pc:sldMk cId="1042489471" sldId="289"/>
        </pc:sldMkLst>
        <pc:spChg chg="mod">
          <ac:chgData name="Jimmy Stokes" userId="b4362cf4ecd1fdcd" providerId="LiveId" clId="{91368198-198D-4515-9089-A1FABF02602E}" dt="2026-02-26T20:52:45.513" v="1283" actId="27636"/>
          <ac:spMkLst>
            <pc:docMk/>
            <pc:sldMk cId="1042489471" sldId="289"/>
            <ac:spMk id="2" creationId="{EC5A91C3-7C55-A7AB-6DA4-432A28A68CBE}"/>
          </ac:spMkLst>
        </pc:spChg>
      </pc:sldChg>
      <pc:sldChg chg="modSp new mod">
        <pc:chgData name="Jimmy Stokes" userId="b4362cf4ecd1fdcd" providerId="LiveId" clId="{91368198-198D-4515-9089-A1FABF02602E}" dt="2026-02-26T20:54:14.071" v="1395" actId="27636"/>
        <pc:sldMkLst>
          <pc:docMk/>
          <pc:sldMk cId="545704675" sldId="290"/>
        </pc:sldMkLst>
        <pc:spChg chg="mod">
          <ac:chgData name="Jimmy Stokes" userId="b4362cf4ecd1fdcd" providerId="LiveId" clId="{91368198-198D-4515-9089-A1FABF02602E}" dt="2026-02-26T20:54:14.071" v="1395" actId="27636"/>
          <ac:spMkLst>
            <pc:docMk/>
            <pc:sldMk cId="545704675" sldId="290"/>
            <ac:spMk id="2" creationId="{E65D1AAA-9837-AFC7-51F6-01C66907E9D4}"/>
          </ac:spMkLst>
        </pc:spChg>
      </pc:sldChg>
      <pc:sldChg chg="modSp new mod">
        <pc:chgData name="Jimmy Stokes" userId="b4362cf4ecd1fdcd" providerId="LiveId" clId="{91368198-198D-4515-9089-A1FABF02602E}" dt="2026-02-26T20:55:29.383" v="1499" actId="27636"/>
        <pc:sldMkLst>
          <pc:docMk/>
          <pc:sldMk cId="1159804735" sldId="291"/>
        </pc:sldMkLst>
        <pc:spChg chg="mod">
          <ac:chgData name="Jimmy Stokes" userId="b4362cf4ecd1fdcd" providerId="LiveId" clId="{91368198-198D-4515-9089-A1FABF02602E}" dt="2026-02-26T20:55:29.383" v="1499" actId="27636"/>
          <ac:spMkLst>
            <pc:docMk/>
            <pc:sldMk cId="1159804735" sldId="291"/>
            <ac:spMk id="2" creationId="{10798814-FA64-6DF5-4C82-E326C4F99E36}"/>
          </ac:spMkLst>
        </pc:spChg>
      </pc:sldChg>
      <pc:sldChg chg="modSp new mod">
        <pc:chgData name="Jimmy Stokes" userId="b4362cf4ecd1fdcd" providerId="LiveId" clId="{91368198-198D-4515-9089-A1FABF02602E}" dt="2026-02-26T20:56:04.539" v="1552" actId="14100"/>
        <pc:sldMkLst>
          <pc:docMk/>
          <pc:sldMk cId="2841881574" sldId="292"/>
        </pc:sldMkLst>
        <pc:spChg chg="mod">
          <ac:chgData name="Jimmy Stokes" userId="b4362cf4ecd1fdcd" providerId="LiveId" clId="{91368198-198D-4515-9089-A1FABF02602E}" dt="2026-02-26T20:56:04.539" v="1552" actId="14100"/>
          <ac:spMkLst>
            <pc:docMk/>
            <pc:sldMk cId="2841881574" sldId="292"/>
            <ac:spMk id="2" creationId="{344189EE-FDBD-E837-B069-8F3B054D7B5F}"/>
          </ac:spMkLst>
        </pc:spChg>
      </pc:sldChg>
      <pc:sldChg chg="modSp new mod">
        <pc:chgData name="Jimmy Stokes" userId="b4362cf4ecd1fdcd" providerId="LiveId" clId="{91368198-198D-4515-9089-A1FABF02602E}" dt="2026-02-26T20:56:56.792" v="1619" actId="27636"/>
        <pc:sldMkLst>
          <pc:docMk/>
          <pc:sldMk cId="1306155847" sldId="293"/>
        </pc:sldMkLst>
        <pc:spChg chg="mod">
          <ac:chgData name="Jimmy Stokes" userId="b4362cf4ecd1fdcd" providerId="LiveId" clId="{91368198-198D-4515-9089-A1FABF02602E}" dt="2026-02-26T20:56:56.792" v="1619" actId="27636"/>
          <ac:spMkLst>
            <pc:docMk/>
            <pc:sldMk cId="1306155847" sldId="293"/>
            <ac:spMk id="2" creationId="{840712DD-E37B-E5C7-C267-7B4F240FA0AF}"/>
          </ac:spMkLst>
        </pc:spChg>
      </pc:sldChg>
      <pc:sldChg chg="modSp new mod">
        <pc:chgData name="Jimmy Stokes" userId="b4362cf4ecd1fdcd" providerId="LiveId" clId="{91368198-198D-4515-9089-A1FABF02602E}" dt="2026-02-26T20:57:41.626" v="1689" actId="27636"/>
        <pc:sldMkLst>
          <pc:docMk/>
          <pc:sldMk cId="991191620" sldId="294"/>
        </pc:sldMkLst>
        <pc:spChg chg="mod">
          <ac:chgData name="Jimmy Stokes" userId="b4362cf4ecd1fdcd" providerId="LiveId" clId="{91368198-198D-4515-9089-A1FABF02602E}" dt="2026-02-26T20:57:41.626" v="1689" actId="27636"/>
          <ac:spMkLst>
            <pc:docMk/>
            <pc:sldMk cId="991191620" sldId="294"/>
            <ac:spMk id="2" creationId="{00966B48-AB7A-5122-7EF0-69B568D0A5F6}"/>
          </ac:spMkLst>
        </pc:spChg>
      </pc:sldChg>
      <pc:sldChg chg="modSp new mod">
        <pc:chgData name="Jimmy Stokes" userId="b4362cf4ecd1fdcd" providerId="LiveId" clId="{91368198-198D-4515-9089-A1FABF02602E}" dt="2026-02-26T20:58:47.443" v="1786" actId="27636"/>
        <pc:sldMkLst>
          <pc:docMk/>
          <pc:sldMk cId="2343015591" sldId="295"/>
        </pc:sldMkLst>
        <pc:spChg chg="mod">
          <ac:chgData name="Jimmy Stokes" userId="b4362cf4ecd1fdcd" providerId="LiveId" clId="{91368198-198D-4515-9089-A1FABF02602E}" dt="2026-02-26T20:58:47.443" v="1786" actId="27636"/>
          <ac:spMkLst>
            <pc:docMk/>
            <pc:sldMk cId="2343015591" sldId="295"/>
            <ac:spMk id="2" creationId="{5BA67A4C-D6DA-6C13-C185-F81AC94D091C}"/>
          </ac:spMkLst>
        </pc:spChg>
      </pc:sldChg>
      <pc:sldChg chg="modSp new mod">
        <pc:chgData name="Jimmy Stokes" userId="b4362cf4ecd1fdcd" providerId="LiveId" clId="{91368198-198D-4515-9089-A1FABF02602E}" dt="2026-02-26T20:59:41.857" v="1877" actId="27636"/>
        <pc:sldMkLst>
          <pc:docMk/>
          <pc:sldMk cId="4126731536" sldId="296"/>
        </pc:sldMkLst>
        <pc:spChg chg="mod">
          <ac:chgData name="Jimmy Stokes" userId="b4362cf4ecd1fdcd" providerId="LiveId" clId="{91368198-198D-4515-9089-A1FABF02602E}" dt="2026-02-26T20:59:41.857" v="1877" actId="27636"/>
          <ac:spMkLst>
            <pc:docMk/>
            <pc:sldMk cId="4126731536" sldId="296"/>
            <ac:spMk id="2" creationId="{78C01D3F-77D0-A734-E9A2-62EEC77B9A93}"/>
          </ac:spMkLst>
        </pc:spChg>
      </pc:sldChg>
      <pc:sldChg chg="modSp new mod">
        <pc:chgData name="Jimmy Stokes" userId="b4362cf4ecd1fdcd" providerId="LiveId" clId="{91368198-198D-4515-9089-A1FABF02602E}" dt="2026-02-27T15:35:43.210" v="3007" actId="20577"/>
        <pc:sldMkLst>
          <pc:docMk/>
          <pc:sldMk cId="3376850472" sldId="297"/>
        </pc:sldMkLst>
        <pc:spChg chg="mod">
          <ac:chgData name="Jimmy Stokes" userId="b4362cf4ecd1fdcd" providerId="LiveId" clId="{91368198-198D-4515-9089-A1FABF02602E}" dt="2026-02-26T21:00:26.918" v="1931" actId="14100"/>
          <ac:spMkLst>
            <pc:docMk/>
            <pc:sldMk cId="3376850472" sldId="297"/>
            <ac:spMk id="2" creationId="{66DDA7F2-F7D1-302F-1180-E90249EC4E32}"/>
          </ac:spMkLst>
        </pc:spChg>
        <pc:spChg chg="mod">
          <ac:chgData name="Jimmy Stokes" userId="b4362cf4ecd1fdcd" providerId="LiveId" clId="{91368198-198D-4515-9089-A1FABF02602E}" dt="2026-02-27T15:35:43.210" v="3007" actId="20577"/>
          <ac:spMkLst>
            <pc:docMk/>
            <pc:sldMk cId="3376850472" sldId="297"/>
            <ac:spMk id="3" creationId="{476DC53B-5E12-36AC-93E4-09DCA79A2F94}"/>
          </ac:spMkLst>
        </pc:spChg>
      </pc:sldChg>
      <pc:sldChg chg="modSp new mod">
        <pc:chgData name="Jimmy Stokes" userId="b4362cf4ecd1fdcd" providerId="LiveId" clId="{91368198-198D-4515-9089-A1FABF02602E}" dt="2026-02-26T21:01:15.945" v="1980" actId="14100"/>
        <pc:sldMkLst>
          <pc:docMk/>
          <pc:sldMk cId="3464909707" sldId="298"/>
        </pc:sldMkLst>
        <pc:spChg chg="mod">
          <ac:chgData name="Jimmy Stokes" userId="b4362cf4ecd1fdcd" providerId="LiveId" clId="{91368198-198D-4515-9089-A1FABF02602E}" dt="2026-02-26T21:01:15.945" v="1980" actId="14100"/>
          <ac:spMkLst>
            <pc:docMk/>
            <pc:sldMk cId="3464909707" sldId="298"/>
            <ac:spMk id="2" creationId="{6CAA07EB-27A3-6122-D807-635395EA8120}"/>
          </ac:spMkLst>
        </pc:spChg>
      </pc:sldChg>
      <pc:sldChg chg="modSp new mod">
        <pc:chgData name="Jimmy Stokes" userId="b4362cf4ecd1fdcd" providerId="LiveId" clId="{91368198-198D-4515-9089-A1FABF02602E}" dt="2026-02-26T21:03:02.614" v="2054" actId="27636"/>
        <pc:sldMkLst>
          <pc:docMk/>
          <pc:sldMk cId="1818413714" sldId="299"/>
        </pc:sldMkLst>
        <pc:spChg chg="mod">
          <ac:chgData name="Jimmy Stokes" userId="b4362cf4ecd1fdcd" providerId="LiveId" clId="{91368198-198D-4515-9089-A1FABF02602E}" dt="2026-02-26T21:03:02.614" v="2054" actId="27636"/>
          <ac:spMkLst>
            <pc:docMk/>
            <pc:sldMk cId="1818413714" sldId="299"/>
            <ac:spMk id="2" creationId="{3CFA9326-B570-C696-AACB-0DFD9A07C955}"/>
          </ac:spMkLst>
        </pc:spChg>
      </pc:sldChg>
      <pc:sldChg chg="modSp new mod">
        <pc:chgData name="Jimmy Stokes" userId="b4362cf4ecd1fdcd" providerId="LiveId" clId="{91368198-198D-4515-9089-A1FABF02602E}" dt="2026-02-26T21:03:51.234" v="2122" actId="27636"/>
        <pc:sldMkLst>
          <pc:docMk/>
          <pc:sldMk cId="3298055007" sldId="300"/>
        </pc:sldMkLst>
        <pc:spChg chg="mod">
          <ac:chgData name="Jimmy Stokes" userId="b4362cf4ecd1fdcd" providerId="LiveId" clId="{91368198-198D-4515-9089-A1FABF02602E}" dt="2026-02-26T21:03:51.234" v="2122" actId="27636"/>
          <ac:spMkLst>
            <pc:docMk/>
            <pc:sldMk cId="3298055007" sldId="300"/>
            <ac:spMk id="2" creationId="{C200C169-027B-F6AE-107B-BF9D2B3CA0FC}"/>
          </ac:spMkLst>
        </pc:spChg>
      </pc:sldChg>
      <pc:sldChg chg="modSp new mod">
        <pc:chgData name="Jimmy Stokes" userId="b4362cf4ecd1fdcd" providerId="LiveId" clId="{91368198-198D-4515-9089-A1FABF02602E}" dt="2026-02-26T21:04:47.948" v="2185" actId="27636"/>
        <pc:sldMkLst>
          <pc:docMk/>
          <pc:sldMk cId="1725760103" sldId="301"/>
        </pc:sldMkLst>
        <pc:spChg chg="mod">
          <ac:chgData name="Jimmy Stokes" userId="b4362cf4ecd1fdcd" providerId="LiveId" clId="{91368198-198D-4515-9089-A1FABF02602E}" dt="2026-02-26T21:04:47.948" v="2185" actId="27636"/>
          <ac:spMkLst>
            <pc:docMk/>
            <pc:sldMk cId="1725760103" sldId="301"/>
            <ac:spMk id="2" creationId="{DD9C49EA-10A8-1F9C-E3F3-84DD2B250600}"/>
          </ac:spMkLst>
        </pc:spChg>
      </pc:sldChg>
      <pc:sldChg chg="modSp new mod">
        <pc:chgData name="Jimmy Stokes" userId="b4362cf4ecd1fdcd" providerId="LiveId" clId="{91368198-198D-4515-9089-A1FABF02602E}" dt="2026-02-26T21:06:03.680" v="2282" actId="27636"/>
        <pc:sldMkLst>
          <pc:docMk/>
          <pc:sldMk cId="22241417" sldId="302"/>
        </pc:sldMkLst>
        <pc:spChg chg="mod">
          <ac:chgData name="Jimmy Stokes" userId="b4362cf4ecd1fdcd" providerId="LiveId" clId="{91368198-198D-4515-9089-A1FABF02602E}" dt="2026-02-26T21:06:03.680" v="2282" actId="27636"/>
          <ac:spMkLst>
            <pc:docMk/>
            <pc:sldMk cId="22241417" sldId="302"/>
            <ac:spMk id="2" creationId="{B153659E-4346-F665-93B6-43B16909F1C1}"/>
          </ac:spMkLst>
        </pc:spChg>
      </pc:sldChg>
      <pc:sldChg chg="modSp new mod">
        <pc:chgData name="Jimmy Stokes" userId="b4362cf4ecd1fdcd" providerId="LiveId" clId="{91368198-198D-4515-9089-A1FABF02602E}" dt="2026-02-26T21:07:07.095" v="2360" actId="27636"/>
        <pc:sldMkLst>
          <pc:docMk/>
          <pc:sldMk cId="4240433342" sldId="303"/>
        </pc:sldMkLst>
        <pc:spChg chg="mod">
          <ac:chgData name="Jimmy Stokes" userId="b4362cf4ecd1fdcd" providerId="LiveId" clId="{91368198-198D-4515-9089-A1FABF02602E}" dt="2026-02-26T21:07:07.095" v="2360" actId="27636"/>
          <ac:spMkLst>
            <pc:docMk/>
            <pc:sldMk cId="4240433342" sldId="303"/>
            <ac:spMk id="2" creationId="{7E93FF19-38A7-784E-9B14-629DEA07C1D5}"/>
          </ac:spMkLst>
        </pc:spChg>
      </pc:sldChg>
      <pc:sldChg chg="modSp new mod">
        <pc:chgData name="Jimmy Stokes" userId="b4362cf4ecd1fdcd" providerId="LiveId" clId="{91368198-198D-4515-9089-A1FABF02602E}" dt="2026-02-26T21:07:58.121" v="2441" actId="27636"/>
        <pc:sldMkLst>
          <pc:docMk/>
          <pc:sldMk cId="2223843430" sldId="304"/>
        </pc:sldMkLst>
        <pc:spChg chg="mod">
          <ac:chgData name="Jimmy Stokes" userId="b4362cf4ecd1fdcd" providerId="LiveId" clId="{91368198-198D-4515-9089-A1FABF02602E}" dt="2026-02-26T21:07:58.121" v="2441" actId="27636"/>
          <ac:spMkLst>
            <pc:docMk/>
            <pc:sldMk cId="2223843430" sldId="304"/>
            <ac:spMk id="2" creationId="{57B04A94-BBFE-507F-E733-E16679479B07}"/>
          </ac:spMkLst>
        </pc:spChg>
      </pc:sldChg>
      <pc:sldChg chg="modSp new mod">
        <pc:chgData name="Jimmy Stokes" userId="b4362cf4ecd1fdcd" providerId="LiveId" clId="{91368198-198D-4515-9089-A1FABF02602E}" dt="2026-02-26T21:08:58.821" v="2502" actId="27636"/>
        <pc:sldMkLst>
          <pc:docMk/>
          <pc:sldMk cId="3648888476" sldId="305"/>
        </pc:sldMkLst>
        <pc:spChg chg="mod">
          <ac:chgData name="Jimmy Stokes" userId="b4362cf4ecd1fdcd" providerId="LiveId" clId="{91368198-198D-4515-9089-A1FABF02602E}" dt="2026-02-26T21:08:58.821" v="2502" actId="27636"/>
          <ac:spMkLst>
            <pc:docMk/>
            <pc:sldMk cId="3648888476" sldId="305"/>
            <ac:spMk id="2" creationId="{47857610-AF64-A268-A28C-9363437EB1D1}"/>
          </ac:spMkLst>
        </pc:spChg>
      </pc:sldChg>
      <pc:sldChg chg="modSp new mod">
        <pc:chgData name="Jimmy Stokes" userId="b4362cf4ecd1fdcd" providerId="LiveId" clId="{91368198-198D-4515-9089-A1FABF02602E}" dt="2026-02-26T21:10:07.273" v="2571" actId="27636"/>
        <pc:sldMkLst>
          <pc:docMk/>
          <pc:sldMk cId="4293481922" sldId="306"/>
        </pc:sldMkLst>
        <pc:spChg chg="mod">
          <ac:chgData name="Jimmy Stokes" userId="b4362cf4ecd1fdcd" providerId="LiveId" clId="{91368198-198D-4515-9089-A1FABF02602E}" dt="2026-02-26T21:10:07.273" v="2571" actId="27636"/>
          <ac:spMkLst>
            <pc:docMk/>
            <pc:sldMk cId="4293481922" sldId="306"/>
            <ac:spMk id="2" creationId="{36AF1832-036E-053B-19E1-6838D7685FD3}"/>
          </ac:spMkLst>
        </pc:spChg>
      </pc:sldChg>
      <pc:sldChg chg="modSp new mod ord">
        <pc:chgData name="Jimmy Stokes" userId="b4362cf4ecd1fdcd" providerId="LiveId" clId="{91368198-198D-4515-9089-A1FABF02602E}" dt="2026-02-26T21:15:37.887" v="2603" actId="20577"/>
        <pc:sldMkLst>
          <pc:docMk/>
          <pc:sldMk cId="1794029729" sldId="307"/>
        </pc:sldMkLst>
        <pc:spChg chg="mod">
          <ac:chgData name="Jimmy Stokes" userId="b4362cf4ecd1fdcd" providerId="LiveId" clId="{91368198-198D-4515-9089-A1FABF02602E}" dt="2026-02-26T21:11:49.901" v="2591" actId="14100"/>
          <ac:spMkLst>
            <pc:docMk/>
            <pc:sldMk cId="1794029729" sldId="307"/>
            <ac:spMk id="2" creationId="{695F3A7B-3B99-6D58-2809-14A1796ADC5C}"/>
          </ac:spMkLst>
        </pc:spChg>
        <pc:spChg chg="mod">
          <ac:chgData name="Jimmy Stokes" userId="b4362cf4ecd1fdcd" providerId="LiveId" clId="{91368198-198D-4515-9089-A1FABF02602E}" dt="2026-02-26T21:15:37.887" v="2603" actId="20577"/>
          <ac:spMkLst>
            <pc:docMk/>
            <pc:sldMk cId="1794029729" sldId="307"/>
            <ac:spMk id="3" creationId="{FDAC9495-BC37-33F4-1F44-A2BDDDD103EC}"/>
          </ac:spMkLst>
        </pc:spChg>
      </pc:sldChg>
      <pc:sldChg chg="modSp new mod ord">
        <pc:chgData name="Jimmy Stokes" userId="b4362cf4ecd1fdcd" providerId="LiveId" clId="{91368198-198D-4515-9089-A1FABF02602E}" dt="2026-02-27T15:18:19.545" v="2716"/>
        <pc:sldMkLst>
          <pc:docMk/>
          <pc:sldMk cId="893899558" sldId="308"/>
        </pc:sldMkLst>
        <pc:spChg chg="mod">
          <ac:chgData name="Jimmy Stokes" userId="b4362cf4ecd1fdcd" providerId="LiveId" clId="{91368198-198D-4515-9089-A1FABF02602E}" dt="2026-02-27T15:14:37.441" v="2660" actId="14100"/>
          <ac:spMkLst>
            <pc:docMk/>
            <pc:sldMk cId="893899558" sldId="308"/>
            <ac:spMk id="2" creationId="{C2D4BE08-6232-F3ED-2D83-DBF4560A862E}"/>
          </ac:spMkLst>
        </pc:spChg>
      </pc:sldChg>
      <pc:sldChg chg="modSp new mod ord">
        <pc:chgData name="Jimmy Stokes" userId="b4362cf4ecd1fdcd" providerId="LiveId" clId="{91368198-198D-4515-9089-A1FABF02602E}" dt="2026-02-27T15:18:01.485" v="2714"/>
        <pc:sldMkLst>
          <pc:docMk/>
          <pc:sldMk cId="3202654001" sldId="309"/>
        </pc:sldMkLst>
        <pc:spChg chg="mod">
          <ac:chgData name="Jimmy Stokes" userId="b4362cf4ecd1fdcd" providerId="LiveId" clId="{91368198-198D-4515-9089-A1FABF02602E}" dt="2026-02-27T15:17:41.770" v="2712" actId="14100"/>
          <ac:spMkLst>
            <pc:docMk/>
            <pc:sldMk cId="3202654001" sldId="309"/>
            <ac:spMk id="2" creationId="{58E83B8A-5C3C-5F49-2BF0-31BF9980D74A}"/>
          </ac:spMkLst>
        </pc:spChg>
      </pc:sldChg>
      <pc:sldChg chg="modSp new mod">
        <pc:chgData name="Jimmy Stokes" userId="b4362cf4ecd1fdcd" providerId="LiveId" clId="{91368198-198D-4515-9089-A1FABF02602E}" dt="2026-02-27T15:20:32.790" v="2781" actId="14100"/>
        <pc:sldMkLst>
          <pc:docMk/>
          <pc:sldMk cId="869021138" sldId="310"/>
        </pc:sldMkLst>
        <pc:spChg chg="mod">
          <ac:chgData name="Jimmy Stokes" userId="b4362cf4ecd1fdcd" providerId="LiveId" clId="{91368198-198D-4515-9089-A1FABF02602E}" dt="2026-02-27T15:20:32.790" v="2781" actId="14100"/>
          <ac:spMkLst>
            <pc:docMk/>
            <pc:sldMk cId="869021138" sldId="310"/>
            <ac:spMk id="2" creationId="{FA878C95-61C1-7EA1-9B20-3F2FB37D57A4}"/>
          </ac:spMkLst>
        </pc:spChg>
      </pc:sldChg>
      <pc:sldChg chg="modSp new mod">
        <pc:chgData name="Jimmy Stokes" userId="b4362cf4ecd1fdcd" providerId="LiveId" clId="{91368198-198D-4515-9089-A1FABF02602E}" dt="2026-02-27T15:22:25.236" v="2848" actId="27636"/>
        <pc:sldMkLst>
          <pc:docMk/>
          <pc:sldMk cId="1636217191" sldId="311"/>
        </pc:sldMkLst>
        <pc:spChg chg="mod">
          <ac:chgData name="Jimmy Stokes" userId="b4362cf4ecd1fdcd" providerId="LiveId" clId="{91368198-198D-4515-9089-A1FABF02602E}" dt="2026-02-27T15:22:25.236" v="2848" actId="27636"/>
          <ac:spMkLst>
            <pc:docMk/>
            <pc:sldMk cId="1636217191" sldId="311"/>
            <ac:spMk id="2" creationId="{3A0B53FA-9A36-588D-BACA-BDBAD1EC2CAA}"/>
          </ac:spMkLst>
        </pc:spChg>
      </pc:sldChg>
      <pc:sldChg chg="modSp new mod">
        <pc:chgData name="Jimmy Stokes" userId="b4362cf4ecd1fdcd" providerId="LiveId" clId="{91368198-198D-4515-9089-A1FABF02602E}" dt="2026-02-27T15:24:09.700" v="2916" actId="27636"/>
        <pc:sldMkLst>
          <pc:docMk/>
          <pc:sldMk cId="318724661" sldId="312"/>
        </pc:sldMkLst>
        <pc:spChg chg="mod">
          <ac:chgData name="Jimmy Stokes" userId="b4362cf4ecd1fdcd" providerId="LiveId" clId="{91368198-198D-4515-9089-A1FABF02602E}" dt="2026-02-27T15:24:09.700" v="2916" actId="27636"/>
          <ac:spMkLst>
            <pc:docMk/>
            <pc:sldMk cId="318724661" sldId="312"/>
            <ac:spMk id="2" creationId="{F52EE132-CC63-9605-5F00-5908FC38099E}"/>
          </ac:spMkLst>
        </pc:spChg>
      </pc:sldChg>
      <pc:sldChg chg="modSp new mod">
        <pc:chgData name="Jimmy Stokes" userId="b4362cf4ecd1fdcd" providerId="LiveId" clId="{91368198-198D-4515-9089-A1FABF02602E}" dt="2026-02-27T15:25:36.573" v="2982" actId="27636"/>
        <pc:sldMkLst>
          <pc:docMk/>
          <pc:sldMk cId="152934847" sldId="313"/>
        </pc:sldMkLst>
        <pc:spChg chg="mod">
          <ac:chgData name="Jimmy Stokes" userId="b4362cf4ecd1fdcd" providerId="LiveId" clId="{91368198-198D-4515-9089-A1FABF02602E}" dt="2026-02-27T15:25:36.573" v="2982" actId="27636"/>
          <ac:spMkLst>
            <pc:docMk/>
            <pc:sldMk cId="152934847" sldId="313"/>
            <ac:spMk id="2" creationId="{9AAEE246-6679-CA5A-C812-7C311A03CE77}"/>
          </ac:spMkLst>
        </pc:spChg>
      </pc:sldChg>
      <pc:sldChg chg="modSp new mod">
        <pc:chgData name="Jimmy Stokes" userId="b4362cf4ecd1fdcd" providerId="LiveId" clId="{91368198-198D-4515-9089-A1FABF02602E}" dt="2026-02-27T15:32:26.388" v="2991" actId="14100"/>
        <pc:sldMkLst>
          <pc:docMk/>
          <pc:sldMk cId="3222690345" sldId="314"/>
        </pc:sldMkLst>
        <pc:spChg chg="mod">
          <ac:chgData name="Jimmy Stokes" userId="b4362cf4ecd1fdcd" providerId="LiveId" clId="{91368198-198D-4515-9089-A1FABF02602E}" dt="2026-02-27T15:32:26.388" v="2991" actId="14100"/>
          <ac:spMkLst>
            <pc:docMk/>
            <pc:sldMk cId="3222690345" sldId="314"/>
            <ac:spMk id="2" creationId="{7183B997-A0DA-945A-AFBE-AB03704CD6B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CAE72A9-67A2-4FB1-BBF6-740F2C2EAA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B748C-466C-45D8-970C-D4FB4FE80C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ABBF3-49A8-4B3F-9773-22E67695BB12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8C23F-271A-4B7C-87EC-108046165C7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E7ABF6-4152-4126-AC20-23B44A3111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EB6193-5AA7-489B-8575-00593FC261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405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AAC2B-A50D-4386-849A-6B59FB991B4C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895658-EA1F-4910-80AB-4DA76E1674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73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864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6.svg"/><Relationship Id="rId4" Type="http://schemas.openxmlformats.org/officeDocument/2006/relationships/image" Target="../media/image25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13.svg"/><Relationship Id="rId7" Type="http://schemas.openxmlformats.org/officeDocument/2006/relationships/image" Target="../media/image17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10" Type="http://schemas.openxmlformats.org/officeDocument/2006/relationships/image" Target="../media/image5.png"/><Relationship Id="rId4" Type="http://schemas.openxmlformats.org/officeDocument/2006/relationships/image" Target="../media/image14.png"/><Relationship Id="rId9" Type="http://schemas.openxmlformats.org/officeDocument/2006/relationships/image" Target="../media/image2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7" Type="http://schemas.openxmlformats.org/officeDocument/2006/relationships/image" Target="../media/image24.sv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3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6.svg"/><Relationship Id="rId4" Type="http://schemas.openxmlformats.org/officeDocument/2006/relationships/image" Target="../media/image2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9AF4D7D-42EC-4F30-296A-81B05C4E7D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843092" cy="6858000"/>
            <a:chOff x="0" y="0"/>
            <a:chExt cx="6843092" cy="6858000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0685D98A-CA5A-4C48-9AEB-4C1A201237A1}"/>
                </a:ext>
              </a:extLst>
            </p:cNvPr>
            <p:cNvSpPr/>
            <p:nvPr userDrawn="1"/>
          </p:nvSpPr>
          <p:spPr>
            <a:xfrm>
              <a:off x="2021206" y="4828032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1F97041-3EE3-4F17-990B-3AC264934EF0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DA30E2-82DB-4AA1-B134-9482F5CD7689}"/>
                </a:ext>
              </a:extLst>
            </p:cNvPr>
            <p:cNvSpPr/>
            <p:nvPr userDrawn="1"/>
          </p:nvSpPr>
          <p:spPr>
            <a:xfrm>
              <a:off x="2457970" y="1686431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502070B-3F7D-436A-849C-FB64175E8B45}"/>
                </a:ext>
              </a:extLst>
            </p:cNvPr>
            <p:cNvSpPr/>
            <p:nvPr userDrawn="1"/>
          </p:nvSpPr>
          <p:spPr>
            <a:xfrm>
              <a:off x="0" y="6108192"/>
              <a:ext cx="2029968" cy="7498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675AAC8A-F8AB-44A3-9748-96464E9E0B6B}"/>
                </a:ext>
              </a:extLst>
            </p:cNvPr>
            <p:cNvSpPr/>
            <p:nvPr userDrawn="1"/>
          </p:nvSpPr>
          <p:spPr>
            <a:xfrm>
              <a:off x="4054172" y="4069080"/>
              <a:ext cx="2788920" cy="2788920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AC3F6810-4D95-4C6E-A30A-459BAD7510FE}"/>
                </a:ext>
              </a:extLst>
            </p:cNvPr>
            <p:cNvGrpSpPr/>
            <p:nvPr userDrawn="1"/>
          </p:nvGrpSpPr>
          <p:grpSpPr>
            <a:xfrm>
              <a:off x="23853" y="2101527"/>
              <a:ext cx="1920240" cy="1920240"/>
              <a:chOff x="5361924" y="7472790"/>
              <a:chExt cx="1828800" cy="1828800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81973B3A-7185-45FB-A2E6-A7BDE6414DF3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DACFFF66-0600-406E-AF42-9FD8E8EDB397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9411687D-2631-487B-AEAB-39750C9E52B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90" name="Group 89">
                      <a:extLst>
                        <a:ext uri="{FF2B5EF4-FFF2-40B4-BE49-F238E27FC236}">
                          <a16:creationId xmlns:a16="http://schemas.microsoft.com/office/drawing/2014/main" id="{4BDDEAF6-0726-4BF4-96D7-EBA489ABF3E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9" name="Group 88">
                        <a:extLst>
                          <a:ext uri="{FF2B5EF4-FFF2-40B4-BE49-F238E27FC236}">
                            <a16:creationId xmlns:a16="http://schemas.microsoft.com/office/drawing/2014/main" id="{F80BBFBA-D0FB-4E20-8981-F569A2A0B678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6" name="Group 85">
                          <a:extLst>
                            <a:ext uri="{FF2B5EF4-FFF2-40B4-BE49-F238E27FC236}">
                              <a16:creationId xmlns:a16="http://schemas.microsoft.com/office/drawing/2014/main" id="{6B3BCF7C-4204-4B1A-8371-96E859FC84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83" name="Group 82">
                            <a:extLst>
                              <a:ext uri="{FF2B5EF4-FFF2-40B4-BE49-F238E27FC236}">
                                <a16:creationId xmlns:a16="http://schemas.microsoft.com/office/drawing/2014/main" id="{31CF95CD-48BB-4659-870A-21584266D83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78" name="Oval 77">
                              <a:extLst>
                                <a:ext uri="{FF2B5EF4-FFF2-40B4-BE49-F238E27FC236}">
                                  <a16:creationId xmlns:a16="http://schemas.microsoft.com/office/drawing/2014/main" id="{871E1954-F3FD-427D-8FFA-F2883967354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80" name="Oval 79">
                              <a:extLst>
                                <a:ext uri="{FF2B5EF4-FFF2-40B4-BE49-F238E27FC236}">
                                  <a16:creationId xmlns:a16="http://schemas.microsoft.com/office/drawing/2014/main" id="{B655BD1D-8AE2-43E7-B1D4-17923D0E0171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82" name="Oval 81">
                            <a:extLst>
                              <a:ext uri="{FF2B5EF4-FFF2-40B4-BE49-F238E27FC236}">
                                <a16:creationId xmlns:a16="http://schemas.microsoft.com/office/drawing/2014/main" id="{9F92C461-5E10-49F3-B4F0-F320512C075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5" name="Oval 84">
                          <a:extLst>
                            <a:ext uri="{FF2B5EF4-FFF2-40B4-BE49-F238E27FC236}">
                              <a16:creationId xmlns:a16="http://schemas.microsoft.com/office/drawing/2014/main" id="{A6D57951-375C-41E9-BF45-DFC40F8E0A1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8" name="Oval 87">
                        <a:extLst>
                          <a:ext uri="{FF2B5EF4-FFF2-40B4-BE49-F238E27FC236}">
                            <a16:creationId xmlns:a16="http://schemas.microsoft.com/office/drawing/2014/main" id="{E4A4216D-DF9B-4DD9-989C-1F4040F3F4F7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92" name="Oval 91">
                      <a:extLst>
                        <a:ext uri="{FF2B5EF4-FFF2-40B4-BE49-F238E27FC236}">
                          <a16:creationId xmlns:a16="http://schemas.microsoft.com/office/drawing/2014/main" id="{3DCCC81D-9EE7-47A8-8A4C-74B5E047A336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95" name="Oval 94">
                    <a:extLst>
                      <a:ext uri="{FF2B5EF4-FFF2-40B4-BE49-F238E27FC236}">
                        <a16:creationId xmlns:a16="http://schemas.microsoft.com/office/drawing/2014/main" id="{9985F9FD-CFFB-417E-A560-28BD7BC7EE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id="{9A923F7B-7D75-4E04-AE62-D5B99F645756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F0239D2C-73EF-42E3-B73F-E69B7C27F65B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59BA1C3D-ADED-4596-8A9D-3DEC7E848945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8" name="Oval 107">
                  <a:extLst>
                    <a:ext uri="{FF2B5EF4-FFF2-40B4-BE49-F238E27FC236}">
                      <a16:creationId xmlns:a16="http://schemas.microsoft.com/office/drawing/2014/main" id="{015F2BFA-6803-42A0-A870-794B120EF574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E09A173D-9FE5-446C-B59E-5D7C0A00BF6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974C3792-995F-4717-8C8B-089BBA7DE9C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8FD950B-0E2B-4905-8DE9-195E24B2ABE7}"/>
                </a:ext>
              </a:extLst>
            </p:cNvPr>
            <p:cNvSpPr/>
            <p:nvPr userDrawn="1"/>
          </p:nvSpPr>
          <p:spPr>
            <a:xfrm rot="10800000">
              <a:off x="1013527" y="204317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8" name="Rectangle 9">
              <a:extLst>
                <a:ext uri="{FF2B5EF4-FFF2-40B4-BE49-F238E27FC236}">
                  <a16:creationId xmlns:a16="http://schemas.microsoft.com/office/drawing/2014/main" id="{D0B57759-E007-4FD0-9C6B-356DC53050C4}"/>
                </a:ext>
              </a:extLst>
            </p:cNvPr>
            <p:cNvSpPr/>
            <p:nvPr userDrawn="1"/>
          </p:nvSpPr>
          <p:spPr>
            <a:xfrm rot="5400000">
              <a:off x="2028432" y="4821048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273C520A-0126-47DA-A75B-1A38883907A2}"/>
                </a:ext>
              </a:extLst>
            </p:cNvPr>
            <p:cNvSpPr/>
            <p:nvPr userDrawn="1"/>
          </p:nvSpPr>
          <p:spPr>
            <a:xfrm>
              <a:off x="861942" y="888111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AB12487D-8BC9-4BEB-B6A7-B9DD702B2BD3}"/>
                </a:ext>
              </a:extLst>
            </p:cNvPr>
            <p:cNvSpPr/>
            <p:nvPr userDrawn="1"/>
          </p:nvSpPr>
          <p:spPr>
            <a:xfrm>
              <a:off x="0" y="4082178"/>
              <a:ext cx="2029968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97" name="Graphic 296">
              <a:extLst>
                <a:ext uri="{FF2B5EF4-FFF2-40B4-BE49-F238E27FC236}">
                  <a16:creationId xmlns:a16="http://schemas.microsoft.com/office/drawing/2014/main" id="{AEE6DE36-A3C9-4D40-B471-F49B6A875D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2029016" y="2051944"/>
              <a:ext cx="2029968" cy="2029968"/>
            </a:xfrm>
            <a:prstGeom prst="rect">
              <a:avLst/>
            </a:prstGeom>
          </p:spPr>
        </p:pic>
        <p:pic>
          <p:nvPicPr>
            <p:cNvPr id="299" name="Graphic 298">
              <a:extLst>
                <a:ext uri="{FF2B5EF4-FFF2-40B4-BE49-F238E27FC236}">
                  <a16:creationId xmlns:a16="http://schemas.microsoft.com/office/drawing/2014/main" id="{99FF86FA-8891-4235-B88B-CFCA3B57E5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0" y="4078224"/>
              <a:ext cx="2029968" cy="2029968"/>
            </a:xfrm>
            <a:prstGeom prst="rect">
              <a:avLst/>
            </a:prstGeom>
          </p:spPr>
        </p:pic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7ADD6DC9-9036-47C7-AAE5-8AF23CE0C8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74376" y="989441"/>
              <a:ext cx="5867327" cy="586720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14772" y="677918"/>
            <a:ext cx="6856292" cy="3590596"/>
          </a:xfrm>
        </p:spPr>
        <p:txBody>
          <a:bodyPr anchor="ctr"/>
          <a:lstStyle>
            <a:lvl1pPr algn="l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670392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Tab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896112"/>
            <a:ext cx="10668000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AB92D86A-5036-415A-B056-A55CB2E0C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0FC509-0D49-9500-59C9-DAE0A699FB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2417197"/>
            <a:ext cx="4278313" cy="3737541"/>
          </a:xfr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lang="en-US" sz="1800" smtClean="0"/>
            </a:lvl1pPr>
            <a:lvl2pPr>
              <a:spcBef>
                <a:spcPts val="0"/>
              </a:spcBef>
              <a:spcAft>
                <a:spcPts val="1200"/>
              </a:spcAft>
              <a:defRPr lang="en-US" sz="1800" smtClean="0"/>
            </a:lvl2pPr>
            <a:lvl3pPr>
              <a:spcBef>
                <a:spcPts val="0"/>
              </a:spcBef>
              <a:spcAft>
                <a:spcPts val="1200"/>
              </a:spcAft>
              <a:defRPr lang="en-US" sz="1800" smtClean="0"/>
            </a:lvl3pPr>
            <a:lvl4pPr>
              <a:spcBef>
                <a:spcPts val="0"/>
              </a:spcBef>
              <a:spcAft>
                <a:spcPts val="1200"/>
              </a:spcAft>
              <a:defRPr lang="en-US" sz="1800" smtClean="0"/>
            </a:lvl4pPr>
            <a:lvl5pPr>
              <a:spcBef>
                <a:spcPts val="0"/>
              </a:spcBef>
              <a:spcAft>
                <a:spcPts val="1200"/>
              </a:spcAft>
              <a:defRPr lang="en-US" sz="1800"/>
            </a:lvl5pPr>
          </a:lstStyle>
          <a:p>
            <a:pPr lvl="0"/>
            <a:r>
              <a:rPr lang="en-US" dirty="0"/>
              <a:t>Click to add text </a:t>
            </a:r>
          </a:p>
          <a:p>
            <a:pPr marL="685800" lvl="1" indent="-228600"/>
            <a:r>
              <a:rPr lang="en-US" dirty="0"/>
              <a:t>Second level</a:t>
            </a:r>
          </a:p>
          <a:p>
            <a:pPr marL="1143000" lvl="2" indent="-228600"/>
            <a:r>
              <a:rPr lang="en-US" dirty="0"/>
              <a:t>Third level</a:t>
            </a:r>
          </a:p>
          <a:p>
            <a:pPr marL="1600200" lvl="3" indent="-228600"/>
            <a:r>
              <a:rPr lang="en-US" dirty="0"/>
              <a:t>Fourth level</a:t>
            </a:r>
          </a:p>
          <a:p>
            <a:pPr marL="2057400" lvl="4" indent="-228600"/>
            <a:r>
              <a:rPr lang="en-US" dirty="0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7113F543-A373-5951-EBF3-7E283EE52F0B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5241471" y="2417763"/>
            <a:ext cx="6188529" cy="37369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table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D4C80AE-01F3-AAB6-99EF-DB1B5934CF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44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0241B24-8629-6BC2-C72F-A156F0624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3449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7FBBF9-1C14-3371-F0AC-507FFCAB3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817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890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2574" y="896111"/>
            <a:ext cx="9866540" cy="1358140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9F1898E-3E74-4E43-A202-1A664022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014984" cy="6858000"/>
            <a:chOff x="0" y="0"/>
            <a:chExt cx="1014984" cy="6858000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14776F7-F8A5-4235-8C8D-17F0E4F45B03}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F301899-34C1-47B4-B5CD-F77BA341C0F9}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A66E9363-03B7-439D-8B5E-0665E48F046E}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0432F5F5-1688-44BD-B071-A62C04824FB8}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689FF8F5-F7B8-46B0-BB03-FE972A6832E7}"/>
                </a:ext>
              </a:extLst>
            </p:cNvPr>
            <p:cNvSpPr/>
            <p:nvPr userDrawn="1"/>
          </p:nvSpPr>
          <p:spPr>
            <a:xfrm rot="10800000">
              <a:off x="100582" y="2936725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48" name="Graphic 47">
              <a:extLst>
                <a:ext uri="{FF2B5EF4-FFF2-40B4-BE49-F238E27FC236}">
                  <a16:creationId xmlns:a16="http://schemas.microsoft.com/office/drawing/2014/main" id="{31EB8EE7-3843-4CA8-879D-5D985DAA0D1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57200" y="5416459"/>
              <a:ext cx="1828800" cy="914400"/>
            </a:xfrm>
            <a:prstGeom prst="rect">
              <a:avLst/>
            </a:prstGeom>
          </p:spPr>
        </p:pic>
        <p:pic>
          <p:nvPicPr>
            <p:cNvPr id="50" name="Graphic 49">
              <a:extLst>
                <a:ext uri="{FF2B5EF4-FFF2-40B4-BE49-F238E27FC236}">
                  <a16:creationId xmlns:a16="http://schemas.microsoft.com/office/drawing/2014/main" id="{5FF0EEFD-0038-4A2F-AD3B-01A98EFF5C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400000">
              <a:off x="-457200" y="563329"/>
              <a:ext cx="1828800" cy="914400"/>
            </a:xfrm>
            <a:prstGeom prst="rect">
              <a:avLst/>
            </a:prstGeom>
          </p:spPr>
        </p:pic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50232-76AA-C9E3-F846-8DB1B44E5AF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1552575" y="2481940"/>
            <a:ext cx="6477952" cy="363583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2pPr>
            <a:lvl3pPr marL="9144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3pPr>
            <a:lvl4pPr marL="13716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4pPr>
            <a:lvl5pPr marL="18288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37A04978-5D2C-BBF1-9C05-C527176190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72723" y="2481940"/>
            <a:ext cx="3046391" cy="3759200"/>
          </a:xfrm>
        </p:spPr>
        <p:txBody>
          <a:bodyPr>
            <a:normAutofit/>
          </a:bodyPr>
          <a:lstStyle>
            <a:lvl1pPr marL="342900" indent="-342900">
              <a:spcAft>
                <a:spcPts val="600"/>
              </a:spcAft>
              <a:buFont typeface="+mj-lt"/>
              <a:buAutoNum type="arabicPeriod"/>
              <a:defRPr sz="1800">
                <a:solidFill>
                  <a:schemeClr val="bg1"/>
                </a:solidFill>
              </a:defRPr>
            </a:lvl1pPr>
            <a:lvl2pPr marL="800100" indent="-342900">
              <a:spcAft>
                <a:spcPts val="600"/>
              </a:spcAft>
              <a:buFont typeface="+mj-lt"/>
              <a:buAutoNum type="alphaLcPeriod"/>
              <a:defRPr sz="1800">
                <a:solidFill>
                  <a:schemeClr val="bg1"/>
                </a:solidFill>
              </a:defRPr>
            </a:lvl2pPr>
            <a:lvl3pPr marL="1257300" indent="-342900">
              <a:spcAft>
                <a:spcPts val="600"/>
              </a:spcAft>
              <a:buFont typeface="+mj-lt"/>
              <a:buAutoNum type="arabicParenR"/>
              <a:defRPr sz="1800">
                <a:solidFill>
                  <a:schemeClr val="bg1"/>
                </a:solidFill>
              </a:defRPr>
            </a:lvl3pPr>
            <a:lvl4pPr marL="1714500" indent="-342900">
              <a:spcAft>
                <a:spcPts val="600"/>
              </a:spcAft>
              <a:buFont typeface="+mj-lt"/>
              <a:buAutoNum type="alphaLcParenR"/>
              <a:defRPr sz="1800">
                <a:solidFill>
                  <a:schemeClr val="bg1"/>
                </a:solidFill>
              </a:defRPr>
            </a:lvl4pPr>
            <a:lvl5pPr marL="2171700" indent="-342900">
              <a:spcAft>
                <a:spcPts val="600"/>
              </a:spcAft>
              <a:buFont typeface="+mj-lt"/>
              <a:buAutoNum type="romanLcPeriod"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3" name="Date Placeholder 3">
            <a:extLst>
              <a:ext uri="{FF2B5EF4-FFF2-40B4-BE49-F238E27FC236}">
                <a16:creationId xmlns:a16="http://schemas.microsoft.com/office/drawing/2014/main" id="{41C57AEB-9E33-4F77-9F58-DB0D1B9787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54480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64" name="Footer Placeholder 4">
            <a:extLst>
              <a:ext uri="{FF2B5EF4-FFF2-40B4-BE49-F238E27FC236}">
                <a16:creationId xmlns:a16="http://schemas.microsoft.com/office/drawing/2014/main" id="{182F895D-C48A-41AA-9DE6-43A17B7E0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4452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5" name="Slide Number Placeholder 5">
            <a:extLst>
              <a:ext uri="{FF2B5EF4-FFF2-40B4-BE49-F238E27FC236}">
                <a16:creationId xmlns:a16="http://schemas.microsoft.com/office/drawing/2014/main" id="{4C15BF58-30D9-4A0E-8506-1CD777B0F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3688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4155" y="896112"/>
            <a:ext cx="10665845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E06194BC-6453-CA18-2623-B07F3A5D4E9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762000" y="2417763"/>
            <a:ext cx="10665845" cy="3678235"/>
          </a:xfrm>
        </p:spPr>
        <p:txBody>
          <a:bodyPr/>
          <a:lstStyle>
            <a:lvl1pPr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icon to insert table</a:t>
            </a:r>
          </a:p>
          <a:p>
            <a:endParaRPr lang="en-US" dirty="0"/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AB92D86A-5036-415A-B056-A55CB2E0C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3A465A0-88AA-B50B-92D8-3A54928329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44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195F626-7C08-9907-6A85-922BE6AA0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3449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AD34A-4F3F-C89B-BBBC-E7740F414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817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748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211C2927-0A13-DC57-A83B-B8DB787A48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843092" cy="6858000"/>
            <a:chOff x="0" y="0"/>
            <a:chExt cx="6843092" cy="6858000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0685D98A-CA5A-4C48-9AEB-4C1A201237A1}"/>
                </a:ext>
              </a:extLst>
            </p:cNvPr>
            <p:cNvSpPr/>
            <p:nvPr userDrawn="1"/>
          </p:nvSpPr>
          <p:spPr>
            <a:xfrm>
              <a:off x="2021206" y="4828032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1F97041-3EE3-4F17-990B-3AC264934EF0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DA30E2-82DB-4AA1-B134-9482F5CD7689}"/>
                </a:ext>
              </a:extLst>
            </p:cNvPr>
            <p:cNvSpPr/>
            <p:nvPr userDrawn="1"/>
          </p:nvSpPr>
          <p:spPr>
            <a:xfrm>
              <a:off x="2457970" y="1686431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502070B-3F7D-436A-849C-FB64175E8B45}"/>
                </a:ext>
              </a:extLst>
            </p:cNvPr>
            <p:cNvSpPr/>
            <p:nvPr userDrawn="1"/>
          </p:nvSpPr>
          <p:spPr>
            <a:xfrm>
              <a:off x="0" y="6108192"/>
              <a:ext cx="2029968" cy="7498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675AAC8A-F8AB-44A3-9748-96464E9E0B6B}"/>
                </a:ext>
              </a:extLst>
            </p:cNvPr>
            <p:cNvSpPr/>
            <p:nvPr userDrawn="1"/>
          </p:nvSpPr>
          <p:spPr>
            <a:xfrm>
              <a:off x="4054172" y="4069080"/>
              <a:ext cx="2788920" cy="2788920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AC3F6810-4D95-4C6E-A30A-459BAD7510FE}"/>
                </a:ext>
              </a:extLst>
            </p:cNvPr>
            <p:cNvGrpSpPr/>
            <p:nvPr userDrawn="1"/>
          </p:nvGrpSpPr>
          <p:grpSpPr>
            <a:xfrm>
              <a:off x="23853" y="2101527"/>
              <a:ext cx="1920240" cy="1920240"/>
              <a:chOff x="5361924" y="7472790"/>
              <a:chExt cx="1828800" cy="1828800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81973B3A-7185-45FB-A2E6-A7BDE6414DF3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DACFFF66-0600-406E-AF42-9FD8E8EDB397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9411687D-2631-487B-AEAB-39750C9E52B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90" name="Group 89">
                      <a:extLst>
                        <a:ext uri="{FF2B5EF4-FFF2-40B4-BE49-F238E27FC236}">
                          <a16:creationId xmlns:a16="http://schemas.microsoft.com/office/drawing/2014/main" id="{4BDDEAF6-0726-4BF4-96D7-EBA489ABF3E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9" name="Group 88">
                        <a:extLst>
                          <a:ext uri="{FF2B5EF4-FFF2-40B4-BE49-F238E27FC236}">
                            <a16:creationId xmlns:a16="http://schemas.microsoft.com/office/drawing/2014/main" id="{F80BBFBA-D0FB-4E20-8981-F569A2A0B678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6" name="Group 85">
                          <a:extLst>
                            <a:ext uri="{FF2B5EF4-FFF2-40B4-BE49-F238E27FC236}">
                              <a16:creationId xmlns:a16="http://schemas.microsoft.com/office/drawing/2014/main" id="{6B3BCF7C-4204-4B1A-8371-96E859FC84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83" name="Group 82">
                            <a:extLst>
                              <a:ext uri="{FF2B5EF4-FFF2-40B4-BE49-F238E27FC236}">
                                <a16:creationId xmlns:a16="http://schemas.microsoft.com/office/drawing/2014/main" id="{31CF95CD-48BB-4659-870A-21584266D83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78" name="Oval 77">
                              <a:extLst>
                                <a:ext uri="{FF2B5EF4-FFF2-40B4-BE49-F238E27FC236}">
                                  <a16:creationId xmlns:a16="http://schemas.microsoft.com/office/drawing/2014/main" id="{871E1954-F3FD-427D-8FFA-F2883967354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80" name="Oval 79">
                              <a:extLst>
                                <a:ext uri="{FF2B5EF4-FFF2-40B4-BE49-F238E27FC236}">
                                  <a16:creationId xmlns:a16="http://schemas.microsoft.com/office/drawing/2014/main" id="{B655BD1D-8AE2-43E7-B1D4-17923D0E0171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82" name="Oval 81">
                            <a:extLst>
                              <a:ext uri="{FF2B5EF4-FFF2-40B4-BE49-F238E27FC236}">
                                <a16:creationId xmlns:a16="http://schemas.microsoft.com/office/drawing/2014/main" id="{9F92C461-5E10-49F3-B4F0-F320512C075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5" name="Oval 84">
                          <a:extLst>
                            <a:ext uri="{FF2B5EF4-FFF2-40B4-BE49-F238E27FC236}">
                              <a16:creationId xmlns:a16="http://schemas.microsoft.com/office/drawing/2014/main" id="{A6D57951-375C-41E9-BF45-DFC40F8E0A1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8" name="Oval 87">
                        <a:extLst>
                          <a:ext uri="{FF2B5EF4-FFF2-40B4-BE49-F238E27FC236}">
                            <a16:creationId xmlns:a16="http://schemas.microsoft.com/office/drawing/2014/main" id="{E4A4216D-DF9B-4DD9-989C-1F4040F3F4F7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92" name="Oval 91">
                      <a:extLst>
                        <a:ext uri="{FF2B5EF4-FFF2-40B4-BE49-F238E27FC236}">
                          <a16:creationId xmlns:a16="http://schemas.microsoft.com/office/drawing/2014/main" id="{3DCCC81D-9EE7-47A8-8A4C-74B5E047A336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95" name="Oval 94">
                    <a:extLst>
                      <a:ext uri="{FF2B5EF4-FFF2-40B4-BE49-F238E27FC236}">
                        <a16:creationId xmlns:a16="http://schemas.microsoft.com/office/drawing/2014/main" id="{9985F9FD-CFFB-417E-A560-28BD7BC7EE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id="{9A923F7B-7D75-4E04-AE62-D5B99F645756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F0239D2C-73EF-42E3-B73F-E69B7C27F65B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59BA1C3D-ADED-4596-8A9D-3DEC7E848945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8" name="Oval 107">
                  <a:extLst>
                    <a:ext uri="{FF2B5EF4-FFF2-40B4-BE49-F238E27FC236}">
                      <a16:creationId xmlns:a16="http://schemas.microsoft.com/office/drawing/2014/main" id="{015F2BFA-6803-42A0-A870-794B120EF574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E09A173D-9FE5-446C-B59E-5D7C0A00BF6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974C3792-995F-4717-8C8B-089BBA7DE9C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8FD950B-0E2B-4905-8DE9-195E24B2ABE7}"/>
                </a:ext>
              </a:extLst>
            </p:cNvPr>
            <p:cNvSpPr/>
            <p:nvPr userDrawn="1"/>
          </p:nvSpPr>
          <p:spPr>
            <a:xfrm rot="10800000">
              <a:off x="1013527" y="204317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8" name="Rectangle 9">
              <a:extLst>
                <a:ext uri="{FF2B5EF4-FFF2-40B4-BE49-F238E27FC236}">
                  <a16:creationId xmlns:a16="http://schemas.microsoft.com/office/drawing/2014/main" id="{D0B57759-E007-4FD0-9C6B-356DC53050C4}"/>
                </a:ext>
              </a:extLst>
            </p:cNvPr>
            <p:cNvSpPr/>
            <p:nvPr userDrawn="1"/>
          </p:nvSpPr>
          <p:spPr>
            <a:xfrm rot="5400000">
              <a:off x="2028432" y="4821048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273C520A-0126-47DA-A75B-1A38883907A2}"/>
                </a:ext>
              </a:extLst>
            </p:cNvPr>
            <p:cNvSpPr/>
            <p:nvPr userDrawn="1"/>
          </p:nvSpPr>
          <p:spPr>
            <a:xfrm>
              <a:off x="861942" y="888111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AB12487D-8BC9-4BEB-B6A7-B9DD702B2BD3}"/>
                </a:ext>
              </a:extLst>
            </p:cNvPr>
            <p:cNvSpPr/>
            <p:nvPr userDrawn="1"/>
          </p:nvSpPr>
          <p:spPr>
            <a:xfrm>
              <a:off x="0" y="4082178"/>
              <a:ext cx="2029968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97" name="Graphic 296">
              <a:extLst>
                <a:ext uri="{FF2B5EF4-FFF2-40B4-BE49-F238E27FC236}">
                  <a16:creationId xmlns:a16="http://schemas.microsoft.com/office/drawing/2014/main" id="{AEE6DE36-A3C9-4D40-B471-F49B6A875D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2029016" y="2051944"/>
              <a:ext cx="2029968" cy="2029968"/>
            </a:xfrm>
            <a:prstGeom prst="rect">
              <a:avLst/>
            </a:prstGeom>
          </p:spPr>
        </p:pic>
        <p:pic>
          <p:nvPicPr>
            <p:cNvPr id="299" name="Graphic 298">
              <a:extLst>
                <a:ext uri="{FF2B5EF4-FFF2-40B4-BE49-F238E27FC236}">
                  <a16:creationId xmlns:a16="http://schemas.microsoft.com/office/drawing/2014/main" id="{99FF86FA-8891-4235-B88B-CFCA3B57E5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0" y="4078224"/>
              <a:ext cx="2029968" cy="2029968"/>
            </a:xfrm>
            <a:prstGeom prst="rect">
              <a:avLst/>
            </a:prstGeom>
          </p:spPr>
        </p:pic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7ADD6DC9-9036-47C7-AAE5-8AF23CE0C8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74376" y="989441"/>
              <a:ext cx="5867327" cy="586720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00245" y="544285"/>
            <a:ext cx="5528217" cy="2685383"/>
          </a:xfrm>
        </p:spPr>
        <p:txBody>
          <a:bodyPr anchor="b">
            <a:normAutofit/>
          </a:bodyPr>
          <a:lstStyle>
            <a:lvl1pPr algn="l">
              <a:defRPr sz="44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896340" y="3423773"/>
            <a:ext cx="5528217" cy="2029969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8395834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3950" y="429461"/>
            <a:ext cx="6343650" cy="2668463"/>
          </a:xfrm>
        </p:spPr>
        <p:txBody>
          <a:bodyPr anchor="b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183B974-C7F1-5026-EC6E-647371B64BB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938712" y="3299953"/>
            <a:ext cx="6338888" cy="266846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64914EB-20DD-97B4-8FF9-94D739D21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867" y="-7753"/>
            <a:ext cx="4187536" cy="6865753"/>
            <a:chOff x="-9867" y="-7753"/>
            <a:chExt cx="4187536" cy="6865753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0407AED1-9974-465A-BC9C-530E270105DE}"/>
                </a:ext>
              </a:extLst>
            </p:cNvPr>
            <p:cNvSpPr/>
            <p:nvPr userDrawn="1"/>
          </p:nvSpPr>
          <p:spPr>
            <a:xfrm flipH="1">
              <a:off x="0" y="2021358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08ADBC6-C9BE-4302-A86A-4AC842874C24}"/>
                </a:ext>
              </a:extLst>
            </p:cNvPr>
            <p:cNvSpPr/>
            <p:nvPr userDrawn="1"/>
          </p:nvSpPr>
          <p:spPr>
            <a:xfrm>
              <a:off x="2029604" y="2031653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2B04AFC-F339-4DFB-AA44-D68317065E02}"/>
                </a:ext>
              </a:extLst>
            </p:cNvPr>
            <p:cNvSpPr/>
            <p:nvPr userDrawn="1"/>
          </p:nvSpPr>
          <p:spPr>
            <a:xfrm>
              <a:off x="2028253" y="4052815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0" name="Picture 19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E88B2398-8473-499F-836C-F3AF518F5BB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3015" y="5086646"/>
              <a:ext cx="2019299" cy="999451"/>
            </a:xfrm>
            <a:prstGeom prst="rect">
              <a:avLst/>
            </a:prstGeom>
          </p:spPr>
        </p:pic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1BC9BFE-80C0-4DA9-92DB-070C41E412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0800000">
              <a:off x="-9867" y="-1076"/>
              <a:ext cx="2029968" cy="2029968"/>
            </a:xfrm>
            <a:prstGeom prst="rect">
              <a:avLst/>
            </a:prstGeom>
          </p:spPr>
        </p:pic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522571C-09D3-4F39-B963-76F80D9973F1}"/>
                </a:ext>
              </a:extLst>
            </p:cNvPr>
            <p:cNvSpPr/>
            <p:nvPr userDrawn="1"/>
          </p:nvSpPr>
          <p:spPr>
            <a:xfrm>
              <a:off x="2029968" y="6045049"/>
              <a:ext cx="2029968" cy="81295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0268D7D-D5FB-492C-8D00-3E866534BD42}"/>
                </a:ext>
              </a:extLst>
            </p:cNvPr>
            <p:cNvSpPr/>
            <p:nvPr userDrawn="1"/>
          </p:nvSpPr>
          <p:spPr>
            <a:xfrm flipH="1">
              <a:off x="0" y="4828032"/>
              <a:ext cx="2032942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54BCEF24-C76B-44E5-A457-E55658E8EB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2860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18216784-417D-44A8-8CF1-C0CAF410EB9B}"/>
                </a:ext>
              </a:extLst>
            </p:cNvPr>
            <p:cNvGrpSpPr/>
            <p:nvPr userDrawn="1"/>
          </p:nvGrpSpPr>
          <p:grpSpPr>
            <a:xfrm>
              <a:off x="100242" y="2099803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FFF90BA2-E949-4FDF-A88E-B68F607E3205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41F18930-2C24-4BA6-A1EB-BF1644EE8558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D5953E65-C24C-4C83-86BB-E4A6D2532FD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0B9DA7A8-A66E-4E0E-92DF-B3FF112EBB70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94E74739-1964-4A3C-B2E5-28FEF5EF8E49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E31C22DC-76BD-4E83-8A1A-B7AE70B2E8FE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F63C700C-5749-4BA1-8128-78559312E825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EC81C305-3A69-4634-8A07-56F8272122AF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A14AAEDA-8F87-420D-A6BD-FF115C08EB7A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A1FA4EA0-701D-49A3-8962-1BD0CE6E9C0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E362A8AA-1110-4C1C-9922-60F7D43E82B0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BC8B72EE-335A-4030-B500-7E6FB4D24F18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10167348-D9AA-4440-8569-849A6B0F2C2D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A5616AB2-7A83-42C0-883C-FFA27D5468C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6A9CA073-4F0B-4787-B46D-7886261E945E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9AF901A3-1EC5-458F-A653-74CCEAE9A13D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4D5E35A9-4BB5-48F3-AE34-E1BDD3343EB1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A9A549D5-A823-49C4-8C36-D074E6E039B9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6A767C47-7246-4B50-8E78-82766365754A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0AEE1DDC-07C3-4204-A3B1-BB7C77C0622B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5DA288D-BE35-46E8-AA86-9F28D8504DAB}"/>
                </a:ext>
              </a:extLst>
            </p:cNvPr>
            <p:cNvSpPr/>
            <p:nvPr userDrawn="1"/>
          </p:nvSpPr>
          <p:spPr>
            <a:xfrm>
              <a:off x="0" y="4043197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72557B54-30A3-4192-9D51-EE28AF522DE9}"/>
                </a:ext>
              </a:extLst>
            </p:cNvPr>
            <p:cNvSpPr/>
            <p:nvPr userDrawn="1"/>
          </p:nvSpPr>
          <p:spPr>
            <a:xfrm>
              <a:off x="0" y="2021358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2208FD0E-034D-4DF3-85D7-F0EBE2775B5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632" y="-7753"/>
              <a:ext cx="4052352" cy="4040860"/>
            </a:xfrm>
            <a:prstGeom prst="line">
              <a:avLst/>
            </a:prstGeom>
            <a:ln w="508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E20239FE-47D0-4B4F-8440-F859F368C141}"/>
                </a:ext>
              </a:extLst>
            </p:cNvPr>
            <p:cNvSpPr/>
            <p:nvPr userDrawn="1"/>
          </p:nvSpPr>
          <p:spPr>
            <a:xfrm>
              <a:off x="3903349" y="3869829"/>
              <a:ext cx="274320" cy="2743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8925BB7-B630-981C-964B-37A5DCBEA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6165" y="635508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B4D24B0-E841-7B76-D133-06ABBAB6B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7357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7D011F5-A799-BEAA-9160-5743D58B45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33694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399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ictur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3694" y="660358"/>
            <a:ext cx="6594768" cy="5537284"/>
          </a:xfrm>
        </p:spPr>
        <p:txBody>
          <a:bodyPr anchor="ctr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3" name="Picture Placeholder 62">
            <a:extLst>
              <a:ext uri="{FF2B5EF4-FFF2-40B4-BE49-F238E27FC236}">
                <a16:creationId xmlns:a16="http://schemas.microsoft.com/office/drawing/2014/main" id="{A461CB72-9777-50F4-94EC-91A4EE864A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 rot="10800000">
            <a:off x="1" y="761322"/>
            <a:ext cx="4076118" cy="6096678"/>
          </a:xfrm>
          <a:custGeom>
            <a:avLst/>
            <a:gdLst>
              <a:gd name="connsiteX0" fmla="*/ 0 w 4076118"/>
              <a:gd name="connsiteY0" fmla="*/ 0 h 6096678"/>
              <a:gd name="connsiteX1" fmla="*/ 4076118 w 4076118"/>
              <a:gd name="connsiteY1" fmla="*/ 0 h 6096678"/>
              <a:gd name="connsiteX2" fmla="*/ 4076118 w 4076118"/>
              <a:gd name="connsiteY2" fmla="*/ 2038351 h 6096678"/>
              <a:gd name="connsiteX3" fmla="*/ 4076118 w 4076118"/>
              <a:gd name="connsiteY3" fmla="*/ 2048256 h 6096678"/>
              <a:gd name="connsiteX4" fmla="*/ 4076118 w 4076118"/>
              <a:gd name="connsiteY4" fmla="*/ 6096678 h 6096678"/>
              <a:gd name="connsiteX5" fmla="*/ 27696 w 4076118"/>
              <a:gd name="connsiteY5" fmla="*/ 2048256 h 6096678"/>
              <a:gd name="connsiteX6" fmla="*/ 0 w 4076118"/>
              <a:gd name="connsiteY6" fmla="*/ 2048256 h 609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6118" h="6096678">
                <a:moveTo>
                  <a:pt x="0" y="0"/>
                </a:moveTo>
                <a:lnTo>
                  <a:pt x="4076118" y="0"/>
                </a:lnTo>
                <a:lnTo>
                  <a:pt x="4076118" y="2038351"/>
                </a:lnTo>
                <a:lnTo>
                  <a:pt x="4076118" y="2048256"/>
                </a:lnTo>
                <a:lnTo>
                  <a:pt x="4076118" y="6096678"/>
                </a:lnTo>
                <a:lnTo>
                  <a:pt x="27696" y="2048256"/>
                </a:lnTo>
                <a:lnTo>
                  <a:pt x="0" y="204825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1EA6F58-FA46-C921-5758-59234B148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4069439" cy="4828833"/>
            <a:chOff x="0" y="0"/>
            <a:chExt cx="4069439" cy="482883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6F989FA-6E7A-3A98-AF95-F2384308BD32}"/>
                </a:ext>
              </a:extLst>
            </p:cNvPr>
            <p:cNvSpPr>
              <a:spLocks/>
            </p:cNvSpPr>
            <p:nvPr userDrawn="1"/>
          </p:nvSpPr>
          <p:spPr>
            <a:xfrm rot="10800000" flipH="1">
              <a:off x="2026630" y="776431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id="{F0BAC8B3-F184-675F-DC5F-C48CE69D7622}"/>
                </a:ext>
              </a:extLst>
            </p:cNvPr>
            <p:cNvSpPr/>
            <p:nvPr userDrawn="1"/>
          </p:nvSpPr>
          <p:spPr>
            <a:xfrm rot="10800000">
              <a:off x="0" y="766136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0B75A35-885A-CE38-4F65-95EF186B13D1}"/>
                </a:ext>
              </a:extLst>
            </p:cNvPr>
            <p:cNvSpPr/>
            <p:nvPr userDrawn="1"/>
          </p:nvSpPr>
          <p:spPr>
            <a:xfrm rot="10800000">
              <a:off x="1351" y="0"/>
              <a:ext cx="2029968" cy="77494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4B488086-4998-410C-FCC8-29CA6288A7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039471" y="2798865"/>
              <a:ext cx="2029968" cy="2029968"/>
            </a:xfrm>
            <a:prstGeom prst="rect">
              <a:avLst/>
            </a:prstGeom>
          </p:spPr>
        </p:pic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6879019-2911-2F60-CC5B-25D1BE752B8D}"/>
                </a:ext>
              </a:extLst>
            </p:cNvPr>
            <p:cNvSpPr/>
            <p:nvPr userDrawn="1"/>
          </p:nvSpPr>
          <p:spPr>
            <a:xfrm rot="10800000">
              <a:off x="2029604" y="0"/>
              <a:ext cx="2029968" cy="7845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Picture 10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CD1CD1B2-7EBC-96B6-A02D-7972C278746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2035948" y="788197"/>
              <a:ext cx="2019299" cy="99945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69663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Picture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3694" y="544285"/>
            <a:ext cx="6594768" cy="3445329"/>
          </a:xfrm>
        </p:spPr>
        <p:txBody>
          <a:bodyPr anchor="b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29789" y="4130045"/>
            <a:ext cx="6594768" cy="1951523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2A24CB0-5164-75CE-ED27-EF876C19C6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2029167"/>
            <a:ext cx="4069439" cy="4828833"/>
            <a:chOff x="0" y="2029167"/>
            <a:chExt cx="4069439" cy="482883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6F989FA-6E7A-3A98-AF95-F2384308BD32}"/>
                </a:ext>
              </a:extLst>
            </p:cNvPr>
            <p:cNvSpPr/>
            <p:nvPr userDrawn="1"/>
          </p:nvSpPr>
          <p:spPr>
            <a:xfrm flipH="1">
              <a:off x="9867" y="4051601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id="{F0BAC8B3-F184-675F-DC5F-C48CE69D7622}"/>
                </a:ext>
              </a:extLst>
            </p:cNvPr>
            <p:cNvSpPr/>
            <p:nvPr userDrawn="1"/>
          </p:nvSpPr>
          <p:spPr>
            <a:xfrm>
              <a:off x="2039471" y="4061896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0B75A35-885A-CE38-4F65-95EF186B13D1}"/>
                </a:ext>
              </a:extLst>
            </p:cNvPr>
            <p:cNvSpPr/>
            <p:nvPr userDrawn="1"/>
          </p:nvSpPr>
          <p:spPr>
            <a:xfrm>
              <a:off x="2038120" y="6083058"/>
              <a:ext cx="2029968" cy="77494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4B488086-4998-410C-FCC8-29CA6288A7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0" y="2029167"/>
              <a:ext cx="2029968" cy="2029968"/>
            </a:xfrm>
            <a:prstGeom prst="rect">
              <a:avLst/>
            </a:prstGeom>
          </p:spPr>
        </p:pic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227BDAED-0D36-04AE-1A0C-E36977943C38}"/>
                </a:ext>
              </a:extLst>
            </p:cNvPr>
            <p:cNvGrpSpPr/>
            <p:nvPr userDrawn="1"/>
          </p:nvGrpSpPr>
          <p:grpSpPr>
            <a:xfrm>
              <a:off x="110109" y="4130046"/>
              <a:ext cx="1920240" cy="1920240"/>
              <a:chOff x="5361924" y="7472790"/>
              <a:chExt cx="1828800" cy="1828800"/>
            </a:xfrm>
          </p:grpSpPr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DCF3798F-8E8C-7928-8347-8BC5B07B29F9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A488BF7D-B7D9-249A-4EC2-8A1F6311D1BD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C68EE8A4-53F3-EAAD-F43C-1F73C11BCE4C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31" name="Group 30">
                      <a:extLst>
                        <a:ext uri="{FF2B5EF4-FFF2-40B4-BE49-F238E27FC236}">
                          <a16:creationId xmlns:a16="http://schemas.microsoft.com/office/drawing/2014/main" id="{806ABFB8-B814-19D4-3D47-A20F5AE8785F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33" name="Group 32">
                        <a:extLst>
                          <a:ext uri="{FF2B5EF4-FFF2-40B4-BE49-F238E27FC236}">
                            <a16:creationId xmlns:a16="http://schemas.microsoft.com/office/drawing/2014/main" id="{992340A8-8A61-1791-D56D-37F56A662FEC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35" name="Group 34">
                          <a:extLst>
                            <a:ext uri="{FF2B5EF4-FFF2-40B4-BE49-F238E27FC236}">
                              <a16:creationId xmlns:a16="http://schemas.microsoft.com/office/drawing/2014/main" id="{CD482B6F-4CF8-CEB3-7478-EB1A76DCF567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37" name="Group 36">
                            <a:extLst>
                              <a:ext uri="{FF2B5EF4-FFF2-40B4-BE49-F238E27FC236}">
                                <a16:creationId xmlns:a16="http://schemas.microsoft.com/office/drawing/2014/main" id="{48DB94FE-59B9-2EAD-D619-84D732CEACD3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39" name="Oval 38">
                              <a:extLst>
                                <a:ext uri="{FF2B5EF4-FFF2-40B4-BE49-F238E27FC236}">
                                  <a16:creationId xmlns:a16="http://schemas.microsoft.com/office/drawing/2014/main" id="{E9EB6EED-2663-2442-C484-EF27395DCEB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40" name="Oval 39">
                              <a:extLst>
                                <a:ext uri="{FF2B5EF4-FFF2-40B4-BE49-F238E27FC236}">
                                  <a16:creationId xmlns:a16="http://schemas.microsoft.com/office/drawing/2014/main" id="{E5978766-DE51-5FF5-41BE-B1007C37165E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38" name="Oval 37">
                            <a:extLst>
                              <a:ext uri="{FF2B5EF4-FFF2-40B4-BE49-F238E27FC236}">
                                <a16:creationId xmlns:a16="http://schemas.microsoft.com/office/drawing/2014/main" id="{749B68DA-C119-6301-085A-2E7F3F7E3CB1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36" name="Oval 35">
                          <a:extLst>
                            <a:ext uri="{FF2B5EF4-FFF2-40B4-BE49-F238E27FC236}">
                              <a16:creationId xmlns:a16="http://schemas.microsoft.com/office/drawing/2014/main" id="{D753957E-F4A5-E4CA-B8B3-F6AE73F159F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34" name="Oval 33">
                        <a:extLst>
                          <a:ext uri="{FF2B5EF4-FFF2-40B4-BE49-F238E27FC236}">
                            <a16:creationId xmlns:a16="http://schemas.microsoft.com/office/drawing/2014/main" id="{3C4F46AE-42C2-9E3D-D294-F9297389D110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32" name="Oval 31">
                      <a:extLst>
                        <a:ext uri="{FF2B5EF4-FFF2-40B4-BE49-F238E27FC236}">
                          <a16:creationId xmlns:a16="http://schemas.microsoft.com/office/drawing/2014/main" id="{42376F25-4466-0F15-CD2F-B821AC9CCE5C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30" name="Oval 29">
                    <a:extLst>
                      <a:ext uri="{FF2B5EF4-FFF2-40B4-BE49-F238E27FC236}">
                        <a16:creationId xmlns:a16="http://schemas.microsoft.com/office/drawing/2014/main" id="{BBC988D2-4FFC-612A-DD91-A41B6194EF6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53690E8A-1D3D-3D5D-932E-D2A2CFE5BDAB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5" name="Oval 24">
                  <a:extLst>
                    <a:ext uri="{FF2B5EF4-FFF2-40B4-BE49-F238E27FC236}">
                      <a16:creationId xmlns:a16="http://schemas.microsoft.com/office/drawing/2014/main" id="{1AE08D7C-4190-C00C-19F0-BEC1F608B97A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6" name="Oval 25">
                  <a:extLst>
                    <a:ext uri="{FF2B5EF4-FFF2-40B4-BE49-F238E27FC236}">
                      <a16:creationId xmlns:a16="http://schemas.microsoft.com/office/drawing/2014/main" id="{7B3E9873-3672-0001-60F1-6068B67A6DFE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4CD85BCE-3B9E-234C-4D1D-EC1A6A57D298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5CC66A2F-CBBE-220E-5ECB-528B8EE34F83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B7B0A7FC-B497-31A6-1F93-414F96AF4C4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6879019-2911-2F60-CC5B-25D1BE752B8D}"/>
                </a:ext>
              </a:extLst>
            </p:cNvPr>
            <p:cNvSpPr/>
            <p:nvPr userDrawn="1"/>
          </p:nvSpPr>
          <p:spPr>
            <a:xfrm>
              <a:off x="9867" y="6073440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8CCEA94B-F499-5FCA-D063-7FD71F10F95B}"/>
                </a:ext>
              </a:extLst>
            </p:cNvPr>
            <p:cNvSpPr/>
            <p:nvPr userDrawn="1"/>
          </p:nvSpPr>
          <p:spPr>
            <a:xfrm>
              <a:off x="9867" y="405160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63" name="Picture Placeholder 62">
            <a:extLst>
              <a:ext uri="{FF2B5EF4-FFF2-40B4-BE49-F238E27FC236}">
                <a16:creationId xmlns:a16="http://schemas.microsoft.com/office/drawing/2014/main" id="{A461CB72-9777-50F4-94EC-91A4EE864A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4076118" cy="6096678"/>
          </a:xfrm>
          <a:custGeom>
            <a:avLst/>
            <a:gdLst>
              <a:gd name="connsiteX0" fmla="*/ 0 w 4076118"/>
              <a:gd name="connsiteY0" fmla="*/ 0 h 6096678"/>
              <a:gd name="connsiteX1" fmla="*/ 4076118 w 4076118"/>
              <a:gd name="connsiteY1" fmla="*/ 0 h 6096678"/>
              <a:gd name="connsiteX2" fmla="*/ 4076118 w 4076118"/>
              <a:gd name="connsiteY2" fmla="*/ 2038351 h 6096678"/>
              <a:gd name="connsiteX3" fmla="*/ 4076118 w 4076118"/>
              <a:gd name="connsiteY3" fmla="*/ 2048256 h 6096678"/>
              <a:gd name="connsiteX4" fmla="*/ 4076118 w 4076118"/>
              <a:gd name="connsiteY4" fmla="*/ 6096678 h 6096678"/>
              <a:gd name="connsiteX5" fmla="*/ 27696 w 4076118"/>
              <a:gd name="connsiteY5" fmla="*/ 2048256 h 6096678"/>
              <a:gd name="connsiteX6" fmla="*/ 0 w 4076118"/>
              <a:gd name="connsiteY6" fmla="*/ 2048256 h 609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6118" h="6096678">
                <a:moveTo>
                  <a:pt x="0" y="0"/>
                </a:moveTo>
                <a:lnTo>
                  <a:pt x="4076118" y="0"/>
                </a:lnTo>
                <a:lnTo>
                  <a:pt x="4076118" y="2038351"/>
                </a:lnTo>
                <a:lnTo>
                  <a:pt x="4076118" y="2048256"/>
                </a:lnTo>
                <a:lnTo>
                  <a:pt x="4076118" y="6096678"/>
                </a:lnTo>
                <a:lnTo>
                  <a:pt x="27696" y="2048256"/>
                </a:lnTo>
                <a:lnTo>
                  <a:pt x="0" y="204825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72356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1" y="896112"/>
            <a:ext cx="6589150" cy="1988706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8EF03D4-C3B7-918C-FF43-0A9C106ACA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127476" y="-9144"/>
            <a:ext cx="4069095" cy="6867144"/>
            <a:chOff x="8127476" y="-9144"/>
            <a:chExt cx="4069095" cy="686714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FADCD25-4CC2-4A9A-B033-132F3DA6D2F5}"/>
                </a:ext>
              </a:extLst>
            </p:cNvPr>
            <p:cNvSpPr/>
            <p:nvPr userDrawn="1"/>
          </p:nvSpPr>
          <p:spPr>
            <a:xfrm>
              <a:off x="10162032" y="2014436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23">
              <a:extLst>
                <a:ext uri="{FF2B5EF4-FFF2-40B4-BE49-F238E27FC236}">
                  <a16:creationId xmlns:a16="http://schemas.microsoft.com/office/drawing/2014/main" id="{D2F68DA8-1D58-42B0-A2C9-046E92884BC1}"/>
                </a:ext>
              </a:extLst>
            </p:cNvPr>
            <p:cNvSpPr/>
            <p:nvPr userDrawn="1"/>
          </p:nvSpPr>
          <p:spPr>
            <a:xfrm rot="5400000">
              <a:off x="10160492" y="2024569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DB232A4-4F4E-48E9-9E61-BE51F716635C}"/>
                </a:ext>
              </a:extLst>
            </p:cNvPr>
            <p:cNvSpPr/>
            <p:nvPr userDrawn="1"/>
          </p:nvSpPr>
          <p:spPr>
            <a:xfrm>
              <a:off x="10162032" y="0"/>
              <a:ext cx="2029968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4CB66576-218C-4236-B125-DD7B03A7848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10162032" y="0"/>
              <a:ext cx="2029968" cy="2029968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557D1F3-8C55-47FE-B39A-86D30F8FFEA1}"/>
                </a:ext>
              </a:extLst>
            </p:cNvPr>
            <p:cNvSpPr/>
            <p:nvPr userDrawn="1"/>
          </p:nvSpPr>
          <p:spPr>
            <a:xfrm>
              <a:off x="8139364" y="-7084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4EB6F2E-2621-4EB5-A04D-906FD08CED87}"/>
                </a:ext>
              </a:extLst>
            </p:cNvPr>
            <p:cNvSpPr/>
            <p:nvPr userDrawn="1"/>
          </p:nvSpPr>
          <p:spPr>
            <a:xfrm flipH="1">
              <a:off x="8127476" y="4807776"/>
              <a:ext cx="2032942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CC28908-2548-441C-BE9D-8728E1FC84C0}"/>
                </a:ext>
              </a:extLst>
            </p:cNvPr>
            <p:cNvSpPr/>
            <p:nvPr userDrawn="1"/>
          </p:nvSpPr>
          <p:spPr>
            <a:xfrm>
              <a:off x="10160492" y="4041539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5" name="Picture 34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731DC170-FB16-45F8-B62C-DCAB2B9AC31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77272" y="5079562"/>
              <a:ext cx="2019299" cy="999451"/>
            </a:xfrm>
            <a:prstGeom prst="rect">
              <a:avLst/>
            </a:prstGeom>
          </p:spPr>
        </p:pic>
        <p:pic>
          <p:nvPicPr>
            <p:cNvPr id="36" name="Graphic 35">
              <a:extLst>
                <a:ext uri="{FF2B5EF4-FFF2-40B4-BE49-F238E27FC236}">
                  <a16:creationId xmlns:a16="http://schemas.microsoft.com/office/drawing/2014/main" id="{6529D2A7-ABB3-4E2D-88CA-F813997011F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10800000">
              <a:off x="8139640" y="-9144"/>
              <a:ext cx="2029968" cy="2029968"/>
            </a:xfrm>
            <a:prstGeom prst="rect">
              <a:avLst/>
            </a:prstGeom>
          </p:spPr>
        </p:pic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CDB6750E-735F-4906-8BCA-E0BD4F029617}"/>
                </a:ext>
              </a:extLst>
            </p:cNvPr>
            <p:cNvSpPr/>
            <p:nvPr userDrawn="1"/>
          </p:nvSpPr>
          <p:spPr>
            <a:xfrm>
              <a:off x="10158984" y="6016751"/>
              <a:ext cx="2029968" cy="84124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8" name="Graphic 37">
              <a:extLst>
                <a:ext uri="{FF2B5EF4-FFF2-40B4-BE49-F238E27FC236}">
                  <a16:creationId xmlns:a16="http://schemas.microsoft.com/office/drawing/2014/main" id="{051ECE99-ACA6-46AF-98D5-81FBD3F834A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131156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3A847BA4-24DF-47BE-BE28-02415C2A2D3C}"/>
                </a:ext>
              </a:extLst>
            </p:cNvPr>
            <p:cNvGrpSpPr/>
            <p:nvPr userDrawn="1"/>
          </p:nvGrpSpPr>
          <p:grpSpPr>
            <a:xfrm>
              <a:off x="8227718" y="2092719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882CC485-8A14-4767-80E8-8FB0A9991D20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E119FAB2-4AF3-4EC9-98C6-E69760D02810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E2A21525-E952-4F39-A9B2-2CA7C5B14B8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53BFFD34-0142-4185-8790-1D792CB2F5DD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00D3FC75-8C07-4B5B-A025-3CCC5DC458DA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393D2F91-0E6A-4541-843C-1FC0CC2A024A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7C9F80E2-6A88-44DC-B048-7178CAA61DA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1D9D5420-70BE-477D-A17F-A86F19AD3FA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0BBACECF-9AE7-40B5-90D0-AE2CF1FBE0BD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1A76BEA0-888E-41CD-9B30-B128A39F781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2EA36045-2F1D-402B-A951-B9957D5C145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AAF58CB3-363E-4156-8148-52E0B9CB634A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BDC4E05B-A602-483A-B19B-B907358D4629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55AC54D8-2C27-49A7-B1CE-C865E629499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C9753262-9BA1-4716-B4B5-AAFE232A72A2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5B2AD932-98DF-4DA1-B19E-E38A4DD270F0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DE13C879-BB42-4F2C-9413-A1322DE58809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28B4D2F2-9DD5-4B23-A2F2-7DBEE9E61F6C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C1A2F663-A8A7-4337-9C39-489B4C457111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1609761D-150A-4DE0-9604-CC3953C108D0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D1189D1C-85ED-4EF1-A384-7C4590ED50FD}"/>
                </a:ext>
              </a:extLst>
            </p:cNvPr>
            <p:cNvSpPr/>
            <p:nvPr userDrawn="1"/>
          </p:nvSpPr>
          <p:spPr>
            <a:xfrm>
              <a:off x="8138160" y="4045868"/>
              <a:ext cx="2029968" cy="82296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445306C5-E470-4A93-9C9F-5D066F760D16}"/>
                </a:ext>
              </a:extLst>
            </p:cNvPr>
            <p:cNvSpPr/>
            <p:nvPr userDrawn="1"/>
          </p:nvSpPr>
          <p:spPr>
            <a:xfrm>
              <a:off x="8138160" y="2029968"/>
              <a:ext cx="1014984" cy="201168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B31C374B-40F2-4B1E-A9D8-6E5C932FF170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8138160" y="2012062"/>
              <a:ext cx="3044952" cy="7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C668341-39BE-4448-B29D-2594AE6D75C2}"/>
                </a:ext>
              </a:extLst>
            </p:cNvPr>
            <p:cNvSpPr/>
            <p:nvPr userDrawn="1"/>
          </p:nvSpPr>
          <p:spPr>
            <a:xfrm>
              <a:off x="11055096" y="1874902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7" name="Date Placeholder 3">
            <a:extLst>
              <a:ext uri="{FF2B5EF4-FFF2-40B4-BE49-F238E27FC236}">
                <a16:creationId xmlns:a16="http://schemas.microsoft.com/office/drawing/2014/main" id="{56895315-7883-40AA-AB6E-E7F8B77E5B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295" y="6355080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68" name="Footer Placeholder 4">
            <a:extLst>
              <a:ext uri="{FF2B5EF4-FFF2-40B4-BE49-F238E27FC236}">
                <a16:creationId xmlns:a16="http://schemas.microsoft.com/office/drawing/2014/main" id="{0000A4E2-8200-4049-B783-2C99FBDBA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99886" y="635508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9" name="Slide Number Placeholder 5">
            <a:extLst>
              <a:ext uri="{FF2B5EF4-FFF2-40B4-BE49-F238E27FC236}">
                <a16:creationId xmlns:a16="http://schemas.microsoft.com/office/drawing/2014/main" id="{179E1CD1-EB8F-4E56-ADD5-06293A7A2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4091" y="635508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BB414F1-8F08-3A3B-45E3-9F44595164A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62001" y="3058886"/>
            <a:ext cx="6597372" cy="3296194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>
              <a:lnSpc>
                <a:spcPts val="2000"/>
              </a:lnSpc>
              <a:defRPr sz="1800">
                <a:solidFill>
                  <a:schemeClr val="bg1"/>
                </a:solidFill>
              </a:defRPr>
            </a:lvl2pPr>
            <a:lvl3pPr marL="914400">
              <a:lnSpc>
                <a:spcPts val="2000"/>
              </a:lnSpc>
              <a:defRPr sz="1800">
                <a:solidFill>
                  <a:schemeClr val="bg1"/>
                </a:solidFill>
              </a:defRPr>
            </a:lvl3pPr>
            <a:lvl4pPr marL="1371600">
              <a:lnSpc>
                <a:spcPts val="2000"/>
              </a:lnSpc>
              <a:defRPr sz="1800">
                <a:solidFill>
                  <a:schemeClr val="bg1"/>
                </a:solidFill>
              </a:defRPr>
            </a:lvl4pPr>
            <a:lvl5pPr marL="1828800">
              <a:lnSpc>
                <a:spcPts val="2000"/>
              </a:lnSpc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6960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  <p15:guide id="4" pos="57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F09F422-89F7-BDA7-7801-F364BA5D95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3045" y="-4303"/>
            <a:ext cx="7252590" cy="6862680"/>
            <a:chOff x="-3045" y="-4303"/>
            <a:chExt cx="7252590" cy="6862680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D629CA98-D89C-4A69-9A55-8D6C17DCDDF0}"/>
                </a:ext>
              </a:extLst>
            </p:cNvPr>
            <p:cNvSpPr/>
            <p:nvPr userDrawn="1"/>
          </p:nvSpPr>
          <p:spPr>
            <a:xfrm>
              <a:off x="-1146" y="4775407"/>
              <a:ext cx="2029968" cy="207752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8" name="Graphic 27">
              <a:extLst>
                <a:ext uri="{FF2B5EF4-FFF2-40B4-BE49-F238E27FC236}">
                  <a16:creationId xmlns:a16="http://schemas.microsoft.com/office/drawing/2014/main" id="{12C5F573-21FC-4A6F-B46F-5583E20C994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-3045" y="-4303"/>
              <a:ext cx="2029968" cy="2029968"/>
            </a:xfrm>
            <a:prstGeom prst="rect">
              <a:avLst/>
            </a:prstGeom>
          </p:spPr>
        </p:pic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EA65556A-38A5-4BA5-9A40-33F02F960B1E}"/>
                </a:ext>
              </a:extLst>
            </p:cNvPr>
            <p:cNvSpPr/>
            <p:nvPr userDrawn="1"/>
          </p:nvSpPr>
          <p:spPr>
            <a:xfrm>
              <a:off x="3757" y="2033993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37900790-71B8-45C8-9B6D-07E23CEA7632}"/>
                </a:ext>
              </a:extLst>
            </p:cNvPr>
            <p:cNvSpPr/>
            <p:nvPr userDrawn="1"/>
          </p:nvSpPr>
          <p:spPr>
            <a:xfrm>
              <a:off x="-218" y="4059798"/>
              <a:ext cx="2029968" cy="759567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28AC969-4FA2-44AD-A273-2A0B7839749F}"/>
                </a:ext>
              </a:extLst>
            </p:cNvPr>
            <p:cNvSpPr/>
            <p:nvPr userDrawn="1"/>
          </p:nvSpPr>
          <p:spPr>
            <a:xfrm>
              <a:off x="4071442" y="4058828"/>
              <a:ext cx="3178103" cy="2799549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Graphic 10">
              <a:extLst>
                <a:ext uri="{FF2B5EF4-FFF2-40B4-BE49-F238E27FC236}">
                  <a16:creationId xmlns:a16="http://schemas.microsoft.com/office/drawing/2014/main" id="{91CB31D0-C621-4EF7-AE25-5C3BCD5882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038053" y="2029625"/>
              <a:ext cx="2029878" cy="2023760"/>
            </a:xfrm>
            <a:prstGeom prst="rect">
              <a:avLst/>
            </a:prstGeom>
          </p:spPr>
        </p:pic>
        <p:pic>
          <p:nvPicPr>
            <p:cNvPr id="69" name="Graphic 68">
              <a:extLst>
                <a:ext uri="{FF2B5EF4-FFF2-40B4-BE49-F238E27FC236}">
                  <a16:creationId xmlns:a16="http://schemas.microsoft.com/office/drawing/2014/main" id="{B2CC2F02-F98F-4E69-AA01-CCF96A602E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034034" y="4055808"/>
              <a:ext cx="2029968" cy="2029968"/>
            </a:xfrm>
            <a:prstGeom prst="rect">
              <a:avLst/>
            </a:prstGeom>
          </p:spPr>
        </p:pic>
        <p:sp>
          <p:nvSpPr>
            <p:cNvPr id="8" name="Rectangle 9">
              <a:extLst>
                <a:ext uri="{FF2B5EF4-FFF2-40B4-BE49-F238E27FC236}">
                  <a16:creationId xmlns:a16="http://schemas.microsoft.com/office/drawing/2014/main" id="{FE05B395-CB62-452B-A84F-936AD8EDDA92}"/>
                </a:ext>
              </a:extLst>
            </p:cNvPr>
            <p:cNvSpPr/>
            <p:nvPr userDrawn="1"/>
          </p:nvSpPr>
          <p:spPr>
            <a:xfrm>
              <a:off x="2028568" y="4060579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3" name="Graphic 72">
              <a:extLst>
                <a:ext uri="{FF2B5EF4-FFF2-40B4-BE49-F238E27FC236}">
                  <a16:creationId xmlns:a16="http://schemas.microsoft.com/office/drawing/2014/main" id="{2622C30D-68C5-43FD-997F-CFD4DD72E1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 rot="5400000">
              <a:off x="2043950" y="4059923"/>
              <a:ext cx="2029968" cy="2029968"/>
            </a:xfrm>
            <a:prstGeom prst="rect">
              <a:avLst/>
            </a:prstGeom>
          </p:spPr>
        </p:pic>
        <p:pic>
          <p:nvPicPr>
            <p:cNvPr id="35" name="Picture 34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AC3CDBDC-6EB4-4B7D-A9F6-4CFA748349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6" y="3062893"/>
              <a:ext cx="2019299" cy="999451"/>
            </a:xfrm>
            <a:prstGeom prst="rect">
              <a:avLst/>
            </a:prstGeom>
          </p:spPr>
        </p:pic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34457344-691C-417A-9C29-5AD8ABC43E5A}"/>
                </a:ext>
              </a:extLst>
            </p:cNvPr>
            <p:cNvGrpSpPr/>
            <p:nvPr userDrawn="1"/>
          </p:nvGrpSpPr>
          <p:grpSpPr>
            <a:xfrm>
              <a:off x="4433" y="4836676"/>
              <a:ext cx="1965960" cy="1965960"/>
              <a:chOff x="5361924" y="7472790"/>
              <a:chExt cx="1828800" cy="1828800"/>
            </a:xfrm>
          </p:grpSpPr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68DDC918-5A9B-4D14-98A4-9002D8520FD4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165" name="Group 164">
                  <a:extLst>
                    <a:ext uri="{FF2B5EF4-FFF2-40B4-BE49-F238E27FC236}">
                      <a16:creationId xmlns:a16="http://schemas.microsoft.com/office/drawing/2014/main" id="{2366D07F-988F-459E-BBD3-15126F92902E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173" name="Group 172">
                    <a:extLst>
                      <a:ext uri="{FF2B5EF4-FFF2-40B4-BE49-F238E27FC236}">
                        <a16:creationId xmlns:a16="http://schemas.microsoft.com/office/drawing/2014/main" id="{6CCACE8C-699F-4B10-BA84-94167BA05CC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176" name="Group 175">
                      <a:extLst>
                        <a:ext uri="{FF2B5EF4-FFF2-40B4-BE49-F238E27FC236}">
                          <a16:creationId xmlns:a16="http://schemas.microsoft.com/office/drawing/2014/main" id="{59F49E32-0B71-4676-8012-BA971DA2100F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178" name="Group 177">
                        <a:extLst>
                          <a:ext uri="{FF2B5EF4-FFF2-40B4-BE49-F238E27FC236}">
                            <a16:creationId xmlns:a16="http://schemas.microsoft.com/office/drawing/2014/main" id="{DF41FA5A-1504-4DC4-B514-00C377423E7C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180" name="Group 179">
                          <a:extLst>
                            <a:ext uri="{FF2B5EF4-FFF2-40B4-BE49-F238E27FC236}">
                              <a16:creationId xmlns:a16="http://schemas.microsoft.com/office/drawing/2014/main" id="{68B4610A-A91F-459F-A9C5-9FC624665516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182" name="Group 181">
                            <a:extLst>
                              <a:ext uri="{FF2B5EF4-FFF2-40B4-BE49-F238E27FC236}">
                                <a16:creationId xmlns:a16="http://schemas.microsoft.com/office/drawing/2014/main" id="{D794F6E3-A9E3-42A9-93AA-7B9E20AD922D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184" name="Oval 183">
                              <a:extLst>
                                <a:ext uri="{FF2B5EF4-FFF2-40B4-BE49-F238E27FC236}">
                                  <a16:creationId xmlns:a16="http://schemas.microsoft.com/office/drawing/2014/main" id="{90B634B0-4792-4A28-B92A-ACA35F17767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6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185" name="Oval 184">
                              <a:extLst>
                                <a:ext uri="{FF2B5EF4-FFF2-40B4-BE49-F238E27FC236}">
                                  <a16:creationId xmlns:a16="http://schemas.microsoft.com/office/drawing/2014/main" id="{1B466310-2C61-42F1-81EB-2B5BF01B2267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6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183" name="Oval 182">
                            <a:extLst>
                              <a:ext uri="{FF2B5EF4-FFF2-40B4-BE49-F238E27FC236}">
                                <a16:creationId xmlns:a16="http://schemas.microsoft.com/office/drawing/2014/main" id="{53A72A9A-79AE-4A89-8938-7A85E2248DE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6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181" name="Oval 180">
                          <a:extLst>
                            <a:ext uri="{FF2B5EF4-FFF2-40B4-BE49-F238E27FC236}">
                              <a16:creationId xmlns:a16="http://schemas.microsoft.com/office/drawing/2014/main" id="{02618DCD-5B83-4412-9D1A-968C246DCAC1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6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179" name="Oval 178">
                        <a:extLst>
                          <a:ext uri="{FF2B5EF4-FFF2-40B4-BE49-F238E27FC236}">
                            <a16:creationId xmlns:a16="http://schemas.microsoft.com/office/drawing/2014/main" id="{29B173F9-A6EA-4B31-B4C6-3C8DE08F2F11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6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177" name="Oval 176">
                      <a:extLst>
                        <a:ext uri="{FF2B5EF4-FFF2-40B4-BE49-F238E27FC236}">
                          <a16:creationId xmlns:a16="http://schemas.microsoft.com/office/drawing/2014/main" id="{466DB0E2-4B80-4A09-8BCA-9432E1E1DAE3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6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174" name="Oval 173">
                    <a:extLst>
                      <a:ext uri="{FF2B5EF4-FFF2-40B4-BE49-F238E27FC236}">
                        <a16:creationId xmlns:a16="http://schemas.microsoft.com/office/drawing/2014/main" id="{20D2F087-D77F-4913-922E-014FB9DEE63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166" name="Oval 165">
                  <a:extLst>
                    <a:ext uri="{FF2B5EF4-FFF2-40B4-BE49-F238E27FC236}">
                      <a16:creationId xmlns:a16="http://schemas.microsoft.com/office/drawing/2014/main" id="{DD44EC19-A244-4489-9CB8-0361CFBFD02F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67" name="Oval 166">
                  <a:extLst>
                    <a:ext uri="{FF2B5EF4-FFF2-40B4-BE49-F238E27FC236}">
                      <a16:creationId xmlns:a16="http://schemas.microsoft.com/office/drawing/2014/main" id="{C5C029E7-6D6D-4D14-8D8E-E407011AF097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69" name="Oval 168">
                  <a:extLst>
                    <a:ext uri="{FF2B5EF4-FFF2-40B4-BE49-F238E27FC236}">
                      <a16:creationId xmlns:a16="http://schemas.microsoft.com/office/drawing/2014/main" id="{4A74D8A7-ACD3-40A3-918D-46DF99BF9F3E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71" name="Oval 170">
                  <a:extLst>
                    <a:ext uri="{FF2B5EF4-FFF2-40B4-BE49-F238E27FC236}">
                      <a16:creationId xmlns:a16="http://schemas.microsoft.com/office/drawing/2014/main" id="{9C994ED9-5124-452B-986B-4782056BCFB3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72" name="Oval 171">
                  <a:extLst>
                    <a:ext uri="{FF2B5EF4-FFF2-40B4-BE49-F238E27FC236}">
                      <a16:creationId xmlns:a16="http://schemas.microsoft.com/office/drawing/2014/main" id="{8ADCBFB4-9F0A-40FB-A585-2728254E0A7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64" name="Oval 163">
                <a:extLst>
                  <a:ext uri="{FF2B5EF4-FFF2-40B4-BE49-F238E27FC236}">
                    <a16:creationId xmlns:a16="http://schemas.microsoft.com/office/drawing/2014/main" id="{42E049E2-81A6-45F8-BA9F-DEA21400B1AD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75F20D6C-6085-4D3F-9186-6895908C97B9}"/>
                </a:ext>
              </a:extLst>
            </p:cNvPr>
            <p:cNvSpPr/>
            <p:nvPr userDrawn="1"/>
          </p:nvSpPr>
          <p:spPr>
            <a:xfrm rot="16200000">
              <a:off x="506891" y="5335524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BC56BE23-DE49-4D55-A6A0-DFE2A870120D}"/>
                </a:ext>
              </a:extLst>
            </p:cNvPr>
            <p:cNvSpPr/>
            <p:nvPr userDrawn="1"/>
          </p:nvSpPr>
          <p:spPr>
            <a:xfrm>
              <a:off x="2028658" y="6089528"/>
              <a:ext cx="2049251" cy="76847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BCF3BD55-FF25-4CA9-8016-81AEB8AA43E8}"/>
                </a:ext>
              </a:extLst>
            </p:cNvPr>
            <p:cNvSpPr/>
            <p:nvPr userDrawn="1"/>
          </p:nvSpPr>
          <p:spPr>
            <a:xfrm>
              <a:off x="3838078" y="1859479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DE09EA6C-7AC2-47BE-95B8-4D3412867BA5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0" y="1990665"/>
              <a:ext cx="4023360" cy="33894"/>
            </a:xfrm>
            <a:prstGeom prst="line">
              <a:avLst/>
            </a:prstGeom>
            <a:ln w="508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74771" y="576943"/>
            <a:ext cx="6449786" cy="2785508"/>
          </a:xfrm>
        </p:spPr>
        <p:txBody>
          <a:bodyPr anchor="b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00591F-8CE8-B626-C81A-6C960B2BAE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74772" y="3373686"/>
            <a:ext cx="6449785" cy="1029586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92" name="Date Placeholder 3">
            <a:extLst>
              <a:ext uri="{FF2B5EF4-FFF2-40B4-BE49-F238E27FC236}">
                <a16:creationId xmlns:a16="http://schemas.microsoft.com/office/drawing/2014/main" id="{2837477B-3D20-4982-86AF-91100FE408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19821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193" name="Footer Placeholder 4">
            <a:extLst>
              <a:ext uri="{FF2B5EF4-FFF2-40B4-BE49-F238E27FC236}">
                <a16:creationId xmlns:a16="http://schemas.microsoft.com/office/drawing/2014/main" id="{B6E38A1E-AF37-4A09-9B69-65397A079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27198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94" name="Slide Number Placeholder 5">
            <a:extLst>
              <a:ext uri="{FF2B5EF4-FFF2-40B4-BE49-F238E27FC236}">
                <a16:creationId xmlns:a16="http://schemas.microsoft.com/office/drawing/2014/main" id="{FB77B535-C760-4E32-8A7E-BF9AD08BB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2847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705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56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1736" y="896112"/>
            <a:ext cx="9389288" cy="1362456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88DF45F-9FEA-47BE-AC15-52BE148E1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239499" y="0"/>
            <a:ext cx="1015984" cy="6858000"/>
            <a:chOff x="11239499" y="0"/>
            <a:chExt cx="1015984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C51E8B0-FB58-4BB5-9CDA-4A1B4DBC5E90}"/>
                </a:ext>
              </a:extLst>
            </p:cNvPr>
            <p:cNvSpPr/>
            <p:nvPr userDrawn="1"/>
          </p:nvSpPr>
          <p:spPr>
            <a:xfrm>
              <a:off x="11240499" y="4828032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548A0B2-480B-4F04-B7B5-67A328B174D1}"/>
                </a:ext>
              </a:extLst>
            </p:cNvPr>
            <p:cNvSpPr/>
            <p:nvPr userDrawn="1"/>
          </p:nvSpPr>
          <p:spPr>
            <a:xfrm>
              <a:off x="11240499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60A19E0-B2DF-4E35-AD7A-80B5C429C6C1}"/>
                </a:ext>
              </a:extLst>
            </p:cNvPr>
            <p:cNvSpPr/>
            <p:nvPr userDrawn="1"/>
          </p:nvSpPr>
          <p:spPr>
            <a:xfrm>
              <a:off x="11240499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2" name="Picture 11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9C1C8F39-77F2-4753-A57A-2FD46715F2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77681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A6AF7B2-2B49-4313-AA4E-3FD77CF46A04}"/>
                </a:ext>
              </a:extLst>
            </p:cNvPr>
            <p:cNvSpPr/>
            <p:nvPr userDrawn="1"/>
          </p:nvSpPr>
          <p:spPr>
            <a:xfrm>
              <a:off x="11240499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9AA5A01-9E59-4C92-9634-32DB51F9182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6200000">
              <a:off x="10880040" y="5394960"/>
              <a:ext cx="1828800" cy="914400"/>
            </a:xfrm>
            <a:prstGeom prst="rect">
              <a:avLst/>
            </a:prstGeom>
          </p:spPr>
        </p:pic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D3A8643-F793-41FD-AA08-DC814719C40C}"/>
                </a:ext>
              </a:extLst>
            </p:cNvPr>
            <p:cNvSpPr/>
            <p:nvPr userDrawn="1"/>
          </p:nvSpPr>
          <p:spPr>
            <a:xfrm>
              <a:off x="11250235" y="4949368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31" name="Graphic 30">
              <a:extLst>
                <a:ext uri="{FF2B5EF4-FFF2-40B4-BE49-F238E27FC236}">
                  <a16:creationId xmlns:a16="http://schemas.microsoft.com/office/drawing/2014/main" id="{F50D01F0-AD27-490F-8044-37B2D9E233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5400000">
              <a:off x="10793035" y="3391083"/>
              <a:ext cx="1828800" cy="914400"/>
            </a:xfrm>
            <a:prstGeom prst="rect">
              <a:avLst/>
            </a:prstGeom>
          </p:spPr>
        </p:pic>
      </p:grpSp>
      <p:sp>
        <p:nvSpPr>
          <p:cNvPr id="32" name="Date Placeholder 3">
            <a:extLst>
              <a:ext uri="{FF2B5EF4-FFF2-40B4-BE49-F238E27FC236}">
                <a16:creationId xmlns:a16="http://schemas.microsoft.com/office/drawing/2014/main" id="{417A4AF6-C906-4001-BDD2-33E1163185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71735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33" name="Footer Placeholder 4">
            <a:extLst>
              <a:ext uri="{FF2B5EF4-FFF2-40B4-BE49-F238E27FC236}">
                <a16:creationId xmlns:a16="http://schemas.microsoft.com/office/drawing/2014/main" id="{5D94E674-98A0-4C77-80E5-084E3946B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2448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36214990-C58C-4D62-9381-40A242460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135D7B7-20E9-ADCF-4417-B443AF3112FC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71734" y="2590800"/>
            <a:ext cx="4515035" cy="350520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D4468C5-0B68-8408-80C5-F8681CA9891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5645989" y="2590800"/>
            <a:ext cx="4515035" cy="350520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813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raphic 25">
            <a:extLst>
              <a:ext uri="{FF2B5EF4-FFF2-40B4-BE49-F238E27FC236}">
                <a16:creationId xmlns:a16="http://schemas.microsoft.com/office/drawing/2014/main" id="{E1BC9BFE-80C0-4DA9-92DB-070C41E412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8097646">
            <a:off x="403102" y="-983359"/>
            <a:ext cx="2029968" cy="2029968"/>
          </a:xfrm>
          <a:prstGeom prst="rect">
            <a:avLst/>
          </a:prstGeom>
        </p:spPr>
      </p:pic>
      <p:sp>
        <p:nvSpPr>
          <p:cNvPr id="8" name="Rectangle 23">
            <a:extLst>
              <a:ext uri="{FF2B5EF4-FFF2-40B4-BE49-F238E27FC236}">
                <a16:creationId xmlns:a16="http://schemas.microsoft.com/office/drawing/2014/main" id="{F5ED01E4-35BF-4165-86B2-E3BDFD91D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3508190">
            <a:off x="-1025089" y="458228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7E6DD28-C71B-4484-973A-D12A27730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902533">
            <a:off x="407892" y="1900474"/>
            <a:ext cx="2029968" cy="2029968"/>
          </a:xfrm>
          <a:prstGeom prst="rect">
            <a:avLst/>
          </a:prstGeom>
        </p:spPr>
      </p:pic>
      <p:sp>
        <p:nvSpPr>
          <p:cNvPr id="11" name="Rectangle 23">
            <a:extLst>
              <a:ext uri="{FF2B5EF4-FFF2-40B4-BE49-F238E27FC236}">
                <a16:creationId xmlns:a16="http://schemas.microsoft.com/office/drawing/2014/main" id="{AB403917-256D-4254-A12F-F8BD19470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8900000">
            <a:off x="413443" y="1923515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EB06A536-5FCB-4761-9EFF-D54BE44B1F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8786">
            <a:off x="-1021285" y="3355869"/>
            <a:ext cx="2029968" cy="2029968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B73C61F-3D48-4791-8280-D98D2C01E0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3489227">
            <a:off x="1859807" y="3357927"/>
            <a:ext cx="2029968" cy="2029968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94213EEF-F759-4045-9F53-49C1B4ECED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7411" y="5806395"/>
            <a:ext cx="2870810" cy="1000774"/>
            <a:chOff x="-13699" y="5839164"/>
            <a:chExt cx="2862790" cy="1000774"/>
          </a:xfrm>
        </p:grpSpPr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2EA4D38A-6ACD-4296-B454-E5BD7EAC7990}"/>
                </a:ext>
              </a:extLst>
            </p:cNvPr>
            <p:cNvSpPr/>
            <p:nvPr userDrawn="1"/>
          </p:nvSpPr>
          <p:spPr>
            <a:xfrm>
              <a:off x="-13699" y="5839164"/>
              <a:ext cx="2862790" cy="28868"/>
            </a:xfrm>
            <a:custGeom>
              <a:avLst/>
              <a:gdLst>
                <a:gd name="connsiteX0" fmla="*/ 0 w 2862790"/>
                <a:gd name="connsiteY0" fmla="*/ 0 h 28868"/>
                <a:gd name="connsiteX1" fmla="*/ 2862790 w 2862790"/>
                <a:gd name="connsiteY1" fmla="*/ 0 h 28868"/>
                <a:gd name="connsiteX2" fmla="*/ 2833921 w 2862790"/>
                <a:gd name="connsiteY2" fmla="*/ 28868 h 28868"/>
                <a:gd name="connsiteX3" fmla="*/ 28868 w 2862790"/>
                <a:gd name="connsiteY3" fmla="*/ 28868 h 28868"/>
                <a:gd name="connsiteX4" fmla="*/ 0 w 286279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2790" h="28868">
                  <a:moveTo>
                    <a:pt x="0" y="0"/>
                  </a:moveTo>
                  <a:lnTo>
                    <a:pt x="2862790" y="0"/>
                  </a:lnTo>
                  <a:lnTo>
                    <a:pt x="2833921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74E32D04-F635-443B-B642-A509F0473CB5}"/>
                </a:ext>
              </a:extLst>
            </p:cNvPr>
            <p:cNvSpPr/>
            <p:nvPr userDrawn="1"/>
          </p:nvSpPr>
          <p:spPr>
            <a:xfrm>
              <a:off x="47246" y="5900109"/>
              <a:ext cx="2740900" cy="28868"/>
            </a:xfrm>
            <a:custGeom>
              <a:avLst/>
              <a:gdLst>
                <a:gd name="connsiteX0" fmla="*/ 0 w 2740900"/>
                <a:gd name="connsiteY0" fmla="*/ 0 h 28868"/>
                <a:gd name="connsiteX1" fmla="*/ 2740900 w 2740900"/>
                <a:gd name="connsiteY1" fmla="*/ 0 h 28868"/>
                <a:gd name="connsiteX2" fmla="*/ 2712032 w 2740900"/>
                <a:gd name="connsiteY2" fmla="*/ 28868 h 28868"/>
                <a:gd name="connsiteX3" fmla="*/ 28868 w 2740900"/>
                <a:gd name="connsiteY3" fmla="*/ 28868 h 28868"/>
                <a:gd name="connsiteX4" fmla="*/ 0 w 274090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0900" h="28868">
                  <a:moveTo>
                    <a:pt x="0" y="0"/>
                  </a:moveTo>
                  <a:lnTo>
                    <a:pt x="2740900" y="0"/>
                  </a:lnTo>
                  <a:lnTo>
                    <a:pt x="2712032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C95F7659-0C0B-4798-8392-E6B36B62DEA4}"/>
                </a:ext>
              </a:extLst>
            </p:cNvPr>
            <p:cNvSpPr/>
            <p:nvPr userDrawn="1"/>
          </p:nvSpPr>
          <p:spPr>
            <a:xfrm>
              <a:off x="108992" y="5960251"/>
              <a:ext cx="2619012" cy="29671"/>
            </a:xfrm>
            <a:custGeom>
              <a:avLst/>
              <a:gdLst>
                <a:gd name="connsiteX0" fmla="*/ 0 w 2619012"/>
                <a:gd name="connsiteY0" fmla="*/ 0 h 29671"/>
                <a:gd name="connsiteX1" fmla="*/ 2619012 w 2619012"/>
                <a:gd name="connsiteY1" fmla="*/ 0 h 29671"/>
                <a:gd name="connsiteX2" fmla="*/ 2590143 w 2619012"/>
                <a:gd name="connsiteY2" fmla="*/ 28868 h 29671"/>
                <a:gd name="connsiteX3" fmla="*/ 28067 w 2619012"/>
                <a:gd name="connsiteY3" fmla="*/ 29671 h 29671"/>
                <a:gd name="connsiteX4" fmla="*/ 28869 w 2619012"/>
                <a:gd name="connsiteY4" fmla="*/ 28869 h 29671"/>
                <a:gd name="connsiteX5" fmla="*/ 0 w 2619012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19012" h="29671">
                  <a:moveTo>
                    <a:pt x="0" y="0"/>
                  </a:moveTo>
                  <a:lnTo>
                    <a:pt x="2619012" y="0"/>
                  </a:lnTo>
                  <a:lnTo>
                    <a:pt x="2590143" y="28868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BB69ABA-A9D2-4649-A1AB-E12AA2D2C8E7}"/>
                </a:ext>
              </a:extLst>
            </p:cNvPr>
            <p:cNvSpPr/>
            <p:nvPr userDrawn="1"/>
          </p:nvSpPr>
          <p:spPr>
            <a:xfrm>
              <a:off x="169937" y="6021196"/>
              <a:ext cx="2497122" cy="29670"/>
            </a:xfrm>
            <a:custGeom>
              <a:avLst/>
              <a:gdLst>
                <a:gd name="connsiteX0" fmla="*/ 0 w 2497122"/>
                <a:gd name="connsiteY0" fmla="*/ 0 h 29670"/>
                <a:gd name="connsiteX1" fmla="*/ 2497122 w 2497122"/>
                <a:gd name="connsiteY1" fmla="*/ 0 h 29670"/>
                <a:gd name="connsiteX2" fmla="*/ 2468254 w 2497122"/>
                <a:gd name="connsiteY2" fmla="*/ 28868 h 29670"/>
                <a:gd name="connsiteX3" fmla="*/ 28066 w 2497122"/>
                <a:gd name="connsiteY3" fmla="*/ 29670 h 29670"/>
                <a:gd name="connsiteX4" fmla="*/ 28868 w 2497122"/>
                <a:gd name="connsiteY4" fmla="*/ 28868 h 29670"/>
                <a:gd name="connsiteX5" fmla="*/ 0 w 2497122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97122" h="29670">
                  <a:moveTo>
                    <a:pt x="0" y="0"/>
                  </a:moveTo>
                  <a:lnTo>
                    <a:pt x="2497122" y="0"/>
                  </a:lnTo>
                  <a:lnTo>
                    <a:pt x="2468254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8B88CE23-E34F-470C-8C56-46C08322365F}"/>
                </a:ext>
              </a:extLst>
            </p:cNvPr>
            <p:cNvSpPr/>
            <p:nvPr userDrawn="1"/>
          </p:nvSpPr>
          <p:spPr>
            <a:xfrm>
              <a:off x="229279" y="6082140"/>
              <a:ext cx="2376837" cy="28869"/>
            </a:xfrm>
            <a:custGeom>
              <a:avLst/>
              <a:gdLst>
                <a:gd name="connsiteX0" fmla="*/ 0 w 2376837"/>
                <a:gd name="connsiteY0" fmla="*/ 0 h 28869"/>
                <a:gd name="connsiteX1" fmla="*/ 2376837 w 2376837"/>
                <a:gd name="connsiteY1" fmla="*/ 0 h 28869"/>
                <a:gd name="connsiteX2" fmla="*/ 2347968 w 2376837"/>
                <a:gd name="connsiteY2" fmla="*/ 28868 h 28869"/>
                <a:gd name="connsiteX3" fmla="*/ 28868 w 2376837"/>
                <a:gd name="connsiteY3" fmla="*/ 28869 h 28869"/>
                <a:gd name="connsiteX4" fmla="*/ 0 w 2376837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837" h="28869">
                  <a:moveTo>
                    <a:pt x="0" y="0"/>
                  </a:moveTo>
                  <a:lnTo>
                    <a:pt x="2376837" y="0"/>
                  </a:lnTo>
                  <a:lnTo>
                    <a:pt x="2347968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75BCEDE2-961E-42E0-AF9C-3D070C974007}"/>
                </a:ext>
              </a:extLst>
            </p:cNvPr>
            <p:cNvSpPr/>
            <p:nvPr userDrawn="1"/>
          </p:nvSpPr>
          <p:spPr>
            <a:xfrm>
              <a:off x="290222" y="6143085"/>
              <a:ext cx="2254948" cy="28868"/>
            </a:xfrm>
            <a:custGeom>
              <a:avLst/>
              <a:gdLst>
                <a:gd name="connsiteX0" fmla="*/ 0 w 2254948"/>
                <a:gd name="connsiteY0" fmla="*/ 0 h 28868"/>
                <a:gd name="connsiteX1" fmla="*/ 2254948 w 2254948"/>
                <a:gd name="connsiteY1" fmla="*/ 0 h 28868"/>
                <a:gd name="connsiteX2" fmla="*/ 2226080 w 2254948"/>
                <a:gd name="connsiteY2" fmla="*/ 28868 h 28868"/>
                <a:gd name="connsiteX3" fmla="*/ 28868 w 2254948"/>
                <a:gd name="connsiteY3" fmla="*/ 28868 h 28868"/>
                <a:gd name="connsiteX4" fmla="*/ 0 w 2254948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54948" h="28868">
                  <a:moveTo>
                    <a:pt x="0" y="0"/>
                  </a:moveTo>
                  <a:lnTo>
                    <a:pt x="2254948" y="0"/>
                  </a:lnTo>
                  <a:lnTo>
                    <a:pt x="2226080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FB930397-7A2A-4C50-9EC9-7E3107D065D2}"/>
                </a:ext>
              </a:extLst>
            </p:cNvPr>
            <p:cNvSpPr/>
            <p:nvPr userDrawn="1"/>
          </p:nvSpPr>
          <p:spPr>
            <a:xfrm>
              <a:off x="351970" y="6203227"/>
              <a:ext cx="2133059" cy="29671"/>
            </a:xfrm>
            <a:custGeom>
              <a:avLst/>
              <a:gdLst>
                <a:gd name="connsiteX0" fmla="*/ 2133059 w 2133059"/>
                <a:gd name="connsiteY0" fmla="*/ 0 h 29671"/>
                <a:gd name="connsiteX1" fmla="*/ 2104190 w 2133059"/>
                <a:gd name="connsiteY1" fmla="*/ 28869 h 29671"/>
                <a:gd name="connsiteX2" fmla="*/ 28066 w 2133059"/>
                <a:gd name="connsiteY2" fmla="*/ 29671 h 29671"/>
                <a:gd name="connsiteX3" fmla="*/ 28868 w 2133059"/>
                <a:gd name="connsiteY3" fmla="*/ 28869 h 29671"/>
                <a:gd name="connsiteX4" fmla="*/ 0 w 2133059"/>
                <a:gd name="connsiteY4" fmla="*/ 1 h 29671"/>
                <a:gd name="connsiteX5" fmla="*/ 2133059 w 2133059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33059" h="29671">
                  <a:moveTo>
                    <a:pt x="2133059" y="0"/>
                  </a:moveTo>
                  <a:lnTo>
                    <a:pt x="2104190" y="28869"/>
                  </a:lnTo>
                  <a:lnTo>
                    <a:pt x="28066" y="29671"/>
                  </a:lnTo>
                  <a:lnTo>
                    <a:pt x="28868" y="28869"/>
                  </a:lnTo>
                  <a:lnTo>
                    <a:pt x="0" y="1"/>
                  </a:lnTo>
                  <a:lnTo>
                    <a:pt x="213305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8CA98174-D81B-4241-92F9-D0D2028FFEA9}"/>
                </a:ext>
              </a:extLst>
            </p:cNvPr>
            <p:cNvSpPr/>
            <p:nvPr userDrawn="1"/>
          </p:nvSpPr>
          <p:spPr>
            <a:xfrm>
              <a:off x="411310" y="6264172"/>
              <a:ext cx="2012774" cy="28868"/>
            </a:xfrm>
            <a:custGeom>
              <a:avLst/>
              <a:gdLst>
                <a:gd name="connsiteX0" fmla="*/ 0 w 2012774"/>
                <a:gd name="connsiteY0" fmla="*/ 0 h 28868"/>
                <a:gd name="connsiteX1" fmla="*/ 2012774 w 2012774"/>
                <a:gd name="connsiteY1" fmla="*/ 0 h 28868"/>
                <a:gd name="connsiteX2" fmla="*/ 1983905 w 2012774"/>
                <a:gd name="connsiteY2" fmla="*/ 28868 h 28868"/>
                <a:gd name="connsiteX3" fmla="*/ 28868 w 2012774"/>
                <a:gd name="connsiteY3" fmla="*/ 28868 h 28868"/>
                <a:gd name="connsiteX4" fmla="*/ 0 w 201277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2774" h="28868">
                  <a:moveTo>
                    <a:pt x="0" y="0"/>
                  </a:moveTo>
                  <a:lnTo>
                    <a:pt x="2012774" y="0"/>
                  </a:lnTo>
                  <a:lnTo>
                    <a:pt x="1983905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E4CE4FB8-5E60-4288-B2FA-CF9316ED449F}"/>
                </a:ext>
              </a:extLst>
            </p:cNvPr>
            <p:cNvSpPr/>
            <p:nvPr userDrawn="1"/>
          </p:nvSpPr>
          <p:spPr>
            <a:xfrm>
              <a:off x="472255" y="6325117"/>
              <a:ext cx="1890884" cy="28868"/>
            </a:xfrm>
            <a:custGeom>
              <a:avLst/>
              <a:gdLst>
                <a:gd name="connsiteX0" fmla="*/ 0 w 1890884"/>
                <a:gd name="connsiteY0" fmla="*/ 0 h 28868"/>
                <a:gd name="connsiteX1" fmla="*/ 1890884 w 1890884"/>
                <a:gd name="connsiteY1" fmla="*/ 0 h 28868"/>
                <a:gd name="connsiteX2" fmla="*/ 1862016 w 1890884"/>
                <a:gd name="connsiteY2" fmla="*/ 28868 h 28868"/>
                <a:gd name="connsiteX3" fmla="*/ 28868 w 1890884"/>
                <a:gd name="connsiteY3" fmla="*/ 28868 h 28868"/>
                <a:gd name="connsiteX4" fmla="*/ 0 w 189088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90884" h="28868">
                  <a:moveTo>
                    <a:pt x="0" y="0"/>
                  </a:moveTo>
                  <a:lnTo>
                    <a:pt x="1890884" y="0"/>
                  </a:lnTo>
                  <a:lnTo>
                    <a:pt x="1862016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6F69FE5C-0AF0-42F6-A721-9E2244C967AA}"/>
                </a:ext>
              </a:extLst>
            </p:cNvPr>
            <p:cNvSpPr/>
            <p:nvPr userDrawn="1"/>
          </p:nvSpPr>
          <p:spPr>
            <a:xfrm>
              <a:off x="533199" y="6386061"/>
              <a:ext cx="1768996" cy="28869"/>
            </a:xfrm>
            <a:custGeom>
              <a:avLst/>
              <a:gdLst>
                <a:gd name="connsiteX0" fmla="*/ 0 w 1768996"/>
                <a:gd name="connsiteY0" fmla="*/ 0 h 28869"/>
                <a:gd name="connsiteX1" fmla="*/ 1768996 w 1768996"/>
                <a:gd name="connsiteY1" fmla="*/ 0 h 28869"/>
                <a:gd name="connsiteX2" fmla="*/ 1740128 w 1768996"/>
                <a:gd name="connsiteY2" fmla="*/ 28868 h 28869"/>
                <a:gd name="connsiteX3" fmla="*/ 28869 w 1768996"/>
                <a:gd name="connsiteY3" fmla="*/ 28869 h 28869"/>
                <a:gd name="connsiteX4" fmla="*/ 0 w 1768996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8996" h="28869">
                  <a:moveTo>
                    <a:pt x="0" y="0"/>
                  </a:moveTo>
                  <a:lnTo>
                    <a:pt x="1768996" y="0"/>
                  </a:lnTo>
                  <a:lnTo>
                    <a:pt x="1740128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E8311083-D41B-4770-B6A9-AFA83AAF2885}"/>
                </a:ext>
              </a:extLst>
            </p:cNvPr>
            <p:cNvSpPr/>
            <p:nvPr userDrawn="1"/>
          </p:nvSpPr>
          <p:spPr>
            <a:xfrm>
              <a:off x="594946" y="6446204"/>
              <a:ext cx="1647106" cy="29670"/>
            </a:xfrm>
            <a:custGeom>
              <a:avLst/>
              <a:gdLst>
                <a:gd name="connsiteX0" fmla="*/ 0 w 1647106"/>
                <a:gd name="connsiteY0" fmla="*/ 0 h 29670"/>
                <a:gd name="connsiteX1" fmla="*/ 1647106 w 1647106"/>
                <a:gd name="connsiteY1" fmla="*/ 0 h 29670"/>
                <a:gd name="connsiteX2" fmla="*/ 1618238 w 1647106"/>
                <a:gd name="connsiteY2" fmla="*/ 28868 h 29670"/>
                <a:gd name="connsiteX3" fmla="*/ 28066 w 1647106"/>
                <a:gd name="connsiteY3" fmla="*/ 29670 h 29670"/>
                <a:gd name="connsiteX4" fmla="*/ 28868 w 1647106"/>
                <a:gd name="connsiteY4" fmla="*/ 28868 h 29670"/>
                <a:gd name="connsiteX5" fmla="*/ 0 w 1647106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47106" h="29670">
                  <a:moveTo>
                    <a:pt x="0" y="0"/>
                  </a:moveTo>
                  <a:lnTo>
                    <a:pt x="1647106" y="0"/>
                  </a:lnTo>
                  <a:lnTo>
                    <a:pt x="1618238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730A62EE-9416-445D-B0B2-018F008614B8}"/>
                </a:ext>
              </a:extLst>
            </p:cNvPr>
            <p:cNvSpPr/>
            <p:nvPr userDrawn="1"/>
          </p:nvSpPr>
          <p:spPr>
            <a:xfrm>
              <a:off x="654287" y="6507148"/>
              <a:ext cx="1526821" cy="28869"/>
            </a:xfrm>
            <a:custGeom>
              <a:avLst/>
              <a:gdLst>
                <a:gd name="connsiteX0" fmla="*/ 0 w 1526821"/>
                <a:gd name="connsiteY0" fmla="*/ 0 h 28869"/>
                <a:gd name="connsiteX1" fmla="*/ 1526821 w 1526821"/>
                <a:gd name="connsiteY1" fmla="*/ 0 h 28869"/>
                <a:gd name="connsiteX2" fmla="*/ 1497952 w 1526821"/>
                <a:gd name="connsiteY2" fmla="*/ 28868 h 28869"/>
                <a:gd name="connsiteX3" fmla="*/ 28868 w 1526821"/>
                <a:gd name="connsiteY3" fmla="*/ 28869 h 28869"/>
                <a:gd name="connsiteX4" fmla="*/ 0 w 1526821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26821" h="28869">
                  <a:moveTo>
                    <a:pt x="0" y="0"/>
                  </a:moveTo>
                  <a:lnTo>
                    <a:pt x="1526821" y="0"/>
                  </a:lnTo>
                  <a:lnTo>
                    <a:pt x="1497952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4A92E211-EBEF-4E62-97FD-46ECC42436DF}"/>
                </a:ext>
              </a:extLst>
            </p:cNvPr>
            <p:cNvSpPr/>
            <p:nvPr userDrawn="1"/>
          </p:nvSpPr>
          <p:spPr>
            <a:xfrm>
              <a:off x="715231" y="6568093"/>
              <a:ext cx="1404932" cy="28868"/>
            </a:xfrm>
            <a:custGeom>
              <a:avLst/>
              <a:gdLst>
                <a:gd name="connsiteX0" fmla="*/ 0 w 1404932"/>
                <a:gd name="connsiteY0" fmla="*/ 0 h 28868"/>
                <a:gd name="connsiteX1" fmla="*/ 1404932 w 1404932"/>
                <a:gd name="connsiteY1" fmla="*/ 0 h 28868"/>
                <a:gd name="connsiteX2" fmla="*/ 1376064 w 1404932"/>
                <a:gd name="connsiteY2" fmla="*/ 28868 h 28868"/>
                <a:gd name="connsiteX3" fmla="*/ 28868 w 1404932"/>
                <a:gd name="connsiteY3" fmla="*/ 28868 h 28868"/>
                <a:gd name="connsiteX4" fmla="*/ 0 w 1404932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4932" h="28868">
                  <a:moveTo>
                    <a:pt x="0" y="0"/>
                  </a:moveTo>
                  <a:lnTo>
                    <a:pt x="1404932" y="0"/>
                  </a:lnTo>
                  <a:lnTo>
                    <a:pt x="1376064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CC8A63A1-564C-478A-B490-96E1C76014CC}"/>
                </a:ext>
              </a:extLst>
            </p:cNvPr>
            <p:cNvSpPr/>
            <p:nvPr userDrawn="1"/>
          </p:nvSpPr>
          <p:spPr>
            <a:xfrm>
              <a:off x="776977" y="6628235"/>
              <a:ext cx="1283044" cy="29671"/>
            </a:xfrm>
            <a:custGeom>
              <a:avLst/>
              <a:gdLst>
                <a:gd name="connsiteX0" fmla="*/ 1283044 w 1283044"/>
                <a:gd name="connsiteY0" fmla="*/ 0 h 29671"/>
                <a:gd name="connsiteX1" fmla="*/ 1254175 w 1283044"/>
                <a:gd name="connsiteY1" fmla="*/ 28869 h 29671"/>
                <a:gd name="connsiteX2" fmla="*/ 28067 w 1283044"/>
                <a:gd name="connsiteY2" fmla="*/ 29671 h 29671"/>
                <a:gd name="connsiteX3" fmla="*/ 28869 w 1283044"/>
                <a:gd name="connsiteY3" fmla="*/ 28869 h 29671"/>
                <a:gd name="connsiteX4" fmla="*/ 0 w 1283044"/>
                <a:gd name="connsiteY4" fmla="*/ 1 h 29671"/>
                <a:gd name="connsiteX5" fmla="*/ 1283044 w 1283044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3044" h="29671">
                  <a:moveTo>
                    <a:pt x="1283044" y="0"/>
                  </a:moveTo>
                  <a:lnTo>
                    <a:pt x="1254175" y="28869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1"/>
                  </a:lnTo>
                  <a:lnTo>
                    <a:pt x="128304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4162FC41-462F-4E99-AACA-F5B9C804FB14}"/>
                </a:ext>
              </a:extLst>
            </p:cNvPr>
            <p:cNvSpPr/>
            <p:nvPr userDrawn="1"/>
          </p:nvSpPr>
          <p:spPr>
            <a:xfrm>
              <a:off x="837922" y="6689180"/>
              <a:ext cx="1161154" cy="29670"/>
            </a:xfrm>
            <a:custGeom>
              <a:avLst/>
              <a:gdLst>
                <a:gd name="connsiteX0" fmla="*/ 0 w 1161154"/>
                <a:gd name="connsiteY0" fmla="*/ 0 h 29670"/>
                <a:gd name="connsiteX1" fmla="*/ 1161154 w 1161154"/>
                <a:gd name="connsiteY1" fmla="*/ 0 h 29670"/>
                <a:gd name="connsiteX2" fmla="*/ 1132285 w 1161154"/>
                <a:gd name="connsiteY2" fmla="*/ 28868 h 29670"/>
                <a:gd name="connsiteX3" fmla="*/ 28066 w 1161154"/>
                <a:gd name="connsiteY3" fmla="*/ 29670 h 29670"/>
                <a:gd name="connsiteX4" fmla="*/ 28868 w 1161154"/>
                <a:gd name="connsiteY4" fmla="*/ 28868 h 29670"/>
                <a:gd name="connsiteX5" fmla="*/ 0 w 1161154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61154" h="29670">
                  <a:moveTo>
                    <a:pt x="0" y="0"/>
                  </a:moveTo>
                  <a:lnTo>
                    <a:pt x="1161154" y="0"/>
                  </a:lnTo>
                  <a:lnTo>
                    <a:pt x="1132285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F9B61AC-B03D-4064-9DE6-9818F53F333C}"/>
                </a:ext>
              </a:extLst>
            </p:cNvPr>
            <p:cNvSpPr/>
            <p:nvPr userDrawn="1"/>
          </p:nvSpPr>
          <p:spPr>
            <a:xfrm>
              <a:off x="897263" y="6750124"/>
              <a:ext cx="1040868" cy="28869"/>
            </a:xfrm>
            <a:custGeom>
              <a:avLst/>
              <a:gdLst>
                <a:gd name="connsiteX0" fmla="*/ 0 w 1040868"/>
                <a:gd name="connsiteY0" fmla="*/ 0 h 28869"/>
                <a:gd name="connsiteX1" fmla="*/ 1040868 w 1040868"/>
                <a:gd name="connsiteY1" fmla="*/ 0 h 28869"/>
                <a:gd name="connsiteX2" fmla="*/ 1012000 w 1040868"/>
                <a:gd name="connsiteY2" fmla="*/ 28869 h 28869"/>
                <a:gd name="connsiteX3" fmla="*/ 28868 w 1040868"/>
                <a:gd name="connsiteY3" fmla="*/ 28869 h 28869"/>
                <a:gd name="connsiteX4" fmla="*/ 0 w 1040868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0868" h="28869">
                  <a:moveTo>
                    <a:pt x="0" y="0"/>
                  </a:moveTo>
                  <a:lnTo>
                    <a:pt x="1040868" y="0"/>
                  </a:lnTo>
                  <a:lnTo>
                    <a:pt x="1012000" y="28869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104BA00-790F-438D-AC93-117E23CF2099}"/>
                </a:ext>
              </a:extLst>
            </p:cNvPr>
            <p:cNvSpPr/>
            <p:nvPr userDrawn="1"/>
          </p:nvSpPr>
          <p:spPr>
            <a:xfrm>
              <a:off x="958207" y="6811069"/>
              <a:ext cx="918980" cy="28869"/>
            </a:xfrm>
            <a:custGeom>
              <a:avLst/>
              <a:gdLst>
                <a:gd name="connsiteX0" fmla="*/ 0 w 918980"/>
                <a:gd name="connsiteY0" fmla="*/ 0 h 28869"/>
                <a:gd name="connsiteX1" fmla="*/ 918980 w 918980"/>
                <a:gd name="connsiteY1" fmla="*/ 0 h 28869"/>
                <a:gd name="connsiteX2" fmla="*/ 890112 w 918980"/>
                <a:gd name="connsiteY2" fmla="*/ 28868 h 28869"/>
                <a:gd name="connsiteX3" fmla="*/ 28869 w 918980"/>
                <a:gd name="connsiteY3" fmla="*/ 28869 h 28869"/>
                <a:gd name="connsiteX4" fmla="*/ 0 w 918980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8980" h="28869">
                  <a:moveTo>
                    <a:pt x="0" y="0"/>
                  </a:moveTo>
                  <a:lnTo>
                    <a:pt x="918980" y="0"/>
                  </a:lnTo>
                  <a:lnTo>
                    <a:pt x="890112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01" name="Freeform: Shape 100">
            <a:extLst>
              <a:ext uri="{FF2B5EF4-FFF2-40B4-BE49-F238E27FC236}">
                <a16:creationId xmlns:a16="http://schemas.microsoft.com/office/drawing/2014/main" id="{788A3CD7-1915-41CF-9FB5-E6FEDCA8F1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3659" y="5801762"/>
            <a:ext cx="1075475" cy="1058335"/>
          </a:xfrm>
          <a:custGeom>
            <a:avLst/>
            <a:gdLst>
              <a:gd name="connsiteX0" fmla="*/ 1062720 w 1062720"/>
              <a:gd name="connsiteY0" fmla="*/ 0 h 1062720"/>
              <a:gd name="connsiteX1" fmla="*/ 1062720 w 1062720"/>
              <a:gd name="connsiteY1" fmla="*/ 1062720 h 1062720"/>
              <a:gd name="connsiteX2" fmla="*/ 0 w 1062720"/>
              <a:gd name="connsiteY2" fmla="*/ 1062720 h 1062720"/>
              <a:gd name="connsiteX3" fmla="*/ 1062720 w 1062720"/>
              <a:gd name="connsiteY3" fmla="*/ 0 h 1062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2720" h="1062720">
                <a:moveTo>
                  <a:pt x="1062720" y="0"/>
                </a:moveTo>
                <a:lnTo>
                  <a:pt x="1062720" y="1062720"/>
                </a:lnTo>
                <a:lnTo>
                  <a:pt x="0" y="1062720"/>
                </a:lnTo>
                <a:lnTo>
                  <a:pt x="106272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3" name="Freeform: Shape 162">
            <a:extLst>
              <a:ext uri="{FF2B5EF4-FFF2-40B4-BE49-F238E27FC236}">
                <a16:creationId xmlns:a16="http://schemas.microsoft.com/office/drawing/2014/main" id="{FEE07693-1822-40D4-88A4-0F663C787D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5546" y="6829131"/>
            <a:ext cx="918980" cy="28869"/>
          </a:xfrm>
          <a:custGeom>
            <a:avLst/>
            <a:gdLst>
              <a:gd name="connsiteX0" fmla="*/ 0 w 918980"/>
              <a:gd name="connsiteY0" fmla="*/ 0 h 28869"/>
              <a:gd name="connsiteX1" fmla="*/ 918980 w 918980"/>
              <a:gd name="connsiteY1" fmla="*/ 0 h 28869"/>
              <a:gd name="connsiteX2" fmla="*/ 890112 w 918980"/>
              <a:gd name="connsiteY2" fmla="*/ 28868 h 28869"/>
              <a:gd name="connsiteX3" fmla="*/ 28869 w 918980"/>
              <a:gd name="connsiteY3" fmla="*/ 28869 h 28869"/>
              <a:gd name="connsiteX4" fmla="*/ 0 w 918980"/>
              <a:gd name="connsiteY4" fmla="*/ 0 h 28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8980" h="28869">
                <a:moveTo>
                  <a:pt x="0" y="0"/>
                </a:moveTo>
                <a:lnTo>
                  <a:pt x="918980" y="0"/>
                </a:lnTo>
                <a:lnTo>
                  <a:pt x="890112" y="28868"/>
                </a:lnTo>
                <a:lnTo>
                  <a:pt x="28869" y="2886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8142DAF-BE54-C239-5685-89D55E027E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20440" y="896111"/>
            <a:ext cx="7889768" cy="2039341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A2EBD71-EB16-773C-A6CB-C6E1259AE70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520440" y="3259056"/>
            <a:ext cx="2994660" cy="3006531"/>
          </a:xfrm>
        </p:spPr>
        <p:txBody>
          <a:bodyPr>
            <a:normAutofit/>
          </a:bodyPr>
          <a:lstStyle>
            <a:lvl1pPr marL="285750" indent="-285750">
              <a:lnSpc>
                <a:spcPts val="2000"/>
              </a:lnSpc>
              <a:buFont typeface="Arial" panose="020B0604020202020204" pitchFamily="34" charset="0"/>
              <a:buChar char="•"/>
              <a:defRPr sz="1800"/>
            </a:lvl1pPr>
            <a:lvl2pPr>
              <a:lnSpc>
                <a:spcPts val="2000"/>
              </a:lnSpc>
              <a:defRPr sz="1800"/>
            </a:lvl2pPr>
            <a:lvl3pPr>
              <a:lnSpc>
                <a:spcPts val="2000"/>
              </a:lnSpc>
              <a:defRPr sz="1800"/>
            </a:lvl3pPr>
            <a:lvl4pPr>
              <a:lnSpc>
                <a:spcPts val="2000"/>
              </a:lnSpc>
              <a:defRPr sz="1800"/>
            </a:lvl4pPr>
            <a:lvl5pPr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6944BE1-9937-7EA2-AA56-336B8D5CAAD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826432" y="3253740"/>
            <a:ext cx="4580088" cy="3006531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9" name="Date Placeholder 3">
            <a:extLst>
              <a:ext uri="{FF2B5EF4-FFF2-40B4-BE49-F238E27FC236}">
                <a16:creationId xmlns:a16="http://schemas.microsoft.com/office/drawing/2014/main" id="{5A56B3AA-5CA2-4004-8F95-11FD7B895D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52372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210" name="Footer Placeholder 4">
            <a:extLst>
              <a:ext uri="{FF2B5EF4-FFF2-40B4-BE49-F238E27FC236}">
                <a16:creationId xmlns:a16="http://schemas.microsoft.com/office/drawing/2014/main" id="{07D92F37-472D-4CCB-AA97-FA42E5607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42161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11" name="Slide Number Placeholder 5">
            <a:extLst>
              <a:ext uri="{FF2B5EF4-FFF2-40B4-BE49-F238E27FC236}">
                <a16:creationId xmlns:a16="http://schemas.microsoft.com/office/drawing/2014/main" id="{C0E89FFF-230F-4CBA-A6BC-D887B3FF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49320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514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Pictu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07877" y="898524"/>
            <a:ext cx="7606895" cy="2029967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01CF25F4-1889-5FE4-9BE0-413C509639D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11337" y="9212"/>
            <a:ext cx="2029967" cy="4850544"/>
          </a:xfrm>
          <a:custGeom>
            <a:avLst/>
            <a:gdLst>
              <a:gd name="connsiteX0" fmla="*/ 0 w 2029967"/>
              <a:gd name="connsiteY0" fmla="*/ 0 h 4850544"/>
              <a:gd name="connsiteX1" fmla="*/ 2029967 w 2029967"/>
              <a:gd name="connsiteY1" fmla="*/ 0 h 4850544"/>
              <a:gd name="connsiteX2" fmla="*/ 2029967 w 2029967"/>
              <a:gd name="connsiteY2" fmla="*/ 4850544 h 4850544"/>
              <a:gd name="connsiteX3" fmla="*/ 2025599 w 2029967"/>
              <a:gd name="connsiteY3" fmla="*/ 4850544 h 4850544"/>
              <a:gd name="connsiteX4" fmla="*/ 2 w 2029967"/>
              <a:gd name="connsiteY4" fmla="*/ 2824947 h 4850544"/>
              <a:gd name="connsiteX5" fmla="*/ 2 w 2029967"/>
              <a:gd name="connsiteY5" fmla="*/ 4850544 h 4850544"/>
              <a:gd name="connsiteX6" fmla="*/ 0 w 2029967"/>
              <a:gd name="connsiteY6" fmla="*/ 4850544 h 4850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29967" h="4850544">
                <a:moveTo>
                  <a:pt x="0" y="0"/>
                </a:moveTo>
                <a:lnTo>
                  <a:pt x="2029967" y="0"/>
                </a:lnTo>
                <a:lnTo>
                  <a:pt x="2029967" y="4850544"/>
                </a:lnTo>
                <a:lnTo>
                  <a:pt x="2025599" y="4850544"/>
                </a:lnTo>
                <a:lnTo>
                  <a:pt x="2" y="2824947"/>
                </a:lnTo>
                <a:lnTo>
                  <a:pt x="2" y="4850544"/>
                </a:lnTo>
                <a:lnTo>
                  <a:pt x="0" y="4850544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CC28908-2548-441C-BE9D-8728E1FC8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11339" y="4863266"/>
            <a:ext cx="2029968" cy="200489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731DC170-FB16-45F8-B62C-DCAB2B9AC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338" y="5865203"/>
            <a:ext cx="2019299" cy="999451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DE2E4A5-BFB0-8F89-C606-A1581EB9FC6E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3803953" y="3259138"/>
            <a:ext cx="7615274" cy="2978150"/>
          </a:xfrm>
        </p:spPr>
        <p:txBody>
          <a:bodyPr>
            <a:normAutofit/>
          </a:bodyPr>
          <a:lstStyle>
            <a:lvl1pPr marL="285750" indent="-285750">
              <a:lnSpc>
                <a:spcPts val="2000"/>
              </a:lnSpc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685800">
              <a:lnSpc>
                <a:spcPts val="2000"/>
              </a:lnSpc>
              <a:defRPr sz="1800">
                <a:solidFill>
                  <a:schemeClr val="tx2"/>
                </a:solidFill>
              </a:defRPr>
            </a:lvl2pPr>
            <a:lvl3pPr marL="1143000">
              <a:lnSpc>
                <a:spcPts val="2000"/>
              </a:lnSpc>
              <a:defRPr sz="1800">
                <a:solidFill>
                  <a:schemeClr val="tx2"/>
                </a:solidFill>
              </a:defRPr>
            </a:lvl3pPr>
            <a:lvl4pPr marL="1600200">
              <a:lnSpc>
                <a:spcPts val="2000"/>
              </a:lnSpc>
              <a:defRPr sz="1800">
                <a:solidFill>
                  <a:schemeClr val="tx2"/>
                </a:solidFill>
              </a:defRPr>
            </a:lvl4pPr>
            <a:lvl5pPr marL="2057400">
              <a:lnSpc>
                <a:spcPts val="2000"/>
              </a:lnSpc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9" name="Date Placeholder 3">
            <a:extLst>
              <a:ext uri="{FF2B5EF4-FFF2-40B4-BE49-F238E27FC236}">
                <a16:creationId xmlns:a16="http://schemas.microsoft.com/office/drawing/2014/main" id="{E2B0C6B8-E2CB-460E-BBC8-AC4339C89D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0395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70" name="Footer Placeholder 4">
            <a:extLst>
              <a:ext uri="{FF2B5EF4-FFF2-40B4-BE49-F238E27FC236}">
                <a16:creationId xmlns:a16="http://schemas.microsoft.com/office/drawing/2014/main" id="{433844D3-0FDA-4C97-9B21-5021A38E4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88630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1" name="Slide Number Placeholder 5">
            <a:extLst>
              <a:ext uri="{FF2B5EF4-FFF2-40B4-BE49-F238E27FC236}">
                <a16:creationId xmlns:a16="http://schemas.microsoft.com/office/drawing/2014/main" id="{EC059538-F80F-46C9-80EB-AC9B56DD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2027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78F81CD-65D4-6CA1-E2C2-34DF58B566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1000" y="0"/>
            <a:ext cx="1015984" cy="6858000"/>
            <a:chOff x="-1000" y="0"/>
            <a:chExt cx="1015984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419657A-6BE9-88F7-BE4C-6BF3C13F7E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BB2BB8E-26BE-8FBF-1C62-4F42858193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864BEFA-BF82-8BAF-1977-518DCAB0F3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14C6E7FC-E03B-5EE2-7126-8CC1FBCB9D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-462818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59957EF-0F68-275E-1FFC-87388D7174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CECEEA3-55C1-1632-4F14-7E57A80266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00582" y="2932749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16" name="Graphic 15">
              <a:extLst>
                <a:ext uri="{FF2B5EF4-FFF2-40B4-BE49-F238E27FC236}">
                  <a16:creationId xmlns:a16="http://schemas.microsoft.com/office/drawing/2014/main" id="{A6290E86-B21F-0C88-099F-07B046CA1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400000">
              <a:off x="-457200" y="5380762"/>
              <a:ext cx="1828800" cy="914400"/>
            </a:xfrm>
            <a:prstGeom prst="rect">
              <a:avLst/>
            </a:prstGeom>
          </p:spPr>
        </p:pic>
      </p:grpSp>
      <p:sp>
        <p:nvSpPr>
          <p:cNvPr id="26" name="Rectangle 23">
            <a:extLst>
              <a:ext uri="{FF2B5EF4-FFF2-40B4-BE49-F238E27FC236}">
                <a16:creationId xmlns:a16="http://schemas.microsoft.com/office/drawing/2014/main" id="{E489F066-AA0F-D3C7-739B-15808100E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11339" y="2834159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550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4660D4-B0ED-42D9-BC6D-AF4F1F9C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65125"/>
            <a:ext cx="10668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607AE-E8B7-4C3B-A6DA-04289E2F0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1825625"/>
            <a:ext cx="106680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917CC-671D-47EA-B065-51E87EC27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D0B54-5D87-4D1B-9C6E-5A7B87C83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ADFFD-0FF7-4DDC-8879-918576F63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30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66" r:id="rId2"/>
    <p:sldLayoutId id="2147483704" r:id="rId3"/>
    <p:sldLayoutId id="2147483702" r:id="rId4"/>
    <p:sldLayoutId id="2147483678" r:id="rId5"/>
    <p:sldLayoutId id="2147483681" r:id="rId6"/>
    <p:sldLayoutId id="2147483696" r:id="rId7"/>
    <p:sldLayoutId id="2147483691" r:id="rId8"/>
    <p:sldLayoutId id="2147483677" r:id="rId9"/>
    <p:sldLayoutId id="2147483699" r:id="rId10"/>
    <p:sldLayoutId id="2147483685" r:id="rId11"/>
    <p:sldLayoutId id="2147483676" r:id="rId12"/>
    <p:sldLayoutId id="2147483649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76" userDrawn="1">
          <p15:clr>
            <a:srgbClr val="5ACBF0"/>
          </p15:clr>
        </p15:guide>
        <p15:guide id="2" pos="1920" userDrawn="1">
          <p15:clr>
            <a:srgbClr val="F26B43"/>
          </p15:clr>
        </p15:guide>
        <p15:guide id="3" pos="576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  <p15:guide id="5" pos="1272" userDrawn="1">
          <p15:clr>
            <a:srgbClr val="9FCC3B"/>
          </p15:clr>
        </p15:guide>
        <p15:guide id="6" pos="2544" userDrawn="1">
          <p15:clr>
            <a:srgbClr val="9FCC3B"/>
          </p15:clr>
        </p15:guide>
        <p15:guide id="7" pos="5112" userDrawn="1">
          <p15:clr>
            <a:srgbClr val="9FCC3B"/>
          </p15:clr>
        </p15:guide>
        <p15:guide id="8" pos="6408" userDrawn="1">
          <p15:clr>
            <a:srgbClr val="9FCC3B"/>
          </p15:clr>
        </p15:guide>
        <p15:guide id="9" pos="3940" userDrawn="1">
          <p15:clr>
            <a:srgbClr val="F26B43"/>
          </p15:clr>
        </p15:guide>
        <p15:guide id="10" pos="7104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815C6-3AD0-46E6-A74A-1967BD91A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14772" y="677918"/>
            <a:ext cx="6856292" cy="3590596"/>
          </a:xfrm>
        </p:spPr>
        <p:txBody>
          <a:bodyPr>
            <a:normAutofit/>
          </a:bodyPr>
          <a:lstStyle/>
          <a:p>
            <a:r>
              <a:rPr lang="en-US" dirty="0"/>
              <a:t>2026 GCASE</a:t>
            </a:r>
          </a:p>
        </p:txBody>
      </p:sp>
    </p:spTree>
    <p:extLst>
      <p:ext uri="{BB962C8B-B14F-4D97-AF65-F5344CB8AC3E}">
        <p14:creationId xmlns:p14="http://schemas.microsoft.com/office/powerpoint/2010/main" val="1642425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A6649-B201-36B4-87CF-286CB3D01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5115933"/>
          </a:xfrm>
        </p:spPr>
        <p:txBody>
          <a:bodyPr>
            <a:normAutofit/>
          </a:bodyPr>
          <a:lstStyle/>
          <a:p>
            <a:r>
              <a:rPr lang="en-GB" dirty="0"/>
              <a:t>Hb 419</a:t>
            </a:r>
            <a:br>
              <a:rPr lang="en-GB" dirty="0"/>
            </a:br>
            <a:r>
              <a:rPr lang="en-GB" dirty="0"/>
              <a:t>colleges required to have opioid antagonists on hand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22358-3386-4617-5432-6A57889257EA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A509B5-0D4C-8E97-4CDD-B8F777B87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447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4AED5-ED69-4210-3A57-367C28CD4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5165094"/>
          </a:xfrm>
        </p:spPr>
        <p:txBody>
          <a:bodyPr>
            <a:normAutofit/>
          </a:bodyPr>
          <a:lstStyle/>
          <a:p>
            <a:r>
              <a:rPr lang="en-GB" dirty="0"/>
              <a:t>Hb 541</a:t>
            </a:r>
            <a:br>
              <a:rPr lang="en-GB" dirty="0"/>
            </a:br>
            <a:r>
              <a:rPr lang="en-GB" dirty="0"/>
              <a:t>expand tuition equalization grant to </a:t>
            </a:r>
            <a:r>
              <a:rPr lang="en-GB" dirty="0" err="1"/>
              <a:t>chamberlin</a:t>
            </a:r>
            <a:r>
              <a:rPr lang="en-GB" dirty="0"/>
              <a:t> university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52630D-0F76-2337-6F32-74B4A3A91C4A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4A9E04-2D6B-DD6C-38AF-7011AB17C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5188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0B166-9298-E79C-1B25-0C29C5BB5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909455"/>
          </a:xfrm>
        </p:spPr>
        <p:txBody>
          <a:bodyPr>
            <a:normAutofit/>
          </a:bodyPr>
          <a:lstStyle/>
          <a:p>
            <a:r>
              <a:rPr lang="en-GB" dirty="0"/>
              <a:t>Hb 629</a:t>
            </a:r>
            <a:br>
              <a:rPr lang="en-GB" dirty="0"/>
            </a:br>
            <a:r>
              <a:rPr lang="en-GB" dirty="0"/>
              <a:t>remove physician from defibrillator committee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4D9D5-B69E-0EF9-FCF0-8A03E3413B3F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C24F20-372B-8CC4-5A0E-35C460319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431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AFC9F-A7C6-6806-26F7-6F923446C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575158"/>
          </a:xfrm>
        </p:spPr>
        <p:txBody>
          <a:bodyPr>
            <a:normAutofit/>
          </a:bodyPr>
          <a:lstStyle/>
          <a:p>
            <a:r>
              <a:rPr lang="en-GB" dirty="0"/>
              <a:t>Hb 634</a:t>
            </a:r>
            <a:br>
              <a:rPr lang="en-GB" dirty="0"/>
            </a:br>
            <a:r>
              <a:rPr lang="en-GB" dirty="0"/>
              <a:t>modification of expedited </a:t>
            </a:r>
            <a:r>
              <a:rPr lang="en-GB" dirty="0" err="1"/>
              <a:t>iep</a:t>
            </a:r>
            <a:r>
              <a:rPr lang="en-GB" dirty="0"/>
              <a:t> for special needs scholarship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1F370-2BBC-A877-E6E7-FA75D408F30D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938712" y="3224981"/>
            <a:ext cx="6338888" cy="274343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A5B717-3CF3-F55A-F9A5-3D5B2B80F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3904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BE05D-F088-FA69-4A9B-B184636F7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614487"/>
          </a:xfrm>
        </p:spPr>
        <p:txBody>
          <a:bodyPr/>
          <a:lstStyle/>
          <a:p>
            <a:r>
              <a:rPr lang="en-GB" dirty="0"/>
              <a:t>Hb 907</a:t>
            </a:r>
            <a:br>
              <a:rPr lang="en-GB" dirty="0"/>
            </a:br>
            <a:r>
              <a:rPr lang="en-GB" dirty="0"/>
              <a:t>completion special charter school act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6D3BE-FE69-74B5-AA27-BAC0AFB3CB32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1FC1B4-3389-3DD8-1FE6-0954F9ED0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3087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34AD6-97F6-0526-C668-2EDE17E5C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2084439"/>
            <a:ext cx="6343650" cy="2566219"/>
          </a:xfrm>
        </p:spPr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US" dirty="0" err="1"/>
              <a:t>hb</a:t>
            </a:r>
            <a:r>
              <a:rPr lang="en-US" dirty="0"/>
              <a:t> 970</a:t>
            </a:r>
            <a:br>
              <a:rPr lang="en-US" dirty="0"/>
            </a:br>
            <a:r>
              <a:rPr lang="en-US" dirty="0"/>
              <a:t>include cardiovascular screening to preparticipation physical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3D10C-A33B-B0E7-A074-D9CD95CA9519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938712" y="5094307"/>
            <a:ext cx="6338888" cy="26684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FDF149-811C-0547-B159-6A540AEBB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4542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6F1B1-5FDD-18C5-55DF-45D0B241A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850462"/>
          </a:xfrm>
        </p:spPr>
        <p:txBody>
          <a:bodyPr>
            <a:normAutofit/>
          </a:bodyPr>
          <a:lstStyle/>
          <a:p>
            <a:r>
              <a:rPr lang="en-GB" dirty="0"/>
              <a:t>Hb 971</a:t>
            </a:r>
            <a:br>
              <a:rPr lang="en-GB" dirty="0"/>
            </a:br>
            <a:r>
              <a:rPr lang="en-GB" dirty="0"/>
              <a:t>permit home school and private school students to </a:t>
            </a:r>
            <a:r>
              <a:rPr lang="en-GB" dirty="0" err="1"/>
              <a:t>enroll</a:t>
            </a:r>
            <a:r>
              <a:rPr lang="en-GB" dirty="0"/>
              <a:t> in career academies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983521-9135-FC35-1B4F-2E04FD271C82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71E98E-B857-2EF2-4878-7A00C9B7D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3273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4CB9F-6970-8B4B-3526-ADCA6244A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565326"/>
          </a:xfrm>
        </p:spPr>
        <p:txBody>
          <a:bodyPr/>
          <a:lstStyle/>
          <a:p>
            <a:r>
              <a:rPr lang="en-GB" dirty="0"/>
              <a:t>Hb 1001</a:t>
            </a:r>
            <a:br>
              <a:rPr lang="en-GB" dirty="0"/>
            </a:br>
            <a:r>
              <a:rPr lang="en-GB" dirty="0"/>
              <a:t>reduce income tax to 4.99%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3F27E-AC0F-2D6E-05AD-84570721708C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ABACBB-5682-AD51-99E2-45E97B3B0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5927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B9F25-8372-E706-9841-8C315633E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545662"/>
          </a:xfrm>
        </p:spPr>
        <p:txBody>
          <a:bodyPr/>
          <a:lstStyle/>
          <a:p>
            <a:r>
              <a:rPr lang="en-GB" dirty="0"/>
              <a:t>Hb 1009</a:t>
            </a:r>
            <a:br>
              <a:rPr lang="en-GB" dirty="0"/>
            </a:br>
            <a:r>
              <a:rPr lang="en-GB" dirty="0"/>
              <a:t>prohibit electronic devices in grades 9-12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23451-F3D4-43DB-8629-6FD7AF094666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79D741-5E28-24AD-33A7-385AD2B2E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4134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F730E-D997-F414-9291-E48685D8A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417842"/>
          </a:xfrm>
        </p:spPr>
        <p:txBody>
          <a:bodyPr>
            <a:normAutofit/>
          </a:bodyPr>
          <a:lstStyle/>
          <a:p>
            <a:r>
              <a:rPr lang="en-GB" dirty="0"/>
              <a:t>Hb 1023</a:t>
            </a:r>
            <a:br>
              <a:rPr lang="en-GB" dirty="0"/>
            </a:br>
            <a:r>
              <a:rPr lang="en-GB" dirty="0"/>
              <a:t>require each school to have weapon detection system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FC60E1-324A-0464-8DE9-513D4B18B2CA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FDA7EA-3404-6E49-66E4-0D3812DB2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39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F3A7B-3B99-6D58-2809-14A1796AD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2"/>
            <a:ext cx="6343650" cy="770074"/>
          </a:xfrm>
        </p:spPr>
        <p:txBody>
          <a:bodyPr/>
          <a:lstStyle/>
          <a:p>
            <a:r>
              <a:rPr lang="en-GB" dirty="0"/>
              <a:t>AMENDED FY2026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AC9495-BC37-33F4-1F44-A2BDDDD103EC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938711" y="1120877"/>
            <a:ext cx="6977985" cy="5600598"/>
          </a:xfrm>
        </p:spPr>
        <p:txBody>
          <a:bodyPr/>
          <a:lstStyle/>
          <a:p>
            <a:pPr lvl="0"/>
            <a:r>
              <a:rPr lang="en-GB" b="1" dirty="0"/>
              <a:t>Added funds to $43.6 Billion for FY2026</a:t>
            </a:r>
            <a:endParaRPr lang="en-US" b="1" dirty="0"/>
          </a:p>
          <a:p>
            <a:pPr lvl="0"/>
            <a:r>
              <a:rPr lang="en-GB" b="1" dirty="0"/>
              <a:t> $2000 bonus to all school employees</a:t>
            </a:r>
            <a:endParaRPr lang="en-US" b="1" dirty="0"/>
          </a:p>
          <a:p>
            <a:pPr lvl="0"/>
            <a:r>
              <a:rPr lang="en-GB" b="1" dirty="0"/>
              <a:t>$409 Million for a new Regional Mental Health Hospital</a:t>
            </a:r>
            <a:endParaRPr lang="en-US" b="1" dirty="0"/>
          </a:p>
          <a:p>
            <a:pPr lvl="0"/>
            <a:r>
              <a:rPr lang="en-GB" b="1" dirty="0"/>
              <a:t>Fully </a:t>
            </a:r>
            <a:r>
              <a:rPr lang="en-GB" b="1"/>
              <a:t>fund DREAMS </a:t>
            </a:r>
            <a:r>
              <a:rPr lang="en-GB" b="1" dirty="0"/>
              <a:t>Scholarship</a:t>
            </a:r>
            <a:endParaRPr lang="en-US" b="1" dirty="0"/>
          </a:p>
          <a:p>
            <a:pPr lvl="0"/>
            <a:r>
              <a:rPr lang="en-GB" b="1" dirty="0"/>
              <a:t> $2 Billion will be returned to the citizens of Georgia in tax rebates and relief.</a:t>
            </a:r>
            <a:endParaRPr lang="en-US" b="1" dirty="0"/>
          </a:p>
          <a:p>
            <a:pPr lvl="0"/>
            <a:r>
              <a:rPr lang="en-GB" b="1" dirty="0"/>
              <a:t> $81 Million to cover out-home-deficit for DHR care.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53E214-59CE-8B6E-A3DE-E50617808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0297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4BE08-6232-F3ED-2D83-DBF4560A8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624320"/>
          </a:xfrm>
        </p:spPr>
        <p:txBody>
          <a:bodyPr/>
          <a:lstStyle/>
          <a:p>
            <a:r>
              <a:rPr lang="en-GB" dirty="0"/>
              <a:t>Hb 1030</a:t>
            </a:r>
            <a:br>
              <a:rPr lang="en-GB" dirty="0"/>
            </a:br>
            <a:r>
              <a:rPr lang="en-GB" dirty="0"/>
              <a:t>MATH MATTERS, ADVANCED MATH IN MS AND HS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A05347-0B53-0C21-6972-D18BD231380D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4191EC-DBD3-9535-6630-C6B5E8B8A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8995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83B8A-5C3C-5F49-2BF0-31BF9980D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240862"/>
          </a:xfrm>
        </p:spPr>
        <p:txBody>
          <a:bodyPr/>
          <a:lstStyle/>
          <a:p>
            <a:r>
              <a:rPr lang="en-GB" dirty="0"/>
              <a:t>HB 1045</a:t>
            </a:r>
            <a:br>
              <a:rPr lang="en-GB" dirty="0"/>
            </a:br>
            <a:r>
              <a:rPr lang="en-GB" dirty="0"/>
              <a:t>YOU ARE NOT ALONE, SUICIDE INFO ON ID CARD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6BDE7-E289-EE20-FF36-C7FF32E4DC5C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72E59-2836-B844-973F-11133B2E5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6540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78C95-61C1-7EA1-9B20-3F2FB37D5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663649"/>
          </a:xfrm>
        </p:spPr>
        <p:txBody>
          <a:bodyPr/>
          <a:lstStyle/>
          <a:p>
            <a:r>
              <a:rPr lang="en-GB" dirty="0"/>
              <a:t>HB 1061</a:t>
            </a:r>
            <a:br>
              <a:rPr lang="en-GB" dirty="0"/>
            </a:br>
            <a:r>
              <a:rPr lang="en-GB" dirty="0"/>
              <a:t>CHANGE JUVENILE TO INCLUDE 17 YEAR OLDS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EB5DC8-3746-D43F-AE4C-8219B656E64C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4412CB-6219-DE25-C731-A039F77BC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0211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B53FA-9A36-588D-BACA-BDBAD1EC2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299855"/>
          </a:xfrm>
        </p:spPr>
        <p:txBody>
          <a:bodyPr>
            <a:normAutofit/>
          </a:bodyPr>
          <a:lstStyle/>
          <a:p>
            <a:r>
              <a:rPr lang="en-GB" dirty="0"/>
              <a:t>HB 1107</a:t>
            </a:r>
            <a:br>
              <a:rPr lang="en-GB" dirty="0"/>
            </a:br>
            <a:r>
              <a:rPr lang="en-GB" dirty="0"/>
              <a:t>PSC TO EVALUATE EPP PROGRAMS BASED ON TEACHER SUCCESS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FE6AD-4400-A878-9F4D-55D42D75C5C7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199068-00F4-5F2B-4E69-B37BD56F7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2171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EE132-CC63-9605-5F00-5908FC380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575158"/>
          </a:xfrm>
        </p:spPr>
        <p:txBody>
          <a:bodyPr>
            <a:normAutofit/>
          </a:bodyPr>
          <a:lstStyle/>
          <a:p>
            <a:r>
              <a:rPr lang="en-GB" dirty="0"/>
              <a:t>HB 1113</a:t>
            </a:r>
            <a:br>
              <a:rPr lang="en-GB" dirty="0"/>
            </a:br>
            <a:r>
              <a:rPr lang="en-GB" dirty="0"/>
              <a:t>ELEMINATES WORK STUDY FROM USG DEFINED CONTRIBUTION PLAN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3B5D7-D1D9-3BB3-36DB-52742D325418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B7375C-C8F6-AC23-96F6-F0981B07C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246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EE246-6679-CA5A-C812-7C311A03C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575158"/>
          </a:xfrm>
        </p:spPr>
        <p:txBody>
          <a:bodyPr>
            <a:normAutofit/>
          </a:bodyPr>
          <a:lstStyle/>
          <a:p>
            <a:r>
              <a:rPr lang="en-GB" dirty="0"/>
              <a:t>HB 1123</a:t>
            </a:r>
            <a:br>
              <a:rPr lang="en-GB" dirty="0"/>
            </a:br>
            <a:r>
              <a:rPr lang="en-GB" dirty="0"/>
              <a:t>CERTAIN AFTER SCHOOL PROGRAMS TO BE AVAILABLE TO PRE-K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D3FA6-FC37-2094-B14A-3D4BC39E6DB3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68ED74-88C0-B38C-E024-F005A3FD2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348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E86A5-931A-C649-556E-CC890635B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5233920"/>
          </a:xfrm>
        </p:spPr>
        <p:txBody>
          <a:bodyPr/>
          <a:lstStyle/>
          <a:p>
            <a:r>
              <a:rPr lang="en-GB" dirty="0"/>
              <a:t>Hb 1164</a:t>
            </a:r>
            <a:br>
              <a:rPr lang="en-GB" dirty="0"/>
            </a:br>
            <a:r>
              <a:rPr lang="en-GB" dirty="0"/>
              <a:t>Require SBOE to appoint audit committee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8ABE8-1B2C-8614-64B6-F8F2A40529F2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3440C3-B3C1-76AB-17D7-B2A06747B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3355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7144B-3757-6F5A-2CE6-8C7D5B457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791468"/>
          </a:xfrm>
        </p:spPr>
        <p:txBody>
          <a:bodyPr/>
          <a:lstStyle/>
          <a:p>
            <a:r>
              <a:rPr lang="en-GB" dirty="0"/>
              <a:t>Hb 1193</a:t>
            </a:r>
            <a:br>
              <a:rPr lang="en-GB" dirty="0"/>
            </a:br>
            <a:r>
              <a:rPr lang="en-GB" dirty="0"/>
              <a:t>Georgia early literacy act of 2026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F08844-4A62-035D-6F1D-5995A9BC2327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6515D8-1957-68CB-EC04-5775C08A2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7688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ECE24-A733-19CB-EEAB-85EA1F05B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5017610"/>
          </a:xfrm>
        </p:spPr>
        <p:txBody>
          <a:bodyPr>
            <a:normAutofit/>
          </a:bodyPr>
          <a:lstStyle/>
          <a:p>
            <a:r>
              <a:rPr lang="en-GB" dirty="0"/>
              <a:t>Hb 1218</a:t>
            </a:r>
            <a:br>
              <a:rPr lang="en-GB" dirty="0"/>
            </a:br>
            <a:r>
              <a:rPr lang="en-GB" dirty="0"/>
              <a:t>Permit virtual school student to participate in extracurricular activities at home school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1BBDC7-8B0C-3933-2627-74B2DB9734C3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63BCFC-5605-C7ED-FD88-6B88FA154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1263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7F2DD-DEE8-5681-B2F8-F2378EF20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978281"/>
          </a:xfrm>
        </p:spPr>
        <p:txBody>
          <a:bodyPr>
            <a:normAutofit/>
          </a:bodyPr>
          <a:lstStyle/>
          <a:p>
            <a:r>
              <a:rPr lang="en-GB" dirty="0"/>
              <a:t>Hb 1220</a:t>
            </a:r>
            <a:br>
              <a:rPr lang="en-GB" dirty="0"/>
            </a:br>
            <a:r>
              <a:rPr lang="en-GB" dirty="0"/>
              <a:t>add military dependents and certain </a:t>
            </a:r>
            <a:r>
              <a:rPr lang="en-GB" dirty="0" err="1"/>
              <a:t>iep</a:t>
            </a:r>
            <a:r>
              <a:rPr lang="en-GB" dirty="0"/>
              <a:t> and 504 students to </a:t>
            </a:r>
            <a:r>
              <a:rPr lang="en-GB" dirty="0" err="1"/>
              <a:t>sso</a:t>
            </a:r>
            <a:r>
              <a:rPr lang="en-GB" dirty="0"/>
              <a:t> </a:t>
            </a:r>
            <a:r>
              <a:rPr lang="en-GB" dirty="0" err="1"/>
              <a:t>elgibility</a:t>
            </a:r>
            <a:r>
              <a:rPr lang="en-GB" dirty="0"/>
              <a:t>	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4F9C9-3E27-54EB-EC1B-91F237730D49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696575-92C0-FE65-79FF-79D0550B7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749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36C2C-B20C-138A-2C03-70A5FC8A5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929120"/>
          </a:xfrm>
        </p:spPr>
        <p:txBody>
          <a:bodyPr>
            <a:normAutofit/>
          </a:bodyPr>
          <a:lstStyle/>
          <a:p>
            <a:r>
              <a:rPr lang="en-GB" dirty="0"/>
              <a:t>Hb 88</a:t>
            </a:r>
            <a:br>
              <a:rPr lang="en-GB" dirty="0"/>
            </a:br>
            <a:r>
              <a:rPr lang="en-GB" dirty="0"/>
              <a:t>Biomedical </a:t>
            </a:r>
            <a:r>
              <a:rPr lang="en-GB" dirty="0" err="1"/>
              <a:t>technicans</a:t>
            </a:r>
            <a:r>
              <a:rPr lang="en-GB" dirty="0"/>
              <a:t> qualify for loan forgiveness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051F2-CD63-62A6-3774-BA0997110229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64B178-7F28-0AD6-39FE-60333AA5C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1902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95ACE-A45D-FB89-3CA1-5B2640ACA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988113"/>
          </a:xfrm>
        </p:spPr>
        <p:txBody>
          <a:bodyPr/>
          <a:lstStyle/>
          <a:p>
            <a:r>
              <a:rPr lang="en-GB" dirty="0"/>
              <a:t>Hb 1244</a:t>
            </a:r>
            <a:br>
              <a:rPr lang="en-GB" dirty="0"/>
            </a:br>
            <a:r>
              <a:rPr lang="en-GB" dirty="0"/>
              <a:t>duty free lunch cannot be waived by platform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1A885-7061-2F48-52D4-F221AD9AADBF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BFABF9-0CA7-DD75-9176-5427213A0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07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0A2A3-9BDD-8BBF-06FA-73C887845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604655"/>
          </a:xfrm>
        </p:spPr>
        <p:txBody>
          <a:bodyPr>
            <a:normAutofit/>
          </a:bodyPr>
          <a:lstStyle/>
          <a:p>
            <a:r>
              <a:rPr lang="en-GB" dirty="0"/>
              <a:t>Hb 1259</a:t>
            </a:r>
            <a:br>
              <a:rPr lang="en-GB" dirty="0"/>
            </a:br>
            <a:r>
              <a:rPr lang="en-GB" dirty="0"/>
              <a:t>prohibit out-of-system virtual instruction if providing system is below average </a:t>
            </a:r>
            <a:r>
              <a:rPr lang="en-GB" dirty="0" err="1"/>
              <a:t>Ccrpi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9E0AF-4E46-0F7D-1706-11449B4503B5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8DDFFC-A96A-DC2A-588A-792AE723B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4283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AD95F-32B5-BF07-2FA5-60575CD59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968449"/>
          </a:xfrm>
        </p:spPr>
        <p:txBody>
          <a:bodyPr>
            <a:normAutofit/>
          </a:bodyPr>
          <a:lstStyle/>
          <a:p>
            <a:r>
              <a:rPr lang="en-GB" dirty="0"/>
              <a:t>Hb 1269</a:t>
            </a:r>
            <a:br>
              <a:rPr lang="en-GB" dirty="0"/>
            </a:br>
            <a:r>
              <a:rPr lang="en-GB" dirty="0" err="1"/>
              <a:t>gadoe</a:t>
            </a:r>
            <a:r>
              <a:rPr lang="en-GB" dirty="0"/>
              <a:t> to set content standards for digital literacy instruction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AE456-9372-B468-1515-148704CDC9F4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A69E70-4881-5A72-74F2-FD39A24C0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5147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99813-15EE-D2D4-3C28-9F04A5D58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919287"/>
          </a:xfrm>
        </p:spPr>
        <p:txBody>
          <a:bodyPr>
            <a:normAutofit/>
          </a:bodyPr>
          <a:lstStyle/>
          <a:p>
            <a:r>
              <a:rPr lang="en-GB" dirty="0"/>
              <a:t>Sb 1284</a:t>
            </a:r>
            <a:br>
              <a:rPr lang="en-GB" dirty="0"/>
            </a:br>
            <a:r>
              <a:rPr lang="en-GB" dirty="0"/>
              <a:t>procedures for awarding posthumous high school diploma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D3E99-4F3C-73DF-A85A-BCFE89A4746B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887FFD-60BC-AFDC-A315-E23B70D3A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76073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9C185-D8DE-91D8-C7B2-236941A60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909455"/>
          </a:xfrm>
        </p:spPr>
        <p:txBody>
          <a:bodyPr/>
          <a:lstStyle/>
          <a:p>
            <a:r>
              <a:rPr lang="en-GB" dirty="0"/>
              <a:t>Hb 1293</a:t>
            </a:r>
            <a:br>
              <a:rPr lang="en-GB" dirty="0"/>
            </a:br>
            <a:r>
              <a:rPr lang="en-GB" dirty="0"/>
              <a:t>updates dual enrolment eligibility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68FA11-93D6-D444-7342-599F2CE01054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7FDA7C-A1B5-1F91-D24A-2ECD6B849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4357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49A13-0B2A-5C8E-44DC-06E3FCF85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801300"/>
          </a:xfrm>
        </p:spPr>
        <p:txBody>
          <a:bodyPr/>
          <a:lstStyle/>
          <a:p>
            <a:r>
              <a:rPr lang="en-GB" dirty="0"/>
              <a:t>Hb 1302 </a:t>
            </a:r>
            <a:br>
              <a:rPr lang="en-GB" dirty="0"/>
            </a:br>
            <a:r>
              <a:rPr lang="en-GB" dirty="0"/>
              <a:t>education and workforce strategy act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9136D4-6307-9A6E-7D65-9C0136CF0287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8D7535-07DE-4197-3DF8-1D26CDC3A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8849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CCBFE-0DD3-E2D8-31D6-760AE9767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5538955"/>
          </a:xfrm>
        </p:spPr>
        <p:txBody>
          <a:bodyPr>
            <a:normAutofit/>
          </a:bodyPr>
          <a:lstStyle/>
          <a:p>
            <a:r>
              <a:rPr lang="en-GB" dirty="0"/>
              <a:t>Hb 1308</a:t>
            </a:r>
            <a:br>
              <a:rPr lang="en-GB" dirty="0"/>
            </a:br>
            <a:r>
              <a:rPr lang="en-GB" dirty="0"/>
              <a:t>local charters, state charters may lease, rent, or buy property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41DC02-D472-5965-EA71-C73688B09E58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9BE82D-7E4A-AD7A-7842-36419C458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75256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FE5DF-57C7-59B1-9D33-ABE4859ED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938952"/>
          </a:xfrm>
        </p:spPr>
        <p:txBody>
          <a:bodyPr/>
          <a:lstStyle/>
          <a:p>
            <a:r>
              <a:rPr lang="en-GB" dirty="0"/>
              <a:t>Hb 1327</a:t>
            </a:r>
            <a:br>
              <a:rPr lang="en-GB" dirty="0"/>
            </a:br>
            <a:r>
              <a:rPr lang="en-GB" dirty="0"/>
              <a:t>requires lockboxes outside each building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1D6800-762B-B388-6DE5-A61E6DCFE885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6FA3F4-E7D1-B93E-0627-52AD069F5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03659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D04BD-2ACF-2A3F-5E6D-A876F50BE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5174926"/>
          </a:xfrm>
        </p:spPr>
        <p:txBody>
          <a:bodyPr/>
          <a:lstStyle/>
          <a:p>
            <a:r>
              <a:rPr lang="en-GB" dirty="0"/>
              <a:t>Hb 1328</a:t>
            </a:r>
            <a:br>
              <a:rPr lang="en-GB" dirty="0"/>
            </a:br>
            <a:r>
              <a:rPr lang="en-GB" dirty="0"/>
              <a:t>adds </a:t>
            </a:r>
            <a:r>
              <a:rPr lang="en-GB" dirty="0" err="1"/>
              <a:t>rotc</a:t>
            </a:r>
            <a:r>
              <a:rPr lang="en-GB" dirty="0"/>
              <a:t> scholarships at north </a:t>
            </a:r>
            <a:r>
              <a:rPr lang="en-GB" dirty="0" err="1"/>
              <a:t>georgia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7287C-4409-2814-C981-5A21D2FBE026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86FF39-B754-90F4-38FC-BA60FF9BC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35767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31BAC-E52A-DB40-BF9E-659C58A9A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5381404"/>
          </a:xfrm>
        </p:spPr>
        <p:txBody>
          <a:bodyPr>
            <a:normAutofit/>
          </a:bodyPr>
          <a:lstStyle/>
          <a:p>
            <a:r>
              <a:rPr lang="en-GB" dirty="0"/>
              <a:t>Hb1345</a:t>
            </a:r>
            <a:br>
              <a:rPr lang="en-GB" dirty="0"/>
            </a:br>
            <a:r>
              <a:rPr lang="en-GB" dirty="0"/>
              <a:t>Approval of workforce training programs relative to </a:t>
            </a:r>
            <a:r>
              <a:rPr lang="en-GB" dirty="0" err="1"/>
              <a:t>pell</a:t>
            </a:r>
            <a:r>
              <a:rPr lang="en-GB" dirty="0"/>
              <a:t> grant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72B2B-87F7-B0FD-A2AA-52DB9A99C521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8326FB-465F-25A7-C691-380B815C7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641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A8D86-2A6D-387E-FD66-DA49446EF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5312578"/>
          </a:xfrm>
        </p:spPr>
        <p:txBody>
          <a:bodyPr/>
          <a:lstStyle/>
          <a:p>
            <a:r>
              <a:rPr lang="en-GB" dirty="0"/>
              <a:t>HB 200</a:t>
            </a:r>
            <a:br>
              <a:rPr lang="en-GB" dirty="0"/>
            </a:br>
            <a:r>
              <a:rPr lang="en-GB" dirty="0"/>
              <a:t>Pilot for immersive writing</a:t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946A8-0CC8-D9CE-BCF6-FFB16E348F52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EA3757-8857-BF8D-6DE4-9E8127514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13364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D8147-4598-5CD8-A685-5E1FD286A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712810"/>
          </a:xfrm>
        </p:spPr>
        <p:txBody>
          <a:bodyPr>
            <a:normAutofit/>
          </a:bodyPr>
          <a:lstStyle/>
          <a:p>
            <a:r>
              <a:rPr lang="en-GB" dirty="0"/>
              <a:t>Hb 1363</a:t>
            </a:r>
            <a:br>
              <a:rPr lang="en-GB" dirty="0"/>
            </a:br>
            <a:r>
              <a:rPr lang="en-GB" dirty="0"/>
              <a:t>antisemitism considered same as discrimination based on religion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331BD3-2422-53DE-52C6-E09F588AC9B3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58A9D3-86F3-C5EB-9231-D848DCD79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93018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A91C3-7C55-A7AB-6DA4-432A28A68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565326"/>
          </a:xfrm>
        </p:spPr>
        <p:txBody>
          <a:bodyPr>
            <a:normAutofit/>
          </a:bodyPr>
          <a:lstStyle/>
          <a:p>
            <a:r>
              <a:rPr lang="en-GB" dirty="0"/>
              <a:t>Hb 1402</a:t>
            </a:r>
            <a:br>
              <a:rPr lang="en-GB" dirty="0"/>
            </a:br>
            <a:r>
              <a:rPr lang="en-GB" dirty="0"/>
              <a:t>require vision and hearing screenings in k-3 each year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8EA97-A961-97E2-F4D7-CF34FC397652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D43930-7A85-6582-4FB7-0E1E1FCCC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48947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3B997-A0DA-945A-AFBE-AB03704CD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3709920"/>
          </a:xfrm>
        </p:spPr>
        <p:txBody>
          <a:bodyPr/>
          <a:lstStyle/>
          <a:p>
            <a:r>
              <a:rPr lang="en-GB" dirty="0">
                <a:solidFill>
                  <a:srgbClr val="006600"/>
                </a:solidFill>
              </a:rPr>
              <a:t>SENATE</a:t>
            </a:r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E4590-161A-CCD7-FBAA-E75CC2829C33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BC9959-25CA-BCAB-D8E0-FEB560A2D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69034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D1AAA-9837-AFC7-51F6-01C66907E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673481"/>
          </a:xfrm>
        </p:spPr>
        <p:txBody>
          <a:bodyPr>
            <a:normAutofit/>
          </a:bodyPr>
          <a:lstStyle/>
          <a:p>
            <a:r>
              <a:rPr lang="en-GB" dirty="0"/>
              <a:t>Sb 74</a:t>
            </a:r>
            <a:br>
              <a:rPr lang="en-GB" dirty="0"/>
            </a:br>
            <a:r>
              <a:rPr lang="en-GB" dirty="0"/>
              <a:t>Hold librarians criminally responsible for knowingly distributing harmful materials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179653-C525-B1E6-4D66-8B7673436754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252E92-27BB-F275-15F0-40BCBEA65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70467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98814-FA64-6DF5-4C82-E326C4F99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850462"/>
          </a:xfrm>
        </p:spPr>
        <p:txBody>
          <a:bodyPr>
            <a:normAutofit/>
          </a:bodyPr>
          <a:lstStyle/>
          <a:p>
            <a:r>
              <a:rPr lang="en-GB" dirty="0"/>
              <a:t>Sb 148</a:t>
            </a:r>
            <a:br>
              <a:rPr lang="en-GB" dirty="0"/>
            </a:br>
            <a:r>
              <a:rPr lang="en-GB" dirty="0"/>
              <a:t>combines hunter safety, outdoor classroom and personal leave to 5 days. </a:t>
            </a:r>
            <a:r>
              <a:rPr lang="en-GB" dirty="0">
                <a:solidFill>
                  <a:srgbClr val="FF0000"/>
                </a:solidFill>
              </a:rPr>
              <a:t>To the governor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406D7F-E498-CDB7-D163-9453F2BF2889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298A3F-F48C-0928-48EA-B4D0CB8B2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80473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189EE-FDBD-E837-B069-8F3B054D7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408010"/>
          </a:xfrm>
        </p:spPr>
        <p:txBody>
          <a:bodyPr/>
          <a:lstStyle/>
          <a:p>
            <a:r>
              <a:rPr lang="en-GB" dirty="0"/>
              <a:t>Sb 150</a:t>
            </a:r>
            <a:br>
              <a:rPr lang="en-GB" dirty="0"/>
            </a:br>
            <a:r>
              <a:rPr lang="en-GB" dirty="0"/>
              <a:t>extends teacher return to work bill to 2030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8CB3C7-C415-9155-1510-3B62F1B2705A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46458C-E0CD-FABF-D30F-3FC152202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88157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712DD-E37B-E5C7-C267-7B4F240FA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5283081"/>
          </a:xfrm>
        </p:spPr>
        <p:txBody>
          <a:bodyPr>
            <a:normAutofit/>
          </a:bodyPr>
          <a:lstStyle/>
          <a:p>
            <a:r>
              <a:rPr lang="en-GB" dirty="0"/>
              <a:t>Sb 171	</a:t>
            </a:r>
            <a:br>
              <a:rPr lang="en-GB" dirty="0"/>
            </a:br>
            <a:r>
              <a:rPr lang="en-GB" dirty="0"/>
              <a:t>creates an advanced math pathway for grades 3-12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BA5E6-700B-2F32-9A3F-6375B7FEB5E7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D137C4-B400-31BE-DAA0-3529BD608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1558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66B48-AB7A-5122-7EF0-69B568D0A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997945"/>
          </a:xfrm>
        </p:spPr>
        <p:txBody>
          <a:bodyPr>
            <a:normAutofit/>
          </a:bodyPr>
          <a:lstStyle/>
          <a:p>
            <a:r>
              <a:rPr lang="en-GB" dirty="0"/>
              <a:t>Sb 369</a:t>
            </a:r>
            <a:br>
              <a:rPr lang="en-GB" dirty="0"/>
            </a:br>
            <a:r>
              <a:rPr lang="en-GB" dirty="0"/>
              <a:t>adds completion charter schools to charter school umbrella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B4AD7-4BC1-911D-BF34-5933B59EEA67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831681-4D5D-93EC-237F-2FE8A6F2F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19162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67A4C-D6DA-6C13-C185-F81AC94D0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634152"/>
          </a:xfrm>
        </p:spPr>
        <p:txBody>
          <a:bodyPr>
            <a:normAutofit/>
          </a:bodyPr>
          <a:lstStyle/>
          <a:p>
            <a:r>
              <a:rPr lang="en-GB" dirty="0"/>
              <a:t>Sb 382</a:t>
            </a:r>
            <a:br>
              <a:rPr lang="en-GB" dirty="0"/>
            </a:br>
            <a:r>
              <a:rPr lang="en-GB" dirty="0"/>
              <a:t>limits school board ability to raise ad valorem taxes, eliminates op out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96E16-442D-6CDC-AF29-2A5CB92A2F84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2815A3-579E-6069-01B9-173B599E9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01559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01D3F-77D0-A734-E9A2-62EEC77B9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5302745"/>
          </a:xfrm>
        </p:spPr>
        <p:txBody>
          <a:bodyPr>
            <a:normAutofit/>
          </a:bodyPr>
          <a:lstStyle/>
          <a:p>
            <a:r>
              <a:rPr lang="en-GB" dirty="0"/>
              <a:t>Sb 400</a:t>
            </a:r>
            <a:br>
              <a:rPr lang="en-GB" dirty="0"/>
            </a:br>
            <a:r>
              <a:rPr lang="en-GB" dirty="0"/>
              <a:t>prohibits post-secondary </a:t>
            </a:r>
            <a:r>
              <a:rPr lang="en-GB" dirty="0" err="1"/>
              <a:t>shools</a:t>
            </a:r>
            <a:r>
              <a:rPr lang="en-GB" dirty="0"/>
              <a:t> that are not accredited from offering degrees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6D835E-0C0E-3ECE-F6F5-EA7207D31859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B19DF2-980A-15E7-73FA-FB4D8FB36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731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7FEC8-A040-11CA-E564-0F4F73024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712810"/>
          </a:xfrm>
        </p:spPr>
        <p:txBody>
          <a:bodyPr>
            <a:normAutofit/>
          </a:bodyPr>
          <a:lstStyle/>
          <a:p>
            <a:r>
              <a:rPr lang="en-GB" dirty="0"/>
              <a:t>HB 206</a:t>
            </a:r>
            <a:br>
              <a:rPr lang="en-GB" dirty="0"/>
            </a:br>
            <a:r>
              <a:rPr lang="en-GB" dirty="0"/>
              <a:t>repeal simple marijuana possession as scholarship disqualifier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32A6C-C273-A860-8A00-1F78BC43C748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5CF33D-4187-B02D-4F6F-8A8460554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30216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DA7F2-F7D1-302F-1180-E90249EC4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820965"/>
          </a:xfrm>
        </p:spPr>
        <p:txBody>
          <a:bodyPr/>
          <a:lstStyle/>
          <a:p>
            <a:r>
              <a:rPr lang="en-GB" dirty="0"/>
              <a:t>Sb 412</a:t>
            </a:r>
            <a:br>
              <a:rPr lang="en-GB" dirty="0"/>
            </a:br>
            <a:r>
              <a:rPr lang="en-GB" dirty="0"/>
              <a:t>increases personal leave days from 3 to five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6DC53B-5E12-36AC-93E4-09DCA79A2F94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938712" y="1956619"/>
            <a:ext cx="6338888" cy="4011797"/>
          </a:xfrm>
        </p:spPr>
        <p:txBody>
          <a:bodyPr/>
          <a:lstStyle/>
          <a:p>
            <a:r>
              <a:rPr lang="en-GB">
                <a:solidFill>
                  <a:srgbClr val="FF0000"/>
                </a:solidFill>
              </a:rPr>
              <a:t>SEE SB 148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7249E5-E7FA-1375-3CEF-FEE16A88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85047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A07EB-27A3-6122-D807-635395EA8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761971"/>
          </a:xfrm>
        </p:spPr>
        <p:txBody>
          <a:bodyPr/>
          <a:lstStyle/>
          <a:p>
            <a:r>
              <a:rPr lang="en-GB" dirty="0"/>
              <a:t>Sb 425 </a:t>
            </a:r>
            <a:br>
              <a:rPr lang="en-GB" dirty="0"/>
            </a:br>
            <a:r>
              <a:rPr lang="en-GB" dirty="0"/>
              <a:t>requires cursive writing in grades k-5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1BA95-069B-1FDE-5754-C8075F70AE18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FF915A-340F-FE9F-6DF3-6920E52B1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90970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A9326-B570-C696-AACB-0DFD9A07C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722642"/>
          </a:xfrm>
        </p:spPr>
        <p:txBody>
          <a:bodyPr>
            <a:normAutofit/>
          </a:bodyPr>
          <a:lstStyle/>
          <a:p>
            <a:r>
              <a:rPr lang="en-GB" dirty="0"/>
              <a:t>Sb 431</a:t>
            </a:r>
            <a:br>
              <a:rPr lang="en-GB" dirty="0"/>
            </a:br>
            <a:r>
              <a:rPr lang="en-GB" dirty="0"/>
              <a:t>requires enrolment of foster children within 2 days of request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373B9-7587-8B18-411C-F2BB65EB34A1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D35935-E5C4-E1B8-643B-14F683C70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41371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0C169-027B-F6AE-107B-BF9D2B3CA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653816"/>
          </a:xfrm>
        </p:spPr>
        <p:txBody>
          <a:bodyPr>
            <a:normAutofit/>
          </a:bodyPr>
          <a:lstStyle/>
          <a:p>
            <a:r>
              <a:rPr lang="en-GB" dirty="0"/>
              <a:t>Sb 432</a:t>
            </a:r>
            <a:br>
              <a:rPr lang="en-GB" dirty="0"/>
            </a:br>
            <a:r>
              <a:rPr lang="en-GB" dirty="0"/>
              <a:t>procedures for dealing with lapsed funds in </a:t>
            </a:r>
            <a:r>
              <a:rPr lang="en-GB" dirty="0" err="1"/>
              <a:t>usg</a:t>
            </a:r>
            <a:r>
              <a:rPr lang="en-GB" dirty="0"/>
              <a:t> and </a:t>
            </a:r>
            <a:r>
              <a:rPr lang="en-GB" dirty="0" err="1"/>
              <a:t>tcsg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99C2F-EF1E-477A-D689-47D65BBC28AB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A1F48A-D264-86BF-89BF-AA6C20CA1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05500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C49EA-10A8-1F9C-E3F3-84DD2B250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486668"/>
          </a:xfrm>
        </p:spPr>
        <p:txBody>
          <a:bodyPr>
            <a:normAutofit/>
          </a:bodyPr>
          <a:lstStyle/>
          <a:p>
            <a:r>
              <a:rPr lang="en-GB" dirty="0"/>
              <a:t>Sb 446</a:t>
            </a:r>
            <a:br>
              <a:rPr lang="en-GB" dirty="0"/>
            </a:br>
            <a:r>
              <a:rPr lang="en-GB" dirty="0"/>
              <a:t>makes contributions for </a:t>
            </a:r>
            <a:r>
              <a:rPr lang="en-GB" dirty="0" err="1"/>
              <a:t>sso</a:t>
            </a:r>
            <a:r>
              <a:rPr lang="en-GB" dirty="0"/>
              <a:t> a federal tax deduction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7A1DE-1020-1719-B969-A58F7C552036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B8DD61-C56B-489E-0A04-785F66597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76010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3659E-4346-F665-93B6-43B16909F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919287"/>
          </a:xfrm>
        </p:spPr>
        <p:txBody>
          <a:bodyPr>
            <a:normAutofit/>
          </a:bodyPr>
          <a:lstStyle/>
          <a:p>
            <a:r>
              <a:rPr lang="en-GB" dirty="0"/>
              <a:t>Sb 472</a:t>
            </a:r>
            <a:br>
              <a:rPr lang="en-GB" dirty="0"/>
            </a:br>
            <a:r>
              <a:rPr lang="en-GB" dirty="0"/>
              <a:t>certain audit findings can lead to sanction of local board members and superintendent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D5842-A532-6120-7DBB-D5D87B413B64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8A6934-AF41-2B91-2A93-FE178085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141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3FF19-38A7-784E-9B14-629DEA07C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565326"/>
          </a:xfrm>
        </p:spPr>
        <p:txBody>
          <a:bodyPr>
            <a:normAutofit/>
          </a:bodyPr>
          <a:lstStyle/>
          <a:p>
            <a:r>
              <a:rPr lang="en-GB" dirty="0"/>
              <a:t>Sb 487</a:t>
            </a:r>
            <a:br>
              <a:rPr lang="en-GB" dirty="0"/>
            </a:br>
            <a:r>
              <a:rPr lang="en-GB" dirty="0"/>
              <a:t>creates education workforce data governance advisory committee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301F38-4B44-9B63-0073-0A7655BC8D11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88F81A-9218-4A6F-48E7-36A7030B0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43334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04A94-BBFE-507F-E733-E16679479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5204423"/>
          </a:xfrm>
        </p:spPr>
        <p:txBody>
          <a:bodyPr>
            <a:normAutofit/>
          </a:bodyPr>
          <a:lstStyle/>
          <a:p>
            <a:r>
              <a:rPr lang="en-GB" dirty="0"/>
              <a:t>Sb 497</a:t>
            </a:r>
            <a:br>
              <a:rPr lang="en-GB" dirty="0"/>
            </a:br>
            <a:r>
              <a:rPr lang="en-GB" dirty="0"/>
              <a:t>notification of parent if student receives non-instructional training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F6185F-ADFC-541D-3B9A-DD23DBDFAB5E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D0FD9F-E2B7-CF31-DD4D-CF4954A8F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84343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57610-AF64-A268-A28C-9363437EB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486668"/>
          </a:xfrm>
        </p:spPr>
        <p:txBody>
          <a:bodyPr>
            <a:normAutofit/>
          </a:bodyPr>
          <a:lstStyle/>
          <a:p>
            <a:r>
              <a:rPr lang="en-GB" dirty="0"/>
              <a:t>Sb 513</a:t>
            </a:r>
            <a:br>
              <a:rPr lang="en-GB" dirty="0"/>
            </a:br>
            <a:r>
              <a:rPr lang="en-GB" dirty="0"/>
              <a:t>every day counts; attendance intervention plans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F94E3-C135-7F19-C765-D63220FDCD13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9E137F-8580-104D-5623-3B0BB8AA7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88847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F1832-036E-053B-19E1-6838D7685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388345"/>
          </a:xfrm>
        </p:spPr>
        <p:txBody>
          <a:bodyPr>
            <a:normAutofit/>
          </a:bodyPr>
          <a:lstStyle/>
          <a:p>
            <a:r>
              <a:rPr lang="en-GB" dirty="0"/>
              <a:t>Sb 523</a:t>
            </a:r>
            <a:br>
              <a:rPr lang="en-GB" dirty="0"/>
            </a:br>
            <a:r>
              <a:rPr lang="en-GB" dirty="0"/>
              <a:t>consider antisemitism as religious discrimination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E656E-C6EC-8711-E838-F97161544947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82F378-B18C-5F7E-EE88-18AFF9CB8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481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7D75C-F095-F87D-F86B-F827894A6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850462"/>
          </a:xfrm>
        </p:spPr>
        <p:txBody>
          <a:bodyPr/>
          <a:lstStyle/>
          <a:p>
            <a:r>
              <a:rPr lang="en-GB" dirty="0"/>
              <a:t>HB 310</a:t>
            </a:r>
            <a:br>
              <a:rPr lang="en-GB" dirty="0"/>
            </a:br>
            <a:r>
              <a:rPr lang="en-GB" dirty="0"/>
              <a:t>Grants for student teaching</a:t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DF1005-10EB-E325-414B-FA2102954075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9BFFDC-3D6F-C718-32C3-41D294ED8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972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B206E-B6D0-D31B-DB1F-AFD1C5712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4732474"/>
          </a:xfrm>
        </p:spPr>
        <p:txBody>
          <a:bodyPr>
            <a:normAutofit/>
          </a:bodyPr>
          <a:lstStyle/>
          <a:p>
            <a:r>
              <a:rPr lang="en-GB" dirty="0"/>
              <a:t>HB 372</a:t>
            </a:r>
            <a:br>
              <a:rPr lang="en-GB" dirty="0"/>
            </a:br>
            <a:r>
              <a:rPr lang="en-GB" dirty="0"/>
              <a:t>eliminates </a:t>
            </a:r>
            <a:r>
              <a:rPr lang="en-GB" dirty="0" err="1"/>
              <a:t>resas</a:t>
            </a:r>
            <a:r>
              <a:rPr lang="en-GB" dirty="0"/>
              <a:t> from determining critical areas for return to work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FB4E5-A2C9-D395-68FA-22EE356DE1F0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C74612-15EF-2B33-BEAD-C6684721B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983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BDBFF-0DC4-2133-D198-E10967D4C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5017610"/>
          </a:xfrm>
        </p:spPr>
        <p:txBody>
          <a:bodyPr/>
          <a:lstStyle/>
          <a:p>
            <a:r>
              <a:rPr lang="en-GB" dirty="0"/>
              <a:t>Hb 383</a:t>
            </a:r>
            <a:br>
              <a:rPr lang="en-GB" dirty="0"/>
            </a:br>
            <a:r>
              <a:rPr lang="en-GB" dirty="0"/>
              <a:t>basic protections for high school nil students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034F0-6E35-CD36-5786-77FDE7E76812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C4660E-5639-E716-D3E6-3D56A83B5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658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B267C-B819-B7DF-1CAC-CB179987A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5273249"/>
          </a:xfrm>
        </p:spPr>
        <p:txBody>
          <a:bodyPr>
            <a:normAutofit/>
          </a:bodyPr>
          <a:lstStyle/>
          <a:p>
            <a:r>
              <a:rPr lang="en-GB" dirty="0"/>
              <a:t>Hb 385</a:t>
            </a:r>
            <a:br>
              <a:rPr lang="en-GB" dirty="0"/>
            </a:br>
            <a:r>
              <a:rPr lang="en-GB" dirty="0"/>
              <a:t>students will be able to exhaust hope even after graduation</a:t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8DAD44-1529-6457-49E0-00498EC3A30F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7754CA-7FE5-D042-C85A-BD0399565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96461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74">
      <a:dk1>
        <a:sysClr val="windowText" lastClr="000000"/>
      </a:dk1>
      <a:lt1>
        <a:sysClr val="window" lastClr="FFFFFF"/>
      </a:lt1>
      <a:dk2>
        <a:srgbClr val="F8F0E3"/>
      </a:dk2>
      <a:lt2>
        <a:srgbClr val="E7E6E6"/>
      </a:lt2>
      <a:accent1>
        <a:srgbClr val="224E7F"/>
      </a:accent1>
      <a:accent2>
        <a:srgbClr val="385E88"/>
      </a:accent2>
      <a:accent3>
        <a:srgbClr val="AA2070"/>
      </a:accent3>
      <a:accent4>
        <a:srgbClr val="EC008C"/>
      </a:accent4>
      <a:accent5>
        <a:srgbClr val="582156"/>
      </a:accent5>
      <a:accent6>
        <a:srgbClr val="958EA2"/>
      </a:accent6>
      <a:hlink>
        <a:srgbClr val="0563C1"/>
      </a:hlink>
      <a:folHlink>
        <a:srgbClr val="954F72"/>
      </a:folHlink>
    </a:clrScheme>
    <a:fontScheme name="Custom 112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33968143_Win32_SL_V3" id="{4DA6DF5E-F5DF-461D-8863-50E9C5721FD0}" vid="{BC6DDDB8-E14A-47D1-98C5-2C109624FD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F65614A-92F9-4391-AC3D-F3F5B0704F99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8451406B-581B-4C29-A833-E33D8A6AB07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903D25-5BE2-4D9E-B7D8-BE1DCAE2DC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{71313617-89D0-4124-8F6C-5F7F03C12D94}TF55c86556-70ea-476e-aa05-13a38f2d5b0da1381d77_win32-a3c664429073</Template>
  <TotalTime>123</TotalTime>
  <Words>754</Words>
  <Application>Microsoft Office PowerPoint</Application>
  <PresentationFormat>Widescreen</PresentationFormat>
  <Paragraphs>125</Paragraphs>
  <Slides>59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3" baseType="lpstr">
      <vt:lpstr>Arial</vt:lpstr>
      <vt:lpstr>Avenir Next LT Pro</vt:lpstr>
      <vt:lpstr>Calibri</vt:lpstr>
      <vt:lpstr>Custom</vt:lpstr>
      <vt:lpstr>2026 GCASE</vt:lpstr>
      <vt:lpstr>AMENDED FY2026</vt:lpstr>
      <vt:lpstr>Hb 88 Biomedical technicans qualify for loan forgiveness</vt:lpstr>
      <vt:lpstr>HB 200 Pilot for immersive writing </vt:lpstr>
      <vt:lpstr>HB 206 repeal simple marijuana possession as scholarship disqualifier</vt:lpstr>
      <vt:lpstr>HB 310 Grants for student teaching </vt:lpstr>
      <vt:lpstr>HB 372 eliminates resas from determining critical areas for return to work</vt:lpstr>
      <vt:lpstr>Hb 383 basic protections for high school nil students</vt:lpstr>
      <vt:lpstr>Hb 385 students will be able to exhaust hope even after graduation </vt:lpstr>
      <vt:lpstr>Hb 419 colleges required to have opioid antagonists on hand</vt:lpstr>
      <vt:lpstr>Hb 541 expand tuition equalization grant to chamberlin university</vt:lpstr>
      <vt:lpstr>Hb 629 remove physician from defibrillator committee</vt:lpstr>
      <vt:lpstr>Hb 634 modification of expedited iep for special needs scholarship</vt:lpstr>
      <vt:lpstr>Hb 907 completion special charter school act</vt:lpstr>
      <vt:lpstr> hb 970 include cardiovascular screening to preparticipation physical</vt:lpstr>
      <vt:lpstr>Hb 971 permit home school and private school students to enroll in career academies</vt:lpstr>
      <vt:lpstr>Hb 1001 reduce income tax to 4.99%</vt:lpstr>
      <vt:lpstr>Hb 1009 prohibit electronic devices in grades 9-12</vt:lpstr>
      <vt:lpstr>Hb 1023 require each school to have weapon detection system</vt:lpstr>
      <vt:lpstr>Hb 1030 MATH MATTERS, ADVANCED MATH IN MS AND HS</vt:lpstr>
      <vt:lpstr>HB 1045 YOU ARE NOT ALONE, SUICIDE INFO ON ID CARD</vt:lpstr>
      <vt:lpstr>HB 1061 CHANGE JUVENILE TO INCLUDE 17 YEAR OLDS</vt:lpstr>
      <vt:lpstr>HB 1107 PSC TO EVALUATE EPP PROGRAMS BASED ON TEACHER SUCCESS</vt:lpstr>
      <vt:lpstr>HB 1113 ELEMINATES WORK STUDY FROM USG DEFINED CONTRIBUTION PLAN</vt:lpstr>
      <vt:lpstr>HB 1123 CERTAIN AFTER SCHOOL PROGRAMS TO BE AVAILABLE TO PRE-K</vt:lpstr>
      <vt:lpstr>Hb 1164 Require SBOE to appoint audit committee</vt:lpstr>
      <vt:lpstr>Hb 1193 Georgia early literacy act of 2026</vt:lpstr>
      <vt:lpstr>Hb 1218 Permit virtual school student to participate in extracurricular activities at home school</vt:lpstr>
      <vt:lpstr>Hb 1220 add military dependents and certain iep and 504 students to sso elgibility </vt:lpstr>
      <vt:lpstr>Hb 1244 duty free lunch cannot be waived by platform</vt:lpstr>
      <vt:lpstr>Hb 1259 prohibit out-of-system virtual instruction if providing system is below average Ccrpi</vt:lpstr>
      <vt:lpstr>Hb 1269 gadoe to set content standards for digital literacy instruction</vt:lpstr>
      <vt:lpstr>Sb 1284 procedures for awarding posthumous high school diploma</vt:lpstr>
      <vt:lpstr>Hb 1293 updates dual enrolment eligibility</vt:lpstr>
      <vt:lpstr>Hb 1302  education and workforce strategy act</vt:lpstr>
      <vt:lpstr>Hb 1308 local charters, state charters may lease, rent, or buy property</vt:lpstr>
      <vt:lpstr>Hb 1327 requires lockboxes outside each building</vt:lpstr>
      <vt:lpstr>Hb 1328 adds rotc scholarships at north georgia</vt:lpstr>
      <vt:lpstr>Hb1345 Approval of workforce training programs relative to pell grant</vt:lpstr>
      <vt:lpstr>Hb 1363 antisemitism considered same as discrimination based on religion</vt:lpstr>
      <vt:lpstr>Hb 1402 require vision and hearing screenings in k-3 each year</vt:lpstr>
      <vt:lpstr>SENATE</vt:lpstr>
      <vt:lpstr>Sb 74 Hold librarians criminally responsible for knowingly distributing harmful materials</vt:lpstr>
      <vt:lpstr>Sb 148 combines hunter safety, outdoor classroom and personal leave to 5 days. To the governor</vt:lpstr>
      <vt:lpstr>Sb 150 extends teacher return to work bill to 2030</vt:lpstr>
      <vt:lpstr>Sb 171  creates an advanced math pathway for grades 3-12</vt:lpstr>
      <vt:lpstr>Sb 369 adds completion charter schools to charter school umbrella</vt:lpstr>
      <vt:lpstr>Sb 382 limits school board ability to raise ad valorem taxes, eliminates op out</vt:lpstr>
      <vt:lpstr>Sb 400 prohibits post-secondary shools that are not accredited from offering degrees</vt:lpstr>
      <vt:lpstr>Sb 412 increases personal leave days from 3 to five</vt:lpstr>
      <vt:lpstr>Sb 425  requires cursive writing in grades k-5</vt:lpstr>
      <vt:lpstr>Sb 431 requires enrolment of foster children within 2 days of request</vt:lpstr>
      <vt:lpstr>Sb 432 procedures for dealing with lapsed funds in usg and tcsg</vt:lpstr>
      <vt:lpstr>Sb 446 makes contributions for sso a federal tax deduction</vt:lpstr>
      <vt:lpstr>Sb 472 certain audit findings can lead to sanction of local board members and superintendent</vt:lpstr>
      <vt:lpstr>Sb 487 creates education workforce data governance advisory committee</vt:lpstr>
      <vt:lpstr>Sb 497 notification of parent if student receives non-instructional training</vt:lpstr>
      <vt:lpstr>Sb 513 every day counts; attendance intervention plans</vt:lpstr>
      <vt:lpstr>Sb 523 consider antisemitism as religious discrimination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Jimmy Stokes</dc:creator>
  <cp:lastModifiedBy>Jimmy Stokes</cp:lastModifiedBy>
  <cp:revision>1</cp:revision>
  <dcterms:created xsi:type="dcterms:W3CDTF">2026-02-26T19:36:17Z</dcterms:created>
  <dcterms:modified xsi:type="dcterms:W3CDTF">2026-02-27T15:35:49Z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