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304" y="-26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6550" y="7090791"/>
            <a:ext cx="5130799" cy="1494409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and Division Facts EACH NIGHT.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Thanksgiving break would be the perfect time for reading a book. Your child has library books and will have an opportunity to check out more before the break.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05092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November 15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November 17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ICE CREAM DAY ($1.00)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November 19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– SNO CONES IN PE- Bring $3.00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November 19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Due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 22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-26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– Thanksgiving Holidays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u="sng" dirty="0">
                <a:latin typeface="Corbel" panose="020B0503020204020204" pitchFamily="34" charset="0"/>
                <a:ea typeface="DotumChe" pitchFamily="49" charset="-127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Library- Wednesday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ART- Thursday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Britannic Bold" panose="020B0903060703020204" pitchFamily="34" charset="0"/>
                <a:ea typeface="DotumChe" pitchFamily="49" charset="-127"/>
              </a:rPr>
              <a:t>Congratulations to our November Character Kid: Natalie Johnston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mic Sans MS" panose="030F0702030302020204" pitchFamily="66" charset="0"/>
                <a:ea typeface="DotumChe" pitchFamily="49" charset="-127"/>
              </a:rPr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07436"/>
            <a:ext cx="2460284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29950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I cannot believe we are beginning week 6 of the 2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nd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quarter. Please help me encourage your child to read over the Thanksgiving break. We are working hard to reach our AR goals.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Tenorite" panose="00000500000000000000" pitchFamily="2" charset="0"/>
                <a:ea typeface="Alexis Marie" panose="02000603000000000000" pitchFamily="2" charset="0"/>
                <a:cs typeface="Ink Free" panose="03080402000500000000" charset="0"/>
              </a:rPr>
              <a:t>Good Luck to </a:t>
            </a:r>
            <a:r>
              <a:rPr lang="en-US" altLang="en-US" sz="1600" dirty="0" err="1">
                <a:latin typeface="Tenorite" panose="00000500000000000000" pitchFamily="2" charset="0"/>
                <a:ea typeface="Alexis Marie" panose="02000603000000000000" pitchFamily="2" charset="0"/>
                <a:cs typeface="Ink Free" panose="03080402000500000000" charset="0"/>
              </a:rPr>
              <a:t>Bradlee</a:t>
            </a:r>
            <a:r>
              <a:rPr lang="en-US" altLang="en-US" sz="1600" dirty="0">
                <a:latin typeface="Tenorite" panose="00000500000000000000" pitchFamily="2" charset="0"/>
                <a:ea typeface="Alexis Marie" panose="02000603000000000000" pitchFamily="2" charset="0"/>
                <a:cs typeface="Ink Free" panose="03080402000500000000" charset="0"/>
              </a:rPr>
              <a:t> and Julian! The school wide spelling bee is on Friday. We are rooting for you!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865" y="5408612"/>
            <a:ext cx="6699250" cy="142049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Novel-Magic Tree House: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Thanksgiving on Thursday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Sequencing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Quiz- Wednesday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 Thursday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Similes and Metaphors 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Quiz Wednesday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Division with remainders-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Drill Thursday (will include 10,11, and 12 facts) 6 minutes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Branches of Government-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Thursday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November 15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-19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44010</TotalTime>
  <Words>293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Abadi Extra Light</vt:lpstr>
      <vt:lpstr>Arial</vt:lpstr>
      <vt:lpstr>Arial Rounded MT Bold</vt:lpstr>
      <vt:lpstr>Britannic Bold</vt:lpstr>
      <vt:lpstr>Calibri</vt:lpstr>
      <vt:lpstr>Calibri Light</vt:lpstr>
      <vt:lpstr>Cavolini</vt:lpstr>
      <vt:lpstr>Comic Sans MS</vt:lpstr>
      <vt:lpstr>Corbel</vt:lpstr>
      <vt:lpstr>Ink Free</vt:lpstr>
      <vt:lpstr>KG Blank Space Sketch</vt:lpstr>
      <vt:lpstr>Tahoma</vt:lpstr>
      <vt:lpstr>Tenorite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186</cp:revision>
  <cp:lastPrinted>2021-11-15T18:24:27Z</cp:lastPrinted>
  <dcterms:created xsi:type="dcterms:W3CDTF">2015-08-28T12:35:00Z</dcterms:created>
  <dcterms:modified xsi:type="dcterms:W3CDTF">2021-11-15T19:06:58Z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