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36" d="100"/>
          <a:sy n="136" d="100"/>
        </p:scale>
        <p:origin x="96" y="-175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11/12/2024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8" y="2117384"/>
            <a:ext cx="3421872" cy="2354491"/>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Tuesday Folders will be sent home Tuesday.</a:t>
            </a:r>
          </a:p>
          <a:p>
            <a:r>
              <a:rPr lang="en-US" sz="800" dirty="0">
                <a:latin typeface="KG Miss Kindergarten" panose="02000000000000000000" pitchFamily="2" charset="0"/>
                <a:ea typeface="HelloAnnie" panose="02000603000000000000" pitchFamily="2" charset="0"/>
              </a:rPr>
              <a:t>        Impact Aid Forms were sent home on Nov. 4</a:t>
            </a:r>
            <a:r>
              <a:rPr lang="en-US" sz="800" baseline="30000" dirty="0">
                <a:latin typeface="KG Miss Kindergarten" panose="02000000000000000000" pitchFamily="2" charset="0"/>
                <a:ea typeface="HelloAnnie" panose="02000603000000000000" pitchFamily="2" charset="0"/>
              </a:rPr>
              <a:t>th</a:t>
            </a:r>
            <a:r>
              <a:rPr lang="en-US" sz="800" dirty="0">
                <a:latin typeface="KG Miss Kindergarten" panose="02000000000000000000" pitchFamily="2" charset="0"/>
                <a:ea typeface="HelloAnnie" panose="02000603000000000000" pitchFamily="2" charset="0"/>
              </a:rPr>
              <a:t> . Please </a:t>
            </a:r>
          </a:p>
          <a:p>
            <a:r>
              <a:rPr lang="en-US" sz="800" dirty="0">
                <a:latin typeface="KG Miss Kindergarten" panose="02000000000000000000" pitchFamily="2" charset="0"/>
                <a:ea typeface="HelloAnnie" panose="02000603000000000000" pitchFamily="2" charset="0"/>
              </a:rPr>
              <a:t>        complete and return by Nov. 18</a:t>
            </a:r>
            <a:r>
              <a:rPr lang="en-US" sz="800" baseline="30000" dirty="0">
                <a:latin typeface="KG Miss Kindergarten" panose="02000000000000000000" pitchFamily="2" charset="0"/>
                <a:ea typeface="HelloAnnie" panose="02000603000000000000" pitchFamily="2" charset="0"/>
              </a:rPr>
              <a:t>th</a:t>
            </a:r>
            <a:r>
              <a:rPr lang="en-US" sz="800" dirty="0">
                <a:latin typeface="KG Miss Kindergarten" panose="02000000000000000000" pitchFamily="2" charset="0"/>
                <a:ea typeface="HelloAnnie" panose="02000603000000000000" pitchFamily="2" charset="0"/>
              </a:rPr>
              <a:t>. </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Please send in a dark gray long (or short) sleeve t-shirt labeled with your child’s name by Dec. 2 for our Christmas Program in December.</a:t>
            </a:r>
          </a:p>
          <a:p>
            <a:r>
              <a:rPr lang="en-US" sz="700" dirty="0">
                <a:latin typeface="KG Miss Kindergarten" panose="02000000000000000000" pitchFamily="2" charset="0"/>
                <a:ea typeface="HelloAnnie" panose="02000603000000000000" pitchFamily="2" charset="0"/>
              </a:rPr>
              <a:t>         The cost for snack is $.1.00 each. Please send exact change.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Special Snack Friday: </a:t>
            </a:r>
            <a:r>
              <a:rPr lang="en-US" sz="700">
                <a:latin typeface="KG Miss Kindergarten" panose="02000000000000000000" pitchFamily="2" charset="0"/>
                <a:ea typeface="HelloAnnie" panose="02000603000000000000" pitchFamily="2" charset="0"/>
              </a:rPr>
              <a:t>Slushy for $1.00.</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86774" y="2327221"/>
            <a:ext cx="3212755" cy="2600712"/>
          </a:xfrm>
          <a:prstGeom prst="rect">
            <a:avLst/>
          </a:prstGeom>
          <a:noFill/>
        </p:spPr>
        <p:txBody>
          <a:bodyPr wrap="square" rtlCol="0">
            <a:spAutoFit/>
          </a:bodyPr>
          <a:lstStyle/>
          <a:p>
            <a:r>
              <a:rPr lang="en-US" sz="900" dirty="0">
                <a:latin typeface="KG Miss Kindergarten" panose="02000000000000000000" pitchFamily="2" charset="0"/>
                <a:ea typeface="HelloAnnie" panose="02000603000000000000" pitchFamily="2" charset="0"/>
              </a:rPr>
              <a:t>Nov. 18-22 Book Fair in the Library</a:t>
            </a:r>
          </a:p>
          <a:p>
            <a:r>
              <a:rPr lang="en-US" sz="900" dirty="0">
                <a:latin typeface="KG Miss Kindergarten" panose="02000000000000000000" pitchFamily="2" charset="0"/>
                <a:ea typeface="HelloAnnie" panose="02000603000000000000" pitchFamily="2" charset="0"/>
              </a:rPr>
              <a:t> (Please send  money in a labeled envelope.</a:t>
            </a:r>
          </a:p>
          <a:p>
            <a:r>
              <a:rPr lang="en-US" sz="900" dirty="0">
                <a:latin typeface="KG Miss Kindergarten" panose="02000000000000000000" pitchFamily="2" charset="0"/>
                <a:ea typeface="HelloAnnie" panose="02000603000000000000" pitchFamily="2" charset="0"/>
              </a:rPr>
              <a:t> Students won’t  be  able to check out books but will bring one from our class library home).</a:t>
            </a:r>
          </a:p>
          <a:p>
            <a:r>
              <a:rPr lang="en-US" sz="900" dirty="0">
                <a:latin typeface="KG Miss Kindergarten" panose="02000000000000000000" pitchFamily="2" charset="0"/>
                <a:ea typeface="HelloAnnie" panose="02000603000000000000" pitchFamily="2" charset="0"/>
              </a:rPr>
              <a:t>PPS Spirit Day: Nov. 22 Camo Day</a:t>
            </a:r>
            <a:endParaRPr lang="en-US" sz="800" dirty="0">
              <a:latin typeface="KG Miss Kindergarten" panose="02000000000000000000" pitchFamily="2" charset="0"/>
              <a:ea typeface="HelloAnnie" panose="02000603000000000000" pitchFamily="2" charset="0"/>
            </a:endParaRPr>
          </a:p>
          <a:p>
            <a:r>
              <a:rPr lang="en-US" sz="900" dirty="0">
                <a:latin typeface="KG Miss Kindergarten" panose="02000000000000000000" pitchFamily="2" charset="0"/>
                <a:ea typeface="HelloAnnie" panose="02000603000000000000" pitchFamily="2" charset="0"/>
              </a:rPr>
              <a:t>Nov. 25-29 Thanksgiving Holidays</a:t>
            </a:r>
          </a:p>
          <a:p>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11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4104508233"/>
              </p:ext>
            </p:extLst>
          </p:nvPr>
        </p:nvGraphicFramePr>
        <p:xfrm>
          <a:off x="1323446" y="5327368"/>
          <a:ext cx="6004140" cy="3072251"/>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65837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v,-</a:t>
                      </a:r>
                      <a:r>
                        <a:rPr lang="en-US" sz="900" b="0" dirty="0" err="1">
                          <a:solidFill>
                            <a:schemeClr val="tx1"/>
                          </a:solidFill>
                          <a:latin typeface="KG Miss Kindergarten" panose="02000000000000000000" pitchFamily="2" charset="0"/>
                          <a:ea typeface="HelloAnnie" panose="02000603000000000000" pitchFamily="2" charset="0"/>
                        </a:rPr>
                        <a:t>ve</a:t>
                      </a:r>
                      <a:r>
                        <a:rPr lang="en-US" sz="900" b="0" dirty="0">
                          <a:solidFill>
                            <a:schemeClr val="tx1"/>
                          </a:solidFill>
                          <a:latin typeface="KG Miss Kindergarten" panose="02000000000000000000" pitchFamily="2" charset="0"/>
                          <a:ea typeface="HelloAnnie" panose="02000603000000000000" pitchFamily="2" charset="0"/>
                        </a:rPr>
                        <a:t> and y</a:t>
                      </a:r>
                    </a:p>
                    <a:p>
                      <a:r>
                        <a:rPr lang="en-US" sz="900" b="0" dirty="0">
                          <a:solidFill>
                            <a:schemeClr val="tx1"/>
                          </a:solidFill>
                          <a:latin typeface="KG Miss Kindergarten" panose="02000000000000000000" pitchFamily="2" charset="0"/>
                          <a:ea typeface="HelloAnnie" panose="02000603000000000000" pitchFamily="2" charset="0"/>
                        </a:rPr>
                        <a:t>Comprehension:  Sequence, Problem and Setting</a:t>
                      </a:r>
                    </a:p>
                    <a:p>
                      <a:r>
                        <a:rPr lang="en-US" sz="900" b="1" dirty="0">
                          <a:solidFill>
                            <a:schemeClr val="tx1"/>
                          </a:solidFill>
                          <a:latin typeface="KG Miss Kindergarten" panose="02000000000000000000" pitchFamily="2" charset="0"/>
                          <a:ea typeface="HelloAnnie" panose="02000603000000000000" pitchFamily="2" charset="0"/>
                        </a:rPr>
                        <a:t>1/15 Read the Words/Sentence &amp; Comprehension Story</a:t>
                      </a: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30801">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Imperative sentences, Writing: Prewriting, drafting, revising, editing Penmanship: Lowercase letters d and 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11/15 Dictation, Imperative Sentences grade,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3: Addition Facts to 20</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11/13 Topic 3 Test (Review pages will be sent home Monday &amp; Tuesday for you to practice.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The </a:t>
                      </a:r>
                      <a:r>
                        <a:rPr lang="en-US" sz="1000" b="0">
                          <a:solidFill>
                            <a:schemeClr val="tx1"/>
                          </a:solidFill>
                          <a:latin typeface="KG Miss Kindergarten" panose="02000000000000000000" pitchFamily="2" charset="0"/>
                          <a:ea typeface="HelloAnnie" panose="02000603000000000000" pitchFamily="2" charset="0"/>
                        </a:rPr>
                        <a:t>Design Process</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NA (We will alternate weeks for SS/ Science).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644428" y="5037547"/>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554114"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November 12-15,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TotalTime>
  <Words>383</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Miss Kindergarten</vt:lpstr>
      <vt:lpstr>Calibri</vt:lpstr>
      <vt:lpstr>Arial</vt:lpstr>
      <vt:lpstr>HelloButtons</vt:lpstr>
      <vt:lpstr>HelloBoomerang</vt:lpstr>
      <vt:lpstr>HelloEtchASketch</vt:lpstr>
      <vt:lpstr>Times New Roman</vt:lpstr>
      <vt:lpstr>KG Miss Kindy Chunky</vt:lpstr>
      <vt:lpstr>Calibri Light</vt:lpstr>
      <vt:lpstr>HelloAnnie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56</cp:revision>
  <cp:lastPrinted>2024-11-12T13:18:04Z</cp:lastPrinted>
  <dcterms:created xsi:type="dcterms:W3CDTF">2016-10-11T18:59:43Z</dcterms:created>
  <dcterms:modified xsi:type="dcterms:W3CDTF">2024-11-12T13:18:18Z</dcterms:modified>
</cp:coreProperties>
</file>