
<file path=[Content_Types].xml><?xml version="1.0" encoding="utf-8"?>
<Types xmlns="http://schemas.openxmlformats.org/package/2006/content-types">
  <Default Extension="1" ContentType="image/pn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9" r:id="rId4"/>
    <p:sldId id="260" r:id="rId5"/>
    <p:sldId id="261" r:id="rId6"/>
    <p:sldId id="262" r:id="rId7"/>
    <p:sldId id="263" r:id="rId8"/>
    <p:sldId id="270" r:id="rId9"/>
    <p:sldId id="264" r:id="rId10"/>
    <p:sldId id="265" r:id="rId11"/>
    <p:sldId id="266" r:id="rId12"/>
    <p:sldId id="267" r:id="rId13"/>
    <p:sldId id="268" r:id="rId14"/>
    <p:sldId id="269" r:id="rId15"/>
    <p:sldId id="291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86" r:id="rId25"/>
    <p:sldId id="278" r:id="rId26"/>
    <p:sldId id="279" r:id="rId27"/>
    <p:sldId id="287" r:id="rId28"/>
    <p:sldId id="280" r:id="rId29"/>
    <p:sldId id="281" r:id="rId30"/>
    <p:sldId id="282" r:id="rId31"/>
    <p:sldId id="283" r:id="rId32"/>
    <p:sldId id="284" r:id="rId33"/>
    <p:sldId id="288" r:id="rId34"/>
    <p:sldId id="289" r:id="rId35"/>
    <p:sldId id="290" r:id="rId36"/>
    <p:sldId id="292" r:id="rId37"/>
    <p:sldId id="293" r:id="rId38"/>
    <p:sldId id="297" r:id="rId39"/>
    <p:sldId id="295" r:id="rId40"/>
    <p:sldId id="294" r:id="rId41"/>
    <p:sldId id="296" r:id="rId42"/>
    <p:sldId id="298" r:id="rId43"/>
    <p:sldId id="301" r:id="rId44"/>
    <p:sldId id="299" r:id="rId45"/>
    <p:sldId id="300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2" r:id="rId56"/>
    <p:sldId id="311" r:id="rId57"/>
    <p:sldId id="313" r:id="rId58"/>
    <p:sldId id="314" r:id="rId5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702467-9911-48AE-A5B6-550311470BFB}" v="120" dt="2021-09-22T02:48:45.6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27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" userId="89dc73ad-0633-4007-8b50-19ca152c6b61" providerId="ADAL" clId="{E2702467-9911-48AE-A5B6-550311470BFB}"/>
    <pc:docChg chg="undo custSel addSld modSld sldOrd">
      <pc:chgData name="Natalie" userId="89dc73ad-0633-4007-8b50-19ca152c6b61" providerId="ADAL" clId="{E2702467-9911-48AE-A5B6-550311470BFB}" dt="2021-09-22T02:49:47.481" v="9634" actId="20577"/>
      <pc:docMkLst>
        <pc:docMk/>
      </pc:docMkLst>
      <pc:sldChg chg="addSp modSp mod setBg">
        <pc:chgData name="Natalie" userId="89dc73ad-0633-4007-8b50-19ca152c6b61" providerId="ADAL" clId="{E2702467-9911-48AE-A5B6-550311470BFB}" dt="2021-09-19T01:37:05.458" v="16" actId="1076"/>
        <pc:sldMkLst>
          <pc:docMk/>
          <pc:sldMk cId="2426908618" sldId="263"/>
        </pc:sldMkLst>
        <pc:spChg chg="mod">
          <ac:chgData name="Natalie" userId="89dc73ad-0633-4007-8b50-19ca152c6b61" providerId="ADAL" clId="{E2702467-9911-48AE-A5B6-550311470BFB}" dt="2021-09-19T01:36:39.305" v="1" actId="26606"/>
          <ac:spMkLst>
            <pc:docMk/>
            <pc:sldMk cId="2426908618" sldId="263"/>
            <ac:spMk id="2" creationId="{C167CAF4-DE19-4401-BEF3-BD1F113A3419}"/>
          </ac:spMkLst>
        </pc:spChg>
        <pc:spChg chg="mod">
          <ac:chgData name="Natalie" userId="89dc73ad-0633-4007-8b50-19ca152c6b61" providerId="ADAL" clId="{E2702467-9911-48AE-A5B6-550311470BFB}" dt="2021-09-19T01:37:02.733" v="15" actId="27636"/>
          <ac:spMkLst>
            <pc:docMk/>
            <pc:sldMk cId="2426908618" sldId="263"/>
            <ac:spMk id="3" creationId="{B863E360-E0E1-4280-935B-C22CACEAB8CC}"/>
          </ac:spMkLst>
        </pc:spChg>
        <pc:picChg chg="add mod">
          <ac:chgData name="Natalie" userId="89dc73ad-0633-4007-8b50-19ca152c6b61" providerId="ADAL" clId="{E2702467-9911-48AE-A5B6-550311470BFB}" dt="2021-09-19T01:37:05.458" v="16" actId="1076"/>
          <ac:picMkLst>
            <pc:docMk/>
            <pc:sldMk cId="2426908618" sldId="263"/>
            <ac:picMk id="5" creationId="{FBD4AE97-1C5C-4663-9EE2-A1FE4C4A8852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02:24:00.396" v="1075" actId="1076"/>
        <pc:sldMkLst>
          <pc:docMk/>
          <pc:sldMk cId="1268031674" sldId="264"/>
        </pc:sldMkLst>
        <pc:spChg chg="mod">
          <ac:chgData name="Natalie" userId="89dc73ad-0633-4007-8b50-19ca152c6b61" providerId="ADAL" clId="{E2702467-9911-48AE-A5B6-550311470BFB}" dt="2021-09-19T02:24:00.396" v="1075" actId="1076"/>
          <ac:spMkLst>
            <pc:docMk/>
            <pc:sldMk cId="1268031674" sldId="264"/>
            <ac:spMk id="2" creationId="{DA781C71-F7AB-4A3B-B0B8-FA323C570740}"/>
          </ac:spMkLst>
        </pc:spChg>
        <pc:spChg chg="del">
          <ac:chgData name="Natalie" userId="89dc73ad-0633-4007-8b50-19ca152c6b61" providerId="ADAL" clId="{E2702467-9911-48AE-A5B6-550311470BFB}" dt="2021-09-19T01:37:56.029" v="38" actId="931"/>
          <ac:spMkLst>
            <pc:docMk/>
            <pc:sldMk cId="1268031674" sldId="264"/>
            <ac:spMk id="3" creationId="{25DC0D16-0314-4DDE-AC1B-D089BF5875CC}"/>
          </ac:spMkLst>
        </pc:spChg>
        <pc:spChg chg="add mod ord">
          <ac:chgData name="Natalie" userId="89dc73ad-0633-4007-8b50-19ca152c6b61" providerId="ADAL" clId="{E2702467-9911-48AE-A5B6-550311470BFB}" dt="2021-09-19T01:42:05.842" v="236" actId="27636"/>
          <ac:spMkLst>
            <pc:docMk/>
            <pc:sldMk cId="1268031674" sldId="264"/>
            <ac:spMk id="9" creationId="{9886AA9A-35F9-4C18-A90E-552AF1D0F435}"/>
          </ac:spMkLst>
        </pc:spChg>
        <pc:picChg chg="add mod">
          <ac:chgData name="Natalie" userId="89dc73ad-0633-4007-8b50-19ca152c6b61" providerId="ADAL" clId="{E2702467-9911-48AE-A5B6-550311470BFB}" dt="2021-09-19T01:41:56.143" v="228" actId="26606"/>
          <ac:picMkLst>
            <pc:docMk/>
            <pc:sldMk cId="1268031674" sldId="264"/>
            <ac:picMk id="5" creationId="{F5230634-4526-480C-BB24-3FB4C5D8E064}"/>
          </ac:picMkLst>
        </pc:picChg>
        <pc:picChg chg="add mod">
          <ac:chgData name="Natalie" userId="89dc73ad-0633-4007-8b50-19ca152c6b61" providerId="ADAL" clId="{E2702467-9911-48AE-A5B6-550311470BFB}" dt="2021-09-19T01:41:56.143" v="228" actId="26606"/>
          <ac:picMkLst>
            <pc:docMk/>
            <pc:sldMk cId="1268031674" sldId="264"/>
            <ac:picMk id="7" creationId="{7A9943EA-926D-49AC-861E-829761371533}"/>
          </ac:picMkLst>
        </pc:picChg>
      </pc:sldChg>
      <pc:sldChg chg="modSp new mod">
        <pc:chgData name="Natalie" userId="89dc73ad-0633-4007-8b50-19ca152c6b61" providerId="ADAL" clId="{E2702467-9911-48AE-A5B6-550311470BFB}" dt="2021-09-19T01:47:08.103" v="570" actId="20577"/>
        <pc:sldMkLst>
          <pc:docMk/>
          <pc:sldMk cId="1248194810" sldId="265"/>
        </pc:sldMkLst>
        <pc:spChg chg="mod">
          <ac:chgData name="Natalie" userId="89dc73ad-0633-4007-8b50-19ca152c6b61" providerId="ADAL" clId="{E2702467-9911-48AE-A5B6-550311470BFB}" dt="2021-09-19T01:43:46.480" v="271" actId="20577"/>
          <ac:spMkLst>
            <pc:docMk/>
            <pc:sldMk cId="1248194810" sldId="265"/>
            <ac:spMk id="2" creationId="{D0B60556-9C53-4882-A5F5-85D0908F06E1}"/>
          </ac:spMkLst>
        </pc:spChg>
        <pc:spChg chg="mod">
          <ac:chgData name="Natalie" userId="89dc73ad-0633-4007-8b50-19ca152c6b61" providerId="ADAL" clId="{E2702467-9911-48AE-A5B6-550311470BFB}" dt="2021-09-19T01:47:08.103" v="570" actId="20577"/>
          <ac:spMkLst>
            <pc:docMk/>
            <pc:sldMk cId="1248194810" sldId="265"/>
            <ac:spMk id="3" creationId="{34B6F25A-384F-44CC-B328-A460DA710FF5}"/>
          </ac:spMkLst>
        </pc:spChg>
      </pc:sldChg>
      <pc:sldChg chg="modSp new mod">
        <pc:chgData name="Natalie" userId="89dc73ad-0633-4007-8b50-19ca152c6b61" providerId="ADAL" clId="{E2702467-9911-48AE-A5B6-550311470BFB}" dt="2021-09-19T02:27:21.155" v="1077" actId="1076"/>
        <pc:sldMkLst>
          <pc:docMk/>
          <pc:sldMk cId="4267796637" sldId="266"/>
        </pc:sldMkLst>
        <pc:spChg chg="mod">
          <ac:chgData name="Natalie" userId="89dc73ad-0633-4007-8b50-19ca152c6b61" providerId="ADAL" clId="{E2702467-9911-48AE-A5B6-550311470BFB}" dt="2021-09-19T01:49:12.894" v="597" actId="20577"/>
          <ac:spMkLst>
            <pc:docMk/>
            <pc:sldMk cId="4267796637" sldId="266"/>
            <ac:spMk id="2" creationId="{3E59C6F1-0D69-4E92-9B13-640B656446DA}"/>
          </ac:spMkLst>
        </pc:spChg>
        <pc:picChg chg="mod">
          <ac:chgData name="Natalie" userId="89dc73ad-0633-4007-8b50-19ca152c6b61" providerId="ADAL" clId="{E2702467-9911-48AE-A5B6-550311470BFB}" dt="2021-09-19T02:27:21.155" v="1077" actId="1076"/>
          <ac:picMkLst>
            <pc:docMk/>
            <pc:sldMk cId="4267796637" sldId="266"/>
            <ac:picMk id="1026" creationId="{3AABCD86-C1E3-457D-BF3F-21B0E73140D9}"/>
          </ac:picMkLst>
        </pc:picChg>
      </pc:sldChg>
      <pc:sldChg chg="addSp delSp modSp new mod modAnim">
        <pc:chgData name="Natalie" userId="89dc73ad-0633-4007-8b50-19ca152c6b61" providerId="ADAL" clId="{E2702467-9911-48AE-A5B6-550311470BFB}" dt="2021-09-19T01:56:34.487" v="638" actId="1076"/>
        <pc:sldMkLst>
          <pc:docMk/>
          <pc:sldMk cId="2133161907" sldId="267"/>
        </pc:sldMkLst>
        <pc:spChg chg="mod">
          <ac:chgData name="Natalie" userId="89dc73ad-0633-4007-8b50-19ca152c6b61" providerId="ADAL" clId="{E2702467-9911-48AE-A5B6-550311470BFB}" dt="2021-09-19T01:56:34.487" v="638" actId="1076"/>
          <ac:spMkLst>
            <pc:docMk/>
            <pc:sldMk cId="2133161907" sldId="267"/>
            <ac:spMk id="2" creationId="{3DE47349-90BC-4553-8190-5EC19A2B94D0}"/>
          </ac:spMkLst>
        </pc:spChg>
        <pc:spChg chg="del">
          <ac:chgData name="Natalie" userId="89dc73ad-0633-4007-8b50-19ca152c6b61" providerId="ADAL" clId="{E2702467-9911-48AE-A5B6-550311470BFB}" dt="2021-09-19T01:56:13.158" v="633"/>
          <ac:spMkLst>
            <pc:docMk/>
            <pc:sldMk cId="2133161907" sldId="267"/>
            <ac:spMk id="3" creationId="{FC30A322-5FAF-4463-9715-CDBE7E69275F}"/>
          </ac:spMkLst>
        </pc:spChg>
        <pc:picChg chg="add mod">
          <ac:chgData name="Natalie" userId="89dc73ad-0633-4007-8b50-19ca152c6b61" providerId="ADAL" clId="{E2702467-9911-48AE-A5B6-550311470BFB}" dt="2021-09-19T01:56:28.100" v="637" actId="1076"/>
          <ac:picMkLst>
            <pc:docMk/>
            <pc:sldMk cId="2133161907" sldId="267"/>
            <ac:picMk id="4" creationId="{A80B9CEA-4C9B-4C0D-97BC-6CF215C4C5BC}"/>
          </ac:picMkLst>
        </pc:picChg>
      </pc:sldChg>
      <pc:sldChg chg="addSp modSp new mod setBg">
        <pc:chgData name="Natalie" userId="89dc73ad-0633-4007-8b50-19ca152c6b61" providerId="ADAL" clId="{E2702467-9911-48AE-A5B6-550311470BFB}" dt="2021-09-19T02:04:44.319" v="839" actId="1076"/>
        <pc:sldMkLst>
          <pc:docMk/>
          <pc:sldMk cId="3655347559" sldId="268"/>
        </pc:sldMkLst>
        <pc:spChg chg="mod">
          <ac:chgData name="Natalie" userId="89dc73ad-0633-4007-8b50-19ca152c6b61" providerId="ADAL" clId="{E2702467-9911-48AE-A5B6-550311470BFB}" dt="2021-09-19T02:04:29.488" v="836" actId="26606"/>
          <ac:spMkLst>
            <pc:docMk/>
            <pc:sldMk cId="3655347559" sldId="268"/>
            <ac:spMk id="2" creationId="{09B12EBC-4880-4A26-8F91-1FCBA88E97BF}"/>
          </ac:spMkLst>
        </pc:spChg>
        <pc:spChg chg="mod ord">
          <ac:chgData name="Natalie" userId="89dc73ad-0633-4007-8b50-19ca152c6b61" providerId="ADAL" clId="{E2702467-9911-48AE-A5B6-550311470BFB}" dt="2021-09-19T02:04:29.488" v="836" actId="26606"/>
          <ac:spMkLst>
            <pc:docMk/>
            <pc:sldMk cId="3655347559" sldId="268"/>
            <ac:spMk id="3" creationId="{D1AB0594-FA69-4E2C-A39E-799CE2B82DDD}"/>
          </ac:spMkLst>
        </pc:spChg>
        <pc:picChg chg="add mod modCrop">
          <ac:chgData name="Natalie" userId="89dc73ad-0633-4007-8b50-19ca152c6b61" providerId="ADAL" clId="{E2702467-9911-48AE-A5B6-550311470BFB}" dt="2021-09-19T02:04:44.319" v="839" actId="1076"/>
          <ac:picMkLst>
            <pc:docMk/>
            <pc:sldMk cId="3655347559" sldId="268"/>
            <ac:picMk id="5" creationId="{2836F556-04F4-4843-96AB-5C38233E51E0}"/>
          </ac:picMkLst>
        </pc:picChg>
      </pc:sldChg>
      <pc:sldChg chg="addSp modSp new mod">
        <pc:chgData name="Natalie" userId="89dc73ad-0633-4007-8b50-19ca152c6b61" providerId="ADAL" clId="{E2702467-9911-48AE-A5B6-550311470BFB}" dt="2021-09-19T02:07:50.137" v="1046" actId="1076"/>
        <pc:sldMkLst>
          <pc:docMk/>
          <pc:sldMk cId="3603776511" sldId="269"/>
        </pc:sldMkLst>
        <pc:spChg chg="mod">
          <ac:chgData name="Natalie" userId="89dc73ad-0633-4007-8b50-19ca152c6b61" providerId="ADAL" clId="{E2702467-9911-48AE-A5B6-550311470BFB}" dt="2021-09-19T02:04:59.144" v="856" actId="404"/>
          <ac:spMkLst>
            <pc:docMk/>
            <pc:sldMk cId="3603776511" sldId="269"/>
            <ac:spMk id="2" creationId="{BDB4F6FB-62CE-4EDF-BD4B-B72C350376A4}"/>
          </ac:spMkLst>
        </pc:spChg>
        <pc:spChg chg="mod">
          <ac:chgData name="Natalie" userId="89dc73ad-0633-4007-8b50-19ca152c6b61" providerId="ADAL" clId="{E2702467-9911-48AE-A5B6-550311470BFB}" dt="2021-09-19T02:07:29.572" v="1040" actId="20577"/>
          <ac:spMkLst>
            <pc:docMk/>
            <pc:sldMk cId="3603776511" sldId="269"/>
            <ac:spMk id="3" creationId="{18800AC2-931A-4B77-BD79-44F4122924A9}"/>
          </ac:spMkLst>
        </pc:spChg>
        <pc:picChg chg="add mod modCrop">
          <ac:chgData name="Natalie" userId="89dc73ad-0633-4007-8b50-19ca152c6b61" providerId="ADAL" clId="{E2702467-9911-48AE-A5B6-550311470BFB}" dt="2021-09-19T02:07:50.137" v="1046" actId="1076"/>
          <ac:picMkLst>
            <pc:docMk/>
            <pc:sldMk cId="3603776511" sldId="269"/>
            <ac:picMk id="5" creationId="{3B31B410-33A2-4478-9ADE-A55AA82267FB}"/>
          </ac:picMkLst>
        </pc:picChg>
      </pc:sldChg>
      <pc:sldChg chg="addSp delSp modSp new mod modAnim">
        <pc:chgData name="Natalie" userId="89dc73ad-0633-4007-8b50-19ca152c6b61" providerId="ADAL" clId="{E2702467-9911-48AE-A5B6-550311470BFB}" dt="2021-09-19T02:23:47.673" v="1071" actId="1076"/>
        <pc:sldMkLst>
          <pc:docMk/>
          <pc:sldMk cId="524648734" sldId="270"/>
        </pc:sldMkLst>
        <pc:spChg chg="mod">
          <ac:chgData name="Natalie" userId="89dc73ad-0633-4007-8b50-19ca152c6b61" providerId="ADAL" clId="{E2702467-9911-48AE-A5B6-550311470BFB}" dt="2021-09-19T02:23:47.673" v="1071" actId="1076"/>
          <ac:spMkLst>
            <pc:docMk/>
            <pc:sldMk cId="524648734" sldId="270"/>
            <ac:spMk id="2" creationId="{2F1CA632-D5F9-4B5E-8FB8-0F1CA24B26A0}"/>
          </ac:spMkLst>
        </pc:spChg>
        <pc:spChg chg="del">
          <ac:chgData name="Natalie" userId="89dc73ad-0633-4007-8b50-19ca152c6b61" providerId="ADAL" clId="{E2702467-9911-48AE-A5B6-550311470BFB}" dt="2021-09-19T02:15:42.869" v="1048"/>
          <ac:spMkLst>
            <pc:docMk/>
            <pc:sldMk cId="524648734" sldId="270"/>
            <ac:spMk id="3" creationId="{17A8DB67-C66B-4F65-B843-7FCA4C926EEB}"/>
          </ac:spMkLst>
        </pc:spChg>
        <pc:picChg chg="add mod">
          <ac:chgData name="Natalie" userId="89dc73ad-0633-4007-8b50-19ca152c6b61" providerId="ADAL" clId="{E2702467-9911-48AE-A5B6-550311470BFB}" dt="2021-09-19T02:23:44.993" v="1070" actId="1076"/>
          <ac:picMkLst>
            <pc:docMk/>
            <pc:sldMk cId="524648734" sldId="270"/>
            <ac:picMk id="4" creationId="{EBA84216-35DD-4021-8ED0-0DC4F4C714ED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02:29:15.055" v="1103" actId="26606"/>
        <pc:sldMkLst>
          <pc:docMk/>
          <pc:sldMk cId="1454221273" sldId="271"/>
        </pc:sldMkLst>
        <pc:spChg chg="mod">
          <ac:chgData name="Natalie" userId="89dc73ad-0633-4007-8b50-19ca152c6b61" providerId="ADAL" clId="{E2702467-9911-48AE-A5B6-550311470BFB}" dt="2021-09-19T02:29:15.055" v="1103" actId="26606"/>
          <ac:spMkLst>
            <pc:docMk/>
            <pc:sldMk cId="1454221273" sldId="271"/>
            <ac:spMk id="2" creationId="{160CFC59-5F12-4FF0-9393-398C9A9DF397}"/>
          </ac:spMkLst>
        </pc:spChg>
        <pc:spChg chg="del">
          <ac:chgData name="Natalie" userId="89dc73ad-0633-4007-8b50-19ca152c6b61" providerId="ADAL" clId="{E2702467-9911-48AE-A5B6-550311470BFB}" dt="2021-09-19T02:29:04.633" v="1100"/>
          <ac:spMkLst>
            <pc:docMk/>
            <pc:sldMk cId="1454221273" sldId="271"/>
            <ac:spMk id="3" creationId="{1A05CB58-479A-4C15-A71C-FA5374D866A9}"/>
          </ac:spMkLst>
        </pc:spChg>
        <pc:picChg chg="add mod">
          <ac:chgData name="Natalie" userId="89dc73ad-0633-4007-8b50-19ca152c6b61" providerId="ADAL" clId="{E2702467-9911-48AE-A5B6-550311470BFB}" dt="2021-09-19T02:29:15.055" v="1103" actId="26606"/>
          <ac:picMkLst>
            <pc:docMk/>
            <pc:sldMk cId="1454221273" sldId="271"/>
            <ac:picMk id="5" creationId="{F7D63200-476A-48DA-A259-5321F8C01ACD}"/>
          </ac:picMkLst>
        </pc:picChg>
      </pc:sldChg>
      <pc:sldChg chg="addSp modSp new mod">
        <pc:chgData name="Natalie" userId="89dc73ad-0633-4007-8b50-19ca152c6b61" providerId="ADAL" clId="{E2702467-9911-48AE-A5B6-550311470BFB}" dt="2021-09-19T02:32:18.365" v="1280" actId="1076"/>
        <pc:sldMkLst>
          <pc:docMk/>
          <pc:sldMk cId="2809494054" sldId="272"/>
        </pc:sldMkLst>
        <pc:spChg chg="mod">
          <ac:chgData name="Natalie" userId="89dc73ad-0633-4007-8b50-19ca152c6b61" providerId="ADAL" clId="{E2702467-9911-48AE-A5B6-550311470BFB}" dt="2021-09-19T02:32:13.012" v="1279" actId="1076"/>
          <ac:spMkLst>
            <pc:docMk/>
            <pc:sldMk cId="2809494054" sldId="272"/>
            <ac:spMk id="2" creationId="{E2938214-D097-4317-A7BC-DE1D2785995C}"/>
          </ac:spMkLst>
        </pc:spChg>
        <pc:spChg chg="mod">
          <ac:chgData name="Natalie" userId="89dc73ad-0633-4007-8b50-19ca152c6b61" providerId="ADAL" clId="{E2702467-9911-48AE-A5B6-550311470BFB}" dt="2021-09-19T02:32:18.365" v="1280" actId="1076"/>
          <ac:spMkLst>
            <pc:docMk/>
            <pc:sldMk cId="2809494054" sldId="272"/>
            <ac:spMk id="3" creationId="{1FE3EFFB-5D14-4647-B6C5-6797DBFA7762}"/>
          </ac:spMkLst>
        </pc:spChg>
        <pc:picChg chg="add mod">
          <ac:chgData name="Natalie" userId="89dc73ad-0633-4007-8b50-19ca152c6b61" providerId="ADAL" clId="{E2702467-9911-48AE-A5B6-550311470BFB}" dt="2021-09-19T02:32:05.117" v="1277" actId="1076"/>
          <ac:picMkLst>
            <pc:docMk/>
            <pc:sldMk cId="2809494054" sldId="272"/>
            <ac:picMk id="5" creationId="{38DDBE5D-4E44-43A3-A7EC-459F97264313}"/>
          </ac:picMkLst>
        </pc:picChg>
      </pc:sldChg>
      <pc:sldChg chg="addSp modSp new mod">
        <pc:chgData name="Natalie" userId="89dc73ad-0633-4007-8b50-19ca152c6b61" providerId="ADAL" clId="{E2702467-9911-48AE-A5B6-550311470BFB}" dt="2021-09-19T02:35:03.796" v="1629" actId="1076"/>
        <pc:sldMkLst>
          <pc:docMk/>
          <pc:sldMk cId="91819679" sldId="273"/>
        </pc:sldMkLst>
        <pc:spChg chg="mod">
          <ac:chgData name="Natalie" userId="89dc73ad-0633-4007-8b50-19ca152c6b61" providerId="ADAL" clId="{E2702467-9911-48AE-A5B6-550311470BFB}" dt="2021-09-19T02:34:51.764" v="1624" actId="1076"/>
          <ac:spMkLst>
            <pc:docMk/>
            <pc:sldMk cId="91819679" sldId="273"/>
            <ac:spMk id="2" creationId="{2548E3F1-314D-4332-8484-DCDCB01528D8}"/>
          </ac:spMkLst>
        </pc:spChg>
        <pc:spChg chg="mod">
          <ac:chgData name="Natalie" userId="89dc73ad-0633-4007-8b50-19ca152c6b61" providerId="ADAL" clId="{E2702467-9911-48AE-A5B6-550311470BFB}" dt="2021-09-19T02:34:48.983" v="1623" actId="1076"/>
          <ac:spMkLst>
            <pc:docMk/>
            <pc:sldMk cId="91819679" sldId="273"/>
            <ac:spMk id="3" creationId="{BEFD931B-D174-4CF8-98E6-3C60E6FA39FE}"/>
          </ac:spMkLst>
        </pc:spChg>
        <pc:picChg chg="add mod">
          <ac:chgData name="Natalie" userId="89dc73ad-0633-4007-8b50-19ca152c6b61" providerId="ADAL" clId="{E2702467-9911-48AE-A5B6-550311470BFB}" dt="2021-09-19T02:35:03.796" v="1629" actId="1076"/>
          <ac:picMkLst>
            <pc:docMk/>
            <pc:sldMk cId="91819679" sldId="273"/>
            <ac:picMk id="5" creationId="{088F7F75-0671-4C3D-BC1F-735FA0F7102D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02:39:25.223" v="1923" actId="1076"/>
        <pc:sldMkLst>
          <pc:docMk/>
          <pc:sldMk cId="2842569187" sldId="274"/>
        </pc:sldMkLst>
        <pc:spChg chg="mod">
          <ac:chgData name="Natalie" userId="89dc73ad-0633-4007-8b50-19ca152c6b61" providerId="ADAL" clId="{E2702467-9911-48AE-A5B6-550311470BFB}" dt="2021-09-19T02:39:22.119" v="1922" actId="1076"/>
          <ac:spMkLst>
            <pc:docMk/>
            <pc:sldMk cId="2842569187" sldId="274"/>
            <ac:spMk id="2" creationId="{56BC3121-A211-45C6-985A-869E9DE12BB9}"/>
          </ac:spMkLst>
        </pc:spChg>
        <pc:spChg chg="del mod">
          <ac:chgData name="Natalie" userId="89dc73ad-0633-4007-8b50-19ca152c6b61" providerId="ADAL" clId="{E2702467-9911-48AE-A5B6-550311470BFB}" dt="2021-09-19T02:35:57.708" v="1645"/>
          <ac:spMkLst>
            <pc:docMk/>
            <pc:sldMk cId="2842569187" sldId="274"/>
            <ac:spMk id="3" creationId="{0FFEF36E-1269-4BC7-9D59-7E1231426C25}"/>
          </ac:spMkLst>
        </pc:spChg>
        <pc:spChg chg="add del">
          <ac:chgData name="Natalie" userId="89dc73ad-0633-4007-8b50-19ca152c6b61" providerId="ADAL" clId="{E2702467-9911-48AE-A5B6-550311470BFB}" dt="2021-09-19T02:36:11.025" v="1649" actId="26606"/>
          <ac:spMkLst>
            <pc:docMk/>
            <pc:sldMk cId="2842569187" sldId="274"/>
            <ac:spMk id="9" creationId="{C270B708-D741-4C51-BCA2-C2579D00D75F}"/>
          </ac:spMkLst>
        </pc:spChg>
        <pc:spChg chg="add del">
          <ac:chgData name="Natalie" userId="89dc73ad-0633-4007-8b50-19ca152c6b61" providerId="ADAL" clId="{E2702467-9911-48AE-A5B6-550311470BFB}" dt="2021-09-19T02:36:18.530" v="1651" actId="26606"/>
          <ac:spMkLst>
            <pc:docMk/>
            <pc:sldMk cId="2842569187" sldId="274"/>
            <ac:spMk id="11" creationId="{490588AC-65CC-4DAD-ACEA-B14A5F8958A3}"/>
          </ac:spMkLst>
        </pc:spChg>
        <pc:spChg chg="add mod">
          <ac:chgData name="Natalie" userId="89dc73ad-0633-4007-8b50-19ca152c6b61" providerId="ADAL" clId="{E2702467-9911-48AE-A5B6-550311470BFB}" dt="2021-09-19T02:39:25.223" v="1923" actId="1076"/>
          <ac:spMkLst>
            <pc:docMk/>
            <pc:sldMk cId="2842569187" sldId="274"/>
            <ac:spMk id="13" creationId="{4300C453-25D0-4E7A-9079-113D542796D0}"/>
          </ac:spMkLst>
        </pc:spChg>
        <pc:picChg chg="add mod">
          <ac:chgData name="Natalie" userId="89dc73ad-0633-4007-8b50-19ca152c6b61" providerId="ADAL" clId="{E2702467-9911-48AE-A5B6-550311470BFB}" dt="2021-09-19T02:36:18.662" v="1652" actId="26606"/>
          <ac:picMkLst>
            <pc:docMk/>
            <pc:sldMk cId="2842569187" sldId="274"/>
            <ac:picMk id="5" creationId="{AAAA2C24-1E45-4701-9B5E-C31F7C72A2DB}"/>
          </ac:picMkLst>
        </pc:picChg>
      </pc:sldChg>
      <pc:sldChg chg="addSp modSp new mod setBg">
        <pc:chgData name="Natalie" userId="89dc73ad-0633-4007-8b50-19ca152c6b61" providerId="ADAL" clId="{E2702467-9911-48AE-A5B6-550311470BFB}" dt="2021-09-19T02:46:04.961" v="2096" actId="403"/>
        <pc:sldMkLst>
          <pc:docMk/>
          <pc:sldMk cId="1962569151" sldId="275"/>
        </pc:sldMkLst>
        <pc:spChg chg="mod">
          <ac:chgData name="Natalie" userId="89dc73ad-0633-4007-8b50-19ca152c6b61" providerId="ADAL" clId="{E2702467-9911-48AE-A5B6-550311470BFB}" dt="2021-09-19T02:46:04.961" v="2096" actId="403"/>
          <ac:spMkLst>
            <pc:docMk/>
            <pc:sldMk cId="1962569151" sldId="275"/>
            <ac:spMk id="2" creationId="{0B24CCFC-4268-4043-800A-0DEE70801A05}"/>
          </ac:spMkLst>
        </pc:spChg>
        <pc:spChg chg="mod">
          <ac:chgData name="Natalie" userId="89dc73ad-0633-4007-8b50-19ca152c6b61" providerId="ADAL" clId="{E2702467-9911-48AE-A5B6-550311470BFB}" dt="2021-09-19T02:46:01.231" v="2093" actId="27636"/>
          <ac:spMkLst>
            <pc:docMk/>
            <pc:sldMk cId="1962569151" sldId="275"/>
            <ac:spMk id="3" creationId="{4B685F45-3802-47FA-980C-1243F617DCAE}"/>
          </ac:spMkLst>
        </pc:spChg>
        <pc:spChg chg="add mod">
          <ac:chgData name="Natalie" userId="89dc73ad-0633-4007-8b50-19ca152c6b61" providerId="ADAL" clId="{E2702467-9911-48AE-A5B6-550311470BFB}" dt="2021-09-19T02:45:52.083" v="2085" actId="26606"/>
          <ac:spMkLst>
            <pc:docMk/>
            <pc:sldMk cId="1962569151" sldId="275"/>
            <ac:spMk id="6" creationId="{19A97090-01A0-40D0-8628-37CA4BD3A805}"/>
          </ac:spMkLst>
        </pc:spChg>
        <pc:picChg chg="add mod">
          <ac:chgData name="Natalie" userId="89dc73ad-0633-4007-8b50-19ca152c6b61" providerId="ADAL" clId="{E2702467-9911-48AE-A5B6-550311470BFB}" dt="2021-09-19T02:45:52.083" v="2085" actId="26606"/>
          <ac:picMkLst>
            <pc:docMk/>
            <pc:sldMk cId="1962569151" sldId="275"/>
            <ac:picMk id="5" creationId="{4183E8EA-B877-49E2-8CF7-D0796BBD8923}"/>
          </ac:picMkLst>
        </pc:picChg>
      </pc:sldChg>
      <pc:sldChg chg="addSp modSp new mod">
        <pc:chgData name="Natalie" userId="89dc73ad-0633-4007-8b50-19ca152c6b61" providerId="ADAL" clId="{E2702467-9911-48AE-A5B6-550311470BFB}" dt="2021-09-19T12:32:33.361" v="2489" actId="14100"/>
        <pc:sldMkLst>
          <pc:docMk/>
          <pc:sldMk cId="2786445338" sldId="276"/>
        </pc:sldMkLst>
        <pc:spChg chg="mod">
          <ac:chgData name="Natalie" userId="89dc73ad-0633-4007-8b50-19ca152c6b61" providerId="ADAL" clId="{E2702467-9911-48AE-A5B6-550311470BFB}" dt="2021-09-19T12:27:59.651" v="2231" actId="404"/>
          <ac:spMkLst>
            <pc:docMk/>
            <pc:sldMk cId="2786445338" sldId="276"/>
            <ac:spMk id="2" creationId="{A1E2083D-F64A-4023-B470-7FA02636E00E}"/>
          </ac:spMkLst>
        </pc:spChg>
        <pc:spChg chg="mod">
          <ac:chgData name="Natalie" userId="89dc73ad-0633-4007-8b50-19ca152c6b61" providerId="ADAL" clId="{E2702467-9911-48AE-A5B6-550311470BFB}" dt="2021-09-19T12:30:54.230" v="2483" actId="20577"/>
          <ac:spMkLst>
            <pc:docMk/>
            <pc:sldMk cId="2786445338" sldId="276"/>
            <ac:spMk id="3" creationId="{ED8AEA34-72B2-4E2A-888B-1DC76F28BE78}"/>
          </ac:spMkLst>
        </pc:spChg>
        <pc:picChg chg="add mod">
          <ac:chgData name="Natalie" userId="89dc73ad-0633-4007-8b50-19ca152c6b61" providerId="ADAL" clId="{E2702467-9911-48AE-A5B6-550311470BFB}" dt="2021-09-19T12:32:33.361" v="2489" actId="14100"/>
          <ac:picMkLst>
            <pc:docMk/>
            <pc:sldMk cId="2786445338" sldId="276"/>
            <ac:picMk id="5" creationId="{EB1D1C11-B229-4C05-AE9C-4BE203D0A7A4}"/>
          </ac:picMkLst>
        </pc:picChg>
      </pc:sldChg>
      <pc:sldChg chg="addSp delSp modSp new mod">
        <pc:chgData name="Natalie" userId="89dc73ad-0633-4007-8b50-19ca152c6b61" providerId="ADAL" clId="{E2702467-9911-48AE-A5B6-550311470BFB}" dt="2021-09-19T12:46:17.975" v="2774" actId="27614"/>
        <pc:sldMkLst>
          <pc:docMk/>
          <pc:sldMk cId="2800496325" sldId="277"/>
        </pc:sldMkLst>
        <pc:spChg chg="mod">
          <ac:chgData name="Natalie" userId="89dc73ad-0633-4007-8b50-19ca152c6b61" providerId="ADAL" clId="{E2702467-9911-48AE-A5B6-550311470BFB}" dt="2021-09-19T12:32:41.842" v="2493" actId="403"/>
          <ac:spMkLst>
            <pc:docMk/>
            <pc:sldMk cId="2800496325" sldId="277"/>
            <ac:spMk id="2" creationId="{F3C67D55-C82C-457D-A072-A7C9222BA307}"/>
          </ac:spMkLst>
        </pc:spChg>
        <pc:spChg chg="mod">
          <ac:chgData name="Natalie" userId="89dc73ad-0633-4007-8b50-19ca152c6b61" providerId="ADAL" clId="{E2702467-9911-48AE-A5B6-550311470BFB}" dt="2021-09-19T12:37:21.302" v="2631" actId="27636"/>
          <ac:spMkLst>
            <pc:docMk/>
            <pc:sldMk cId="2800496325" sldId="277"/>
            <ac:spMk id="3" creationId="{6D581839-6845-4E11-9DCD-6FCFB1F77104}"/>
          </ac:spMkLst>
        </pc:spChg>
        <pc:spChg chg="del mod">
          <ac:chgData name="Natalie" userId="89dc73ad-0633-4007-8b50-19ca152c6b61" providerId="ADAL" clId="{E2702467-9911-48AE-A5B6-550311470BFB}" dt="2021-09-19T12:42:33.007" v="2772" actId="478"/>
          <ac:spMkLst>
            <pc:docMk/>
            <pc:sldMk cId="2800496325" sldId="277"/>
            <ac:spMk id="4" creationId="{FC1AA967-27AE-495A-95BD-78C3AC33998D}"/>
          </ac:spMkLst>
        </pc:spChg>
        <pc:spChg chg="add del mod">
          <ac:chgData name="Natalie" userId="89dc73ad-0633-4007-8b50-19ca152c6b61" providerId="ADAL" clId="{E2702467-9911-48AE-A5B6-550311470BFB}" dt="2021-09-19T12:46:15.259" v="2773" actId="931"/>
          <ac:spMkLst>
            <pc:docMk/>
            <pc:sldMk cId="2800496325" sldId="277"/>
            <ac:spMk id="6" creationId="{B227B76E-DE7A-4A6A-93F2-7EC98E197394}"/>
          </ac:spMkLst>
        </pc:spChg>
        <pc:spChg chg="add mod">
          <ac:chgData name="Natalie" userId="89dc73ad-0633-4007-8b50-19ca152c6b61" providerId="ADAL" clId="{E2702467-9911-48AE-A5B6-550311470BFB}" dt="2021-09-19T12:46:15.259" v="2773" actId="931"/>
          <ac:spMkLst>
            <pc:docMk/>
            <pc:sldMk cId="2800496325" sldId="277"/>
            <ac:spMk id="9" creationId="{6EA4366F-7507-469F-BF55-4ADDFEC8D07A}"/>
          </ac:spMkLst>
        </pc:spChg>
        <pc:picChg chg="add mod">
          <ac:chgData name="Natalie" userId="89dc73ad-0633-4007-8b50-19ca152c6b61" providerId="ADAL" clId="{E2702467-9911-48AE-A5B6-550311470BFB}" dt="2021-09-19T12:46:17.975" v="2774" actId="27614"/>
          <ac:picMkLst>
            <pc:docMk/>
            <pc:sldMk cId="2800496325" sldId="277"/>
            <ac:picMk id="8" creationId="{1DB372D5-1B60-4AFC-9E8F-7BD4C6B77E12}"/>
          </ac:picMkLst>
        </pc:picChg>
      </pc:sldChg>
      <pc:sldChg chg="addSp delSp modSp new mod">
        <pc:chgData name="Natalie" userId="89dc73ad-0633-4007-8b50-19ca152c6b61" providerId="ADAL" clId="{E2702467-9911-48AE-A5B6-550311470BFB}" dt="2021-09-19T20:03:19.149" v="3437" actId="403"/>
        <pc:sldMkLst>
          <pc:docMk/>
          <pc:sldMk cId="1284427706" sldId="278"/>
        </pc:sldMkLst>
        <pc:spChg chg="mod">
          <ac:chgData name="Natalie" userId="89dc73ad-0633-4007-8b50-19ca152c6b61" providerId="ADAL" clId="{E2702467-9911-48AE-A5B6-550311470BFB}" dt="2021-09-19T19:58:05.669" v="3249" actId="403"/>
          <ac:spMkLst>
            <pc:docMk/>
            <pc:sldMk cId="1284427706" sldId="278"/>
            <ac:spMk id="2" creationId="{5F49F498-C4C2-4837-83C0-9CE25BA6678A}"/>
          </ac:spMkLst>
        </pc:spChg>
        <pc:spChg chg="mod">
          <ac:chgData name="Natalie" userId="89dc73ad-0633-4007-8b50-19ca152c6b61" providerId="ADAL" clId="{E2702467-9911-48AE-A5B6-550311470BFB}" dt="2021-09-19T20:03:19.149" v="3437" actId="403"/>
          <ac:spMkLst>
            <pc:docMk/>
            <pc:sldMk cId="1284427706" sldId="278"/>
            <ac:spMk id="3" creationId="{916B5CC4-67BF-4343-BCC3-D4BB31E74B7A}"/>
          </ac:spMkLst>
        </pc:spChg>
        <pc:spChg chg="del">
          <ac:chgData name="Natalie" userId="89dc73ad-0633-4007-8b50-19ca152c6b61" providerId="ADAL" clId="{E2702467-9911-48AE-A5B6-550311470BFB}" dt="2021-09-19T20:03:12.525" v="3434" actId="931"/>
          <ac:spMkLst>
            <pc:docMk/>
            <pc:sldMk cId="1284427706" sldId="278"/>
            <ac:spMk id="4" creationId="{6B43BF67-3E02-4AD6-B257-B836FFC3B76F}"/>
          </ac:spMkLst>
        </pc:spChg>
        <pc:spChg chg="add mod">
          <ac:chgData name="Natalie" userId="89dc73ad-0633-4007-8b50-19ca152c6b61" providerId="ADAL" clId="{E2702467-9911-48AE-A5B6-550311470BFB}" dt="2021-09-19T20:03:14.028" v="3436" actId="962"/>
          <ac:spMkLst>
            <pc:docMk/>
            <pc:sldMk cId="1284427706" sldId="278"/>
            <ac:spMk id="7" creationId="{1E0598AE-FAFF-4B15-9C79-7B25ADBC1669}"/>
          </ac:spMkLst>
        </pc:spChg>
        <pc:picChg chg="add mod">
          <ac:chgData name="Natalie" userId="89dc73ad-0633-4007-8b50-19ca152c6b61" providerId="ADAL" clId="{E2702467-9911-48AE-A5B6-550311470BFB}" dt="2021-09-19T20:03:14.028" v="3436" actId="962"/>
          <ac:picMkLst>
            <pc:docMk/>
            <pc:sldMk cId="1284427706" sldId="278"/>
            <ac:picMk id="6" creationId="{D5B5FAF4-C140-4174-8C5F-EAB3B045549C}"/>
          </ac:picMkLst>
        </pc:picChg>
      </pc:sldChg>
      <pc:sldChg chg="addSp delSp modSp new mod">
        <pc:chgData name="Natalie" userId="89dc73ad-0633-4007-8b50-19ca152c6b61" providerId="ADAL" clId="{E2702467-9911-48AE-A5B6-550311470BFB}" dt="2021-09-19T20:15:29.133" v="3625" actId="1076"/>
        <pc:sldMkLst>
          <pc:docMk/>
          <pc:sldMk cId="3899841353" sldId="279"/>
        </pc:sldMkLst>
        <pc:spChg chg="mod">
          <ac:chgData name="Natalie" userId="89dc73ad-0633-4007-8b50-19ca152c6b61" providerId="ADAL" clId="{E2702467-9911-48AE-A5B6-550311470BFB}" dt="2021-09-19T20:03:36.824" v="3440" actId="403"/>
          <ac:spMkLst>
            <pc:docMk/>
            <pc:sldMk cId="3899841353" sldId="279"/>
            <ac:spMk id="2" creationId="{42CD1934-DA84-4B74-B4BB-B1C54E3B3D6D}"/>
          </ac:spMkLst>
        </pc:spChg>
        <pc:spChg chg="del mod">
          <ac:chgData name="Natalie" userId="89dc73ad-0633-4007-8b50-19ca152c6b61" providerId="ADAL" clId="{E2702467-9911-48AE-A5B6-550311470BFB}" dt="2021-09-19T20:14:21.065" v="3607" actId="931"/>
          <ac:spMkLst>
            <pc:docMk/>
            <pc:sldMk cId="3899841353" sldId="279"/>
            <ac:spMk id="3" creationId="{C2ECEDF8-995F-4575-B098-8BA51054C704}"/>
          </ac:spMkLst>
        </pc:spChg>
        <pc:spChg chg="mod">
          <ac:chgData name="Natalie" userId="89dc73ad-0633-4007-8b50-19ca152c6b61" providerId="ADAL" clId="{E2702467-9911-48AE-A5B6-550311470BFB}" dt="2021-09-19T20:14:54.249" v="3617" actId="1076"/>
          <ac:spMkLst>
            <pc:docMk/>
            <pc:sldMk cId="3899841353" sldId="279"/>
            <ac:spMk id="4" creationId="{98BE20CC-008F-482E-B95D-A9AC701C73F4}"/>
          </ac:spMkLst>
        </pc:spChg>
        <pc:picChg chg="add mod modCrop">
          <ac:chgData name="Natalie" userId="89dc73ad-0633-4007-8b50-19ca152c6b61" providerId="ADAL" clId="{E2702467-9911-48AE-A5B6-550311470BFB}" dt="2021-09-19T20:15:29.133" v="3625" actId="1076"/>
          <ac:picMkLst>
            <pc:docMk/>
            <pc:sldMk cId="3899841353" sldId="279"/>
            <ac:picMk id="6" creationId="{2ECB91BD-4BF4-4432-9B74-7E125AB47A6B}"/>
          </ac:picMkLst>
        </pc:picChg>
      </pc:sldChg>
      <pc:sldChg chg="addSp delSp modSp new mod">
        <pc:chgData name="Natalie" userId="89dc73ad-0633-4007-8b50-19ca152c6b61" providerId="ADAL" clId="{E2702467-9911-48AE-A5B6-550311470BFB}" dt="2021-09-19T20:23:03.928" v="4140" actId="962"/>
        <pc:sldMkLst>
          <pc:docMk/>
          <pc:sldMk cId="499390456" sldId="280"/>
        </pc:sldMkLst>
        <pc:spChg chg="mod">
          <ac:chgData name="Natalie" userId="89dc73ad-0633-4007-8b50-19ca152c6b61" providerId="ADAL" clId="{E2702467-9911-48AE-A5B6-550311470BFB}" dt="2021-09-19T20:20:35.215" v="3987" actId="403"/>
          <ac:spMkLst>
            <pc:docMk/>
            <pc:sldMk cId="499390456" sldId="280"/>
            <ac:spMk id="2" creationId="{3324EDBD-091F-4FF7-BCEC-D20E10CBD955}"/>
          </ac:spMkLst>
        </pc:spChg>
        <pc:spChg chg="mod">
          <ac:chgData name="Natalie" userId="89dc73ad-0633-4007-8b50-19ca152c6b61" providerId="ADAL" clId="{E2702467-9911-48AE-A5B6-550311470BFB}" dt="2021-09-19T20:21:47.623" v="4137" actId="20577"/>
          <ac:spMkLst>
            <pc:docMk/>
            <pc:sldMk cId="499390456" sldId="280"/>
            <ac:spMk id="3" creationId="{05D17DCC-D3A4-426F-A509-71183AC2AFD6}"/>
          </ac:spMkLst>
        </pc:spChg>
        <pc:spChg chg="del">
          <ac:chgData name="Natalie" userId="89dc73ad-0633-4007-8b50-19ca152c6b61" providerId="ADAL" clId="{E2702467-9911-48AE-A5B6-550311470BFB}" dt="2021-09-19T20:23:02.011" v="4138" actId="931"/>
          <ac:spMkLst>
            <pc:docMk/>
            <pc:sldMk cId="499390456" sldId="280"/>
            <ac:spMk id="4" creationId="{9488778F-7DF8-46F1-9E32-ADFF7706C23D}"/>
          </ac:spMkLst>
        </pc:spChg>
        <pc:spChg chg="add mod">
          <ac:chgData name="Natalie" userId="89dc73ad-0633-4007-8b50-19ca152c6b61" providerId="ADAL" clId="{E2702467-9911-48AE-A5B6-550311470BFB}" dt="2021-09-19T20:23:03.928" v="4140" actId="962"/>
          <ac:spMkLst>
            <pc:docMk/>
            <pc:sldMk cId="499390456" sldId="280"/>
            <ac:spMk id="7" creationId="{5118EFCE-2EF1-4AB3-8F8B-7E6D4E96224B}"/>
          </ac:spMkLst>
        </pc:spChg>
        <pc:picChg chg="add mod">
          <ac:chgData name="Natalie" userId="89dc73ad-0633-4007-8b50-19ca152c6b61" providerId="ADAL" clId="{E2702467-9911-48AE-A5B6-550311470BFB}" dt="2021-09-19T20:23:03.928" v="4140" actId="962"/>
          <ac:picMkLst>
            <pc:docMk/>
            <pc:sldMk cId="499390456" sldId="280"/>
            <ac:picMk id="6" creationId="{F227C9FF-B312-4BDE-A930-ED8C13894195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20:31:01.756" v="4494" actId="20577"/>
        <pc:sldMkLst>
          <pc:docMk/>
          <pc:sldMk cId="2734329944" sldId="281"/>
        </pc:sldMkLst>
        <pc:spChg chg="mod">
          <ac:chgData name="Natalie" userId="89dc73ad-0633-4007-8b50-19ca152c6b61" providerId="ADAL" clId="{E2702467-9911-48AE-A5B6-550311470BFB}" dt="2021-09-19T20:28:55.106" v="4348" actId="403"/>
          <ac:spMkLst>
            <pc:docMk/>
            <pc:sldMk cId="2734329944" sldId="281"/>
            <ac:spMk id="2" creationId="{7BDFD739-3A10-445C-809A-61F5BFCAA594}"/>
          </ac:spMkLst>
        </pc:spChg>
        <pc:spChg chg="del">
          <ac:chgData name="Natalie" userId="89dc73ad-0633-4007-8b50-19ca152c6b61" providerId="ADAL" clId="{E2702467-9911-48AE-A5B6-550311470BFB}" dt="2021-09-19T20:28:01.077" v="4332" actId="931"/>
          <ac:spMkLst>
            <pc:docMk/>
            <pc:sldMk cId="2734329944" sldId="281"/>
            <ac:spMk id="3" creationId="{F2C86C1D-AD3D-4F9F-8322-2F5612CB5CC8}"/>
          </ac:spMkLst>
        </pc:spChg>
        <pc:spChg chg="mod">
          <ac:chgData name="Natalie" userId="89dc73ad-0633-4007-8b50-19ca152c6b61" providerId="ADAL" clId="{E2702467-9911-48AE-A5B6-550311470BFB}" dt="2021-09-19T20:31:01.756" v="4494" actId="20577"/>
          <ac:spMkLst>
            <pc:docMk/>
            <pc:sldMk cId="2734329944" sldId="281"/>
            <ac:spMk id="4" creationId="{7DB87806-1427-4A4C-81CA-2A5F276E40FC}"/>
          </ac:spMkLst>
        </pc:spChg>
        <pc:spChg chg="add mod">
          <ac:chgData name="Natalie" userId="89dc73ad-0633-4007-8b50-19ca152c6b61" providerId="ADAL" clId="{E2702467-9911-48AE-A5B6-550311470BFB}" dt="2021-09-19T20:29:36.696" v="4355" actId="1076"/>
          <ac:spMkLst>
            <pc:docMk/>
            <pc:sldMk cId="2734329944" sldId="281"/>
            <ac:spMk id="7" creationId="{2123762C-F041-410B-90AD-2EF4FCA0774D}"/>
          </ac:spMkLst>
        </pc:spChg>
        <pc:spChg chg="add mod">
          <ac:chgData name="Natalie" userId="89dc73ad-0633-4007-8b50-19ca152c6b61" providerId="ADAL" clId="{E2702467-9911-48AE-A5B6-550311470BFB}" dt="2021-09-19T20:29:32.144" v="4354" actId="1076"/>
          <ac:spMkLst>
            <pc:docMk/>
            <pc:sldMk cId="2734329944" sldId="281"/>
            <ac:spMk id="10" creationId="{FD070989-A298-4DCC-BED2-4DA94F3BEF08}"/>
          </ac:spMkLst>
        </pc:spChg>
        <pc:picChg chg="add mod">
          <ac:chgData name="Natalie" userId="89dc73ad-0633-4007-8b50-19ca152c6b61" providerId="ADAL" clId="{E2702467-9911-48AE-A5B6-550311470BFB}" dt="2021-09-19T20:28:42.405" v="4338" actId="26606"/>
          <ac:picMkLst>
            <pc:docMk/>
            <pc:sldMk cId="2734329944" sldId="281"/>
            <ac:picMk id="6" creationId="{BDA3BB39-9650-4F4C-A408-DB31377B703F}"/>
          </ac:picMkLst>
        </pc:picChg>
        <pc:picChg chg="add mod ord">
          <ac:chgData name="Natalie" userId="89dc73ad-0633-4007-8b50-19ca152c6b61" providerId="ADAL" clId="{E2702467-9911-48AE-A5B6-550311470BFB}" dt="2021-09-19T20:28:42.405" v="4338" actId="26606"/>
          <ac:picMkLst>
            <pc:docMk/>
            <pc:sldMk cId="2734329944" sldId="281"/>
            <ac:picMk id="9" creationId="{EFE17941-C43D-4A35-A54E-18480FABF855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20:34:07.392" v="4540" actId="1076"/>
        <pc:sldMkLst>
          <pc:docMk/>
          <pc:sldMk cId="1913788054" sldId="282"/>
        </pc:sldMkLst>
        <pc:spChg chg="mod">
          <ac:chgData name="Natalie" userId="89dc73ad-0633-4007-8b50-19ca152c6b61" providerId="ADAL" clId="{E2702467-9911-48AE-A5B6-550311470BFB}" dt="2021-09-19T20:33:50.749" v="4534" actId="26606"/>
          <ac:spMkLst>
            <pc:docMk/>
            <pc:sldMk cId="1913788054" sldId="282"/>
            <ac:spMk id="2" creationId="{FE3AF776-047E-400F-A7A8-98F2E07F86DD}"/>
          </ac:spMkLst>
        </pc:spChg>
        <pc:spChg chg="mod">
          <ac:chgData name="Natalie" userId="89dc73ad-0633-4007-8b50-19ca152c6b61" providerId="ADAL" clId="{E2702467-9911-48AE-A5B6-550311470BFB}" dt="2021-09-19T20:34:07.392" v="4540" actId="1076"/>
          <ac:spMkLst>
            <pc:docMk/>
            <pc:sldMk cId="1913788054" sldId="282"/>
            <ac:spMk id="3" creationId="{C8D8276A-EC94-49E2-BC05-D2CDB2223979}"/>
          </ac:spMkLst>
        </pc:spChg>
        <pc:spChg chg="del">
          <ac:chgData name="Natalie" userId="89dc73ad-0633-4007-8b50-19ca152c6b61" providerId="ADAL" clId="{E2702467-9911-48AE-A5B6-550311470BFB}" dt="2021-09-19T20:33:20.547" v="4523" actId="931"/>
          <ac:spMkLst>
            <pc:docMk/>
            <pc:sldMk cId="1913788054" sldId="282"/>
            <ac:spMk id="4" creationId="{4FE63A30-31B1-46E5-97E2-93FC395D3AFE}"/>
          </ac:spMkLst>
        </pc:spChg>
        <pc:spChg chg="add mod">
          <ac:chgData name="Natalie" userId="89dc73ad-0633-4007-8b50-19ca152c6b61" providerId="ADAL" clId="{E2702467-9911-48AE-A5B6-550311470BFB}" dt="2021-09-19T20:33:50.749" v="4534" actId="26606"/>
          <ac:spMkLst>
            <pc:docMk/>
            <pc:sldMk cId="1913788054" sldId="282"/>
            <ac:spMk id="7" creationId="{F0BA7A24-095A-45F6-BA86-CEFC231BEA48}"/>
          </ac:spMkLst>
        </pc:spChg>
        <pc:picChg chg="add mod ord">
          <ac:chgData name="Natalie" userId="89dc73ad-0633-4007-8b50-19ca152c6b61" providerId="ADAL" clId="{E2702467-9911-48AE-A5B6-550311470BFB}" dt="2021-09-19T20:33:50.749" v="4534" actId="26606"/>
          <ac:picMkLst>
            <pc:docMk/>
            <pc:sldMk cId="1913788054" sldId="282"/>
            <ac:picMk id="6" creationId="{222D8921-668E-4BE4-AB88-CC19FFFE8F68}"/>
          </ac:picMkLst>
        </pc:picChg>
      </pc:sldChg>
      <pc:sldChg chg="addSp delSp modSp new mod">
        <pc:chgData name="Natalie" userId="89dc73ad-0633-4007-8b50-19ca152c6b61" providerId="ADAL" clId="{E2702467-9911-48AE-A5B6-550311470BFB}" dt="2021-09-21T21:38:53.740" v="5638" actId="1076"/>
        <pc:sldMkLst>
          <pc:docMk/>
          <pc:sldMk cId="1215319418" sldId="283"/>
        </pc:sldMkLst>
        <pc:spChg chg="mod">
          <ac:chgData name="Natalie" userId="89dc73ad-0633-4007-8b50-19ca152c6b61" providerId="ADAL" clId="{E2702467-9911-48AE-A5B6-550311470BFB}" dt="2021-09-21T21:38:53.740" v="5638" actId="1076"/>
          <ac:spMkLst>
            <pc:docMk/>
            <pc:sldMk cId="1215319418" sldId="283"/>
            <ac:spMk id="2" creationId="{4EA31665-8182-4324-99CA-5DBDFBC6E00E}"/>
          </ac:spMkLst>
        </pc:spChg>
        <pc:spChg chg="mod">
          <ac:chgData name="Natalie" userId="89dc73ad-0633-4007-8b50-19ca152c6b61" providerId="ADAL" clId="{E2702467-9911-48AE-A5B6-550311470BFB}" dt="2021-09-21T21:38:48.880" v="5637" actId="27636"/>
          <ac:spMkLst>
            <pc:docMk/>
            <pc:sldMk cId="1215319418" sldId="283"/>
            <ac:spMk id="3" creationId="{4E00AA90-A669-4FB1-91C6-960A5E1810A9}"/>
          </ac:spMkLst>
        </pc:spChg>
        <pc:spChg chg="del mod">
          <ac:chgData name="Natalie" userId="89dc73ad-0633-4007-8b50-19ca152c6b61" providerId="ADAL" clId="{E2702467-9911-48AE-A5B6-550311470BFB}" dt="2021-09-19T20:40:16.887" v="4744" actId="931"/>
          <ac:spMkLst>
            <pc:docMk/>
            <pc:sldMk cId="1215319418" sldId="283"/>
            <ac:spMk id="4" creationId="{7123AD1E-708D-477D-B43C-4A89F8F2CFD3}"/>
          </ac:spMkLst>
        </pc:spChg>
        <pc:spChg chg="add mod">
          <ac:chgData name="Natalie" userId="89dc73ad-0633-4007-8b50-19ca152c6b61" providerId="ADAL" clId="{E2702467-9911-48AE-A5B6-550311470BFB}" dt="2021-09-19T20:40:17.951" v="4746" actId="962"/>
          <ac:spMkLst>
            <pc:docMk/>
            <pc:sldMk cId="1215319418" sldId="283"/>
            <ac:spMk id="9" creationId="{7708492A-FF48-430C-89F9-6ABE1D87145E}"/>
          </ac:spMkLst>
        </pc:spChg>
        <pc:picChg chg="add mod">
          <ac:chgData name="Natalie" userId="89dc73ad-0633-4007-8b50-19ca152c6b61" providerId="ADAL" clId="{E2702467-9911-48AE-A5B6-550311470BFB}" dt="2021-09-19T20:40:17.951" v="4746" actId="962"/>
          <ac:picMkLst>
            <pc:docMk/>
            <pc:sldMk cId="1215319418" sldId="283"/>
            <ac:picMk id="8" creationId="{6CB05945-0149-4D1A-8994-94A1C1B09C0F}"/>
          </ac:picMkLst>
        </pc:picChg>
      </pc:sldChg>
      <pc:sldChg chg="addSp delSp modSp new mod setBg">
        <pc:chgData name="Natalie" userId="89dc73ad-0633-4007-8b50-19ca152c6b61" providerId="ADAL" clId="{E2702467-9911-48AE-A5B6-550311470BFB}" dt="2021-09-19T20:43:34.159" v="4871" actId="26606"/>
        <pc:sldMkLst>
          <pc:docMk/>
          <pc:sldMk cId="1753549746" sldId="284"/>
        </pc:sldMkLst>
        <pc:spChg chg="mod ord">
          <ac:chgData name="Natalie" userId="89dc73ad-0633-4007-8b50-19ca152c6b61" providerId="ADAL" clId="{E2702467-9911-48AE-A5B6-550311470BFB}" dt="2021-09-19T20:43:34.159" v="4871" actId="26606"/>
          <ac:spMkLst>
            <pc:docMk/>
            <pc:sldMk cId="1753549746" sldId="284"/>
            <ac:spMk id="2" creationId="{71966225-2966-44E0-A1E5-EFF984823204}"/>
          </ac:spMkLst>
        </pc:spChg>
        <pc:spChg chg="del">
          <ac:chgData name="Natalie" userId="89dc73ad-0633-4007-8b50-19ca152c6b61" providerId="ADAL" clId="{E2702467-9911-48AE-A5B6-550311470BFB}" dt="2021-09-19T20:43:00.540" v="4869" actId="931"/>
          <ac:spMkLst>
            <pc:docMk/>
            <pc:sldMk cId="1753549746" sldId="284"/>
            <ac:spMk id="3" creationId="{8AC0DA58-4127-49AE-AF23-020CEFD521A4}"/>
          </ac:spMkLst>
        </pc:spChg>
        <pc:spChg chg="mod">
          <ac:chgData name="Natalie" userId="89dc73ad-0633-4007-8b50-19ca152c6b61" providerId="ADAL" clId="{E2702467-9911-48AE-A5B6-550311470BFB}" dt="2021-09-19T20:43:34.159" v="4871" actId="26606"/>
          <ac:spMkLst>
            <pc:docMk/>
            <pc:sldMk cId="1753549746" sldId="284"/>
            <ac:spMk id="4" creationId="{6DE3E432-89E9-4DF0-AC53-3BB33C6E0CFD}"/>
          </ac:spMkLst>
        </pc:spChg>
        <pc:spChg chg="add mod">
          <ac:chgData name="Natalie" userId="89dc73ad-0633-4007-8b50-19ca152c6b61" providerId="ADAL" clId="{E2702467-9911-48AE-A5B6-550311470BFB}" dt="2021-09-19T20:43:34.159" v="4871" actId="26606"/>
          <ac:spMkLst>
            <pc:docMk/>
            <pc:sldMk cId="1753549746" sldId="284"/>
            <ac:spMk id="7" creationId="{A904E1F5-3E8F-407B-87BE-5DF1677B2D12}"/>
          </ac:spMkLst>
        </pc:spChg>
        <pc:picChg chg="add mod">
          <ac:chgData name="Natalie" userId="89dc73ad-0633-4007-8b50-19ca152c6b61" providerId="ADAL" clId="{E2702467-9911-48AE-A5B6-550311470BFB}" dt="2021-09-19T20:43:34.159" v="4871" actId="26606"/>
          <ac:picMkLst>
            <pc:docMk/>
            <pc:sldMk cId="1753549746" sldId="284"/>
            <ac:picMk id="6" creationId="{44D7D338-F71D-4611-9A62-DD84844F7C27}"/>
          </ac:picMkLst>
        </pc:picChg>
      </pc:sldChg>
      <pc:sldChg chg="addSp delSp modSp new mod ord">
        <pc:chgData name="Natalie" userId="89dc73ad-0633-4007-8b50-19ca152c6b61" providerId="ADAL" clId="{E2702467-9911-48AE-A5B6-550311470BFB}" dt="2021-09-19T19:56:37.806" v="3235" actId="1076"/>
        <pc:sldMkLst>
          <pc:docMk/>
          <pc:sldMk cId="1537137534" sldId="285"/>
        </pc:sldMkLst>
        <pc:spChg chg="mod">
          <ac:chgData name="Natalie" userId="89dc73ad-0633-4007-8b50-19ca152c6b61" providerId="ADAL" clId="{E2702467-9911-48AE-A5B6-550311470BFB}" dt="2021-09-19T12:46:51.543" v="2795" actId="404"/>
          <ac:spMkLst>
            <pc:docMk/>
            <pc:sldMk cId="1537137534" sldId="285"/>
            <ac:spMk id="2" creationId="{4A5E3151-7F40-4059-9111-FAC27944B852}"/>
          </ac:spMkLst>
        </pc:spChg>
        <pc:spChg chg="mod">
          <ac:chgData name="Natalie" userId="89dc73ad-0633-4007-8b50-19ca152c6b61" providerId="ADAL" clId="{E2702467-9911-48AE-A5B6-550311470BFB}" dt="2021-09-19T12:57:37.886" v="3016" actId="1076"/>
          <ac:spMkLst>
            <pc:docMk/>
            <pc:sldMk cId="1537137534" sldId="285"/>
            <ac:spMk id="3" creationId="{97DA1469-43FE-47F2-9B98-8A9C4AF930CA}"/>
          </ac:spMkLst>
        </pc:spChg>
        <pc:spChg chg="mod">
          <ac:chgData name="Natalie" userId="89dc73ad-0633-4007-8b50-19ca152c6b61" providerId="ADAL" clId="{E2702467-9911-48AE-A5B6-550311470BFB}" dt="2021-09-19T19:56:34.131" v="3234" actId="1076"/>
          <ac:spMkLst>
            <pc:docMk/>
            <pc:sldMk cId="1537137534" sldId="285"/>
            <ac:spMk id="4" creationId="{F51D7064-C007-43BB-8180-2303FDB04BBA}"/>
          </ac:spMkLst>
        </pc:spChg>
        <pc:spChg chg="add del mod">
          <ac:chgData name="Natalie" userId="89dc73ad-0633-4007-8b50-19ca152c6b61" providerId="ADAL" clId="{E2702467-9911-48AE-A5B6-550311470BFB}" dt="2021-09-19T12:57:48.398" v="3018" actId="478"/>
          <ac:spMkLst>
            <pc:docMk/>
            <pc:sldMk cId="1537137534" sldId="285"/>
            <ac:spMk id="7" creationId="{D85AE275-BF10-499B-A09A-A8B42FF93E52}"/>
          </ac:spMkLst>
        </pc:spChg>
        <pc:spChg chg="add mod">
          <ac:chgData name="Natalie" userId="89dc73ad-0633-4007-8b50-19ca152c6b61" providerId="ADAL" clId="{E2702467-9911-48AE-A5B6-550311470BFB}" dt="2021-09-19T12:54:40.267" v="2913" actId="1076"/>
          <ac:spMkLst>
            <pc:docMk/>
            <pc:sldMk cId="1537137534" sldId="285"/>
            <ac:spMk id="10" creationId="{D92CE9ED-C112-45FB-B1EF-C86497D9505F}"/>
          </ac:spMkLst>
        </pc:spChg>
        <pc:spChg chg="add mod">
          <ac:chgData name="Natalie" userId="89dc73ad-0633-4007-8b50-19ca152c6b61" providerId="ADAL" clId="{E2702467-9911-48AE-A5B6-550311470BFB}" dt="2021-09-19T12:58:49.101" v="3025" actId="1076"/>
          <ac:spMkLst>
            <pc:docMk/>
            <pc:sldMk cId="1537137534" sldId="285"/>
            <ac:spMk id="13" creationId="{965AFA7B-CEA9-4445-8F7B-B0756B8C5C60}"/>
          </ac:spMkLst>
        </pc:spChg>
        <pc:picChg chg="add del mod">
          <ac:chgData name="Natalie" userId="89dc73ad-0633-4007-8b50-19ca152c6b61" providerId="ADAL" clId="{E2702467-9911-48AE-A5B6-550311470BFB}" dt="2021-09-19T12:57:48.398" v="3018" actId="478"/>
          <ac:picMkLst>
            <pc:docMk/>
            <pc:sldMk cId="1537137534" sldId="285"/>
            <ac:picMk id="6" creationId="{92195B97-3617-4CC4-9370-2EE0A1ADC9DF}"/>
          </ac:picMkLst>
        </pc:picChg>
        <pc:picChg chg="add mod">
          <ac:chgData name="Natalie" userId="89dc73ad-0633-4007-8b50-19ca152c6b61" providerId="ADAL" clId="{E2702467-9911-48AE-A5B6-550311470BFB}" dt="2021-09-19T12:58:54.779" v="3027" actId="14100"/>
          <ac:picMkLst>
            <pc:docMk/>
            <pc:sldMk cId="1537137534" sldId="285"/>
            <ac:picMk id="9" creationId="{4C9B5DDE-83B1-4526-BEB3-46DBDF360AD8}"/>
          </ac:picMkLst>
        </pc:picChg>
        <pc:picChg chg="add mod">
          <ac:chgData name="Natalie" userId="89dc73ad-0633-4007-8b50-19ca152c6b61" providerId="ADAL" clId="{E2702467-9911-48AE-A5B6-550311470BFB}" dt="2021-09-19T19:56:37.806" v="3235" actId="1076"/>
          <ac:picMkLst>
            <pc:docMk/>
            <pc:sldMk cId="1537137534" sldId="285"/>
            <ac:picMk id="12" creationId="{8F62EBB9-2DEC-44BE-9D6E-03CBD90EFA9B}"/>
          </ac:picMkLst>
        </pc:picChg>
      </pc:sldChg>
      <pc:sldChg chg="addSp delSp modSp new mod">
        <pc:chgData name="Natalie" userId="89dc73ad-0633-4007-8b50-19ca152c6b61" providerId="ADAL" clId="{E2702467-9911-48AE-A5B6-550311470BFB}" dt="2021-09-19T19:57:44.899" v="3246" actId="1076"/>
        <pc:sldMkLst>
          <pc:docMk/>
          <pc:sldMk cId="614356199" sldId="286"/>
        </pc:sldMkLst>
        <pc:spChg chg="mod">
          <ac:chgData name="Natalie" userId="89dc73ad-0633-4007-8b50-19ca152c6b61" providerId="ADAL" clId="{E2702467-9911-48AE-A5B6-550311470BFB}" dt="2021-09-19T12:59:25.607" v="3082" actId="403"/>
          <ac:spMkLst>
            <pc:docMk/>
            <pc:sldMk cId="614356199" sldId="286"/>
            <ac:spMk id="2" creationId="{2F175F74-0E58-42B3-B6BF-D08C430A478D}"/>
          </ac:spMkLst>
        </pc:spChg>
        <pc:spChg chg="mod">
          <ac:chgData name="Natalie" userId="89dc73ad-0633-4007-8b50-19ca152c6b61" providerId="ADAL" clId="{E2702467-9911-48AE-A5B6-550311470BFB}" dt="2021-09-19T19:57:40.437" v="3245" actId="1076"/>
          <ac:spMkLst>
            <pc:docMk/>
            <pc:sldMk cId="614356199" sldId="286"/>
            <ac:spMk id="3" creationId="{C0617E9B-C1F1-4F6A-A37F-42412BDFD76C}"/>
          </ac:spMkLst>
        </pc:spChg>
        <pc:spChg chg="del">
          <ac:chgData name="Natalie" userId="89dc73ad-0633-4007-8b50-19ca152c6b61" providerId="ADAL" clId="{E2702467-9911-48AE-A5B6-550311470BFB}" dt="2021-09-19T19:57:02.892" v="3236" actId="931"/>
          <ac:spMkLst>
            <pc:docMk/>
            <pc:sldMk cId="614356199" sldId="286"/>
            <ac:spMk id="4" creationId="{A55460CE-0FEE-444A-81FF-FA02A15A217C}"/>
          </ac:spMkLst>
        </pc:spChg>
        <pc:spChg chg="add del mod">
          <ac:chgData name="Natalie" userId="89dc73ad-0633-4007-8b50-19ca152c6b61" providerId="ADAL" clId="{E2702467-9911-48AE-A5B6-550311470BFB}" dt="2021-09-19T19:57:33.600" v="3243" actId="478"/>
          <ac:spMkLst>
            <pc:docMk/>
            <pc:sldMk cId="614356199" sldId="286"/>
            <ac:spMk id="7" creationId="{A916F112-B36A-4964-93E6-6FF48A4AD8AF}"/>
          </ac:spMkLst>
        </pc:spChg>
        <pc:spChg chg="add mod">
          <ac:chgData name="Natalie" userId="89dc73ad-0633-4007-8b50-19ca152c6b61" providerId="ADAL" clId="{E2702467-9911-48AE-A5B6-550311470BFB}" dt="2021-09-19T19:57:28.510" v="3242" actId="1076"/>
          <ac:spMkLst>
            <pc:docMk/>
            <pc:sldMk cId="614356199" sldId="286"/>
            <ac:spMk id="10" creationId="{AA8AD9B0-D4CF-46FD-91B0-900A527FAF4E}"/>
          </ac:spMkLst>
        </pc:spChg>
        <pc:spChg chg="add mod">
          <ac:chgData name="Natalie" userId="89dc73ad-0633-4007-8b50-19ca152c6b61" providerId="ADAL" clId="{E2702467-9911-48AE-A5B6-550311470BFB}" dt="2021-09-19T19:57:33.600" v="3243" actId="478"/>
          <ac:spMkLst>
            <pc:docMk/>
            <pc:sldMk cId="614356199" sldId="286"/>
            <ac:spMk id="12" creationId="{7E855286-8AB8-489A-BA91-BC2F10069F31}"/>
          </ac:spMkLst>
        </pc:spChg>
        <pc:picChg chg="add del mod">
          <ac:chgData name="Natalie" userId="89dc73ad-0633-4007-8b50-19ca152c6b61" providerId="ADAL" clId="{E2702467-9911-48AE-A5B6-550311470BFB}" dt="2021-09-19T19:57:33.600" v="3243" actId="478"/>
          <ac:picMkLst>
            <pc:docMk/>
            <pc:sldMk cId="614356199" sldId="286"/>
            <ac:picMk id="6" creationId="{23194F2A-62E2-4A52-B688-BA9108DE820A}"/>
          </ac:picMkLst>
        </pc:picChg>
        <pc:picChg chg="add mod">
          <ac:chgData name="Natalie" userId="89dc73ad-0633-4007-8b50-19ca152c6b61" providerId="ADAL" clId="{E2702467-9911-48AE-A5B6-550311470BFB}" dt="2021-09-19T19:57:44.899" v="3246" actId="1076"/>
          <ac:picMkLst>
            <pc:docMk/>
            <pc:sldMk cId="614356199" sldId="286"/>
            <ac:picMk id="9" creationId="{F8AD2273-C0BD-4011-A4E8-A1D485A617CF}"/>
          </ac:picMkLst>
        </pc:picChg>
      </pc:sldChg>
      <pc:sldChg chg="modSp new mod">
        <pc:chgData name="Natalie" userId="89dc73ad-0633-4007-8b50-19ca152c6b61" providerId="ADAL" clId="{E2702467-9911-48AE-A5B6-550311470BFB}" dt="2021-09-19T20:20:25.990" v="3984" actId="14100"/>
        <pc:sldMkLst>
          <pc:docMk/>
          <pc:sldMk cId="3016189629" sldId="287"/>
        </pc:sldMkLst>
        <pc:spChg chg="mod">
          <ac:chgData name="Natalie" userId="89dc73ad-0633-4007-8b50-19ca152c6b61" providerId="ADAL" clId="{E2702467-9911-48AE-A5B6-550311470BFB}" dt="2021-09-19T20:16:45.162" v="3663" actId="27636"/>
          <ac:spMkLst>
            <pc:docMk/>
            <pc:sldMk cId="3016189629" sldId="287"/>
            <ac:spMk id="2" creationId="{FBEDD559-83F2-4BC8-8257-52DF21A797B7}"/>
          </ac:spMkLst>
        </pc:spChg>
        <pc:spChg chg="mod">
          <ac:chgData name="Natalie" userId="89dc73ad-0633-4007-8b50-19ca152c6b61" providerId="ADAL" clId="{E2702467-9911-48AE-A5B6-550311470BFB}" dt="2021-09-19T20:20:25.990" v="3984" actId="14100"/>
          <ac:spMkLst>
            <pc:docMk/>
            <pc:sldMk cId="3016189629" sldId="287"/>
            <ac:spMk id="3" creationId="{315E579B-4A0A-4C65-AABA-5C3B28F000A5}"/>
          </ac:spMkLst>
        </pc:spChg>
        <pc:spChg chg="mod">
          <ac:chgData name="Natalie" userId="89dc73ad-0633-4007-8b50-19ca152c6b61" providerId="ADAL" clId="{E2702467-9911-48AE-A5B6-550311470BFB}" dt="2021-09-19T20:20:16.995" v="3983" actId="20577"/>
          <ac:spMkLst>
            <pc:docMk/>
            <pc:sldMk cId="3016189629" sldId="287"/>
            <ac:spMk id="4" creationId="{0A9BDC8D-F3A0-4E28-B9BC-8C1F72BD2491}"/>
          </ac:spMkLst>
        </pc:spChg>
      </pc:sldChg>
      <pc:sldChg chg="addSp delSp modSp new mod setBg modClrScheme chgLayout">
        <pc:chgData name="Natalie" userId="89dc73ad-0633-4007-8b50-19ca152c6b61" providerId="ADAL" clId="{E2702467-9911-48AE-A5B6-550311470BFB}" dt="2021-09-19T20:51:05.396" v="5045" actId="27636"/>
        <pc:sldMkLst>
          <pc:docMk/>
          <pc:sldMk cId="3162511229" sldId="288"/>
        </pc:sldMkLst>
        <pc:spChg chg="mod ord">
          <ac:chgData name="Natalie" userId="89dc73ad-0633-4007-8b50-19ca152c6b61" providerId="ADAL" clId="{E2702467-9911-48AE-A5B6-550311470BFB}" dt="2021-09-19T20:51:00.327" v="5041" actId="403"/>
          <ac:spMkLst>
            <pc:docMk/>
            <pc:sldMk cId="3162511229" sldId="288"/>
            <ac:spMk id="2" creationId="{BF4BFC87-F1C5-4CFD-8645-41F3A4A00AFE}"/>
          </ac:spMkLst>
        </pc:spChg>
        <pc:spChg chg="del mod ord">
          <ac:chgData name="Natalie" userId="89dc73ad-0633-4007-8b50-19ca152c6b61" providerId="ADAL" clId="{E2702467-9911-48AE-A5B6-550311470BFB}" dt="2021-09-19T20:43:59.902" v="4890" actId="700"/>
          <ac:spMkLst>
            <pc:docMk/>
            <pc:sldMk cId="3162511229" sldId="288"/>
            <ac:spMk id="3" creationId="{B29129FD-8B1B-4DF7-ACB7-E5136CE9508A}"/>
          </ac:spMkLst>
        </pc:spChg>
        <pc:spChg chg="del">
          <ac:chgData name="Natalie" userId="89dc73ad-0633-4007-8b50-19ca152c6b61" providerId="ADAL" clId="{E2702467-9911-48AE-A5B6-550311470BFB}" dt="2021-09-19T20:43:59.902" v="4890" actId="700"/>
          <ac:spMkLst>
            <pc:docMk/>
            <pc:sldMk cId="3162511229" sldId="288"/>
            <ac:spMk id="4" creationId="{9DAC8E30-F128-42E1-AACB-F7B552D6A478}"/>
          </ac:spMkLst>
        </pc:spChg>
        <pc:spChg chg="add mod ord">
          <ac:chgData name="Natalie" userId="89dc73ad-0633-4007-8b50-19ca152c6b61" providerId="ADAL" clId="{E2702467-9911-48AE-A5B6-550311470BFB}" dt="2021-09-19T20:51:05.396" v="5045" actId="27636"/>
          <ac:spMkLst>
            <pc:docMk/>
            <pc:sldMk cId="3162511229" sldId="288"/>
            <ac:spMk id="5" creationId="{92C34308-A314-4D7F-9D96-C1BFD5D27766}"/>
          </ac:spMkLst>
        </pc:spChg>
        <pc:picChg chg="add mod">
          <ac:chgData name="Natalie" userId="89dc73ad-0633-4007-8b50-19ca152c6b61" providerId="ADAL" clId="{E2702467-9911-48AE-A5B6-550311470BFB}" dt="2021-09-19T20:50:55.060" v="5038" actId="26606"/>
          <ac:picMkLst>
            <pc:docMk/>
            <pc:sldMk cId="3162511229" sldId="288"/>
            <ac:picMk id="7" creationId="{9B5DEF58-4AB8-490E-BD09-E4AFD8EDEB9A}"/>
          </ac:picMkLst>
        </pc:picChg>
      </pc:sldChg>
      <pc:sldChg chg="addSp modSp new mod">
        <pc:chgData name="Natalie" userId="89dc73ad-0633-4007-8b50-19ca152c6b61" providerId="ADAL" clId="{E2702467-9911-48AE-A5B6-550311470BFB}" dt="2021-09-19T20:59:51.218" v="5306" actId="1076"/>
        <pc:sldMkLst>
          <pc:docMk/>
          <pc:sldMk cId="1503329078" sldId="289"/>
        </pc:sldMkLst>
        <pc:spChg chg="mod">
          <ac:chgData name="Natalie" userId="89dc73ad-0633-4007-8b50-19ca152c6b61" providerId="ADAL" clId="{E2702467-9911-48AE-A5B6-550311470BFB}" dt="2021-09-19T20:59:45.898" v="5304" actId="1076"/>
          <ac:spMkLst>
            <pc:docMk/>
            <pc:sldMk cId="1503329078" sldId="289"/>
            <ac:spMk id="2" creationId="{E0F7B3F7-FA48-43D8-B317-9D2DE233CB63}"/>
          </ac:spMkLst>
        </pc:spChg>
        <pc:spChg chg="mod">
          <ac:chgData name="Natalie" userId="89dc73ad-0633-4007-8b50-19ca152c6b61" providerId="ADAL" clId="{E2702467-9911-48AE-A5B6-550311470BFB}" dt="2021-09-19T20:59:48.779" v="5305" actId="1076"/>
          <ac:spMkLst>
            <pc:docMk/>
            <pc:sldMk cId="1503329078" sldId="289"/>
            <ac:spMk id="3" creationId="{BF7B4AEF-380A-4BFC-9914-86AE94B36BBE}"/>
          </ac:spMkLst>
        </pc:spChg>
        <pc:picChg chg="add mod modCrop">
          <ac:chgData name="Natalie" userId="89dc73ad-0633-4007-8b50-19ca152c6b61" providerId="ADAL" clId="{E2702467-9911-48AE-A5B6-550311470BFB}" dt="2021-09-19T20:59:51.218" v="5306" actId="1076"/>
          <ac:picMkLst>
            <pc:docMk/>
            <pc:sldMk cId="1503329078" sldId="289"/>
            <ac:picMk id="5" creationId="{50B71D3A-D843-417A-B3A8-DC84423C13D8}"/>
          </ac:picMkLst>
        </pc:picChg>
      </pc:sldChg>
      <pc:sldChg chg="modSp new mod">
        <pc:chgData name="Natalie" userId="89dc73ad-0633-4007-8b50-19ca152c6b61" providerId="ADAL" clId="{E2702467-9911-48AE-A5B6-550311470BFB}" dt="2021-09-21T21:40:30.456" v="5886" actId="20577"/>
        <pc:sldMkLst>
          <pc:docMk/>
          <pc:sldMk cId="1827035806" sldId="290"/>
        </pc:sldMkLst>
        <pc:spChg chg="mod">
          <ac:chgData name="Natalie" userId="89dc73ad-0633-4007-8b50-19ca152c6b61" providerId="ADAL" clId="{E2702467-9911-48AE-A5B6-550311470BFB}" dt="2021-09-21T21:39:11.994" v="5659" actId="20577"/>
          <ac:spMkLst>
            <pc:docMk/>
            <pc:sldMk cId="1827035806" sldId="290"/>
            <ac:spMk id="2" creationId="{6EC64BB1-1ED7-4754-A6AF-2DDBEE876607}"/>
          </ac:spMkLst>
        </pc:spChg>
        <pc:spChg chg="mod">
          <ac:chgData name="Natalie" userId="89dc73ad-0633-4007-8b50-19ca152c6b61" providerId="ADAL" clId="{E2702467-9911-48AE-A5B6-550311470BFB}" dt="2021-09-21T21:40:30.456" v="5886" actId="20577"/>
          <ac:spMkLst>
            <pc:docMk/>
            <pc:sldMk cId="1827035806" sldId="290"/>
            <ac:spMk id="3" creationId="{85DF364F-B8D3-4BC0-A8E2-3A5702580D8F}"/>
          </ac:spMkLst>
        </pc:spChg>
      </pc:sldChg>
      <pc:sldChg chg="modSp new mod">
        <pc:chgData name="Natalie" userId="89dc73ad-0633-4007-8b50-19ca152c6b61" providerId="ADAL" clId="{E2702467-9911-48AE-A5B6-550311470BFB}" dt="2021-09-21T21:38:32.564" v="5635" actId="20577"/>
        <pc:sldMkLst>
          <pc:docMk/>
          <pc:sldMk cId="1223887364" sldId="291"/>
        </pc:sldMkLst>
        <pc:spChg chg="mod">
          <ac:chgData name="Natalie" userId="89dc73ad-0633-4007-8b50-19ca152c6b61" providerId="ADAL" clId="{E2702467-9911-48AE-A5B6-550311470BFB}" dt="2021-09-21T21:37:06.616" v="5357" actId="20577"/>
          <ac:spMkLst>
            <pc:docMk/>
            <pc:sldMk cId="1223887364" sldId="291"/>
            <ac:spMk id="2" creationId="{7C67B955-2147-4372-A56B-93744FAA0465}"/>
          </ac:spMkLst>
        </pc:spChg>
        <pc:spChg chg="mod">
          <ac:chgData name="Natalie" userId="89dc73ad-0633-4007-8b50-19ca152c6b61" providerId="ADAL" clId="{E2702467-9911-48AE-A5B6-550311470BFB}" dt="2021-09-21T21:38:32.564" v="5635" actId="20577"/>
          <ac:spMkLst>
            <pc:docMk/>
            <pc:sldMk cId="1223887364" sldId="291"/>
            <ac:spMk id="3" creationId="{2461680F-B168-463B-8711-E1E6637A7D7F}"/>
          </ac:spMkLst>
        </pc:spChg>
      </pc:sldChg>
      <pc:sldChg chg="modSp new mod">
        <pc:chgData name="Natalie" userId="89dc73ad-0633-4007-8b50-19ca152c6b61" providerId="ADAL" clId="{E2702467-9911-48AE-A5B6-550311470BFB}" dt="2021-09-21T21:43:19.979" v="6093" actId="20577"/>
        <pc:sldMkLst>
          <pc:docMk/>
          <pc:sldMk cId="3024478638" sldId="292"/>
        </pc:sldMkLst>
        <pc:spChg chg="mod">
          <ac:chgData name="Natalie" userId="89dc73ad-0633-4007-8b50-19ca152c6b61" providerId="ADAL" clId="{E2702467-9911-48AE-A5B6-550311470BFB}" dt="2021-09-21T21:41:15.807" v="5942" actId="114"/>
          <ac:spMkLst>
            <pc:docMk/>
            <pc:sldMk cId="3024478638" sldId="292"/>
            <ac:spMk id="2" creationId="{3CA42A39-A1D1-43B9-9DCE-EE788D5CA212}"/>
          </ac:spMkLst>
        </pc:spChg>
        <pc:spChg chg="mod">
          <ac:chgData name="Natalie" userId="89dc73ad-0633-4007-8b50-19ca152c6b61" providerId="ADAL" clId="{E2702467-9911-48AE-A5B6-550311470BFB}" dt="2021-09-21T21:43:19.979" v="6093" actId="20577"/>
          <ac:spMkLst>
            <pc:docMk/>
            <pc:sldMk cId="3024478638" sldId="292"/>
            <ac:spMk id="3" creationId="{20FF79FB-098A-4FD2-85A7-49F3E7B6B899}"/>
          </ac:spMkLst>
        </pc:spChg>
      </pc:sldChg>
      <pc:sldChg chg="addSp modSp new mod">
        <pc:chgData name="Natalie" userId="89dc73ad-0633-4007-8b50-19ca152c6b61" providerId="ADAL" clId="{E2702467-9911-48AE-A5B6-550311470BFB}" dt="2021-09-21T22:00:58.807" v="6308" actId="1076"/>
        <pc:sldMkLst>
          <pc:docMk/>
          <pc:sldMk cId="4078031675" sldId="293"/>
        </pc:sldMkLst>
        <pc:spChg chg="mod">
          <ac:chgData name="Natalie" userId="89dc73ad-0633-4007-8b50-19ca152c6b61" providerId="ADAL" clId="{E2702467-9911-48AE-A5B6-550311470BFB}" dt="2021-09-21T21:43:39.309" v="6115" actId="20577"/>
          <ac:spMkLst>
            <pc:docMk/>
            <pc:sldMk cId="4078031675" sldId="293"/>
            <ac:spMk id="2" creationId="{E77DD879-C409-46DA-A08B-16B5A78D2984}"/>
          </ac:spMkLst>
        </pc:spChg>
        <pc:spChg chg="mod">
          <ac:chgData name="Natalie" userId="89dc73ad-0633-4007-8b50-19ca152c6b61" providerId="ADAL" clId="{E2702467-9911-48AE-A5B6-550311470BFB}" dt="2021-09-21T21:52:28.292" v="6245" actId="20577"/>
          <ac:spMkLst>
            <pc:docMk/>
            <pc:sldMk cId="4078031675" sldId="293"/>
            <ac:spMk id="3" creationId="{F6A391BA-57F0-42F0-9E0A-C17D4E2B8C98}"/>
          </ac:spMkLst>
        </pc:spChg>
        <pc:spChg chg="add mod">
          <ac:chgData name="Natalie" userId="89dc73ad-0633-4007-8b50-19ca152c6b61" providerId="ADAL" clId="{E2702467-9911-48AE-A5B6-550311470BFB}" dt="2021-09-21T21:53:28.043" v="6290" actId="113"/>
          <ac:spMkLst>
            <pc:docMk/>
            <pc:sldMk cId="4078031675" sldId="293"/>
            <ac:spMk id="6" creationId="{65D85625-74EA-4ED0-856F-5A52C1CE3741}"/>
          </ac:spMkLst>
        </pc:spChg>
        <pc:spChg chg="add mod">
          <ac:chgData name="Natalie" userId="89dc73ad-0633-4007-8b50-19ca152c6b61" providerId="ADAL" clId="{E2702467-9911-48AE-A5B6-550311470BFB}" dt="2021-09-21T22:00:40.595" v="6296" actId="20577"/>
          <ac:spMkLst>
            <pc:docMk/>
            <pc:sldMk cId="4078031675" sldId="293"/>
            <ac:spMk id="7" creationId="{0534A020-36BB-451F-9412-015E1DDA20B1}"/>
          </ac:spMkLst>
        </pc:spChg>
        <pc:spChg chg="add mod">
          <ac:chgData name="Natalie" userId="89dc73ad-0633-4007-8b50-19ca152c6b61" providerId="ADAL" clId="{E2702467-9911-48AE-A5B6-550311470BFB}" dt="2021-09-21T22:00:58.807" v="6308" actId="1076"/>
          <ac:spMkLst>
            <pc:docMk/>
            <pc:sldMk cId="4078031675" sldId="293"/>
            <ac:spMk id="8" creationId="{6FBE6499-8110-43C5-AAAA-FB998C61E218}"/>
          </ac:spMkLst>
        </pc:spChg>
        <pc:picChg chg="add mod">
          <ac:chgData name="Natalie" userId="89dc73ad-0633-4007-8b50-19ca152c6b61" providerId="ADAL" clId="{E2702467-9911-48AE-A5B6-550311470BFB}" dt="2021-09-21T21:52:19.275" v="6242" actId="14100"/>
          <ac:picMkLst>
            <pc:docMk/>
            <pc:sldMk cId="4078031675" sldId="293"/>
            <ac:picMk id="5" creationId="{5C393860-E7A7-408D-A260-987C8DC8B33D}"/>
          </ac:picMkLst>
        </pc:picChg>
      </pc:sldChg>
      <pc:sldChg chg="addSp delSp modSp new mod ord modAnim">
        <pc:chgData name="Natalie" userId="89dc73ad-0633-4007-8b50-19ca152c6b61" providerId="ADAL" clId="{E2702467-9911-48AE-A5B6-550311470BFB}" dt="2021-09-21T22:18:29.059" v="6661"/>
        <pc:sldMkLst>
          <pc:docMk/>
          <pc:sldMk cId="4011579682" sldId="294"/>
        </pc:sldMkLst>
        <pc:spChg chg="mod">
          <ac:chgData name="Natalie" userId="89dc73ad-0633-4007-8b50-19ca152c6b61" providerId="ADAL" clId="{E2702467-9911-48AE-A5B6-550311470BFB}" dt="2021-09-21T22:18:23.475" v="6659" actId="14100"/>
          <ac:spMkLst>
            <pc:docMk/>
            <pc:sldMk cId="4011579682" sldId="294"/>
            <ac:spMk id="2" creationId="{8A298B02-E9C6-4C96-BD43-0A4C910FFE07}"/>
          </ac:spMkLst>
        </pc:spChg>
        <pc:spChg chg="del">
          <ac:chgData name="Natalie" userId="89dc73ad-0633-4007-8b50-19ca152c6b61" providerId="ADAL" clId="{E2702467-9911-48AE-A5B6-550311470BFB}" dt="2021-09-21T22:18:03.176" v="6634"/>
          <ac:spMkLst>
            <pc:docMk/>
            <pc:sldMk cId="4011579682" sldId="294"/>
            <ac:spMk id="3" creationId="{25FE1075-7C44-499A-98F6-BDDCDE26053C}"/>
          </ac:spMkLst>
        </pc:spChg>
        <pc:picChg chg="add mod">
          <ac:chgData name="Natalie" userId="89dc73ad-0633-4007-8b50-19ca152c6b61" providerId="ADAL" clId="{E2702467-9911-48AE-A5B6-550311470BFB}" dt="2021-09-21T22:18:17.865" v="6658" actId="14100"/>
          <ac:picMkLst>
            <pc:docMk/>
            <pc:sldMk cId="4011579682" sldId="294"/>
            <ac:picMk id="4" creationId="{F4B20EE3-B262-4C29-8471-52E9B4EF691B}"/>
          </ac:picMkLst>
        </pc:picChg>
      </pc:sldChg>
      <pc:sldChg chg="addSp delSp modSp add mod">
        <pc:chgData name="Natalie" userId="89dc73ad-0633-4007-8b50-19ca152c6b61" providerId="ADAL" clId="{E2702467-9911-48AE-A5B6-550311470BFB}" dt="2021-09-21T22:03:49.996" v="6437" actId="20577"/>
        <pc:sldMkLst>
          <pc:docMk/>
          <pc:sldMk cId="2988308093" sldId="295"/>
        </pc:sldMkLst>
        <pc:spChg chg="mod">
          <ac:chgData name="Natalie" userId="89dc73ad-0633-4007-8b50-19ca152c6b61" providerId="ADAL" clId="{E2702467-9911-48AE-A5B6-550311470BFB}" dt="2021-09-21T22:03:49.996" v="6437" actId="20577"/>
          <ac:spMkLst>
            <pc:docMk/>
            <pc:sldMk cId="2988308093" sldId="295"/>
            <ac:spMk id="3" creationId="{F6A391BA-57F0-42F0-9E0A-C17D4E2B8C98}"/>
          </ac:spMkLst>
        </pc:spChg>
        <pc:spChg chg="mod ord">
          <ac:chgData name="Natalie" userId="89dc73ad-0633-4007-8b50-19ca152c6b61" providerId="ADAL" clId="{E2702467-9911-48AE-A5B6-550311470BFB}" dt="2021-09-21T22:03:34.926" v="6391" actId="20577"/>
          <ac:spMkLst>
            <pc:docMk/>
            <pc:sldMk cId="2988308093" sldId="295"/>
            <ac:spMk id="6" creationId="{65D85625-74EA-4ED0-856F-5A52C1CE3741}"/>
          </ac:spMkLst>
        </pc:spChg>
        <pc:spChg chg="add del mod ord">
          <ac:chgData name="Natalie" userId="89dc73ad-0633-4007-8b50-19ca152c6b61" providerId="ADAL" clId="{E2702467-9911-48AE-A5B6-550311470BFB}" dt="2021-09-21T22:03:02.495" v="6379" actId="166"/>
          <ac:spMkLst>
            <pc:docMk/>
            <pc:sldMk cId="2988308093" sldId="295"/>
            <ac:spMk id="7" creationId="{0534A020-36BB-451F-9412-015E1DDA20B1}"/>
          </ac:spMkLst>
        </pc:spChg>
        <pc:spChg chg="mod">
          <ac:chgData name="Natalie" userId="89dc73ad-0633-4007-8b50-19ca152c6b61" providerId="ADAL" clId="{E2702467-9911-48AE-A5B6-550311470BFB}" dt="2021-09-21T22:03:08.079" v="6380" actId="1076"/>
          <ac:spMkLst>
            <pc:docMk/>
            <pc:sldMk cId="2988308093" sldId="295"/>
            <ac:spMk id="8" creationId="{6FBE6499-8110-43C5-AAAA-FB998C61E218}"/>
          </ac:spMkLst>
        </pc:spChg>
        <pc:spChg chg="add mod">
          <ac:chgData name="Natalie" userId="89dc73ad-0633-4007-8b50-19ca152c6b61" providerId="ADAL" clId="{E2702467-9911-48AE-A5B6-550311470BFB}" dt="2021-09-21T22:02:52.861" v="6377" actId="1076"/>
          <ac:spMkLst>
            <pc:docMk/>
            <pc:sldMk cId="2988308093" sldId="295"/>
            <ac:spMk id="10" creationId="{A743C53F-111E-4E17-A889-3D0E9891D913}"/>
          </ac:spMkLst>
        </pc:spChg>
        <pc:picChg chg="del">
          <ac:chgData name="Natalie" userId="89dc73ad-0633-4007-8b50-19ca152c6b61" providerId="ADAL" clId="{E2702467-9911-48AE-A5B6-550311470BFB}" dt="2021-09-21T22:02:16.429" v="6370" actId="478"/>
          <ac:picMkLst>
            <pc:docMk/>
            <pc:sldMk cId="2988308093" sldId="295"/>
            <ac:picMk id="5" creationId="{5C393860-E7A7-408D-A260-987C8DC8B33D}"/>
          </ac:picMkLst>
        </pc:picChg>
        <pc:picChg chg="add mod ord">
          <ac:chgData name="Natalie" userId="89dc73ad-0633-4007-8b50-19ca152c6b61" providerId="ADAL" clId="{E2702467-9911-48AE-A5B6-550311470BFB}" dt="2021-09-21T22:03:17.399" v="6384" actId="1076"/>
          <ac:picMkLst>
            <pc:docMk/>
            <pc:sldMk cId="2988308093" sldId="295"/>
            <ac:picMk id="9" creationId="{93E8820F-91F3-43C2-9D74-D1F8057E60EB}"/>
          </ac:picMkLst>
        </pc:picChg>
      </pc:sldChg>
      <pc:sldChg chg="addSp delSp modSp add mod">
        <pc:chgData name="Natalie" userId="89dc73ad-0633-4007-8b50-19ca152c6b61" providerId="ADAL" clId="{E2702467-9911-48AE-A5B6-550311470BFB}" dt="2021-09-21T22:09:40.158" v="6633" actId="1076"/>
        <pc:sldMkLst>
          <pc:docMk/>
          <pc:sldMk cId="3586796180" sldId="296"/>
        </pc:sldMkLst>
        <pc:spChg chg="mod">
          <ac:chgData name="Natalie" userId="89dc73ad-0633-4007-8b50-19ca152c6b61" providerId="ADAL" clId="{E2702467-9911-48AE-A5B6-550311470BFB}" dt="2021-09-21T22:08:48.202" v="6622" actId="1076"/>
          <ac:spMkLst>
            <pc:docMk/>
            <pc:sldMk cId="3586796180" sldId="296"/>
            <ac:spMk id="3" creationId="{F6A391BA-57F0-42F0-9E0A-C17D4E2B8C98}"/>
          </ac:spMkLst>
        </pc:spChg>
        <pc:spChg chg="mod">
          <ac:chgData name="Natalie" userId="89dc73ad-0633-4007-8b50-19ca152c6b61" providerId="ADAL" clId="{E2702467-9911-48AE-A5B6-550311470BFB}" dt="2021-09-21T22:08:23.224" v="6576" actId="14100"/>
          <ac:spMkLst>
            <pc:docMk/>
            <pc:sldMk cId="3586796180" sldId="296"/>
            <ac:spMk id="6" creationId="{65D85625-74EA-4ED0-856F-5A52C1CE3741}"/>
          </ac:spMkLst>
        </pc:spChg>
        <pc:spChg chg="mod">
          <ac:chgData name="Natalie" userId="89dc73ad-0633-4007-8b50-19ca152c6b61" providerId="ADAL" clId="{E2702467-9911-48AE-A5B6-550311470BFB}" dt="2021-09-21T22:07:33.661" v="6525" actId="1076"/>
          <ac:spMkLst>
            <pc:docMk/>
            <pc:sldMk cId="3586796180" sldId="296"/>
            <ac:spMk id="7" creationId="{0534A020-36BB-451F-9412-015E1DDA20B1}"/>
          </ac:spMkLst>
        </pc:spChg>
        <pc:spChg chg="mod">
          <ac:chgData name="Natalie" userId="89dc73ad-0633-4007-8b50-19ca152c6b61" providerId="ADAL" clId="{E2702467-9911-48AE-A5B6-550311470BFB}" dt="2021-09-21T22:07:44.216" v="6535" actId="1076"/>
          <ac:spMkLst>
            <pc:docMk/>
            <pc:sldMk cId="3586796180" sldId="296"/>
            <ac:spMk id="8" creationId="{6FBE6499-8110-43C5-AAAA-FB998C61E218}"/>
          </ac:spMkLst>
        </pc:spChg>
        <pc:spChg chg="del">
          <ac:chgData name="Natalie" userId="89dc73ad-0633-4007-8b50-19ca152c6b61" providerId="ADAL" clId="{E2702467-9911-48AE-A5B6-550311470BFB}" dt="2021-09-21T22:05:00.233" v="6505" actId="478"/>
          <ac:spMkLst>
            <pc:docMk/>
            <pc:sldMk cId="3586796180" sldId="296"/>
            <ac:spMk id="10" creationId="{A743C53F-111E-4E17-A889-3D0E9891D913}"/>
          </ac:spMkLst>
        </pc:spChg>
        <pc:spChg chg="add mod">
          <ac:chgData name="Natalie" userId="89dc73ad-0633-4007-8b50-19ca152c6b61" providerId="ADAL" clId="{E2702467-9911-48AE-A5B6-550311470BFB}" dt="2021-09-21T22:09:40.158" v="6633" actId="1076"/>
          <ac:spMkLst>
            <pc:docMk/>
            <pc:sldMk cId="3586796180" sldId="296"/>
            <ac:spMk id="11" creationId="{8C7425FD-F300-4E0E-9850-5DC7AB9FE047}"/>
          </ac:spMkLst>
        </pc:spChg>
        <pc:picChg chg="add mod ord">
          <ac:chgData name="Natalie" userId="89dc73ad-0633-4007-8b50-19ca152c6b61" providerId="ADAL" clId="{E2702467-9911-48AE-A5B6-550311470BFB}" dt="2021-09-21T22:06:59.595" v="6512" actId="167"/>
          <ac:picMkLst>
            <pc:docMk/>
            <pc:sldMk cId="3586796180" sldId="296"/>
            <ac:picMk id="5" creationId="{09F1ABD8-2E67-4825-B356-F76ACC1BFE33}"/>
          </ac:picMkLst>
        </pc:picChg>
        <pc:picChg chg="del">
          <ac:chgData name="Natalie" userId="89dc73ad-0633-4007-8b50-19ca152c6b61" providerId="ADAL" clId="{E2702467-9911-48AE-A5B6-550311470BFB}" dt="2021-09-21T22:05:00.233" v="6505" actId="478"/>
          <ac:picMkLst>
            <pc:docMk/>
            <pc:sldMk cId="3586796180" sldId="296"/>
            <ac:picMk id="9" creationId="{93E8820F-91F3-43C2-9D74-D1F8057E60EB}"/>
          </ac:picMkLst>
        </pc:picChg>
      </pc:sldChg>
      <pc:sldChg chg="addSp delSp modSp new mod modAnim">
        <pc:chgData name="Natalie" userId="89dc73ad-0633-4007-8b50-19ca152c6b61" providerId="ADAL" clId="{E2702467-9911-48AE-A5B6-550311470BFB}" dt="2021-09-21T22:19:37.512" v="6676" actId="14100"/>
        <pc:sldMkLst>
          <pc:docMk/>
          <pc:sldMk cId="1615040856" sldId="297"/>
        </pc:sldMkLst>
        <pc:spChg chg="mod">
          <ac:chgData name="Natalie" userId="89dc73ad-0633-4007-8b50-19ca152c6b61" providerId="ADAL" clId="{E2702467-9911-48AE-A5B6-550311470BFB}" dt="2021-09-21T22:19:28.663" v="6673" actId="1076"/>
          <ac:spMkLst>
            <pc:docMk/>
            <pc:sldMk cId="1615040856" sldId="297"/>
            <ac:spMk id="2" creationId="{7B80937D-D950-47E1-BA49-206BE81D90E3}"/>
          </ac:spMkLst>
        </pc:spChg>
        <pc:spChg chg="del">
          <ac:chgData name="Natalie" userId="89dc73ad-0633-4007-8b50-19ca152c6b61" providerId="ADAL" clId="{E2702467-9911-48AE-A5B6-550311470BFB}" dt="2021-09-21T22:19:22.919" v="6672"/>
          <ac:spMkLst>
            <pc:docMk/>
            <pc:sldMk cId="1615040856" sldId="297"/>
            <ac:spMk id="3" creationId="{4AB0E3C5-04EF-47F7-ADA9-C438095B4FBF}"/>
          </ac:spMkLst>
        </pc:spChg>
        <pc:picChg chg="add mod">
          <ac:chgData name="Natalie" userId="89dc73ad-0633-4007-8b50-19ca152c6b61" providerId="ADAL" clId="{E2702467-9911-48AE-A5B6-550311470BFB}" dt="2021-09-21T22:19:37.512" v="6676" actId="14100"/>
          <ac:picMkLst>
            <pc:docMk/>
            <pc:sldMk cId="1615040856" sldId="297"/>
            <ac:picMk id="4" creationId="{ED397167-BB24-4519-9367-501740CEA854}"/>
          </ac:picMkLst>
        </pc:picChg>
      </pc:sldChg>
      <pc:sldChg chg="addSp delSp modSp new mod modAnim">
        <pc:chgData name="Natalie" userId="89dc73ad-0633-4007-8b50-19ca152c6b61" providerId="ADAL" clId="{E2702467-9911-48AE-A5B6-550311470BFB}" dt="2021-09-21T22:21:01.028" v="6688" actId="14100"/>
        <pc:sldMkLst>
          <pc:docMk/>
          <pc:sldMk cId="1779745847" sldId="298"/>
        </pc:sldMkLst>
        <pc:spChg chg="mod">
          <ac:chgData name="Natalie" userId="89dc73ad-0633-4007-8b50-19ca152c6b61" providerId="ADAL" clId="{E2702467-9911-48AE-A5B6-550311470BFB}" dt="2021-09-21T22:20:55.435" v="6686" actId="1076"/>
          <ac:spMkLst>
            <pc:docMk/>
            <pc:sldMk cId="1779745847" sldId="298"/>
            <ac:spMk id="2" creationId="{2CA56923-AA27-49B7-A704-095CB698F23A}"/>
          </ac:spMkLst>
        </pc:spChg>
        <pc:spChg chg="del">
          <ac:chgData name="Natalie" userId="89dc73ad-0633-4007-8b50-19ca152c6b61" providerId="ADAL" clId="{E2702467-9911-48AE-A5B6-550311470BFB}" dt="2021-09-21T22:20:47.529" v="6678"/>
          <ac:spMkLst>
            <pc:docMk/>
            <pc:sldMk cId="1779745847" sldId="298"/>
            <ac:spMk id="3" creationId="{60100AAA-8CEB-41EA-BA2E-AEF973F7BB58}"/>
          </ac:spMkLst>
        </pc:spChg>
        <pc:picChg chg="add mod">
          <ac:chgData name="Natalie" userId="89dc73ad-0633-4007-8b50-19ca152c6b61" providerId="ADAL" clId="{E2702467-9911-48AE-A5B6-550311470BFB}" dt="2021-09-21T22:21:01.028" v="6688" actId="14100"/>
          <ac:picMkLst>
            <pc:docMk/>
            <pc:sldMk cId="1779745847" sldId="298"/>
            <ac:picMk id="4" creationId="{B403506E-0453-4653-AF80-21765B49A2D2}"/>
          </ac:picMkLst>
        </pc:picChg>
      </pc:sldChg>
      <pc:sldChg chg="modSp new mod ord">
        <pc:chgData name="Natalie" userId="89dc73ad-0633-4007-8b50-19ca152c6b61" providerId="ADAL" clId="{E2702467-9911-48AE-A5B6-550311470BFB}" dt="2021-09-21T23:09:39.747" v="7393"/>
        <pc:sldMkLst>
          <pc:docMk/>
          <pc:sldMk cId="2127796710" sldId="299"/>
        </pc:sldMkLst>
        <pc:spChg chg="mod">
          <ac:chgData name="Natalie" userId="89dc73ad-0633-4007-8b50-19ca152c6b61" providerId="ADAL" clId="{E2702467-9911-48AE-A5B6-550311470BFB}" dt="2021-09-21T23:03:22.983" v="6699" actId="403"/>
          <ac:spMkLst>
            <pc:docMk/>
            <pc:sldMk cId="2127796710" sldId="299"/>
            <ac:spMk id="2" creationId="{05FC0908-7A7C-4517-90CB-28FCF1D9FE3D}"/>
          </ac:spMkLst>
        </pc:spChg>
        <pc:spChg chg="mod">
          <ac:chgData name="Natalie" userId="89dc73ad-0633-4007-8b50-19ca152c6b61" providerId="ADAL" clId="{E2702467-9911-48AE-A5B6-550311470BFB}" dt="2021-09-21T23:06:23.079" v="7138" actId="1076"/>
          <ac:spMkLst>
            <pc:docMk/>
            <pc:sldMk cId="2127796710" sldId="299"/>
            <ac:spMk id="3" creationId="{E97AE435-A710-45E5-8683-670A17AB5C44}"/>
          </ac:spMkLst>
        </pc:spChg>
      </pc:sldChg>
      <pc:sldChg chg="addSp modSp new mod">
        <pc:chgData name="Natalie" userId="89dc73ad-0633-4007-8b50-19ca152c6b61" providerId="ADAL" clId="{E2702467-9911-48AE-A5B6-550311470BFB}" dt="2021-09-21T23:07:48.936" v="7182" actId="14100"/>
        <pc:sldMkLst>
          <pc:docMk/>
          <pc:sldMk cId="3824067380" sldId="300"/>
        </pc:sldMkLst>
        <pc:spChg chg="mod">
          <ac:chgData name="Natalie" userId="89dc73ad-0633-4007-8b50-19ca152c6b61" providerId="ADAL" clId="{E2702467-9911-48AE-A5B6-550311470BFB}" dt="2021-09-21T23:06:46.998" v="7178" actId="14100"/>
          <ac:spMkLst>
            <pc:docMk/>
            <pc:sldMk cId="3824067380" sldId="300"/>
            <ac:spMk id="2" creationId="{C5BB2E9C-D1AF-4ECC-A374-478F1FFB5F69}"/>
          </ac:spMkLst>
        </pc:spChg>
        <pc:picChg chg="add mod">
          <ac:chgData name="Natalie" userId="89dc73ad-0633-4007-8b50-19ca152c6b61" providerId="ADAL" clId="{E2702467-9911-48AE-A5B6-550311470BFB}" dt="2021-09-21T23:07:48.936" v="7182" actId="14100"/>
          <ac:picMkLst>
            <pc:docMk/>
            <pc:sldMk cId="3824067380" sldId="300"/>
            <ac:picMk id="5" creationId="{059142C5-6245-4548-B487-F937E97A9D6F}"/>
          </ac:picMkLst>
        </pc:picChg>
      </pc:sldChg>
      <pc:sldChg chg="addSp modSp new mod ord">
        <pc:chgData name="Natalie" userId="89dc73ad-0633-4007-8b50-19ca152c6b61" providerId="ADAL" clId="{E2702467-9911-48AE-A5B6-550311470BFB}" dt="2021-09-21T23:11:20.462" v="7415" actId="1076"/>
        <pc:sldMkLst>
          <pc:docMk/>
          <pc:sldMk cId="2490900052" sldId="301"/>
        </pc:sldMkLst>
        <pc:spChg chg="mod">
          <ac:chgData name="Natalie" userId="89dc73ad-0633-4007-8b50-19ca152c6b61" providerId="ADAL" clId="{E2702467-9911-48AE-A5B6-550311470BFB}" dt="2021-09-21T23:08:22.922" v="7202" actId="20577"/>
          <ac:spMkLst>
            <pc:docMk/>
            <pc:sldMk cId="2490900052" sldId="301"/>
            <ac:spMk id="2" creationId="{BA63B959-F3FC-4784-9DD4-278D0087AC77}"/>
          </ac:spMkLst>
        </pc:spChg>
        <pc:spChg chg="mod">
          <ac:chgData name="Natalie" userId="89dc73ad-0633-4007-8b50-19ca152c6b61" providerId="ADAL" clId="{E2702467-9911-48AE-A5B6-550311470BFB}" dt="2021-09-21T23:11:20.462" v="7415" actId="1076"/>
          <ac:spMkLst>
            <pc:docMk/>
            <pc:sldMk cId="2490900052" sldId="301"/>
            <ac:spMk id="3" creationId="{46C3F70A-5C13-4695-9775-4552299BD8C6}"/>
          </ac:spMkLst>
        </pc:spChg>
        <pc:spChg chg="add mod">
          <ac:chgData name="Natalie" userId="89dc73ad-0633-4007-8b50-19ca152c6b61" providerId="ADAL" clId="{E2702467-9911-48AE-A5B6-550311470BFB}" dt="2021-09-21T23:10:59.963" v="7402" actId="14100"/>
          <ac:spMkLst>
            <pc:docMk/>
            <pc:sldMk cId="2490900052" sldId="301"/>
            <ac:spMk id="6" creationId="{02814C01-2FA0-4D6D-A548-03CAF8DB05D9}"/>
          </ac:spMkLst>
        </pc:spChg>
        <pc:picChg chg="add mod">
          <ac:chgData name="Natalie" userId="89dc73ad-0633-4007-8b50-19ca152c6b61" providerId="ADAL" clId="{E2702467-9911-48AE-A5B6-550311470BFB}" dt="2021-09-21T23:10:59.963" v="7402" actId="14100"/>
          <ac:picMkLst>
            <pc:docMk/>
            <pc:sldMk cId="2490900052" sldId="301"/>
            <ac:picMk id="5" creationId="{C7C7ED08-705D-4D07-83FB-047CAEECF184}"/>
          </ac:picMkLst>
        </pc:picChg>
      </pc:sldChg>
      <pc:sldChg chg="modSp new mod">
        <pc:chgData name="Natalie" userId="89dc73ad-0633-4007-8b50-19ca152c6b61" providerId="ADAL" clId="{E2702467-9911-48AE-A5B6-550311470BFB}" dt="2021-09-21T23:15:30.463" v="7613" actId="20577"/>
        <pc:sldMkLst>
          <pc:docMk/>
          <pc:sldMk cId="1159240138" sldId="302"/>
        </pc:sldMkLst>
        <pc:spChg chg="mod">
          <ac:chgData name="Natalie" userId="89dc73ad-0633-4007-8b50-19ca152c6b61" providerId="ADAL" clId="{E2702467-9911-48AE-A5B6-550311470BFB}" dt="2021-09-21T23:12:05.355" v="7437" actId="20577"/>
          <ac:spMkLst>
            <pc:docMk/>
            <pc:sldMk cId="1159240138" sldId="302"/>
            <ac:spMk id="2" creationId="{20BDFB5A-0BD5-4625-9660-3449A4796086}"/>
          </ac:spMkLst>
        </pc:spChg>
        <pc:spChg chg="mod">
          <ac:chgData name="Natalie" userId="89dc73ad-0633-4007-8b50-19ca152c6b61" providerId="ADAL" clId="{E2702467-9911-48AE-A5B6-550311470BFB}" dt="2021-09-21T23:15:30.463" v="7613" actId="20577"/>
          <ac:spMkLst>
            <pc:docMk/>
            <pc:sldMk cId="1159240138" sldId="302"/>
            <ac:spMk id="3" creationId="{18FB66D8-A605-49EB-863F-CFD99E0CAEF3}"/>
          </ac:spMkLst>
        </pc:spChg>
      </pc:sldChg>
      <pc:sldChg chg="addSp modSp new mod">
        <pc:chgData name="Natalie" userId="89dc73ad-0633-4007-8b50-19ca152c6b61" providerId="ADAL" clId="{E2702467-9911-48AE-A5B6-550311470BFB}" dt="2021-09-21T23:18:39.213" v="7771" actId="20577"/>
        <pc:sldMkLst>
          <pc:docMk/>
          <pc:sldMk cId="3892933181" sldId="303"/>
        </pc:sldMkLst>
        <pc:spChg chg="mod">
          <ac:chgData name="Natalie" userId="89dc73ad-0633-4007-8b50-19ca152c6b61" providerId="ADAL" clId="{E2702467-9911-48AE-A5B6-550311470BFB}" dt="2021-09-21T23:15:59.951" v="7653" actId="20577"/>
          <ac:spMkLst>
            <pc:docMk/>
            <pc:sldMk cId="3892933181" sldId="303"/>
            <ac:spMk id="2" creationId="{9DB9B47A-9932-483E-89C5-2DEB989E9CD4}"/>
          </ac:spMkLst>
        </pc:spChg>
        <pc:spChg chg="mod">
          <ac:chgData name="Natalie" userId="89dc73ad-0633-4007-8b50-19ca152c6b61" providerId="ADAL" clId="{E2702467-9911-48AE-A5B6-550311470BFB}" dt="2021-09-21T23:18:39.213" v="7771" actId="20577"/>
          <ac:spMkLst>
            <pc:docMk/>
            <pc:sldMk cId="3892933181" sldId="303"/>
            <ac:spMk id="3" creationId="{7ED387E0-ECA4-4E79-8596-B640289A80A5}"/>
          </ac:spMkLst>
        </pc:spChg>
        <pc:picChg chg="add mod modCrop">
          <ac:chgData name="Natalie" userId="89dc73ad-0633-4007-8b50-19ca152c6b61" providerId="ADAL" clId="{E2702467-9911-48AE-A5B6-550311470BFB}" dt="2021-09-21T23:18:32.135" v="7765" actId="14100"/>
          <ac:picMkLst>
            <pc:docMk/>
            <pc:sldMk cId="3892933181" sldId="303"/>
            <ac:picMk id="5" creationId="{AA6D68DF-4575-400D-A836-6308347B3732}"/>
          </ac:picMkLst>
        </pc:picChg>
      </pc:sldChg>
      <pc:sldChg chg="modSp new mod">
        <pc:chgData name="Natalie" userId="89dc73ad-0633-4007-8b50-19ca152c6b61" providerId="ADAL" clId="{E2702467-9911-48AE-A5B6-550311470BFB}" dt="2021-09-21T23:21:18.727" v="8074" actId="20577"/>
        <pc:sldMkLst>
          <pc:docMk/>
          <pc:sldMk cId="1714504888" sldId="304"/>
        </pc:sldMkLst>
        <pc:spChg chg="mod">
          <ac:chgData name="Natalie" userId="89dc73ad-0633-4007-8b50-19ca152c6b61" providerId="ADAL" clId="{E2702467-9911-48AE-A5B6-550311470BFB}" dt="2021-09-21T23:19:41.528" v="7835" actId="6549"/>
          <ac:spMkLst>
            <pc:docMk/>
            <pc:sldMk cId="1714504888" sldId="304"/>
            <ac:spMk id="2" creationId="{0E830C2F-7DF6-4D8D-9E66-C3572B692503}"/>
          </ac:spMkLst>
        </pc:spChg>
        <pc:spChg chg="mod">
          <ac:chgData name="Natalie" userId="89dc73ad-0633-4007-8b50-19ca152c6b61" providerId="ADAL" clId="{E2702467-9911-48AE-A5B6-550311470BFB}" dt="2021-09-21T23:21:18.727" v="8074" actId="20577"/>
          <ac:spMkLst>
            <pc:docMk/>
            <pc:sldMk cId="1714504888" sldId="304"/>
            <ac:spMk id="3" creationId="{BC8724C7-2C3C-402A-9F16-DCACDCBF560F}"/>
          </ac:spMkLst>
        </pc:spChg>
      </pc:sldChg>
      <pc:sldChg chg="addSp modSp new mod">
        <pc:chgData name="Natalie" userId="89dc73ad-0633-4007-8b50-19ca152c6b61" providerId="ADAL" clId="{E2702467-9911-48AE-A5B6-550311470BFB}" dt="2021-09-21T23:23:04.696" v="8119" actId="1076"/>
        <pc:sldMkLst>
          <pc:docMk/>
          <pc:sldMk cId="1299474391" sldId="305"/>
        </pc:sldMkLst>
        <pc:spChg chg="mod">
          <ac:chgData name="Natalie" userId="89dc73ad-0633-4007-8b50-19ca152c6b61" providerId="ADAL" clId="{E2702467-9911-48AE-A5B6-550311470BFB}" dt="2021-09-21T23:21:45.993" v="8114" actId="404"/>
          <ac:spMkLst>
            <pc:docMk/>
            <pc:sldMk cId="1299474391" sldId="305"/>
            <ac:spMk id="2" creationId="{2E6675E4-73D1-45D8-9327-2304EFE120A5}"/>
          </ac:spMkLst>
        </pc:spChg>
        <pc:picChg chg="add mod">
          <ac:chgData name="Natalie" userId="89dc73ad-0633-4007-8b50-19ca152c6b61" providerId="ADAL" clId="{E2702467-9911-48AE-A5B6-550311470BFB}" dt="2021-09-21T23:23:04.696" v="8119" actId="1076"/>
          <ac:picMkLst>
            <pc:docMk/>
            <pc:sldMk cId="1299474391" sldId="305"/>
            <ac:picMk id="5" creationId="{269DE379-3528-47DD-BE25-25FD17BFEC5B}"/>
          </ac:picMkLst>
        </pc:picChg>
      </pc:sldChg>
      <pc:sldChg chg="addSp delSp modSp new mod">
        <pc:chgData name="Natalie" userId="89dc73ad-0633-4007-8b50-19ca152c6b61" providerId="ADAL" clId="{E2702467-9911-48AE-A5B6-550311470BFB}" dt="2021-09-21T23:38:09.580" v="8513" actId="478"/>
        <pc:sldMkLst>
          <pc:docMk/>
          <pc:sldMk cId="2013199796" sldId="306"/>
        </pc:sldMkLst>
        <pc:spChg chg="mod">
          <ac:chgData name="Natalie" userId="89dc73ad-0633-4007-8b50-19ca152c6b61" providerId="ADAL" clId="{E2702467-9911-48AE-A5B6-550311470BFB}" dt="2021-09-21T23:26:43.232" v="8234" actId="1076"/>
          <ac:spMkLst>
            <pc:docMk/>
            <pc:sldMk cId="2013199796" sldId="306"/>
            <ac:spMk id="2" creationId="{29E76796-C747-49C5-B59F-7D79C1BE40C8}"/>
          </ac:spMkLst>
        </pc:spChg>
        <pc:spChg chg="mod">
          <ac:chgData name="Natalie" userId="89dc73ad-0633-4007-8b50-19ca152c6b61" providerId="ADAL" clId="{E2702467-9911-48AE-A5B6-550311470BFB}" dt="2021-09-21T23:26:45.942" v="8235" actId="1076"/>
          <ac:spMkLst>
            <pc:docMk/>
            <pc:sldMk cId="2013199796" sldId="306"/>
            <ac:spMk id="3" creationId="{7788DBDB-1FF9-48AF-909A-67C3540BFE2A}"/>
          </ac:spMkLst>
        </pc:spChg>
        <pc:spChg chg="add del mod">
          <ac:chgData name="Natalie" userId="89dc73ad-0633-4007-8b50-19ca152c6b61" providerId="ADAL" clId="{E2702467-9911-48AE-A5B6-550311470BFB}" dt="2021-09-21T23:38:09.580" v="8513" actId="478"/>
          <ac:spMkLst>
            <pc:docMk/>
            <pc:sldMk cId="2013199796" sldId="306"/>
            <ac:spMk id="6" creationId="{056B5D90-B1BC-4EF9-AC3B-601C868C1C71}"/>
          </ac:spMkLst>
        </pc:spChg>
        <pc:picChg chg="add del mod">
          <ac:chgData name="Natalie" userId="89dc73ad-0633-4007-8b50-19ca152c6b61" providerId="ADAL" clId="{E2702467-9911-48AE-A5B6-550311470BFB}" dt="2021-09-21T23:38:09.580" v="8513" actId="478"/>
          <ac:picMkLst>
            <pc:docMk/>
            <pc:sldMk cId="2013199796" sldId="306"/>
            <ac:picMk id="5" creationId="{74AEB04E-D57D-436F-B5B7-AC5989075D1E}"/>
          </ac:picMkLst>
        </pc:picChg>
      </pc:sldChg>
      <pc:sldChg chg="modSp new mod">
        <pc:chgData name="Natalie" userId="89dc73ad-0633-4007-8b50-19ca152c6b61" providerId="ADAL" clId="{E2702467-9911-48AE-A5B6-550311470BFB}" dt="2021-09-21T23:36:55.963" v="8510" actId="20577"/>
        <pc:sldMkLst>
          <pc:docMk/>
          <pc:sldMk cId="159564240" sldId="307"/>
        </pc:sldMkLst>
        <pc:spChg chg="mod">
          <ac:chgData name="Natalie" userId="89dc73ad-0633-4007-8b50-19ca152c6b61" providerId="ADAL" clId="{E2702467-9911-48AE-A5B6-550311470BFB}" dt="2021-09-21T23:27:12.457" v="8260" actId="20577"/>
          <ac:spMkLst>
            <pc:docMk/>
            <pc:sldMk cId="159564240" sldId="307"/>
            <ac:spMk id="2" creationId="{30B852D7-6590-4CFF-9249-31739454AF08}"/>
          </ac:spMkLst>
        </pc:spChg>
        <pc:spChg chg="mod">
          <ac:chgData name="Natalie" userId="89dc73ad-0633-4007-8b50-19ca152c6b61" providerId="ADAL" clId="{E2702467-9911-48AE-A5B6-550311470BFB}" dt="2021-09-21T23:36:55.963" v="8510" actId="20577"/>
          <ac:spMkLst>
            <pc:docMk/>
            <pc:sldMk cId="159564240" sldId="307"/>
            <ac:spMk id="3" creationId="{E9BB1968-4141-4ADD-8869-D774D4D2D652}"/>
          </ac:spMkLst>
        </pc:spChg>
      </pc:sldChg>
      <pc:sldChg chg="modSp new mod">
        <pc:chgData name="Natalie" userId="89dc73ad-0633-4007-8b50-19ca152c6b61" providerId="ADAL" clId="{E2702467-9911-48AE-A5B6-550311470BFB}" dt="2021-09-21T23:43:12.867" v="8714" actId="20577"/>
        <pc:sldMkLst>
          <pc:docMk/>
          <pc:sldMk cId="1897715146" sldId="308"/>
        </pc:sldMkLst>
        <pc:spChg chg="mod">
          <ac:chgData name="Natalie" userId="89dc73ad-0633-4007-8b50-19ca152c6b61" providerId="ADAL" clId="{E2702467-9911-48AE-A5B6-550311470BFB}" dt="2021-09-21T23:38:37.521" v="8540" actId="20577"/>
          <ac:spMkLst>
            <pc:docMk/>
            <pc:sldMk cId="1897715146" sldId="308"/>
            <ac:spMk id="2" creationId="{3ABAB350-B978-45DB-B2B0-72D64289052F}"/>
          </ac:spMkLst>
        </pc:spChg>
        <pc:spChg chg="mod">
          <ac:chgData name="Natalie" userId="89dc73ad-0633-4007-8b50-19ca152c6b61" providerId="ADAL" clId="{E2702467-9911-48AE-A5B6-550311470BFB}" dt="2021-09-21T23:43:12.867" v="8714" actId="20577"/>
          <ac:spMkLst>
            <pc:docMk/>
            <pc:sldMk cId="1897715146" sldId="308"/>
            <ac:spMk id="3" creationId="{44BB3E3E-81E5-4B5A-8B65-9822FCAFFC7F}"/>
          </ac:spMkLst>
        </pc:spChg>
      </pc:sldChg>
      <pc:sldChg chg="addSp modSp new mod">
        <pc:chgData name="Natalie" userId="89dc73ad-0633-4007-8b50-19ca152c6b61" providerId="ADAL" clId="{E2702467-9911-48AE-A5B6-550311470BFB}" dt="2021-09-22T02:13:14.427" v="8944" actId="1076"/>
        <pc:sldMkLst>
          <pc:docMk/>
          <pc:sldMk cId="1957006233" sldId="309"/>
        </pc:sldMkLst>
        <pc:spChg chg="mod">
          <ac:chgData name="Natalie" userId="89dc73ad-0633-4007-8b50-19ca152c6b61" providerId="ADAL" clId="{E2702467-9911-48AE-A5B6-550311470BFB}" dt="2021-09-21T23:43:28.434" v="8730" actId="20577"/>
          <ac:spMkLst>
            <pc:docMk/>
            <pc:sldMk cId="1957006233" sldId="309"/>
            <ac:spMk id="2" creationId="{E4E74995-C5D9-41B3-BE7C-0746B67C34FE}"/>
          </ac:spMkLst>
        </pc:spChg>
        <pc:spChg chg="mod">
          <ac:chgData name="Natalie" userId="89dc73ad-0633-4007-8b50-19ca152c6b61" providerId="ADAL" clId="{E2702467-9911-48AE-A5B6-550311470BFB}" dt="2021-09-22T02:12:05.734" v="8938" actId="1076"/>
          <ac:spMkLst>
            <pc:docMk/>
            <pc:sldMk cId="1957006233" sldId="309"/>
            <ac:spMk id="3" creationId="{BB22E7DE-2662-41AF-9F51-06AD072FE205}"/>
          </ac:spMkLst>
        </pc:spChg>
        <pc:spChg chg="add mod">
          <ac:chgData name="Natalie" userId="89dc73ad-0633-4007-8b50-19ca152c6b61" providerId="ADAL" clId="{E2702467-9911-48AE-A5B6-550311470BFB}" dt="2021-09-22T02:13:14.427" v="8944" actId="1076"/>
          <ac:spMkLst>
            <pc:docMk/>
            <pc:sldMk cId="1957006233" sldId="309"/>
            <ac:spMk id="6" creationId="{88E64751-EC70-422D-8E5D-24B45FC93F6D}"/>
          </ac:spMkLst>
        </pc:spChg>
        <pc:picChg chg="add mod">
          <ac:chgData name="Natalie" userId="89dc73ad-0633-4007-8b50-19ca152c6b61" providerId="ADAL" clId="{E2702467-9911-48AE-A5B6-550311470BFB}" dt="2021-09-22T02:13:14.427" v="8944" actId="1076"/>
          <ac:picMkLst>
            <pc:docMk/>
            <pc:sldMk cId="1957006233" sldId="309"/>
            <ac:picMk id="5" creationId="{21478B3E-59A7-45CD-8C29-2B78B85B10EA}"/>
          </ac:picMkLst>
        </pc:picChg>
      </pc:sldChg>
      <pc:sldChg chg="addSp delSp modSp new mod ord">
        <pc:chgData name="Natalie" userId="89dc73ad-0633-4007-8b50-19ca152c6b61" providerId="ADAL" clId="{E2702467-9911-48AE-A5B6-550311470BFB}" dt="2021-09-22T02:20:36.204" v="9220" actId="1076"/>
        <pc:sldMkLst>
          <pc:docMk/>
          <pc:sldMk cId="2232534280" sldId="310"/>
        </pc:sldMkLst>
        <pc:spChg chg="mod">
          <ac:chgData name="Natalie" userId="89dc73ad-0633-4007-8b50-19ca152c6b61" providerId="ADAL" clId="{E2702467-9911-48AE-A5B6-550311470BFB}" dt="2021-09-22T02:15:25.472" v="9006" actId="20577"/>
          <ac:spMkLst>
            <pc:docMk/>
            <pc:sldMk cId="2232534280" sldId="310"/>
            <ac:spMk id="2" creationId="{9FAC6318-EFB4-432C-834A-13055A1CDDC3}"/>
          </ac:spMkLst>
        </pc:spChg>
        <pc:spChg chg="mod">
          <ac:chgData name="Natalie" userId="89dc73ad-0633-4007-8b50-19ca152c6b61" providerId="ADAL" clId="{E2702467-9911-48AE-A5B6-550311470BFB}" dt="2021-09-22T02:20:33.094" v="9219" actId="1076"/>
          <ac:spMkLst>
            <pc:docMk/>
            <pc:sldMk cId="2232534280" sldId="310"/>
            <ac:spMk id="3" creationId="{4F786A1E-C8D5-4D54-B3F1-5313F05B1547}"/>
          </ac:spMkLst>
        </pc:spChg>
        <pc:spChg chg="add del mod">
          <ac:chgData name="Natalie" userId="89dc73ad-0633-4007-8b50-19ca152c6b61" providerId="ADAL" clId="{E2702467-9911-48AE-A5B6-550311470BFB}" dt="2021-09-22T02:18:14.913" v="9170" actId="478"/>
          <ac:spMkLst>
            <pc:docMk/>
            <pc:sldMk cId="2232534280" sldId="310"/>
            <ac:spMk id="6" creationId="{A4A505B3-D0B1-4893-A050-69CCF8FBDA0F}"/>
          </ac:spMkLst>
        </pc:spChg>
        <pc:picChg chg="add del mod">
          <ac:chgData name="Natalie" userId="89dc73ad-0633-4007-8b50-19ca152c6b61" providerId="ADAL" clId="{E2702467-9911-48AE-A5B6-550311470BFB}" dt="2021-09-22T02:18:14.913" v="9170" actId="478"/>
          <ac:picMkLst>
            <pc:docMk/>
            <pc:sldMk cId="2232534280" sldId="310"/>
            <ac:picMk id="5" creationId="{1D873D05-647A-4525-8981-F69E12BEB5FF}"/>
          </ac:picMkLst>
        </pc:picChg>
        <pc:picChg chg="add mod">
          <ac:chgData name="Natalie" userId="89dc73ad-0633-4007-8b50-19ca152c6b61" providerId="ADAL" clId="{E2702467-9911-48AE-A5B6-550311470BFB}" dt="2021-09-22T02:20:36.204" v="9220" actId="1076"/>
          <ac:picMkLst>
            <pc:docMk/>
            <pc:sldMk cId="2232534280" sldId="310"/>
            <ac:picMk id="8" creationId="{59296126-8C6C-425A-9C9C-CDE2C0429506}"/>
          </ac:picMkLst>
        </pc:picChg>
      </pc:sldChg>
      <pc:sldChg chg="addSp modSp new mod">
        <pc:chgData name="Natalie" userId="89dc73ad-0633-4007-8b50-19ca152c6b61" providerId="ADAL" clId="{E2702467-9911-48AE-A5B6-550311470BFB}" dt="2021-09-22T02:30:48.687" v="9419" actId="20577"/>
        <pc:sldMkLst>
          <pc:docMk/>
          <pc:sldMk cId="3178659441" sldId="311"/>
        </pc:sldMkLst>
        <pc:spChg chg="mod">
          <ac:chgData name="Natalie" userId="89dc73ad-0633-4007-8b50-19ca152c6b61" providerId="ADAL" clId="{E2702467-9911-48AE-A5B6-550311470BFB}" dt="2021-09-22T02:26:25.172" v="9342" actId="403"/>
          <ac:spMkLst>
            <pc:docMk/>
            <pc:sldMk cId="3178659441" sldId="311"/>
            <ac:spMk id="2" creationId="{70561A77-35F6-4560-8554-670BB36D5405}"/>
          </ac:spMkLst>
        </pc:spChg>
        <pc:spChg chg="mod">
          <ac:chgData name="Natalie" userId="89dc73ad-0633-4007-8b50-19ca152c6b61" providerId="ADAL" clId="{E2702467-9911-48AE-A5B6-550311470BFB}" dt="2021-09-22T02:30:48.687" v="9419" actId="20577"/>
          <ac:spMkLst>
            <pc:docMk/>
            <pc:sldMk cId="3178659441" sldId="311"/>
            <ac:spMk id="3" creationId="{23C8E1E0-41FD-4DEC-AC01-B39B85093CF7}"/>
          </ac:spMkLst>
        </pc:spChg>
        <pc:picChg chg="add mod">
          <ac:chgData name="Natalie" userId="89dc73ad-0633-4007-8b50-19ca152c6b61" providerId="ADAL" clId="{E2702467-9911-48AE-A5B6-550311470BFB}" dt="2021-09-22T02:30:21.676" v="9346" actId="14100"/>
          <ac:picMkLst>
            <pc:docMk/>
            <pc:sldMk cId="3178659441" sldId="311"/>
            <ac:picMk id="5" creationId="{0FD77595-B819-42F0-A951-63D7F6AF0431}"/>
          </ac:picMkLst>
        </pc:picChg>
      </pc:sldChg>
      <pc:sldChg chg="addSp delSp modSp new mod ord">
        <pc:chgData name="Natalie" userId="89dc73ad-0633-4007-8b50-19ca152c6b61" providerId="ADAL" clId="{E2702467-9911-48AE-A5B6-550311470BFB}" dt="2021-09-22T02:26:13.765" v="9317"/>
        <pc:sldMkLst>
          <pc:docMk/>
          <pc:sldMk cId="4228151221" sldId="312"/>
        </pc:sldMkLst>
        <pc:spChg chg="mod">
          <ac:chgData name="Natalie" userId="89dc73ad-0633-4007-8b50-19ca152c6b61" providerId="ADAL" clId="{E2702467-9911-48AE-A5B6-550311470BFB}" dt="2021-09-22T02:22:33.302" v="9248" actId="20577"/>
          <ac:spMkLst>
            <pc:docMk/>
            <pc:sldMk cId="4228151221" sldId="312"/>
            <ac:spMk id="2" creationId="{EC351519-AA0D-4470-B6E1-545315C3BB7D}"/>
          </ac:spMkLst>
        </pc:spChg>
        <pc:spChg chg="del">
          <ac:chgData name="Natalie" userId="89dc73ad-0633-4007-8b50-19ca152c6b61" providerId="ADAL" clId="{E2702467-9911-48AE-A5B6-550311470BFB}" dt="2021-09-22T02:23:41.735" v="9249" actId="1032"/>
          <ac:spMkLst>
            <pc:docMk/>
            <pc:sldMk cId="4228151221" sldId="312"/>
            <ac:spMk id="3" creationId="{41478CF5-B8AA-4A0B-B2E3-3EE2FDA82E46}"/>
          </ac:spMkLst>
        </pc:spChg>
        <pc:graphicFrameChg chg="add mod modGraphic">
          <ac:chgData name="Natalie" userId="89dc73ad-0633-4007-8b50-19ca152c6b61" providerId="ADAL" clId="{E2702467-9911-48AE-A5B6-550311470BFB}" dt="2021-09-22T02:26:10.741" v="9315" actId="14100"/>
          <ac:graphicFrameMkLst>
            <pc:docMk/>
            <pc:sldMk cId="4228151221" sldId="312"/>
            <ac:graphicFrameMk id="4" creationId="{92B9CECC-78D1-4035-A12E-CEFF3888C9F0}"/>
          </ac:graphicFrameMkLst>
        </pc:graphicFrameChg>
      </pc:sldChg>
      <pc:sldChg chg="addSp delSp modSp new mod">
        <pc:chgData name="Natalie" userId="89dc73ad-0633-4007-8b50-19ca152c6b61" providerId="ADAL" clId="{E2702467-9911-48AE-A5B6-550311470BFB}" dt="2021-09-22T02:48:51.077" v="9562" actId="1076"/>
        <pc:sldMkLst>
          <pc:docMk/>
          <pc:sldMk cId="2087095209" sldId="313"/>
        </pc:sldMkLst>
        <pc:spChg chg="mod">
          <ac:chgData name="Natalie" userId="89dc73ad-0633-4007-8b50-19ca152c6b61" providerId="ADAL" clId="{E2702467-9911-48AE-A5B6-550311470BFB}" dt="2021-09-22T02:32:36.182" v="9448" actId="20577"/>
          <ac:spMkLst>
            <pc:docMk/>
            <pc:sldMk cId="2087095209" sldId="313"/>
            <ac:spMk id="2" creationId="{EF862BA5-D68E-48C2-9BB0-A03EB8A50C8E}"/>
          </ac:spMkLst>
        </pc:spChg>
        <pc:spChg chg="mod">
          <ac:chgData name="Natalie" userId="89dc73ad-0633-4007-8b50-19ca152c6b61" providerId="ADAL" clId="{E2702467-9911-48AE-A5B6-550311470BFB}" dt="2021-09-22T02:40:18.543" v="9552" actId="14100"/>
          <ac:spMkLst>
            <pc:docMk/>
            <pc:sldMk cId="2087095209" sldId="313"/>
            <ac:spMk id="3" creationId="{E667A889-01D9-4F77-8934-753447A75F84}"/>
          </ac:spMkLst>
        </pc:spChg>
        <pc:spChg chg="add mod">
          <ac:chgData name="Natalie" userId="89dc73ad-0633-4007-8b50-19ca152c6b61" providerId="ADAL" clId="{E2702467-9911-48AE-A5B6-550311470BFB}" dt="2021-09-22T02:48:51.077" v="9562" actId="1076"/>
          <ac:spMkLst>
            <pc:docMk/>
            <pc:sldMk cId="2087095209" sldId="313"/>
            <ac:spMk id="8" creationId="{A2809E74-6959-4404-8C33-D7E97312836D}"/>
          </ac:spMkLst>
        </pc:spChg>
        <pc:picChg chg="add del mod">
          <ac:chgData name="Natalie" userId="89dc73ad-0633-4007-8b50-19ca152c6b61" providerId="ADAL" clId="{E2702467-9911-48AE-A5B6-550311470BFB}" dt="2021-09-22T02:43:41.521" v="9557" actId="478"/>
          <ac:picMkLst>
            <pc:docMk/>
            <pc:sldMk cId="2087095209" sldId="313"/>
            <ac:picMk id="5" creationId="{A15A8EE4-EB39-421A-AD15-FEBDFD0C0716}"/>
          </ac:picMkLst>
        </pc:picChg>
        <pc:picChg chg="add mod">
          <ac:chgData name="Natalie" userId="89dc73ad-0633-4007-8b50-19ca152c6b61" providerId="ADAL" clId="{E2702467-9911-48AE-A5B6-550311470BFB}" dt="2021-09-22T02:48:51.077" v="9562" actId="1076"/>
          <ac:picMkLst>
            <pc:docMk/>
            <pc:sldMk cId="2087095209" sldId="313"/>
            <ac:picMk id="7" creationId="{5128DCFB-5278-4D9D-86F7-85FF36DC739B}"/>
          </ac:picMkLst>
        </pc:picChg>
      </pc:sldChg>
      <pc:sldChg chg="modSp new mod">
        <pc:chgData name="Natalie" userId="89dc73ad-0633-4007-8b50-19ca152c6b61" providerId="ADAL" clId="{E2702467-9911-48AE-A5B6-550311470BFB}" dt="2021-09-22T02:49:47.481" v="9634" actId="20577"/>
        <pc:sldMkLst>
          <pc:docMk/>
          <pc:sldMk cId="321425575" sldId="314"/>
        </pc:sldMkLst>
        <pc:spChg chg="mod">
          <ac:chgData name="Natalie" userId="89dc73ad-0633-4007-8b50-19ca152c6b61" providerId="ADAL" clId="{E2702467-9911-48AE-A5B6-550311470BFB}" dt="2021-09-22T02:49:06.926" v="9583" actId="20577"/>
          <ac:spMkLst>
            <pc:docMk/>
            <pc:sldMk cId="321425575" sldId="314"/>
            <ac:spMk id="2" creationId="{250F3840-18E3-4D33-888C-84023C33A30D}"/>
          </ac:spMkLst>
        </pc:spChg>
        <pc:spChg chg="mod">
          <ac:chgData name="Natalie" userId="89dc73ad-0633-4007-8b50-19ca152c6b61" providerId="ADAL" clId="{E2702467-9911-48AE-A5B6-550311470BFB}" dt="2021-09-22T02:49:47.481" v="9634" actId="20577"/>
          <ac:spMkLst>
            <pc:docMk/>
            <pc:sldMk cId="321425575" sldId="314"/>
            <ac:spMk id="3" creationId="{90297C4F-F5C0-4C3A-9109-0B74710FA41F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E5BB8B-29C7-4856-81B0-C021D364E696}" type="doc">
      <dgm:prSet loTypeId="urn:microsoft.com/office/officeart/2017/3/layout/DropPinTimeline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9F5E556-EE41-4513-986A-3D944DB80274}">
      <dgm:prSet/>
      <dgm:spPr/>
      <dgm:t>
        <a:bodyPr/>
        <a:lstStyle/>
        <a:p>
          <a:pPr>
            <a:defRPr b="1"/>
          </a:pPr>
          <a:r>
            <a:rPr lang="en-US"/>
            <a:t>1500s</a:t>
          </a:r>
        </a:p>
      </dgm:t>
    </dgm:pt>
    <dgm:pt modelId="{D3FA6A0E-1C3C-4CF7-B8A4-FCC1CA39D542}" type="parTrans" cxnId="{34CF6D2B-DF4E-411E-8BC7-744B381F74B0}">
      <dgm:prSet/>
      <dgm:spPr/>
      <dgm:t>
        <a:bodyPr/>
        <a:lstStyle/>
        <a:p>
          <a:endParaRPr lang="en-US"/>
        </a:p>
      </dgm:t>
    </dgm:pt>
    <dgm:pt modelId="{FD7CCA52-B39E-4AE4-9D1E-8038E74D1913}" type="sibTrans" cxnId="{34CF6D2B-DF4E-411E-8BC7-744B381F74B0}">
      <dgm:prSet/>
      <dgm:spPr/>
      <dgm:t>
        <a:bodyPr/>
        <a:lstStyle/>
        <a:p>
          <a:endParaRPr lang="en-US"/>
        </a:p>
      </dgm:t>
    </dgm:pt>
    <dgm:pt modelId="{669F1A02-2C7C-4730-8C9B-1B25A0B98A98}">
      <dgm:prSet/>
      <dgm:spPr/>
      <dgm:t>
        <a:bodyPr/>
        <a:lstStyle/>
        <a:p>
          <a:r>
            <a:rPr lang="en-US"/>
            <a:t>add multiple lenses to magnify</a:t>
          </a:r>
        </a:p>
      </dgm:t>
    </dgm:pt>
    <dgm:pt modelId="{9D8EA9A4-F5C9-4B61-8EF8-43AF1248D2AD}" type="parTrans" cxnId="{F6A35F22-61B3-4722-B285-892FF4DCF9C7}">
      <dgm:prSet/>
      <dgm:spPr/>
      <dgm:t>
        <a:bodyPr/>
        <a:lstStyle/>
        <a:p>
          <a:endParaRPr lang="en-US"/>
        </a:p>
      </dgm:t>
    </dgm:pt>
    <dgm:pt modelId="{65A1F399-2BCE-49A2-85FD-583C64536AD0}" type="sibTrans" cxnId="{F6A35F22-61B3-4722-B285-892FF4DCF9C7}">
      <dgm:prSet/>
      <dgm:spPr/>
      <dgm:t>
        <a:bodyPr/>
        <a:lstStyle/>
        <a:p>
          <a:endParaRPr lang="en-US"/>
        </a:p>
      </dgm:t>
    </dgm:pt>
    <dgm:pt modelId="{166CD93A-4DB1-4F41-8E43-71862D89A200}">
      <dgm:prSet/>
      <dgm:spPr/>
      <dgm:t>
        <a:bodyPr/>
        <a:lstStyle/>
        <a:p>
          <a:pPr>
            <a:defRPr b="1"/>
          </a:pPr>
          <a:r>
            <a:rPr lang="en-US"/>
            <a:t>1665</a:t>
          </a:r>
        </a:p>
      </dgm:t>
    </dgm:pt>
    <dgm:pt modelId="{3C2E2242-76EC-4915-A91D-49E4D164D659}" type="parTrans" cxnId="{659B418F-E464-4875-9545-75C27218CA54}">
      <dgm:prSet/>
      <dgm:spPr/>
      <dgm:t>
        <a:bodyPr/>
        <a:lstStyle/>
        <a:p>
          <a:endParaRPr lang="en-US"/>
        </a:p>
      </dgm:t>
    </dgm:pt>
    <dgm:pt modelId="{52BC9306-9C5F-435F-B667-3A6B850A16EA}" type="sibTrans" cxnId="{659B418F-E464-4875-9545-75C27218CA54}">
      <dgm:prSet/>
      <dgm:spPr/>
      <dgm:t>
        <a:bodyPr/>
        <a:lstStyle/>
        <a:p>
          <a:endParaRPr lang="en-US"/>
        </a:p>
      </dgm:t>
    </dgm:pt>
    <dgm:pt modelId="{1E2A196A-0505-4A2E-A1A5-D8A4E9804FAB}">
      <dgm:prSet/>
      <dgm:spPr/>
      <dgm:t>
        <a:bodyPr/>
        <a:lstStyle/>
        <a:p>
          <a:r>
            <a:rPr lang="en-US"/>
            <a:t>Robert Hooke-cork cells</a:t>
          </a:r>
        </a:p>
      </dgm:t>
    </dgm:pt>
    <dgm:pt modelId="{0E0AB96E-4B94-4B5F-A264-640B79D5C231}" type="parTrans" cxnId="{E8E280A2-F0AD-4A64-844F-AE6F09745F75}">
      <dgm:prSet/>
      <dgm:spPr/>
      <dgm:t>
        <a:bodyPr/>
        <a:lstStyle/>
        <a:p>
          <a:endParaRPr lang="en-US"/>
        </a:p>
      </dgm:t>
    </dgm:pt>
    <dgm:pt modelId="{80DB2656-A5F4-4651-B13F-E339B8AABAF1}" type="sibTrans" cxnId="{E8E280A2-F0AD-4A64-844F-AE6F09745F75}">
      <dgm:prSet/>
      <dgm:spPr/>
      <dgm:t>
        <a:bodyPr/>
        <a:lstStyle/>
        <a:p>
          <a:endParaRPr lang="en-US"/>
        </a:p>
      </dgm:t>
    </dgm:pt>
    <dgm:pt modelId="{9C41F3DB-24BB-4936-BEEB-CA6EADA5A28B}">
      <dgm:prSet/>
      <dgm:spPr/>
      <dgm:t>
        <a:bodyPr/>
        <a:lstStyle/>
        <a:p>
          <a:pPr>
            <a:defRPr b="1"/>
          </a:pPr>
          <a:r>
            <a:rPr lang="en-US"/>
            <a:t>1660s</a:t>
          </a:r>
        </a:p>
      </dgm:t>
    </dgm:pt>
    <dgm:pt modelId="{958BA41C-5EFC-41D4-AF76-63A10A583A79}" type="parTrans" cxnId="{05F27A93-A134-48CB-B0FD-042D90737BBA}">
      <dgm:prSet/>
      <dgm:spPr/>
      <dgm:t>
        <a:bodyPr/>
        <a:lstStyle/>
        <a:p>
          <a:endParaRPr lang="en-US"/>
        </a:p>
      </dgm:t>
    </dgm:pt>
    <dgm:pt modelId="{B7E01E46-6C9E-44D0-924C-06138B8FBC72}" type="sibTrans" cxnId="{05F27A93-A134-48CB-B0FD-042D90737BBA}">
      <dgm:prSet/>
      <dgm:spPr/>
      <dgm:t>
        <a:bodyPr/>
        <a:lstStyle/>
        <a:p>
          <a:endParaRPr lang="en-US"/>
        </a:p>
      </dgm:t>
    </dgm:pt>
    <dgm:pt modelId="{54E91A8C-A8B9-4D98-8081-DB67D019DDD2}">
      <dgm:prSet/>
      <dgm:spPr/>
      <dgm:t>
        <a:bodyPr/>
        <a:lstStyle/>
        <a:p>
          <a:r>
            <a:rPr lang="en-US"/>
            <a:t>Anton van Leeuwenhoek</a:t>
          </a:r>
        </a:p>
      </dgm:t>
    </dgm:pt>
    <dgm:pt modelId="{29398836-5550-489D-9FF6-84C69EAE46DF}" type="parTrans" cxnId="{547B3501-33C9-4E2B-8554-07FBA4EDE350}">
      <dgm:prSet/>
      <dgm:spPr/>
      <dgm:t>
        <a:bodyPr/>
        <a:lstStyle/>
        <a:p>
          <a:endParaRPr lang="en-US"/>
        </a:p>
      </dgm:t>
    </dgm:pt>
    <dgm:pt modelId="{D9CB1EC8-0B40-4968-944B-9F35DBCBCC56}" type="sibTrans" cxnId="{547B3501-33C9-4E2B-8554-07FBA4EDE350}">
      <dgm:prSet/>
      <dgm:spPr/>
      <dgm:t>
        <a:bodyPr/>
        <a:lstStyle/>
        <a:p>
          <a:endParaRPr lang="en-US"/>
        </a:p>
      </dgm:t>
    </dgm:pt>
    <dgm:pt modelId="{5D8732D2-D31B-4ED8-BB47-EE4557299A60}">
      <dgm:prSet/>
      <dgm:spPr/>
      <dgm:t>
        <a:bodyPr/>
        <a:lstStyle/>
        <a:p>
          <a:pPr>
            <a:defRPr b="1"/>
          </a:pPr>
          <a:r>
            <a:rPr lang="en-US"/>
            <a:t>1838</a:t>
          </a:r>
        </a:p>
      </dgm:t>
    </dgm:pt>
    <dgm:pt modelId="{6122687A-455D-41D2-9685-A4C3C59E6107}" type="parTrans" cxnId="{6CA97591-D308-4195-A177-A04A258DC31A}">
      <dgm:prSet/>
      <dgm:spPr/>
      <dgm:t>
        <a:bodyPr/>
        <a:lstStyle/>
        <a:p>
          <a:endParaRPr lang="en-US"/>
        </a:p>
      </dgm:t>
    </dgm:pt>
    <dgm:pt modelId="{EF15C42E-9463-41D9-8B78-2C462FEBF0F0}" type="sibTrans" cxnId="{6CA97591-D308-4195-A177-A04A258DC31A}">
      <dgm:prSet/>
      <dgm:spPr/>
      <dgm:t>
        <a:bodyPr/>
        <a:lstStyle/>
        <a:p>
          <a:endParaRPr lang="en-US"/>
        </a:p>
      </dgm:t>
    </dgm:pt>
    <dgm:pt modelId="{0D6070F9-DA0D-46F0-B699-37B4A9A4FA66}">
      <dgm:prSet/>
      <dgm:spPr/>
      <dgm:t>
        <a:bodyPr/>
        <a:lstStyle/>
        <a:p>
          <a:r>
            <a:rPr lang="en-US"/>
            <a:t>Matthias Schleiden said all plants made of cells</a:t>
          </a:r>
        </a:p>
      </dgm:t>
    </dgm:pt>
    <dgm:pt modelId="{4F5BAECC-5C01-4A04-B6E3-98C2A49B66FE}" type="parTrans" cxnId="{C15DC08D-D5DA-4786-8FF0-B56EE78AE8AC}">
      <dgm:prSet/>
      <dgm:spPr/>
      <dgm:t>
        <a:bodyPr/>
        <a:lstStyle/>
        <a:p>
          <a:endParaRPr lang="en-US"/>
        </a:p>
      </dgm:t>
    </dgm:pt>
    <dgm:pt modelId="{6BC74E35-E66F-4C4C-BD41-C3F4D2CC8EBD}" type="sibTrans" cxnId="{C15DC08D-D5DA-4786-8FF0-B56EE78AE8AC}">
      <dgm:prSet/>
      <dgm:spPr/>
      <dgm:t>
        <a:bodyPr/>
        <a:lstStyle/>
        <a:p>
          <a:endParaRPr lang="en-US"/>
        </a:p>
      </dgm:t>
    </dgm:pt>
    <dgm:pt modelId="{9B5EEF63-CAA4-44F4-90FA-A73BFF634DD8}">
      <dgm:prSet/>
      <dgm:spPr/>
      <dgm:t>
        <a:bodyPr/>
        <a:lstStyle/>
        <a:p>
          <a:pPr>
            <a:defRPr b="1"/>
          </a:pPr>
          <a:r>
            <a:rPr lang="en-US"/>
            <a:t>1855</a:t>
          </a:r>
        </a:p>
      </dgm:t>
    </dgm:pt>
    <dgm:pt modelId="{DC92BC7E-E3D7-4256-8FD1-C52932BECE04}" type="parTrans" cxnId="{4AA7F672-21F3-442A-AE0C-0F7F960601EB}">
      <dgm:prSet/>
      <dgm:spPr/>
      <dgm:t>
        <a:bodyPr/>
        <a:lstStyle/>
        <a:p>
          <a:endParaRPr lang="en-US"/>
        </a:p>
      </dgm:t>
    </dgm:pt>
    <dgm:pt modelId="{B5703B81-58A2-42F0-93A6-B7747052327D}" type="sibTrans" cxnId="{4AA7F672-21F3-442A-AE0C-0F7F960601EB}">
      <dgm:prSet/>
      <dgm:spPr/>
      <dgm:t>
        <a:bodyPr/>
        <a:lstStyle/>
        <a:p>
          <a:endParaRPr lang="en-US"/>
        </a:p>
      </dgm:t>
    </dgm:pt>
    <dgm:pt modelId="{0222F994-162D-41BE-9874-61A82C79A341}">
      <dgm:prSet/>
      <dgm:spPr/>
      <dgm:t>
        <a:bodyPr/>
        <a:lstStyle/>
        <a:p>
          <a:r>
            <a:rPr lang="en-US"/>
            <a:t>Rudolf Virchow said cells divide.</a:t>
          </a:r>
        </a:p>
      </dgm:t>
    </dgm:pt>
    <dgm:pt modelId="{C240A78E-5C23-479D-813E-7F62F55137E8}" type="parTrans" cxnId="{02C0E356-F071-4978-BC38-9B9D5D77C9E4}">
      <dgm:prSet/>
      <dgm:spPr/>
      <dgm:t>
        <a:bodyPr/>
        <a:lstStyle/>
        <a:p>
          <a:endParaRPr lang="en-US"/>
        </a:p>
      </dgm:t>
    </dgm:pt>
    <dgm:pt modelId="{BB80BDB5-D0FD-40D6-A219-D1BFDC0DA189}" type="sibTrans" cxnId="{02C0E356-F071-4978-BC38-9B9D5D77C9E4}">
      <dgm:prSet/>
      <dgm:spPr/>
      <dgm:t>
        <a:bodyPr/>
        <a:lstStyle/>
        <a:p>
          <a:endParaRPr lang="en-US"/>
        </a:p>
      </dgm:t>
    </dgm:pt>
    <dgm:pt modelId="{D9C9A408-6AF4-4085-823A-819D663EE52B}" type="pres">
      <dgm:prSet presAssocID="{54E5BB8B-29C7-4856-81B0-C021D364E696}" presName="root" presStyleCnt="0">
        <dgm:presLayoutVars>
          <dgm:chMax/>
          <dgm:chPref/>
          <dgm:animLvl val="lvl"/>
        </dgm:presLayoutVars>
      </dgm:prSet>
      <dgm:spPr/>
    </dgm:pt>
    <dgm:pt modelId="{9CB09434-6561-4831-935E-6CBBC4A7CB4F}" type="pres">
      <dgm:prSet presAssocID="{54E5BB8B-29C7-4856-81B0-C021D364E696}" presName="divider" presStyleLbl="fgAcc1" presStyleIdx="0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gm:spPr>
    </dgm:pt>
    <dgm:pt modelId="{68479E50-8802-4ABB-922B-D87BBBCA1CFA}" type="pres">
      <dgm:prSet presAssocID="{54E5BB8B-29C7-4856-81B0-C021D364E696}" presName="nodes" presStyleCnt="0">
        <dgm:presLayoutVars>
          <dgm:chMax/>
          <dgm:chPref/>
          <dgm:animLvl val="lvl"/>
        </dgm:presLayoutVars>
      </dgm:prSet>
      <dgm:spPr/>
    </dgm:pt>
    <dgm:pt modelId="{AB908A24-DB02-4004-A56D-5D09CBF7F37F}" type="pres">
      <dgm:prSet presAssocID="{39F5E556-EE41-4513-986A-3D944DB80274}" presName="composite" presStyleCnt="0"/>
      <dgm:spPr/>
    </dgm:pt>
    <dgm:pt modelId="{F63BED1C-2732-48F8-A512-2AF1A420437D}" type="pres">
      <dgm:prSet presAssocID="{39F5E556-EE41-4513-986A-3D944DB80274}" presName="ConnectorPoint" presStyleLbl="lnNode1" presStyleIdx="0" presStyleCnt="5"/>
      <dgm:spPr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CDC43F66-7194-4A98-9F98-4B6B80D8F48F}" type="pres">
      <dgm:prSet presAssocID="{39F5E556-EE41-4513-986A-3D944DB80274}" presName="DropPinPlaceHolder" presStyleCnt="0"/>
      <dgm:spPr/>
    </dgm:pt>
    <dgm:pt modelId="{D2A4488F-6B40-47E7-8F41-6B6F3F81E9EE}" type="pres">
      <dgm:prSet presAssocID="{39F5E556-EE41-4513-986A-3D944DB80274}" presName="DropPin" presStyleLbl="alignNode1" presStyleIdx="0" presStyleCnt="5"/>
      <dgm:spPr/>
    </dgm:pt>
    <dgm:pt modelId="{EF6BA217-72F1-448C-8942-57C3875E4ABD}" type="pres">
      <dgm:prSet presAssocID="{39F5E556-EE41-4513-986A-3D944DB80274}" presName="Ellipse" presStyleLbl="fgAcc1" presStyleIdx="1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gm:spPr>
    </dgm:pt>
    <dgm:pt modelId="{856A8954-B555-4AB1-91B4-A30DA9A0B39F}" type="pres">
      <dgm:prSet presAssocID="{39F5E556-EE41-4513-986A-3D944DB80274}" presName="L2TextContainer" presStyleLbl="revTx" presStyleIdx="0" presStyleCnt="10">
        <dgm:presLayoutVars>
          <dgm:bulletEnabled val="1"/>
        </dgm:presLayoutVars>
      </dgm:prSet>
      <dgm:spPr/>
    </dgm:pt>
    <dgm:pt modelId="{05D5B626-1EC9-4E4D-93C5-DD3B4D34C32D}" type="pres">
      <dgm:prSet presAssocID="{39F5E556-EE41-4513-986A-3D944DB80274}" presName="L1TextContainer" presStyleLbl="revTx" presStyleIdx="1" presStyleCnt="10">
        <dgm:presLayoutVars>
          <dgm:chMax val="1"/>
          <dgm:chPref val="1"/>
          <dgm:bulletEnabled val="1"/>
        </dgm:presLayoutVars>
      </dgm:prSet>
      <dgm:spPr/>
    </dgm:pt>
    <dgm:pt modelId="{DFFD0734-452F-4E8F-A6A6-9FB2A86AC405}" type="pres">
      <dgm:prSet presAssocID="{39F5E556-EE41-4513-986A-3D944DB80274}" presName="ConnectLine" presStyleLbl="sibTrans1D1" presStyleIdx="0" presStyleCnt="5"/>
      <dgm:spPr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gm:spPr>
    </dgm:pt>
    <dgm:pt modelId="{0F53E5E6-27D7-4D9B-B2DC-3FBD381C5748}" type="pres">
      <dgm:prSet presAssocID="{39F5E556-EE41-4513-986A-3D944DB80274}" presName="EmptyPlaceHolder" presStyleCnt="0"/>
      <dgm:spPr/>
    </dgm:pt>
    <dgm:pt modelId="{829D38AE-2670-4AA3-BE51-D6D1F7EAFA59}" type="pres">
      <dgm:prSet presAssocID="{FD7CCA52-B39E-4AE4-9D1E-8038E74D1913}" presName="spaceBetweenRectangles" presStyleCnt="0"/>
      <dgm:spPr/>
    </dgm:pt>
    <dgm:pt modelId="{596B3547-24E2-4509-A60A-5C90110FDD0F}" type="pres">
      <dgm:prSet presAssocID="{166CD93A-4DB1-4F41-8E43-71862D89A200}" presName="composite" presStyleCnt="0"/>
      <dgm:spPr/>
    </dgm:pt>
    <dgm:pt modelId="{48F061B8-97C4-4B5C-837D-78B472E3E2D3}" type="pres">
      <dgm:prSet presAssocID="{166CD93A-4DB1-4F41-8E43-71862D89A200}" presName="ConnectorPoint" presStyleLbl="lnNode1" presStyleIdx="1" presStyleCnt="5"/>
      <dgm:spPr>
        <a:solidFill>
          <a:schemeClr val="accent2">
            <a:hueOff val="526520"/>
            <a:satOff val="-6050"/>
            <a:lumOff val="2941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2FEACDB9-34E7-46BD-96DC-5F3E40661EBE}" type="pres">
      <dgm:prSet presAssocID="{166CD93A-4DB1-4F41-8E43-71862D89A200}" presName="DropPinPlaceHolder" presStyleCnt="0"/>
      <dgm:spPr/>
    </dgm:pt>
    <dgm:pt modelId="{45526606-8D2E-41D9-B9BC-44F805DCA1F2}" type="pres">
      <dgm:prSet presAssocID="{166CD93A-4DB1-4F41-8E43-71862D89A200}" presName="DropPin" presStyleLbl="alignNode1" presStyleIdx="1" presStyleCnt="5"/>
      <dgm:spPr/>
    </dgm:pt>
    <dgm:pt modelId="{9EA4D39B-CED6-4E60-A5F0-AF3DE995E61C}" type="pres">
      <dgm:prSet presAssocID="{166CD93A-4DB1-4F41-8E43-71862D89A200}" presName="Ellipse" presStyleLbl="fgAcc1" presStyleIdx="2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gm:spPr>
    </dgm:pt>
    <dgm:pt modelId="{AFA2DCB2-8AE1-44CE-9214-EAC847538E78}" type="pres">
      <dgm:prSet presAssocID="{166CD93A-4DB1-4F41-8E43-71862D89A200}" presName="L2TextContainer" presStyleLbl="revTx" presStyleIdx="2" presStyleCnt="10">
        <dgm:presLayoutVars>
          <dgm:bulletEnabled val="1"/>
        </dgm:presLayoutVars>
      </dgm:prSet>
      <dgm:spPr/>
    </dgm:pt>
    <dgm:pt modelId="{5DEA7916-90BA-4F9D-AD3B-A0817C9A14E2}" type="pres">
      <dgm:prSet presAssocID="{166CD93A-4DB1-4F41-8E43-71862D89A200}" presName="L1TextContainer" presStyleLbl="revTx" presStyleIdx="3" presStyleCnt="10">
        <dgm:presLayoutVars>
          <dgm:chMax val="1"/>
          <dgm:chPref val="1"/>
          <dgm:bulletEnabled val="1"/>
        </dgm:presLayoutVars>
      </dgm:prSet>
      <dgm:spPr/>
    </dgm:pt>
    <dgm:pt modelId="{2778F129-A560-4080-94D9-B713B7A97D07}" type="pres">
      <dgm:prSet presAssocID="{166CD93A-4DB1-4F41-8E43-71862D89A200}" presName="ConnectLine" presStyleLbl="sibTrans1D1" presStyleIdx="1" presStyleCnt="5"/>
      <dgm:spPr>
        <a:noFill/>
        <a:ln w="12700" cap="rnd" cmpd="sng" algn="ctr">
          <a:solidFill>
            <a:schemeClr val="accent2">
              <a:hueOff val="526520"/>
              <a:satOff val="-6050"/>
              <a:lumOff val="2941"/>
              <a:alphaOff val="0"/>
            </a:schemeClr>
          </a:solidFill>
          <a:prstDash val="dash"/>
        </a:ln>
        <a:effectLst/>
      </dgm:spPr>
    </dgm:pt>
    <dgm:pt modelId="{D41199EE-2E44-4890-B018-5648DAE8DBE6}" type="pres">
      <dgm:prSet presAssocID="{166CD93A-4DB1-4F41-8E43-71862D89A200}" presName="EmptyPlaceHolder" presStyleCnt="0"/>
      <dgm:spPr/>
    </dgm:pt>
    <dgm:pt modelId="{D63DEFE1-27B4-42EF-933B-68CBBB7355FC}" type="pres">
      <dgm:prSet presAssocID="{52BC9306-9C5F-435F-B667-3A6B850A16EA}" presName="spaceBetweenRectangles" presStyleCnt="0"/>
      <dgm:spPr/>
    </dgm:pt>
    <dgm:pt modelId="{E73F9A10-654A-41AF-A0B3-5081400170B6}" type="pres">
      <dgm:prSet presAssocID="{9C41F3DB-24BB-4936-BEEB-CA6EADA5A28B}" presName="composite" presStyleCnt="0"/>
      <dgm:spPr/>
    </dgm:pt>
    <dgm:pt modelId="{A73798E6-35F5-4C7D-9BB1-25327C219AE1}" type="pres">
      <dgm:prSet presAssocID="{9C41F3DB-24BB-4936-BEEB-CA6EADA5A28B}" presName="ConnectorPoint" presStyleLbl="lnNode1" presStyleIdx="2" presStyleCnt="5"/>
      <dgm:spPr>
        <a:solidFill>
          <a:schemeClr val="accent2">
            <a:hueOff val="1053039"/>
            <a:satOff val="-12100"/>
            <a:lumOff val="58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EFBA793-21BD-4E30-926E-6E11EC7BD154}" type="pres">
      <dgm:prSet presAssocID="{9C41F3DB-24BB-4936-BEEB-CA6EADA5A28B}" presName="DropPinPlaceHolder" presStyleCnt="0"/>
      <dgm:spPr/>
    </dgm:pt>
    <dgm:pt modelId="{37A404C9-781C-44AA-8467-CA6FA71950F5}" type="pres">
      <dgm:prSet presAssocID="{9C41F3DB-24BB-4936-BEEB-CA6EADA5A28B}" presName="DropPin" presStyleLbl="alignNode1" presStyleIdx="2" presStyleCnt="5"/>
      <dgm:spPr/>
    </dgm:pt>
    <dgm:pt modelId="{F4338064-23EC-47D1-86B5-FBBE517D2C47}" type="pres">
      <dgm:prSet presAssocID="{9C41F3DB-24BB-4936-BEEB-CA6EADA5A28B}" presName="Ellipse" presStyleLbl="fgAcc1" presStyleIdx="3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gm:spPr>
    </dgm:pt>
    <dgm:pt modelId="{F23FEFA1-79DE-44B8-98A8-75A1574F8490}" type="pres">
      <dgm:prSet presAssocID="{9C41F3DB-24BB-4936-BEEB-CA6EADA5A28B}" presName="L2TextContainer" presStyleLbl="revTx" presStyleIdx="4" presStyleCnt="10">
        <dgm:presLayoutVars>
          <dgm:bulletEnabled val="1"/>
        </dgm:presLayoutVars>
      </dgm:prSet>
      <dgm:spPr/>
    </dgm:pt>
    <dgm:pt modelId="{072553B1-1769-4A81-A65A-405326821F44}" type="pres">
      <dgm:prSet presAssocID="{9C41F3DB-24BB-4936-BEEB-CA6EADA5A28B}" presName="L1TextContainer" presStyleLbl="revTx" presStyleIdx="5" presStyleCnt="10">
        <dgm:presLayoutVars>
          <dgm:chMax val="1"/>
          <dgm:chPref val="1"/>
          <dgm:bulletEnabled val="1"/>
        </dgm:presLayoutVars>
      </dgm:prSet>
      <dgm:spPr/>
    </dgm:pt>
    <dgm:pt modelId="{C1127051-BD28-4960-A71C-C1C21675E1E2}" type="pres">
      <dgm:prSet presAssocID="{9C41F3DB-24BB-4936-BEEB-CA6EADA5A28B}" presName="ConnectLine" presStyleLbl="sibTrans1D1" presStyleIdx="2" presStyleCnt="5"/>
      <dgm:spPr>
        <a:noFill/>
        <a:ln w="12700" cap="rnd" cmpd="sng" algn="ctr">
          <a:solidFill>
            <a:schemeClr val="accent2">
              <a:hueOff val="1053039"/>
              <a:satOff val="-12100"/>
              <a:lumOff val="5883"/>
              <a:alphaOff val="0"/>
            </a:schemeClr>
          </a:solidFill>
          <a:prstDash val="dash"/>
        </a:ln>
        <a:effectLst/>
      </dgm:spPr>
    </dgm:pt>
    <dgm:pt modelId="{CEFAE7E3-3F8C-444F-8DD7-F68B166E76DD}" type="pres">
      <dgm:prSet presAssocID="{9C41F3DB-24BB-4936-BEEB-CA6EADA5A28B}" presName="EmptyPlaceHolder" presStyleCnt="0"/>
      <dgm:spPr/>
    </dgm:pt>
    <dgm:pt modelId="{47CD3BA4-CB86-44D2-97A7-BC0C0A6C24E0}" type="pres">
      <dgm:prSet presAssocID="{B7E01E46-6C9E-44D0-924C-06138B8FBC72}" presName="spaceBetweenRectangles" presStyleCnt="0"/>
      <dgm:spPr/>
    </dgm:pt>
    <dgm:pt modelId="{568B6AC0-8A0E-483F-B58B-B29ECF009CC1}" type="pres">
      <dgm:prSet presAssocID="{5D8732D2-D31B-4ED8-BB47-EE4557299A60}" presName="composite" presStyleCnt="0"/>
      <dgm:spPr/>
    </dgm:pt>
    <dgm:pt modelId="{33D1A801-50AB-43F0-B143-B634E719DE2E}" type="pres">
      <dgm:prSet presAssocID="{5D8732D2-D31B-4ED8-BB47-EE4557299A60}" presName="ConnectorPoint" presStyleLbl="lnNode1" presStyleIdx="3" presStyleCnt="5"/>
      <dgm:spPr>
        <a:solidFill>
          <a:schemeClr val="accent2">
            <a:hueOff val="1579559"/>
            <a:satOff val="-18149"/>
            <a:lumOff val="882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81104F08-B0FA-4D13-8171-36E366EC4563}" type="pres">
      <dgm:prSet presAssocID="{5D8732D2-D31B-4ED8-BB47-EE4557299A60}" presName="DropPinPlaceHolder" presStyleCnt="0"/>
      <dgm:spPr/>
    </dgm:pt>
    <dgm:pt modelId="{C7BFCECC-EBB0-4781-85F9-4F8A63E50438}" type="pres">
      <dgm:prSet presAssocID="{5D8732D2-D31B-4ED8-BB47-EE4557299A60}" presName="DropPin" presStyleLbl="alignNode1" presStyleIdx="3" presStyleCnt="5"/>
      <dgm:spPr/>
    </dgm:pt>
    <dgm:pt modelId="{2B7DDD66-453B-41EB-AC16-15E50C998907}" type="pres">
      <dgm:prSet presAssocID="{5D8732D2-D31B-4ED8-BB47-EE4557299A60}" presName="Ellipse" presStyleLbl="fgAcc1" presStyleIdx="4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gm:spPr>
    </dgm:pt>
    <dgm:pt modelId="{1CD75DC5-D107-4E25-ACA0-47161AB81B24}" type="pres">
      <dgm:prSet presAssocID="{5D8732D2-D31B-4ED8-BB47-EE4557299A60}" presName="L2TextContainer" presStyleLbl="revTx" presStyleIdx="6" presStyleCnt="10">
        <dgm:presLayoutVars>
          <dgm:bulletEnabled val="1"/>
        </dgm:presLayoutVars>
      </dgm:prSet>
      <dgm:spPr/>
    </dgm:pt>
    <dgm:pt modelId="{C58318B5-ED3D-40B7-A2F4-6A30702060B9}" type="pres">
      <dgm:prSet presAssocID="{5D8732D2-D31B-4ED8-BB47-EE4557299A60}" presName="L1TextContainer" presStyleLbl="revTx" presStyleIdx="7" presStyleCnt="10">
        <dgm:presLayoutVars>
          <dgm:chMax val="1"/>
          <dgm:chPref val="1"/>
          <dgm:bulletEnabled val="1"/>
        </dgm:presLayoutVars>
      </dgm:prSet>
      <dgm:spPr/>
    </dgm:pt>
    <dgm:pt modelId="{F1A64E1A-C285-4A6D-90D4-13E0AFB3A62B}" type="pres">
      <dgm:prSet presAssocID="{5D8732D2-D31B-4ED8-BB47-EE4557299A60}" presName="ConnectLine" presStyleLbl="sibTrans1D1" presStyleIdx="3" presStyleCnt="5"/>
      <dgm:spPr>
        <a:noFill/>
        <a:ln w="12700" cap="rnd" cmpd="sng" algn="ctr">
          <a:solidFill>
            <a:schemeClr val="accent2">
              <a:hueOff val="1579559"/>
              <a:satOff val="-18149"/>
              <a:lumOff val="8824"/>
              <a:alphaOff val="0"/>
            </a:schemeClr>
          </a:solidFill>
          <a:prstDash val="dash"/>
        </a:ln>
        <a:effectLst/>
      </dgm:spPr>
    </dgm:pt>
    <dgm:pt modelId="{7869B7E3-218D-45A9-8863-A167CAE179DC}" type="pres">
      <dgm:prSet presAssocID="{5D8732D2-D31B-4ED8-BB47-EE4557299A60}" presName="EmptyPlaceHolder" presStyleCnt="0"/>
      <dgm:spPr/>
    </dgm:pt>
    <dgm:pt modelId="{E6C06E6C-1A2D-43B3-89E4-2A4AD1A1751E}" type="pres">
      <dgm:prSet presAssocID="{EF15C42E-9463-41D9-8B78-2C462FEBF0F0}" presName="spaceBetweenRectangles" presStyleCnt="0"/>
      <dgm:spPr/>
    </dgm:pt>
    <dgm:pt modelId="{978C385F-B483-45AE-934B-618AEA95A9EC}" type="pres">
      <dgm:prSet presAssocID="{9B5EEF63-CAA4-44F4-90FA-A73BFF634DD8}" presName="composite" presStyleCnt="0"/>
      <dgm:spPr/>
    </dgm:pt>
    <dgm:pt modelId="{867A37DD-2416-4D0F-9211-A0F30767644C}" type="pres">
      <dgm:prSet presAssocID="{9B5EEF63-CAA4-44F4-90FA-A73BFF634DD8}" presName="ConnectorPoint" presStyleLbl="lnNode1" presStyleIdx="4" presStyleCnt="5"/>
      <dgm:spPr>
        <a:solidFill>
          <a:schemeClr val="accent2">
            <a:hueOff val="2106078"/>
            <a:satOff val="-24199"/>
            <a:lumOff val="11766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gm:spPr>
    </dgm:pt>
    <dgm:pt modelId="{AB4363C1-C14D-4574-8098-336BA5CC20EF}" type="pres">
      <dgm:prSet presAssocID="{9B5EEF63-CAA4-44F4-90FA-A73BFF634DD8}" presName="DropPinPlaceHolder" presStyleCnt="0"/>
      <dgm:spPr/>
    </dgm:pt>
    <dgm:pt modelId="{BE45450C-1AE2-4E9B-B907-40A3AC710E78}" type="pres">
      <dgm:prSet presAssocID="{9B5EEF63-CAA4-44F4-90FA-A73BFF634DD8}" presName="DropPin" presStyleLbl="alignNode1" presStyleIdx="4" presStyleCnt="5"/>
      <dgm:spPr/>
    </dgm:pt>
    <dgm:pt modelId="{8D90C407-3C5B-4055-A980-8F013630B3E0}" type="pres">
      <dgm:prSet presAssocID="{9B5EEF63-CAA4-44F4-90FA-A73BFF634DD8}" presName="Ellipse" presStyleLbl="fgAcc1" presStyleIdx="5" presStyleCnt="6"/>
      <dgm:spPr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gm:spPr>
    </dgm:pt>
    <dgm:pt modelId="{C9DE2FAE-B795-48C4-97F3-125CD59AF430}" type="pres">
      <dgm:prSet presAssocID="{9B5EEF63-CAA4-44F4-90FA-A73BFF634DD8}" presName="L2TextContainer" presStyleLbl="revTx" presStyleIdx="8" presStyleCnt="10">
        <dgm:presLayoutVars>
          <dgm:bulletEnabled val="1"/>
        </dgm:presLayoutVars>
      </dgm:prSet>
      <dgm:spPr/>
    </dgm:pt>
    <dgm:pt modelId="{7BE22881-3322-4966-B088-00983CE1A292}" type="pres">
      <dgm:prSet presAssocID="{9B5EEF63-CAA4-44F4-90FA-A73BFF634DD8}" presName="L1TextContainer" presStyleLbl="revTx" presStyleIdx="9" presStyleCnt="10">
        <dgm:presLayoutVars>
          <dgm:chMax val="1"/>
          <dgm:chPref val="1"/>
          <dgm:bulletEnabled val="1"/>
        </dgm:presLayoutVars>
      </dgm:prSet>
      <dgm:spPr/>
    </dgm:pt>
    <dgm:pt modelId="{D5A9BC9A-9147-468E-9A24-AB0CB228104E}" type="pres">
      <dgm:prSet presAssocID="{9B5EEF63-CAA4-44F4-90FA-A73BFF634DD8}" presName="ConnectLine" presStyleLbl="sibTrans1D1" presStyleIdx="4" presStyleCnt="5"/>
      <dgm:spPr>
        <a:noFill/>
        <a:ln w="12700" cap="rnd" cmpd="sng" algn="ctr">
          <a:solidFill>
            <a:schemeClr val="accent2">
              <a:hueOff val="2106078"/>
              <a:satOff val="-24199"/>
              <a:lumOff val="11766"/>
              <a:alphaOff val="0"/>
            </a:schemeClr>
          </a:solidFill>
          <a:prstDash val="dash"/>
        </a:ln>
        <a:effectLst/>
      </dgm:spPr>
    </dgm:pt>
    <dgm:pt modelId="{CCEA9E66-C510-43D7-89E3-331DB08C9A5D}" type="pres">
      <dgm:prSet presAssocID="{9B5EEF63-CAA4-44F4-90FA-A73BFF634DD8}" presName="EmptyPlaceHolder" presStyleCnt="0"/>
      <dgm:spPr/>
    </dgm:pt>
  </dgm:ptLst>
  <dgm:cxnLst>
    <dgm:cxn modelId="{547B3501-33C9-4E2B-8554-07FBA4EDE350}" srcId="{9C41F3DB-24BB-4936-BEEB-CA6EADA5A28B}" destId="{54E91A8C-A8B9-4D98-8081-DB67D019DDD2}" srcOrd="0" destOrd="0" parTransId="{29398836-5550-489D-9FF6-84C69EAE46DF}" sibTransId="{D9CB1EC8-0B40-4968-944B-9F35DBCBCC56}"/>
    <dgm:cxn modelId="{BEF90013-734D-4241-AF70-39A6DFDCF8DC}" type="presOf" srcId="{669F1A02-2C7C-4730-8C9B-1B25A0B98A98}" destId="{856A8954-B555-4AB1-91B4-A30DA9A0B39F}" srcOrd="0" destOrd="0" presId="urn:microsoft.com/office/officeart/2017/3/layout/DropPinTimeline"/>
    <dgm:cxn modelId="{4FBC091E-A4D5-445B-9DFA-889F5D33E18B}" type="presOf" srcId="{0D6070F9-DA0D-46F0-B699-37B4A9A4FA66}" destId="{1CD75DC5-D107-4E25-ACA0-47161AB81B24}" srcOrd="0" destOrd="0" presId="urn:microsoft.com/office/officeart/2017/3/layout/DropPinTimeline"/>
    <dgm:cxn modelId="{F6A35F22-61B3-4722-B285-892FF4DCF9C7}" srcId="{39F5E556-EE41-4513-986A-3D944DB80274}" destId="{669F1A02-2C7C-4730-8C9B-1B25A0B98A98}" srcOrd="0" destOrd="0" parTransId="{9D8EA9A4-F5C9-4B61-8EF8-43AF1248D2AD}" sibTransId="{65A1F399-2BCE-49A2-85FD-583C64536AD0}"/>
    <dgm:cxn modelId="{34CF6D2B-DF4E-411E-8BC7-744B381F74B0}" srcId="{54E5BB8B-29C7-4856-81B0-C021D364E696}" destId="{39F5E556-EE41-4513-986A-3D944DB80274}" srcOrd="0" destOrd="0" parTransId="{D3FA6A0E-1C3C-4CF7-B8A4-FCC1CA39D542}" sibTransId="{FD7CCA52-B39E-4AE4-9D1E-8038E74D1913}"/>
    <dgm:cxn modelId="{C1CEB734-90A7-412B-8A67-6C574783A8A9}" type="presOf" srcId="{39F5E556-EE41-4513-986A-3D944DB80274}" destId="{05D5B626-1EC9-4E4D-93C5-DD3B4D34C32D}" srcOrd="0" destOrd="0" presId="urn:microsoft.com/office/officeart/2017/3/layout/DropPinTimeline"/>
    <dgm:cxn modelId="{4AA7F672-21F3-442A-AE0C-0F7F960601EB}" srcId="{54E5BB8B-29C7-4856-81B0-C021D364E696}" destId="{9B5EEF63-CAA4-44F4-90FA-A73BFF634DD8}" srcOrd="4" destOrd="0" parTransId="{DC92BC7E-E3D7-4256-8FD1-C52932BECE04}" sibTransId="{B5703B81-58A2-42F0-93A6-B7747052327D}"/>
    <dgm:cxn modelId="{02C0E356-F071-4978-BC38-9B9D5D77C9E4}" srcId="{9B5EEF63-CAA4-44F4-90FA-A73BFF634DD8}" destId="{0222F994-162D-41BE-9874-61A82C79A341}" srcOrd="0" destOrd="0" parTransId="{C240A78E-5C23-479D-813E-7F62F55137E8}" sibTransId="{BB80BDB5-D0FD-40D6-A219-D1BFDC0DA189}"/>
    <dgm:cxn modelId="{245AF77C-3F09-4889-8CCF-EA5CFE0556E0}" type="presOf" srcId="{1E2A196A-0505-4A2E-A1A5-D8A4E9804FAB}" destId="{AFA2DCB2-8AE1-44CE-9214-EAC847538E78}" srcOrd="0" destOrd="0" presId="urn:microsoft.com/office/officeart/2017/3/layout/DropPinTimeline"/>
    <dgm:cxn modelId="{C15DC08D-D5DA-4786-8FF0-B56EE78AE8AC}" srcId="{5D8732D2-D31B-4ED8-BB47-EE4557299A60}" destId="{0D6070F9-DA0D-46F0-B699-37B4A9A4FA66}" srcOrd="0" destOrd="0" parTransId="{4F5BAECC-5C01-4A04-B6E3-98C2A49B66FE}" sibTransId="{6BC74E35-E66F-4C4C-BD41-C3F4D2CC8EBD}"/>
    <dgm:cxn modelId="{5346158E-2D74-4F7B-8A65-21192C0A28D5}" type="presOf" srcId="{9C41F3DB-24BB-4936-BEEB-CA6EADA5A28B}" destId="{072553B1-1769-4A81-A65A-405326821F44}" srcOrd="0" destOrd="0" presId="urn:microsoft.com/office/officeart/2017/3/layout/DropPinTimeline"/>
    <dgm:cxn modelId="{659B418F-E464-4875-9545-75C27218CA54}" srcId="{54E5BB8B-29C7-4856-81B0-C021D364E696}" destId="{166CD93A-4DB1-4F41-8E43-71862D89A200}" srcOrd="1" destOrd="0" parTransId="{3C2E2242-76EC-4915-A91D-49E4D164D659}" sibTransId="{52BC9306-9C5F-435F-B667-3A6B850A16EA}"/>
    <dgm:cxn modelId="{6CA97591-D308-4195-A177-A04A258DC31A}" srcId="{54E5BB8B-29C7-4856-81B0-C021D364E696}" destId="{5D8732D2-D31B-4ED8-BB47-EE4557299A60}" srcOrd="3" destOrd="0" parTransId="{6122687A-455D-41D2-9685-A4C3C59E6107}" sibTransId="{EF15C42E-9463-41D9-8B78-2C462FEBF0F0}"/>
    <dgm:cxn modelId="{05F27A93-A134-48CB-B0FD-042D90737BBA}" srcId="{54E5BB8B-29C7-4856-81B0-C021D364E696}" destId="{9C41F3DB-24BB-4936-BEEB-CA6EADA5A28B}" srcOrd="2" destOrd="0" parTransId="{958BA41C-5EFC-41D4-AF76-63A10A583A79}" sibTransId="{B7E01E46-6C9E-44D0-924C-06138B8FBC72}"/>
    <dgm:cxn modelId="{DF53EC98-ACFB-4F2F-BC92-80BD1DFF893A}" type="presOf" srcId="{5D8732D2-D31B-4ED8-BB47-EE4557299A60}" destId="{C58318B5-ED3D-40B7-A2F4-6A30702060B9}" srcOrd="0" destOrd="0" presId="urn:microsoft.com/office/officeart/2017/3/layout/DropPinTimeline"/>
    <dgm:cxn modelId="{E8E280A2-F0AD-4A64-844F-AE6F09745F75}" srcId="{166CD93A-4DB1-4F41-8E43-71862D89A200}" destId="{1E2A196A-0505-4A2E-A1A5-D8A4E9804FAB}" srcOrd="0" destOrd="0" parTransId="{0E0AB96E-4B94-4B5F-A264-640B79D5C231}" sibTransId="{80DB2656-A5F4-4651-B13F-E339B8AABAF1}"/>
    <dgm:cxn modelId="{400D87A3-3A2F-4DBB-8A27-4CF3638A923E}" type="presOf" srcId="{9B5EEF63-CAA4-44F4-90FA-A73BFF634DD8}" destId="{7BE22881-3322-4966-B088-00983CE1A292}" srcOrd="0" destOrd="0" presId="urn:microsoft.com/office/officeart/2017/3/layout/DropPinTimeline"/>
    <dgm:cxn modelId="{A876DFAA-5620-453C-920C-1E6C4CC2F1C0}" type="presOf" srcId="{54E5BB8B-29C7-4856-81B0-C021D364E696}" destId="{D9C9A408-6AF4-4085-823A-819D663EE52B}" srcOrd="0" destOrd="0" presId="urn:microsoft.com/office/officeart/2017/3/layout/DropPinTimeline"/>
    <dgm:cxn modelId="{FE76AABC-AB51-485D-9BB3-A661830081F1}" type="presOf" srcId="{0222F994-162D-41BE-9874-61A82C79A341}" destId="{C9DE2FAE-B795-48C4-97F3-125CD59AF430}" srcOrd="0" destOrd="0" presId="urn:microsoft.com/office/officeart/2017/3/layout/DropPinTimeline"/>
    <dgm:cxn modelId="{8E5DC2F4-D01D-45FC-9FFE-071A77C3D0FC}" type="presOf" srcId="{54E91A8C-A8B9-4D98-8081-DB67D019DDD2}" destId="{F23FEFA1-79DE-44B8-98A8-75A1574F8490}" srcOrd="0" destOrd="0" presId="urn:microsoft.com/office/officeart/2017/3/layout/DropPinTimeline"/>
    <dgm:cxn modelId="{178672FA-029A-4C35-A2E8-AC53ADC17586}" type="presOf" srcId="{166CD93A-4DB1-4F41-8E43-71862D89A200}" destId="{5DEA7916-90BA-4F9D-AD3B-A0817C9A14E2}" srcOrd="0" destOrd="0" presId="urn:microsoft.com/office/officeart/2017/3/layout/DropPinTimeline"/>
    <dgm:cxn modelId="{66B55757-FE12-4B22-AF00-B849B7C5E99D}" type="presParOf" srcId="{D9C9A408-6AF4-4085-823A-819D663EE52B}" destId="{9CB09434-6561-4831-935E-6CBBC4A7CB4F}" srcOrd="0" destOrd="0" presId="urn:microsoft.com/office/officeart/2017/3/layout/DropPinTimeline"/>
    <dgm:cxn modelId="{05E6103E-3391-40A5-837B-2A504649735D}" type="presParOf" srcId="{D9C9A408-6AF4-4085-823A-819D663EE52B}" destId="{68479E50-8802-4ABB-922B-D87BBBCA1CFA}" srcOrd="1" destOrd="0" presId="urn:microsoft.com/office/officeart/2017/3/layout/DropPinTimeline"/>
    <dgm:cxn modelId="{9150B6D6-5C96-4825-827D-AC4DE18699EF}" type="presParOf" srcId="{68479E50-8802-4ABB-922B-D87BBBCA1CFA}" destId="{AB908A24-DB02-4004-A56D-5D09CBF7F37F}" srcOrd="0" destOrd="0" presId="urn:microsoft.com/office/officeart/2017/3/layout/DropPinTimeline"/>
    <dgm:cxn modelId="{4D601E32-336A-4677-9E9D-2212D85E40A3}" type="presParOf" srcId="{AB908A24-DB02-4004-A56D-5D09CBF7F37F}" destId="{F63BED1C-2732-48F8-A512-2AF1A420437D}" srcOrd="0" destOrd="0" presId="urn:microsoft.com/office/officeart/2017/3/layout/DropPinTimeline"/>
    <dgm:cxn modelId="{3728A1A2-F82C-4724-9DE4-A646257EE173}" type="presParOf" srcId="{AB908A24-DB02-4004-A56D-5D09CBF7F37F}" destId="{CDC43F66-7194-4A98-9F98-4B6B80D8F48F}" srcOrd="1" destOrd="0" presId="urn:microsoft.com/office/officeart/2017/3/layout/DropPinTimeline"/>
    <dgm:cxn modelId="{25CCDEC6-3AAB-413B-9D78-E77B97A23A69}" type="presParOf" srcId="{CDC43F66-7194-4A98-9F98-4B6B80D8F48F}" destId="{D2A4488F-6B40-47E7-8F41-6B6F3F81E9EE}" srcOrd="0" destOrd="0" presId="urn:microsoft.com/office/officeart/2017/3/layout/DropPinTimeline"/>
    <dgm:cxn modelId="{5E57033B-FE2F-4F6D-A34A-8515BF6DBC4F}" type="presParOf" srcId="{CDC43F66-7194-4A98-9F98-4B6B80D8F48F}" destId="{EF6BA217-72F1-448C-8942-57C3875E4ABD}" srcOrd="1" destOrd="0" presId="urn:microsoft.com/office/officeart/2017/3/layout/DropPinTimeline"/>
    <dgm:cxn modelId="{6FEA0824-30AA-4B88-9053-47C28885F265}" type="presParOf" srcId="{AB908A24-DB02-4004-A56D-5D09CBF7F37F}" destId="{856A8954-B555-4AB1-91B4-A30DA9A0B39F}" srcOrd="2" destOrd="0" presId="urn:microsoft.com/office/officeart/2017/3/layout/DropPinTimeline"/>
    <dgm:cxn modelId="{18201AD6-56B6-4255-9F0B-38E62925FCDB}" type="presParOf" srcId="{AB908A24-DB02-4004-A56D-5D09CBF7F37F}" destId="{05D5B626-1EC9-4E4D-93C5-DD3B4D34C32D}" srcOrd="3" destOrd="0" presId="urn:microsoft.com/office/officeart/2017/3/layout/DropPinTimeline"/>
    <dgm:cxn modelId="{55008358-B953-4D36-BFBC-7114D64FE455}" type="presParOf" srcId="{AB908A24-DB02-4004-A56D-5D09CBF7F37F}" destId="{DFFD0734-452F-4E8F-A6A6-9FB2A86AC405}" srcOrd="4" destOrd="0" presId="urn:microsoft.com/office/officeart/2017/3/layout/DropPinTimeline"/>
    <dgm:cxn modelId="{1767A838-75AC-4AD3-A4F4-8191AA477150}" type="presParOf" srcId="{AB908A24-DB02-4004-A56D-5D09CBF7F37F}" destId="{0F53E5E6-27D7-4D9B-B2DC-3FBD381C5748}" srcOrd="5" destOrd="0" presId="urn:microsoft.com/office/officeart/2017/3/layout/DropPinTimeline"/>
    <dgm:cxn modelId="{D64DA9B9-6FB6-4D3E-961D-6B5000DC007F}" type="presParOf" srcId="{68479E50-8802-4ABB-922B-D87BBBCA1CFA}" destId="{829D38AE-2670-4AA3-BE51-D6D1F7EAFA59}" srcOrd="1" destOrd="0" presId="urn:microsoft.com/office/officeart/2017/3/layout/DropPinTimeline"/>
    <dgm:cxn modelId="{883570C4-81B2-42EE-BCD8-17B8C0AA5F76}" type="presParOf" srcId="{68479E50-8802-4ABB-922B-D87BBBCA1CFA}" destId="{596B3547-24E2-4509-A60A-5C90110FDD0F}" srcOrd="2" destOrd="0" presId="urn:microsoft.com/office/officeart/2017/3/layout/DropPinTimeline"/>
    <dgm:cxn modelId="{4E3CE147-C69B-476A-87B2-E53DFC437177}" type="presParOf" srcId="{596B3547-24E2-4509-A60A-5C90110FDD0F}" destId="{48F061B8-97C4-4B5C-837D-78B472E3E2D3}" srcOrd="0" destOrd="0" presId="urn:microsoft.com/office/officeart/2017/3/layout/DropPinTimeline"/>
    <dgm:cxn modelId="{AE48E51C-4532-48B6-9CC9-32DF944172C2}" type="presParOf" srcId="{596B3547-24E2-4509-A60A-5C90110FDD0F}" destId="{2FEACDB9-34E7-46BD-96DC-5F3E40661EBE}" srcOrd="1" destOrd="0" presId="urn:microsoft.com/office/officeart/2017/3/layout/DropPinTimeline"/>
    <dgm:cxn modelId="{E40336C8-08AA-4CEB-A46C-15F605D4D729}" type="presParOf" srcId="{2FEACDB9-34E7-46BD-96DC-5F3E40661EBE}" destId="{45526606-8D2E-41D9-B9BC-44F805DCA1F2}" srcOrd="0" destOrd="0" presId="urn:microsoft.com/office/officeart/2017/3/layout/DropPinTimeline"/>
    <dgm:cxn modelId="{BE72DDCA-40B6-4EB7-BEAA-3C75B519C3BC}" type="presParOf" srcId="{2FEACDB9-34E7-46BD-96DC-5F3E40661EBE}" destId="{9EA4D39B-CED6-4E60-A5F0-AF3DE995E61C}" srcOrd="1" destOrd="0" presId="urn:microsoft.com/office/officeart/2017/3/layout/DropPinTimeline"/>
    <dgm:cxn modelId="{25B2C6BE-EAE0-4932-9A05-2F4AB6044B75}" type="presParOf" srcId="{596B3547-24E2-4509-A60A-5C90110FDD0F}" destId="{AFA2DCB2-8AE1-44CE-9214-EAC847538E78}" srcOrd="2" destOrd="0" presId="urn:microsoft.com/office/officeart/2017/3/layout/DropPinTimeline"/>
    <dgm:cxn modelId="{8C9F2D96-0135-43D7-872B-5B4144D23E55}" type="presParOf" srcId="{596B3547-24E2-4509-A60A-5C90110FDD0F}" destId="{5DEA7916-90BA-4F9D-AD3B-A0817C9A14E2}" srcOrd="3" destOrd="0" presId="urn:microsoft.com/office/officeart/2017/3/layout/DropPinTimeline"/>
    <dgm:cxn modelId="{1D29A3B2-292C-4CD0-8162-32A038FBB320}" type="presParOf" srcId="{596B3547-24E2-4509-A60A-5C90110FDD0F}" destId="{2778F129-A560-4080-94D9-B713B7A97D07}" srcOrd="4" destOrd="0" presId="urn:microsoft.com/office/officeart/2017/3/layout/DropPinTimeline"/>
    <dgm:cxn modelId="{1300E4B9-AF3F-4B75-943C-EDD10795FADA}" type="presParOf" srcId="{596B3547-24E2-4509-A60A-5C90110FDD0F}" destId="{D41199EE-2E44-4890-B018-5648DAE8DBE6}" srcOrd="5" destOrd="0" presId="urn:microsoft.com/office/officeart/2017/3/layout/DropPinTimeline"/>
    <dgm:cxn modelId="{DFB316F6-32B9-49C2-ABEE-9587A7964897}" type="presParOf" srcId="{68479E50-8802-4ABB-922B-D87BBBCA1CFA}" destId="{D63DEFE1-27B4-42EF-933B-68CBBB7355FC}" srcOrd="3" destOrd="0" presId="urn:microsoft.com/office/officeart/2017/3/layout/DropPinTimeline"/>
    <dgm:cxn modelId="{A54F0757-128D-4DE3-A3A7-ED8A2C548C45}" type="presParOf" srcId="{68479E50-8802-4ABB-922B-D87BBBCA1CFA}" destId="{E73F9A10-654A-41AF-A0B3-5081400170B6}" srcOrd="4" destOrd="0" presId="urn:microsoft.com/office/officeart/2017/3/layout/DropPinTimeline"/>
    <dgm:cxn modelId="{4D7450D1-EF9F-4FED-AD6E-53123DB6D6AE}" type="presParOf" srcId="{E73F9A10-654A-41AF-A0B3-5081400170B6}" destId="{A73798E6-35F5-4C7D-9BB1-25327C219AE1}" srcOrd="0" destOrd="0" presId="urn:microsoft.com/office/officeart/2017/3/layout/DropPinTimeline"/>
    <dgm:cxn modelId="{F45CAE64-F9BF-443D-8FE9-97720F9E5316}" type="presParOf" srcId="{E73F9A10-654A-41AF-A0B3-5081400170B6}" destId="{AEFBA793-21BD-4E30-926E-6E11EC7BD154}" srcOrd="1" destOrd="0" presId="urn:microsoft.com/office/officeart/2017/3/layout/DropPinTimeline"/>
    <dgm:cxn modelId="{EE86968E-6068-4E09-9600-B0B432FD313A}" type="presParOf" srcId="{AEFBA793-21BD-4E30-926E-6E11EC7BD154}" destId="{37A404C9-781C-44AA-8467-CA6FA71950F5}" srcOrd="0" destOrd="0" presId="urn:microsoft.com/office/officeart/2017/3/layout/DropPinTimeline"/>
    <dgm:cxn modelId="{F1F4E7F1-0628-4CEB-8BA1-151D56A09FE3}" type="presParOf" srcId="{AEFBA793-21BD-4E30-926E-6E11EC7BD154}" destId="{F4338064-23EC-47D1-86B5-FBBE517D2C47}" srcOrd="1" destOrd="0" presId="urn:microsoft.com/office/officeart/2017/3/layout/DropPinTimeline"/>
    <dgm:cxn modelId="{96C5D2FE-775F-4BB7-ADC5-5F2F48D6463F}" type="presParOf" srcId="{E73F9A10-654A-41AF-A0B3-5081400170B6}" destId="{F23FEFA1-79DE-44B8-98A8-75A1574F8490}" srcOrd="2" destOrd="0" presId="urn:microsoft.com/office/officeart/2017/3/layout/DropPinTimeline"/>
    <dgm:cxn modelId="{8C225832-89C9-4C6A-B723-C8F7EDEBBE73}" type="presParOf" srcId="{E73F9A10-654A-41AF-A0B3-5081400170B6}" destId="{072553B1-1769-4A81-A65A-405326821F44}" srcOrd="3" destOrd="0" presId="urn:microsoft.com/office/officeart/2017/3/layout/DropPinTimeline"/>
    <dgm:cxn modelId="{329E3E0E-2C85-4CE7-95FB-F7F3D0423F1C}" type="presParOf" srcId="{E73F9A10-654A-41AF-A0B3-5081400170B6}" destId="{C1127051-BD28-4960-A71C-C1C21675E1E2}" srcOrd="4" destOrd="0" presId="urn:microsoft.com/office/officeart/2017/3/layout/DropPinTimeline"/>
    <dgm:cxn modelId="{B1233B81-F26A-407D-8A47-314CA09DF63F}" type="presParOf" srcId="{E73F9A10-654A-41AF-A0B3-5081400170B6}" destId="{CEFAE7E3-3F8C-444F-8DD7-F68B166E76DD}" srcOrd="5" destOrd="0" presId="urn:microsoft.com/office/officeart/2017/3/layout/DropPinTimeline"/>
    <dgm:cxn modelId="{372FBB8C-824E-4A9F-9F17-3E91A07284B0}" type="presParOf" srcId="{68479E50-8802-4ABB-922B-D87BBBCA1CFA}" destId="{47CD3BA4-CB86-44D2-97A7-BC0C0A6C24E0}" srcOrd="5" destOrd="0" presId="urn:microsoft.com/office/officeart/2017/3/layout/DropPinTimeline"/>
    <dgm:cxn modelId="{10FDA86D-629A-4A59-A8DA-92A8A24BCD79}" type="presParOf" srcId="{68479E50-8802-4ABB-922B-D87BBBCA1CFA}" destId="{568B6AC0-8A0E-483F-B58B-B29ECF009CC1}" srcOrd="6" destOrd="0" presId="urn:microsoft.com/office/officeart/2017/3/layout/DropPinTimeline"/>
    <dgm:cxn modelId="{889EFF7C-8723-4F8F-BD11-8C756547107F}" type="presParOf" srcId="{568B6AC0-8A0E-483F-B58B-B29ECF009CC1}" destId="{33D1A801-50AB-43F0-B143-B634E719DE2E}" srcOrd="0" destOrd="0" presId="urn:microsoft.com/office/officeart/2017/3/layout/DropPinTimeline"/>
    <dgm:cxn modelId="{277753AD-342B-4890-9596-08B321B27F09}" type="presParOf" srcId="{568B6AC0-8A0E-483F-B58B-B29ECF009CC1}" destId="{81104F08-B0FA-4D13-8171-36E366EC4563}" srcOrd="1" destOrd="0" presId="urn:microsoft.com/office/officeart/2017/3/layout/DropPinTimeline"/>
    <dgm:cxn modelId="{38D2CC63-5FA9-4D7D-977B-9D70CB54DA82}" type="presParOf" srcId="{81104F08-B0FA-4D13-8171-36E366EC4563}" destId="{C7BFCECC-EBB0-4781-85F9-4F8A63E50438}" srcOrd="0" destOrd="0" presId="urn:microsoft.com/office/officeart/2017/3/layout/DropPinTimeline"/>
    <dgm:cxn modelId="{843B6F98-0B61-420C-B764-0E8DB4E99A99}" type="presParOf" srcId="{81104F08-B0FA-4D13-8171-36E366EC4563}" destId="{2B7DDD66-453B-41EB-AC16-15E50C998907}" srcOrd="1" destOrd="0" presId="urn:microsoft.com/office/officeart/2017/3/layout/DropPinTimeline"/>
    <dgm:cxn modelId="{1FF92E7A-9FE2-4B97-91CE-2469F97673BC}" type="presParOf" srcId="{568B6AC0-8A0E-483F-B58B-B29ECF009CC1}" destId="{1CD75DC5-D107-4E25-ACA0-47161AB81B24}" srcOrd="2" destOrd="0" presId="urn:microsoft.com/office/officeart/2017/3/layout/DropPinTimeline"/>
    <dgm:cxn modelId="{A67672C7-8645-4406-A26D-9F356CA65E80}" type="presParOf" srcId="{568B6AC0-8A0E-483F-B58B-B29ECF009CC1}" destId="{C58318B5-ED3D-40B7-A2F4-6A30702060B9}" srcOrd="3" destOrd="0" presId="urn:microsoft.com/office/officeart/2017/3/layout/DropPinTimeline"/>
    <dgm:cxn modelId="{657C9C6E-1803-4424-9202-933F9498D1F3}" type="presParOf" srcId="{568B6AC0-8A0E-483F-B58B-B29ECF009CC1}" destId="{F1A64E1A-C285-4A6D-90D4-13E0AFB3A62B}" srcOrd="4" destOrd="0" presId="urn:microsoft.com/office/officeart/2017/3/layout/DropPinTimeline"/>
    <dgm:cxn modelId="{E5001EC7-B547-4893-BA93-B4A8DCC33E71}" type="presParOf" srcId="{568B6AC0-8A0E-483F-B58B-B29ECF009CC1}" destId="{7869B7E3-218D-45A9-8863-A167CAE179DC}" srcOrd="5" destOrd="0" presId="urn:microsoft.com/office/officeart/2017/3/layout/DropPinTimeline"/>
    <dgm:cxn modelId="{7711C067-93FF-4DC5-B2F5-C0AF234EEB37}" type="presParOf" srcId="{68479E50-8802-4ABB-922B-D87BBBCA1CFA}" destId="{E6C06E6C-1A2D-43B3-89E4-2A4AD1A1751E}" srcOrd="7" destOrd="0" presId="urn:microsoft.com/office/officeart/2017/3/layout/DropPinTimeline"/>
    <dgm:cxn modelId="{D2841B5C-5C1F-4BE6-8658-3B2F8A92568C}" type="presParOf" srcId="{68479E50-8802-4ABB-922B-D87BBBCA1CFA}" destId="{978C385F-B483-45AE-934B-618AEA95A9EC}" srcOrd="8" destOrd="0" presId="urn:microsoft.com/office/officeart/2017/3/layout/DropPinTimeline"/>
    <dgm:cxn modelId="{F52A25E1-E4EB-4344-B263-C903329D31B8}" type="presParOf" srcId="{978C385F-B483-45AE-934B-618AEA95A9EC}" destId="{867A37DD-2416-4D0F-9211-A0F30767644C}" srcOrd="0" destOrd="0" presId="urn:microsoft.com/office/officeart/2017/3/layout/DropPinTimeline"/>
    <dgm:cxn modelId="{7FF5A83D-8A64-433F-8276-2CB2E7CD60E4}" type="presParOf" srcId="{978C385F-B483-45AE-934B-618AEA95A9EC}" destId="{AB4363C1-C14D-4574-8098-336BA5CC20EF}" srcOrd="1" destOrd="0" presId="urn:microsoft.com/office/officeart/2017/3/layout/DropPinTimeline"/>
    <dgm:cxn modelId="{D145D535-3EC5-48D9-8FC8-F489CE5D3D5D}" type="presParOf" srcId="{AB4363C1-C14D-4574-8098-336BA5CC20EF}" destId="{BE45450C-1AE2-4E9B-B907-40A3AC710E78}" srcOrd="0" destOrd="0" presId="urn:microsoft.com/office/officeart/2017/3/layout/DropPinTimeline"/>
    <dgm:cxn modelId="{4FCE02C9-119C-483E-9B90-C77410902601}" type="presParOf" srcId="{AB4363C1-C14D-4574-8098-336BA5CC20EF}" destId="{8D90C407-3C5B-4055-A980-8F013630B3E0}" srcOrd="1" destOrd="0" presId="urn:microsoft.com/office/officeart/2017/3/layout/DropPinTimeline"/>
    <dgm:cxn modelId="{086A9BCC-D69D-4E53-9B2E-B40C99D55B03}" type="presParOf" srcId="{978C385F-B483-45AE-934B-618AEA95A9EC}" destId="{C9DE2FAE-B795-48C4-97F3-125CD59AF430}" srcOrd="2" destOrd="0" presId="urn:microsoft.com/office/officeart/2017/3/layout/DropPinTimeline"/>
    <dgm:cxn modelId="{FAE724C2-0421-499B-888F-6A32FB877210}" type="presParOf" srcId="{978C385F-B483-45AE-934B-618AEA95A9EC}" destId="{7BE22881-3322-4966-B088-00983CE1A292}" srcOrd="3" destOrd="0" presId="urn:microsoft.com/office/officeart/2017/3/layout/DropPinTimeline"/>
    <dgm:cxn modelId="{CC549570-9D89-4E44-98BA-EBC2974FAA81}" type="presParOf" srcId="{978C385F-B483-45AE-934B-618AEA95A9EC}" destId="{D5A9BC9A-9147-468E-9A24-AB0CB228104E}" srcOrd="4" destOrd="0" presId="urn:microsoft.com/office/officeart/2017/3/layout/DropPinTimeline"/>
    <dgm:cxn modelId="{296C2E81-AD0C-4675-AFFD-F527FBD49E6C}" type="presParOf" srcId="{978C385F-B483-45AE-934B-618AEA95A9EC}" destId="{CCEA9E66-C510-43D7-89E3-331DB08C9A5D}" srcOrd="5" destOrd="0" presId="urn:microsoft.com/office/officeart/2017/3/layout/DropPinTimelin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7F820DB-B9DE-4C42-B9B3-6262BD22F1AF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65D05C87-1A6C-4A76-9CA8-A4FB8168ACD3}">
      <dgm:prSet phldrT="[Text]"/>
      <dgm:spPr/>
      <dgm:t>
        <a:bodyPr/>
        <a:lstStyle/>
        <a:p>
          <a:r>
            <a:rPr lang="en-US" dirty="0"/>
            <a:t>Organism</a:t>
          </a:r>
        </a:p>
      </dgm:t>
    </dgm:pt>
    <dgm:pt modelId="{318A2695-77D9-4A07-8AAF-C96FD33E9D63}" type="parTrans" cxnId="{34C87B8F-C66C-45CC-860C-6A68BAC27C08}">
      <dgm:prSet/>
      <dgm:spPr/>
      <dgm:t>
        <a:bodyPr/>
        <a:lstStyle/>
        <a:p>
          <a:endParaRPr lang="en-US"/>
        </a:p>
      </dgm:t>
    </dgm:pt>
    <dgm:pt modelId="{BD224BE5-B150-4FB7-A7CC-D3B7EC349FD1}" type="sibTrans" cxnId="{34C87B8F-C66C-45CC-860C-6A68BAC27C08}">
      <dgm:prSet/>
      <dgm:spPr/>
      <dgm:t>
        <a:bodyPr/>
        <a:lstStyle/>
        <a:p>
          <a:endParaRPr lang="en-US"/>
        </a:p>
      </dgm:t>
    </dgm:pt>
    <dgm:pt modelId="{B599F89A-F887-46C8-B8A9-8B03C6F25858}">
      <dgm:prSet phldrT="[Text]" custT="1"/>
      <dgm:spPr/>
      <dgm:t>
        <a:bodyPr/>
        <a:lstStyle/>
        <a:p>
          <a:r>
            <a:rPr lang="en-US" sz="3600" dirty="0"/>
            <a:t>Tissues</a:t>
          </a:r>
        </a:p>
      </dgm:t>
    </dgm:pt>
    <dgm:pt modelId="{A43E3FCF-1AD7-4058-8CA5-C64340F78CBA}" type="parTrans" cxnId="{95C3B93A-5964-4658-AC47-165956AE9A6E}">
      <dgm:prSet/>
      <dgm:spPr/>
      <dgm:t>
        <a:bodyPr/>
        <a:lstStyle/>
        <a:p>
          <a:endParaRPr lang="en-US"/>
        </a:p>
      </dgm:t>
    </dgm:pt>
    <dgm:pt modelId="{1DDC5D54-4D51-4667-A25E-2D120085E7C7}" type="sibTrans" cxnId="{95C3B93A-5964-4658-AC47-165956AE9A6E}">
      <dgm:prSet/>
      <dgm:spPr/>
      <dgm:t>
        <a:bodyPr/>
        <a:lstStyle/>
        <a:p>
          <a:endParaRPr lang="en-US"/>
        </a:p>
      </dgm:t>
    </dgm:pt>
    <dgm:pt modelId="{8B9F0D60-8466-4F53-834B-B9553ECA044F}">
      <dgm:prSet phldrT="[Text]" custT="1"/>
      <dgm:spPr/>
      <dgm:t>
        <a:bodyPr/>
        <a:lstStyle/>
        <a:p>
          <a:r>
            <a:rPr lang="en-US" sz="2800" dirty="0"/>
            <a:t>Cells</a:t>
          </a:r>
        </a:p>
      </dgm:t>
    </dgm:pt>
    <dgm:pt modelId="{B5B1200C-DF2E-42D9-996E-5DD84C8CC697}" type="parTrans" cxnId="{001E001F-98ED-4CE1-9023-F28667BB1B07}">
      <dgm:prSet/>
      <dgm:spPr/>
      <dgm:t>
        <a:bodyPr/>
        <a:lstStyle/>
        <a:p>
          <a:endParaRPr lang="en-US"/>
        </a:p>
      </dgm:t>
    </dgm:pt>
    <dgm:pt modelId="{6247EEBC-1F9A-442C-A2EF-C63D6A8CF764}" type="sibTrans" cxnId="{001E001F-98ED-4CE1-9023-F28667BB1B07}">
      <dgm:prSet/>
      <dgm:spPr/>
      <dgm:t>
        <a:bodyPr/>
        <a:lstStyle/>
        <a:p>
          <a:endParaRPr lang="en-US"/>
        </a:p>
      </dgm:t>
    </dgm:pt>
    <dgm:pt modelId="{7631FDB7-CD4D-4654-816A-316C382FC12A}">
      <dgm:prSet phldrT="[Text]" custT="1"/>
      <dgm:spPr/>
      <dgm:t>
        <a:bodyPr/>
        <a:lstStyle/>
        <a:p>
          <a:r>
            <a:rPr lang="en-US" sz="3600" dirty="0"/>
            <a:t>Organs</a:t>
          </a:r>
        </a:p>
      </dgm:t>
    </dgm:pt>
    <dgm:pt modelId="{8C73FC2A-2E7B-4BB7-9CE1-2E7F5B40DBAA}" type="parTrans" cxnId="{3784AFAE-5C00-4AFD-8404-E3B41E426467}">
      <dgm:prSet/>
      <dgm:spPr/>
      <dgm:t>
        <a:bodyPr/>
        <a:lstStyle/>
        <a:p>
          <a:endParaRPr lang="en-US"/>
        </a:p>
      </dgm:t>
    </dgm:pt>
    <dgm:pt modelId="{12F54849-2E68-4606-BE77-E8D708D665A1}" type="sibTrans" cxnId="{3784AFAE-5C00-4AFD-8404-E3B41E426467}">
      <dgm:prSet/>
      <dgm:spPr/>
      <dgm:t>
        <a:bodyPr/>
        <a:lstStyle/>
        <a:p>
          <a:endParaRPr lang="en-US"/>
        </a:p>
      </dgm:t>
    </dgm:pt>
    <dgm:pt modelId="{385123ED-3DD4-49B6-A270-6A752E1F6D8A}">
      <dgm:prSet phldrT="[Text]"/>
      <dgm:spPr/>
      <dgm:t>
        <a:bodyPr/>
        <a:lstStyle/>
        <a:p>
          <a:r>
            <a:rPr lang="en-US" dirty="0"/>
            <a:t>Organ Systems</a:t>
          </a:r>
        </a:p>
      </dgm:t>
    </dgm:pt>
    <dgm:pt modelId="{068265BB-7C90-4CDE-8E5B-69D8268D32D3}" type="parTrans" cxnId="{8FD73A27-6809-48F5-9474-B6FE12F2C8B3}">
      <dgm:prSet/>
      <dgm:spPr/>
      <dgm:t>
        <a:bodyPr/>
        <a:lstStyle/>
        <a:p>
          <a:endParaRPr lang="en-US"/>
        </a:p>
      </dgm:t>
    </dgm:pt>
    <dgm:pt modelId="{175CA555-4DE0-418C-80E5-DA204E2BB516}" type="sibTrans" cxnId="{8FD73A27-6809-48F5-9474-B6FE12F2C8B3}">
      <dgm:prSet/>
      <dgm:spPr/>
      <dgm:t>
        <a:bodyPr/>
        <a:lstStyle/>
        <a:p>
          <a:endParaRPr lang="en-US"/>
        </a:p>
      </dgm:t>
    </dgm:pt>
    <dgm:pt modelId="{3D979645-FE29-443D-9050-54D237DCA1B9}" type="pres">
      <dgm:prSet presAssocID="{37F820DB-B9DE-4C42-B9B3-6262BD22F1AF}" presName="Name0" presStyleCnt="0">
        <dgm:presLayoutVars>
          <dgm:dir/>
          <dgm:animLvl val="lvl"/>
          <dgm:resizeHandles val="exact"/>
        </dgm:presLayoutVars>
      </dgm:prSet>
      <dgm:spPr/>
    </dgm:pt>
    <dgm:pt modelId="{4B416655-9D4F-442B-B7CD-0F1F7593A8BD}" type="pres">
      <dgm:prSet presAssocID="{65D05C87-1A6C-4A76-9CA8-A4FB8168ACD3}" presName="Name8" presStyleCnt="0"/>
      <dgm:spPr/>
    </dgm:pt>
    <dgm:pt modelId="{9AD86E0A-E409-460D-9C3D-BFD61CBF8CCB}" type="pres">
      <dgm:prSet presAssocID="{65D05C87-1A6C-4A76-9CA8-A4FB8168ACD3}" presName="level" presStyleLbl="node1" presStyleIdx="0" presStyleCnt="5">
        <dgm:presLayoutVars>
          <dgm:chMax val="1"/>
          <dgm:bulletEnabled val="1"/>
        </dgm:presLayoutVars>
      </dgm:prSet>
      <dgm:spPr/>
    </dgm:pt>
    <dgm:pt modelId="{4AE490C6-A4A7-4239-B837-6ACD2F44458B}" type="pres">
      <dgm:prSet presAssocID="{65D05C87-1A6C-4A76-9CA8-A4FB8168ACD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71A168B-94A1-45B4-9A64-B5DB212EA67B}" type="pres">
      <dgm:prSet presAssocID="{385123ED-3DD4-49B6-A270-6A752E1F6D8A}" presName="Name8" presStyleCnt="0"/>
      <dgm:spPr/>
    </dgm:pt>
    <dgm:pt modelId="{C002A819-9E53-495C-9F85-62C620B09A6A}" type="pres">
      <dgm:prSet presAssocID="{385123ED-3DD4-49B6-A270-6A752E1F6D8A}" presName="level" presStyleLbl="node1" presStyleIdx="1" presStyleCnt="5">
        <dgm:presLayoutVars>
          <dgm:chMax val="1"/>
          <dgm:bulletEnabled val="1"/>
        </dgm:presLayoutVars>
      </dgm:prSet>
      <dgm:spPr/>
    </dgm:pt>
    <dgm:pt modelId="{D82F430E-110D-4EF3-B92E-14DFA1D0D7C9}" type="pres">
      <dgm:prSet presAssocID="{385123ED-3DD4-49B6-A270-6A752E1F6D8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9697ABB-A570-4623-B1A5-07D0A0D430F3}" type="pres">
      <dgm:prSet presAssocID="{7631FDB7-CD4D-4654-816A-316C382FC12A}" presName="Name8" presStyleCnt="0"/>
      <dgm:spPr/>
    </dgm:pt>
    <dgm:pt modelId="{2A96CD5C-4356-474B-82A2-62D1F2672A82}" type="pres">
      <dgm:prSet presAssocID="{7631FDB7-CD4D-4654-816A-316C382FC12A}" presName="level" presStyleLbl="node1" presStyleIdx="2" presStyleCnt="5">
        <dgm:presLayoutVars>
          <dgm:chMax val="1"/>
          <dgm:bulletEnabled val="1"/>
        </dgm:presLayoutVars>
      </dgm:prSet>
      <dgm:spPr/>
    </dgm:pt>
    <dgm:pt modelId="{18464898-5013-4CEC-915F-88F9B9D4A3E8}" type="pres">
      <dgm:prSet presAssocID="{7631FDB7-CD4D-4654-816A-316C382FC12A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A9C1F99C-67C9-4489-ADB0-33C8EAC98E4E}" type="pres">
      <dgm:prSet presAssocID="{B599F89A-F887-46C8-B8A9-8B03C6F25858}" presName="Name8" presStyleCnt="0"/>
      <dgm:spPr/>
    </dgm:pt>
    <dgm:pt modelId="{1BC6F456-C2CD-44E2-84D2-51EBD5F5F2E4}" type="pres">
      <dgm:prSet presAssocID="{B599F89A-F887-46C8-B8A9-8B03C6F25858}" presName="level" presStyleLbl="node1" presStyleIdx="3" presStyleCnt="5">
        <dgm:presLayoutVars>
          <dgm:chMax val="1"/>
          <dgm:bulletEnabled val="1"/>
        </dgm:presLayoutVars>
      </dgm:prSet>
      <dgm:spPr/>
    </dgm:pt>
    <dgm:pt modelId="{F99BFAA0-AC21-4E4C-AB1D-E308EC996D6B}" type="pres">
      <dgm:prSet presAssocID="{B599F89A-F887-46C8-B8A9-8B03C6F25858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017DB0F-676F-4505-8AB0-8532F652D6BA}" type="pres">
      <dgm:prSet presAssocID="{8B9F0D60-8466-4F53-834B-B9553ECA044F}" presName="Name8" presStyleCnt="0"/>
      <dgm:spPr/>
    </dgm:pt>
    <dgm:pt modelId="{DBF71FDA-E4FD-4978-B11E-FB7992851979}" type="pres">
      <dgm:prSet presAssocID="{8B9F0D60-8466-4F53-834B-B9553ECA044F}" presName="level" presStyleLbl="node1" presStyleIdx="4" presStyleCnt="5">
        <dgm:presLayoutVars>
          <dgm:chMax val="1"/>
          <dgm:bulletEnabled val="1"/>
        </dgm:presLayoutVars>
      </dgm:prSet>
      <dgm:spPr/>
    </dgm:pt>
    <dgm:pt modelId="{7576F46A-3A85-496C-B3E4-8AAA93346D69}" type="pres">
      <dgm:prSet presAssocID="{8B9F0D60-8466-4F53-834B-B9553ECA044F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A0A09508-105C-4C96-A00E-282592EBD785}" type="presOf" srcId="{65D05C87-1A6C-4A76-9CA8-A4FB8168ACD3}" destId="{4AE490C6-A4A7-4239-B837-6ACD2F44458B}" srcOrd="1" destOrd="0" presId="urn:microsoft.com/office/officeart/2005/8/layout/pyramid3"/>
    <dgm:cxn modelId="{915CBF14-C3BA-4E20-AECA-EA5B04DBD0F7}" type="presOf" srcId="{385123ED-3DD4-49B6-A270-6A752E1F6D8A}" destId="{D82F430E-110D-4EF3-B92E-14DFA1D0D7C9}" srcOrd="1" destOrd="0" presId="urn:microsoft.com/office/officeart/2005/8/layout/pyramid3"/>
    <dgm:cxn modelId="{A61FD414-ECAE-46AF-9E27-D12C7981DDB5}" type="presOf" srcId="{8B9F0D60-8466-4F53-834B-B9553ECA044F}" destId="{7576F46A-3A85-496C-B3E4-8AAA93346D69}" srcOrd="1" destOrd="0" presId="urn:microsoft.com/office/officeart/2005/8/layout/pyramid3"/>
    <dgm:cxn modelId="{001E001F-98ED-4CE1-9023-F28667BB1B07}" srcId="{37F820DB-B9DE-4C42-B9B3-6262BD22F1AF}" destId="{8B9F0D60-8466-4F53-834B-B9553ECA044F}" srcOrd="4" destOrd="0" parTransId="{B5B1200C-DF2E-42D9-996E-5DD84C8CC697}" sibTransId="{6247EEBC-1F9A-442C-A2EF-C63D6A8CF764}"/>
    <dgm:cxn modelId="{8FD73A27-6809-48F5-9474-B6FE12F2C8B3}" srcId="{37F820DB-B9DE-4C42-B9B3-6262BD22F1AF}" destId="{385123ED-3DD4-49B6-A270-6A752E1F6D8A}" srcOrd="1" destOrd="0" parTransId="{068265BB-7C90-4CDE-8E5B-69D8268D32D3}" sibTransId="{175CA555-4DE0-418C-80E5-DA204E2BB516}"/>
    <dgm:cxn modelId="{95C3B93A-5964-4658-AC47-165956AE9A6E}" srcId="{37F820DB-B9DE-4C42-B9B3-6262BD22F1AF}" destId="{B599F89A-F887-46C8-B8A9-8B03C6F25858}" srcOrd="3" destOrd="0" parTransId="{A43E3FCF-1AD7-4058-8CA5-C64340F78CBA}" sibTransId="{1DDC5D54-4D51-4667-A25E-2D120085E7C7}"/>
    <dgm:cxn modelId="{E7D3F43D-F6FA-441A-B995-1B6F6CC58660}" type="presOf" srcId="{385123ED-3DD4-49B6-A270-6A752E1F6D8A}" destId="{C002A819-9E53-495C-9F85-62C620B09A6A}" srcOrd="0" destOrd="0" presId="urn:microsoft.com/office/officeart/2005/8/layout/pyramid3"/>
    <dgm:cxn modelId="{3E485769-3914-42BD-9520-A62F16228090}" type="presOf" srcId="{B599F89A-F887-46C8-B8A9-8B03C6F25858}" destId="{1BC6F456-C2CD-44E2-84D2-51EBD5F5F2E4}" srcOrd="0" destOrd="0" presId="urn:microsoft.com/office/officeart/2005/8/layout/pyramid3"/>
    <dgm:cxn modelId="{B24C0150-70F8-46AA-807D-9498778400F8}" type="presOf" srcId="{B599F89A-F887-46C8-B8A9-8B03C6F25858}" destId="{F99BFAA0-AC21-4E4C-AB1D-E308EC996D6B}" srcOrd="1" destOrd="0" presId="urn:microsoft.com/office/officeart/2005/8/layout/pyramid3"/>
    <dgm:cxn modelId="{52F5A670-DD2C-4D77-A50E-272D245C9269}" type="presOf" srcId="{37F820DB-B9DE-4C42-B9B3-6262BD22F1AF}" destId="{3D979645-FE29-443D-9050-54D237DCA1B9}" srcOrd="0" destOrd="0" presId="urn:microsoft.com/office/officeart/2005/8/layout/pyramid3"/>
    <dgm:cxn modelId="{34C87B8F-C66C-45CC-860C-6A68BAC27C08}" srcId="{37F820DB-B9DE-4C42-B9B3-6262BD22F1AF}" destId="{65D05C87-1A6C-4A76-9CA8-A4FB8168ACD3}" srcOrd="0" destOrd="0" parTransId="{318A2695-77D9-4A07-8AAF-C96FD33E9D63}" sibTransId="{BD224BE5-B150-4FB7-A7CC-D3B7EC349FD1}"/>
    <dgm:cxn modelId="{3784AFAE-5C00-4AFD-8404-E3B41E426467}" srcId="{37F820DB-B9DE-4C42-B9B3-6262BD22F1AF}" destId="{7631FDB7-CD4D-4654-816A-316C382FC12A}" srcOrd="2" destOrd="0" parTransId="{8C73FC2A-2E7B-4BB7-9CE1-2E7F5B40DBAA}" sibTransId="{12F54849-2E68-4606-BE77-E8D708D665A1}"/>
    <dgm:cxn modelId="{A2E7D8B9-D6C7-44A8-BBB8-94A8229B9480}" type="presOf" srcId="{65D05C87-1A6C-4A76-9CA8-A4FB8168ACD3}" destId="{9AD86E0A-E409-460D-9C3D-BFD61CBF8CCB}" srcOrd="0" destOrd="0" presId="urn:microsoft.com/office/officeart/2005/8/layout/pyramid3"/>
    <dgm:cxn modelId="{5E97E1EB-47A0-47AD-8EC5-AA1DAAE16508}" type="presOf" srcId="{8B9F0D60-8466-4F53-834B-B9553ECA044F}" destId="{DBF71FDA-E4FD-4978-B11E-FB7992851979}" srcOrd="0" destOrd="0" presId="urn:microsoft.com/office/officeart/2005/8/layout/pyramid3"/>
    <dgm:cxn modelId="{C6CCC9F4-EFCD-4360-A829-80D73B028814}" type="presOf" srcId="{7631FDB7-CD4D-4654-816A-316C382FC12A}" destId="{18464898-5013-4CEC-915F-88F9B9D4A3E8}" srcOrd="1" destOrd="0" presId="urn:microsoft.com/office/officeart/2005/8/layout/pyramid3"/>
    <dgm:cxn modelId="{56DE84FB-191E-4D9F-9A3A-FDFFCDD9C840}" type="presOf" srcId="{7631FDB7-CD4D-4654-816A-316C382FC12A}" destId="{2A96CD5C-4356-474B-82A2-62D1F2672A82}" srcOrd="0" destOrd="0" presId="urn:microsoft.com/office/officeart/2005/8/layout/pyramid3"/>
    <dgm:cxn modelId="{2A85C2C3-B082-40C4-9C97-3DB1907A5B46}" type="presParOf" srcId="{3D979645-FE29-443D-9050-54D237DCA1B9}" destId="{4B416655-9D4F-442B-B7CD-0F1F7593A8BD}" srcOrd="0" destOrd="0" presId="urn:microsoft.com/office/officeart/2005/8/layout/pyramid3"/>
    <dgm:cxn modelId="{E019C089-1CBF-478A-8124-C721E3D3611B}" type="presParOf" srcId="{4B416655-9D4F-442B-B7CD-0F1F7593A8BD}" destId="{9AD86E0A-E409-460D-9C3D-BFD61CBF8CCB}" srcOrd="0" destOrd="0" presId="urn:microsoft.com/office/officeart/2005/8/layout/pyramid3"/>
    <dgm:cxn modelId="{42281637-7E68-4A4D-94E3-FD3130DA1C38}" type="presParOf" srcId="{4B416655-9D4F-442B-B7CD-0F1F7593A8BD}" destId="{4AE490C6-A4A7-4239-B837-6ACD2F44458B}" srcOrd="1" destOrd="0" presId="urn:microsoft.com/office/officeart/2005/8/layout/pyramid3"/>
    <dgm:cxn modelId="{10A7B101-89E8-473B-A71B-EC53BF376AB7}" type="presParOf" srcId="{3D979645-FE29-443D-9050-54D237DCA1B9}" destId="{771A168B-94A1-45B4-9A64-B5DB212EA67B}" srcOrd="1" destOrd="0" presId="urn:microsoft.com/office/officeart/2005/8/layout/pyramid3"/>
    <dgm:cxn modelId="{38B623B5-E4A9-42D3-9365-D5804A8552AB}" type="presParOf" srcId="{771A168B-94A1-45B4-9A64-B5DB212EA67B}" destId="{C002A819-9E53-495C-9F85-62C620B09A6A}" srcOrd="0" destOrd="0" presId="urn:microsoft.com/office/officeart/2005/8/layout/pyramid3"/>
    <dgm:cxn modelId="{7A130EB1-E1F4-4BD6-A01D-7377990011FB}" type="presParOf" srcId="{771A168B-94A1-45B4-9A64-B5DB212EA67B}" destId="{D82F430E-110D-4EF3-B92E-14DFA1D0D7C9}" srcOrd="1" destOrd="0" presId="urn:microsoft.com/office/officeart/2005/8/layout/pyramid3"/>
    <dgm:cxn modelId="{4CB48092-99F9-48B9-8686-7104175EF9F3}" type="presParOf" srcId="{3D979645-FE29-443D-9050-54D237DCA1B9}" destId="{59697ABB-A570-4623-B1A5-07D0A0D430F3}" srcOrd="2" destOrd="0" presId="urn:microsoft.com/office/officeart/2005/8/layout/pyramid3"/>
    <dgm:cxn modelId="{1CF79FAD-EF69-49F2-A45D-B9CDE4D3FAFD}" type="presParOf" srcId="{59697ABB-A570-4623-B1A5-07D0A0D430F3}" destId="{2A96CD5C-4356-474B-82A2-62D1F2672A82}" srcOrd="0" destOrd="0" presId="urn:microsoft.com/office/officeart/2005/8/layout/pyramid3"/>
    <dgm:cxn modelId="{240B3EFF-1651-40A7-AFDD-7AE4BAD67E19}" type="presParOf" srcId="{59697ABB-A570-4623-B1A5-07D0A0D430F3}" destId="{18464898-5013-4CEC-915F-88F9B9D4A3E8}" srcOrd="1" destOrd="0" presId="urn:microsoft.com/office/officeart/2005/8/layout/pyramid3"/>
    <dgm:cxn modelId="{1B0457C0-CC92-43C2-B797-9887A5541D07}" type="presParOf" srcId="{3D979645-FE29-443D-9050-54D237DCA1B9}" destId="{A9C1F99C-67C9-4489-ADB0-33C8EAC98E4E}" srcOrd="3" destOrd="0" presId="urn:microsoft.com/office/officeart/2005/8/layout/pyramid3"/>
    <dgm:cxn modelId="{48834BD8-937D-4BEE-A98C-842FD7E74534}" type="presParOf" srcId="{A9C1F99C-67C9-4489-ADB0-33C8EAC98E4E}" destId="{1BC6F456-C2CD-44E2-84D2-51EBD5F5F2E4}" srcOrd="0" destOrd="0" presId="urn:microsoft.com/office/officeart/2005/8/layout/pyramid3"/>
    <dgm:cxn modelId="{B52AF0BE-49F6-4F65-83F3-96439DCB8358}" type="presParOf" srcId="{A9C1F99C-67C9-4489-ADB0-33C8EAC98E4E}" destId="{F99BFAA0-AC21-4E4C-AB1D-E308EC996D6B}" srcOrd="1" destOrd="0" presId="urn:microsoft.com/office/officeart/2005/8/layout/pyramid3"/>
    <dgm:cxn modelId="{1F7E8D1D-67BD-48EE-9486-559FA72EF343}" type="presParOf" srcId="{3D979645-FE29-443D-9050-54D237DCA1B9}" destId="{6017DB0F-676F-4505-8AB0-8532F652D6BA}" srcOrd="4" destOrd="0" presId="urn:microsoft.com/office/officeart/2005/8/layout/pyramid3"/>
    <dgm:cxn modelId="{6123ED8E-F677-4B3C-94E2-C9CCB672C199}" type="presParOf" srcId="{6017DB0F-676F-4505-8AB0-8532F652D6BA}" destId="{DBF71FDA-E4FD-4978-B11E-FB7992851979}" srcOrd="0" destOrd="0" presId="urn:microsoft.com/office/officeart/2005/8/layout/pyramid3"/>
    <dgm:cxn modelId="{FA0E5F3E-7418-4D3C-92C8-110131CBBCB1}" type="presParOf" srcId="{6017DB0F-676F-4505-8AB0-8532F652D6BA}" destId="{7576F46A-3A85-496C-B3E4-8AAA93346D69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09434-6561-4831-935E-6CBBC4A7CB4F}">
      <dsp:nvSpPr>
        <dsp:cNvPr id="0" name=""/>
        <dsp:cNvSpPr/>
      </dsp:nvSpPr>
      <dsp:spPr>
        <a:xfrm>
          <a:off x="0" y="1693718"/>
          <a:ext cx="7429500" cy="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tailEnd type="triangle" w="lg" len="lg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A4488F-6B40-47E7-8F41-6B6F3F81E9EE}">
      <dsp:nvSpPr>
        <dsp:cNvPr id="0" name=""/>
        <dsp:cNvSpPr/>
      </dsp:nvSpPr>
      <dsp:spPr>
        <a:xfrm rot="8100000">
          <a:off x="54488" y="390335"/>
          <a:ext cx="249109" cy="249109"/>
        </a:xfrm>
        <a:prstGeom prst="teardrop">
          <a:avLst>
            <a:gd name="adj" fmla="val 115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F6BA217-72F1-448C-8942-57C3875E4ABD}">
      <dsp:nvSpPr>
        <dsp:cNvPr id="0" name=""/>
        <dsp:cNvSpPr/>
      </dsp:nvSpPr>
      <dsp:spPr>
        <a:xfrm>
          <a:off x="82162" y="418009"/>
          <a:ext cx="193761" cy="1937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6A8954-B555-4AB1-91B4-A30DA9A0B39F}">
      <dsp:nvSpPr>
        <dsp:cNvPr id="0" name=""/>
        <dsp:cNvSpPr/>
      </dsp:nvSpPr>
      <dsp:spPr>
        <a:xfrm>
          <a:off x="355190" y="691036"/>
          <a:ext cx="2059752" cy="100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add multiple lenses to magnify</a:t>
          </a:r>
        </a:p>
      </dsp:txBody>
      <dsp:txXfrm>
        <a:off x="355190" y="691036"/>
        <a:ext cx="2059752" cy="1002681"/>
      </dsp:txXfrm>
    </dsp:sp>
    <dsp:sp modelId="{05D5B626-1EC9-4E4D-93C5-DD3B4D34C32D}">
      <dsp:nvSpPr>
        <dsp:cNvPr id="0" name=""/>
        <dsp:cNvSpPr/>
      </dsp:nvSpPr>
      <dsp:spPr>
        <a:xfrm>
          <a:off x="355190" y="338743"/>
          <a:ext cx="2059752" cy="35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1500s</a:t>
          </a:r>
        </a:p>
      </dsp:txBody>
      <dsp:txXfrm>
        <a:off x="355190" y="338743"/>
        <a:ext cx="2059752" cy="352293"/>
      </dsp:txXfrm>
    </dsp:sp>
    <dsp:sp modelId="{DFFD0734-452F-4E8F-A6A6-9FB2A86AC405}">
      <dsp:nvSpPr>
        <dsp:cNvPr id="0" name=""/>
        <dsp:cNvSpPr/>
      </dsp:nvSpPr>
      <dsp:spPr>
        <a:xfrm>
          <a:off x="179043" y="691036"/>
          <a:ext cx="0" cy="1002681"/>
        </a:xfrm>
        <a:prstGeom prst="line">
          <a:avLst/>
        </a:prstGeom>
        <a:noFill/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BED1C-2732-48F8-A512-2AF1A420437D}">
      <dsp:nvSpPr>
        <dsp:cNvPr id="0" name=""/>
        <dsp:cNvSpPr/>
      </dsp:nvSpPr>
      <dsp:spPr>
        <a:xfrm>
          <a:off x="146588" y="1662011"/>
          <a:ext cx="63412" cy="634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526606-8D2E-41D9-B9BC-44F805DCA1F2}">
      <dsp:nvSpPr>
        <dsp:cNvPr id="0" name=""/>
        <dsp:cNvSpPr/>
      </dsp:nvSpPr>
      <dsp:spPr>
        <a:xfrm rot="18900000">
          <a:off x="1290008" y="2747991"/>
          <a:ext cx="249109" cy="249109"/>
        </a:xfrm>
        <a:prstGeom prst="teardrop">
          <a:avLst>
            <a:gd name="adj" fmla="val 115000"/>
          </a:avLst>
        </a:prstGeom>
        <a:solidFill>
          <a:schemeClr val="accent2">
            <a:hueOff val="526520"/>
            <a:satOff val="-6050"/>
            <a:lumOff val="2941"/>
            <a:alphaOff val="0"/>
          </a:schemeClr>
        </a:solidFill>
        <a:ln w="19050" cap="rnd" cmpd="sng" algn="ctr">
          <a:solidFill>
            <a:schemeClr val="accent2">
              <a:hueOff val="526520"/>
              <a:satOff val="-6050"/>
              <a:lumOff val="294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EA4D39B-CED6-4E60-A5F0-AF3DE995E61C}">
      <dsp:nvSpPr>
        <dsp:cNvPr id="0" name=""/>
        <dsp:cNvSpPr/>
      </dsp:nvSpPr>
      <dsp:spPr>
        <a:xfrm>
          <a:off x="1317682" y="2775665"/>
          <a:ext cx="193761" cy="1937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A2DCB2-8AE1-44CE-9214-EAC847538E78}">
      <dsp:nvSpPr>
        <dsp:cNvPr id="0" name=""/>
        <dsp:cNvSpPr/>
      </dsp:nvSpPr>
      <dsp:spPr>
        <a:xfrm>
          <a:off x="1590709" y="1693717"/>
          <a:ext cx="2059752" cy="100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Robert Hooke-cork cells</a:t>
          </a:r>
        </a:p>
      </dsp:txBody>
      <dsp:txXfrm>
        <a:off x="1590709" y="1693717"/>
        <a:ext cx="2059752" cy="1002681"/>
      </dsp:txXfrm>
    </dsp:sp>
    <dsp:sp modelId="{5DEA7916-90BA-4F9D-AD3B-A0817C9A14E2}">
      <dsp:nvSpPr>
        <dsp:cNvPr id="0" name=""/>
        <dsp:cNvSpPr/>
      </dsp:nvSpPr>
      <dsp:spPr>
        <a:xfrm>
          <a:off x="1590709" y="2696399"/>
          <a:ext cx="2059752" cy="35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1665</a:t>
          </a:r>
        </a:p>
      </dsp:txBody>
      <dsp:txXfrm>
        <a:off x="1590709" y="2696399"/>
        <a:ext cx="2059752" cy="352293"/>
      </dsp:txXfrm>
    </dsp:sp>
    <dsp:sp modelId="{2778F129-A560-4080-94D9-B713B7A97D07}">
      <dsp:nvSpPr>
        <dsp:cNvPr id="0" name=""/>
        <dsp:cNvSpPr/>
      </dsp:nvSpPr>
      <dsp:spPr>
        <a:xfrm>
          <a:off x="1414562" y="1693717"/>
          <a:ext cx="0" cy="1002681"/>
        </a:xfrm>
        <a:prstGeom prst="line">
          <a:avLst/>
        </a:prstGeom>
        <a:noFill/>
        <a:ln w="12700" cap="rnd" cmpd="sng" algn="ctr">
          <a:solidFill>
            <a:schemeClr val="accent2">
              <a:hueOff val="526520"/>
              <a:satOff val="-6050"/>
              <a:lumOff val="2941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61B8-97C4-4B5C-837D-78B472E3E2D3}">
      <dsp:nvSpPr>
        <dsp:cNvPr id="0" name=""/>
        <dsp:cNvSpPr/>
      </dsp:nvSpPr>
      <dsp:spPr>
        <a:xfrm>
          <a:off x="1382107" y="1662011"/>
          <a:ext cx="63412" cy="63412"/>
        </a:xfrm>
        <a:prstGeom prst="ellipse">
          <a:avLst/>
        </a:prstGeom>
        <a:solidFill>
          <a:schemeClr val="accent2">
            <a:hueOff val="526520"/>
            <a:satOff val="-6050"/>
            <a:lumOff val="2941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7A404C9-781C-44AA-8467-CA6FA71950F5}">
      <dsp:nvSpPr>
        <dsp:cNvPr id="0" name=""/>
        <dsp:cNvSpPr/>
      </dsp:nvSpPr>
      <dsp:spPr>
        <a:xfrm rot="8100000">
          <a:off x="2525527" y="390335"/>
          <a:ext cx="249109" cy="249109"/>
        </a:xfrm>
        <a:prstGeom prst="teardrop">
          <a:avLst>
            <a:gd name="adj" fmla="val 115000"/>
          </a:avLst>
        </a:prstGeom>
        <a:solidFill>
          <a:schemeClr val="accent2">
            <a:hueOff val="1053039"/>
            <a:satOff val="-12100"/>
            <a:lumOff val="5883"/>
            <a:alphaOff val="0"/>
          </a:schemeClr>
        </a:solidFill>
        <a:ln w="19050" cap="rnd" cmpd="sng" algn="ctr">
          <a:solidFill>
            <a:schemeClr val="accent2">
              <a:hueOff val="1053039"/>
              <a:satOff val="-12100"/>
              <a:lumOff val="58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338064-23EC-47D1-86B5-FBBE517D2C47}">
      <dsp:nvSpPr>
        <dsp:cNvPr id="0" name=""/>
        <dsp:cNvSpPr/>
      </dsp:nvSpPr>
      <dsp:spPr>
        <a:xfrm>
          <a:off x="2553201" y="418009"/>
          <a:ext cx="193761" cy="1937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FEFA1-79DE-44B8-98A8-75A1574F8490}">
      <dsp:nvSpPr>
        <dsp:cNvPr id="0" name=""/>
        <dsp:cNvSpPr/>
      </dsp:nvSpPr>
      <dsp:spPr>
        <a:xfrm>
          <a:off x="2826228" y="691036"/>
          <a:ext cx="2059752" cy="100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Anton van Leeuwenhoek</a:t>
          </a:r>
        </a:p>
      </dsp:txBody>
      <dsp:txXfrm>
        <a:off x="2826228" y="691036"/>
        <a:ext cx="2059752" cy="1002681"/>
      </dsp:txXfrm>
    </dsp:sp>
    <dsp:sp modelId="{072553B1-1769-4A81-A65A-405326821F44}">
      <dsp:nvSpPr>
        <dsp:cNvPr id="0" name=""/>
        <dsp:cNvSpPr/>
      </dsp:nvSpPr>
      <dsp:spPr>
        <a:xfrm>
          <a:off x="2826228" y="338743"/>
          <a:ext cx="2059752" cy="35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1660s</a:t>
          </a:r>
        </a:p>
      </dsp:txBody>
      <dsp:txXfrm>
        <a:off x="2826228" y="338743"/>
        <a:ext cx="2059752" cy="352293"/>
      </dsp:txXfrm>
    </dsp:sp>
    <dsp:sp modelId="{C1127051-BD28-4960-A71C-C1C21675E1E2}">
      <dsp:nvSpPr>
        <dsp:cNvPr id="0" name=""/>
        <dsp:cNvSpPr/>
      </dsp:nvSpPr>
      <dsp:spPr>
        <a:xfrm>
          <a:off x="2650082" y="691036"/>
          <a:ext cx="0" cy="1002681"/>
        </a:xfrm>
        <a:prstGeom prst="line">
          <a:avLst/>
        </a:prstGeom>
        <a:noFill/>
        <a:ln w="12700" cap="rnd" cmpd="sng" algn="ctr">
          <a:solidFill>
            <a:schemeClr val="accent2">
              <a:hueOff val="1053039"/>
              <a:satOff val="-12100"/>
              <a:lumOff val="5883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3798E6-35F5-4C7D-9BB1-25327C219AE1}">
      <dsp:nvSpPr>
        <dsp:cNvPr id="0" name=""/>
        <dsp:cNvSpPr/>
      </dsp:nvSpPr>
      <dsp:spPr>
        <a:xfrm>
          <a:off x="2617627" y="1662011"/>
          <a:ext cx="63412" cy="63412"/>
        </a:xfrm>
        <a:prstGeom prst="ellipse">
          <a:avLst/>
        </a:prstGeom>
        <a:solidFill>
          <a:schemeClr val="accent2">
            <a:hueOff val="1053039"/>
            <a:satOff val="-12100"/>
            <a:lumOff val="5883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7BFCECC-EBB0-4781-85F9-4F8A63E50438}">
      <dsp:nvSpPr>
        <dsp:cNvPr id="0" name=""/>
        <dsp:cNvSpPr/>
      </dsp:nvSpPr>
      <dsp:spPr>
        <a:xfrm rot="18900000">
          <a:off x="3761046" y="2747991"/>
          <a:ext cx="249109" cy="249109"/>
        </a:xfrm>
        <a:prstGeom prst="teardrop">
          <a:avLst>
            <a:gd name="adj" fmla="val 115000"/>
          </a:avLst>
        </a:prstGeom>
        <a:solidFill>
          <a:schemeClr val="accent2">
            <a:hueOff val="1579559"/>
            <a:satOff val="-18149"/>
            <a:lumOff val="8824"/>
            <a:alphaOff val="0"/>
          </a:schemeClr>
        </a:solidFill>
        <a:ln w="19050" cap="rnd" cmpd="sng" algn="ctr">
          <a:solidFill>
            <a:schemeClr val="accent2">
              <a:hueOff val="1579559"/>
              <a:satOff val="-18149"/>
              <a:lumOff val="88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B7DDD66-453B-41EB-AC16-15E50C998907}">
      <dsp:nvSpPr>
        <dsp:cNvPr id="0" name=""/>
        <dsp:cNvSpPr/>
      </dsp:nvSpPr>
      <dsp:spPr>
        <a:xfrm>
          <a:off x="3788720" y="2775665"/>
          <a:ext cx="193761" cy="1937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75DC5-D107-4E25-ACA0-47161AB81B24}">
      <dsp:nvSpPr>
        <dsp:cNvPr id="0" name=""/>
        <dsp:cNvSpPr/>
      </dsp:nvSpPr>
      <dsp:spPr>
        <a:xfrm>
          <a:off x="4061747" y="1693717"/>
          <a:ext cx="2059752" cy="100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42875" rIns="0" bIns="95250" numCol="1" spcCol="1270" anchor="b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Matthias Schleiden said all plants made of cells</a:t>
          </a:r>
        </a:p>
      </dsp:txBody>
      <dsp:txXfrm>
        <a:off x="4061747" y="1693717"/>
        <a:ext cx="2059752" cy="1002681"/>
      </dsp:txXfrm>
    </dsp:sp>
    <dsp:sp modelId="{C58318B5-ED3D-40B7-A2F4-6A30702060B9}">
      <dsp:nvSpPr>
        <dsp:cNvPr id="0" name=""/>
        <dsp:cNvSpPr/>
      </dsp:nvSpPr>
      <dsp:spPr>
        <a:xfrm>
          <a:off x="4061747" y="2696399"/>
          <a:ext cx="2059752" cy="35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1838</a:t>
          </a:r>
        </a:p>
      </dsp:txBody>
      <dsp:txXfrm>
        <a:off x="4061747" y="2696399"/>
        <a:ext cx="2059752" cy="352293"/>
      </dsp:txXfrm>
    </dsp:sp>
    <dsp:sp modelId="{F1A64E1A-C285-4A6D-90D4-13E0AFB3A62B}">
      <dsp:nvSpPr>
        <dsp:cNvPr id="0" name=""/>
        <dsp:cNvSpPr/>
      </dsp:nvSpPr>
      <dsp:spPr>
        <a:xfrm>
          <a:off x="3885601" y="1693717"/>
          <a:ext cx="0" cy="1002681"/>
        </a:xfrm>
        <a:prstGeom prst="line">
          <a:avLst/>
        </a:prstGeom>
        <a:noFill/>
        <a:ln w="12700" cap="rnd" cmpd="sng" algn="ctr">
          <a:solidFill>
            <a:schemeClr val="accent2">
              <a:hueOff val="1579559"/>
              <a:satOff val="-18149"/>
              <a:lumOff val="8824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D1A801-50AB-43F0-B143-B634E719DE2E}">
      <dsp:nvSpPr>
        <dsp:cNvPr id="0" name=""/>
        <dsp:cNvSpPr/>
      </dsp:nvSpPr>
      <dsp:spPr>
        <a:xfrm>
          <a:off x="3853146" y="1662011"/>
          <a:ext cx="63412" cy="63412"/>
        </a:xfrm>
        <a:prstGeom prst="ellipse">
          <a:avLst/>
        </a:prstGeom>
        <a:solidFill>
          <a:schemeClr val="accent2">
            <a:hueOff val="1579559"/>
            <a:satOff val="-18149"/>
            <a:lumOff val="8824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E45450C-1AE2-4E9B-B907-40A3AC710E78}">
      <dsp:nvSpPr>
        <dsp:cNvPr id="0" name=""/>
        <dsp:cNvSpPr/>
      </dsp:nvSpPr>
      <dsp:spPr>
        <a:xfrm rot="8100000">
          <a:off x="4996566" y="390335"/>
          <a:ext cx="249109" cy="249109"/>
        </a:xfrm>
        <a:prstGeom prst="teardrop">
          <a:avLst>
            <a:gd name="adj" fmla="val 115000"/>
          </a:avLst>
        </a:prstGeom>
        <a:solidFill>
          <a:schemeClr val="accent2">
            <a:hueOff val="2106078"/>
            <a:satOff val="-24199"/>
            <a:lumOff val="11766"/>
            <a:alphaOff val="0"/>
          </a:schemeClr>
        </a:solidFill>
        <a:ln w="19050" cap="rnd" cmpd="sng" algn="ctr">
          <a:solidFill>
            <a:schemeClr val="accent2">
              <a:hueOff val="2106078"/>
              <a:satOff val="-24199"/>
              <a:lumOff val="117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D90C407-3C5B-4055-A980-8F013630B3E0}">
      <dsp:nvSpPr>
        <dsp:cNvPr id="0" name=""/>
        <dsp:cNvSpPr/>
      </dsp:nvSpPr>
      <dsp:spPr>
        <a:xfrm>
          <a:off x="5024239" y="418009"/>
          <a:ext cx="193761" cy="193761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DE2FAE-B795-48C4-97F3-125CD59AF430}">
      <dsp:nvSpPr>
        <dsp:cNvPr id="0" name=""/>
        <dsp:cNvSpPr/>
      </dsp:nvSpPr>
      <dsp:spPr>
        <a:xfrm>
          <a:off x="5297267" y="691036"/>
          <a:ext cx="2059752" cy="10026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95250" rIns="95250" bIns="142875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Rudolf Virchow said cells divide.</a:t>
          </a:r>
        </a:p>
      </dsp:txBody>
      <dsp:txXfrm>
        <a:off x="5297267" y="691036"/>
        <a:ext cx="2059752" cy="1002681"/>
      </dsp:txXfrm>
    </dsp:sp>
    <dsp:sp modelId="{7BE22881-3322-4966-B088-00983CE1A292}">
      <dsp:nvSpPr>
        <dsp:cNvPr id="0" name=""/>
        <dsp:cNvSpPr/>
      </dsp:nvSpPr>
      <dsp:spPr>
        <a:xfrm>
          <a:off x="5297267" y="338743"/>
          <a:ext cx="2059752" cy="3522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127000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2000" kern="1200"/>
            <a:t>1855</a:t>
          </a:r>
        </a:p>
      </dsp:txBody>
      <dsp:txXfrm>
        <a:off x="5297267" y="338743"/>
        <a:ext cx="2059752" cy="352293"/>
      </dsp:txXfrm>
    </dsp:sp>
    <dsp:sp modelId="{D5A9BC9A-9147-468E-9A24-AB0CB228104E}">
      <dsp:nvSpPr>
        <dsp:cNvPr id="0" name=""/>
        <dsp:cNvSpPr/>
      </dsp:nvSpPr>
      <dsp:spPr>
        <a:xfrm>
          <a:off x="5121120" y="691036"/>
          <a:ext cx="0" cy="1002681"/>
        </a:xfrm>
        <a:prstGeom prst="line">
          <a:avLst/>
        </a:prstGeom>
        <a:noFill/>
        <a:ln w="12700" cap="rnd" cmpd="sng" algn="ctr">
          <a:solidFill>
            <a:schemeClr val="accent2">
              <a:hueOff val="2106078"/>
              <a:satOff val="-24199"/>
              <a:lumOff val="11766"/>
              <a:alphaOff val="0"/>
            </a:schemeClr>
          </a:solidFill>
          <a:prstDash val="dash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7A37DD-2416-4D0F-9211-A0F30767644C}">
      <dsp:nvSpPr>
        <dsp:cNvPr id="0" name=""/>
        <dsp:cNvSpPr/>
      </dsp:nvSpPr>
      <dsp:spPr>
        <a:xfrm>
          <a:off x="5088665" y="1662011"/>
          <a:ext cx="63412" cy="63412"/>
        </a:xfrm>
        <a:prstGeom prst="ellipse">
          <a:avLst/>
        </a:prstGeom>
        <a:solidFill>
          <a:schemeClr val="accent2">
            <a:hueOff val="2106078"/>
            <a:satOff val="-24199"/>
            <a:lumOff val="11766"/>
            <a:alphaOff val="0"/>
          </a:schemeClr>
        </a:solidFill>
        <a:ln w="63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86E0A-E409-460D-9C3D-BFD61CBF8CCB}">
      <dsp:nvSpPr>
        <dsp:cNvPr id="0" name=""/>
        <dsp:cNvSpPr/>
      </dsp:nvSpPr>
      <dsp:spPr>
        <a:xfrm rot="10800000">
          <a:off x="0" y="0"/>
          <a:ext cx="7512049" cy="808354"/>
        </a:xfrm>
        <a:prstGeom prst="trapezoid">
          <a:avLst>
            <a:gd name="adj" fmla="val 929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Organism</a:t>
          </a:r>
        </a:p>
      </dsp:txBody>
      <dsp:txXfrm rot="-10800000">
        <a:off x="1314608" y="0"/>
        <a:ext cx="4882832" cy="808354"/>
      </dsp:txXfrm>
    </dsp:sp>
    <dsp:sp modelId="{C002A819-9E53-495C-9F85-62C620B09A6A}">
      <dsp:nvSpPr>
        <dsp:cNvPr id="0" name=""/>
        <dsp:cNvSpPr/>
      </dsp:nvSpPr>
      <dsp:spPr>
        <a:xfrm rot="10800000">
          <a:off x="751205" y="808355"/>
          <a:ext cx="6009640" cy="808354"/>
        </a:xfrm>
        <a:prstGeom prst="trapezoid">
          <a:avLst>
            <a:gd name="adj" fmla="val 929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2070" tIns="52070" rIns="52070" bIns="52070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Organ Systems</a:t>
          </a:r>
        </a:p>
      </dsp:txBody>
      <dsp:txXfrm rot="-10800000">
        <a:off x="1802891" y="808355"/>
        <a:ext cx="3906266" cy="808354"/>
      </dsp:txXfrm>
    </dsp:sp>
    <dsp:sp modelId="{2A96CD5C-4356-474B-82A2-62D1F2672A82}">
      <dsp:nvSpPr>
        <dsp:cNvPr id="0" name=""/>
        <dsp:cNvSpPr/>
      </dsp:nvSpPr>
      <dsp:spPr>
        <a:xfrm rot="10800000">
          <a:off x="1502410" y="1616710"/>
          <a:ext cx="4507230" cy="808354"/>
        </a:xfrm>
        <a:prstGeom prst="trapezoid">
          <a:avLst>
            <a:gd name="adj" fmla="val 929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Organs</a:t>
          </a:r>
        </a:p>
      </dsp:txBody>
      <dsp:txXfrm rot="-10800000">
        <a:off x="2291175" y="1616710"/>
        <a:ext cx="2929699" cy="808354"/>
      </dsp:txXfrm>
    </dsp:sp>
    <dsp:sp modelId="{1BC6F456-C2CD-44E2-84D2-51EBD5F5F2E4}">
      <dsp:nvSpPr>
        <dsp:cNvPr id="0" name=""/>
        <dsp:cNvSpPr/>
      </dsp:nvSpPr>
      <dsp:spPr>
        <a:xfrm rot="10800000">
          <a:off x="2253615" y="2425065"/>
          <a:ext cx="3004820" cy="808354"/>
        </a:xfrm>
        <a:prstGeom prst="trapezoid">
          <a:avLst>
            <a:gd name="adj" fmla="val 929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Tissues</a:t>
          </a:r>
        </a:p>
      </dsp:txBody>
      <dsp:txXfrm rot="-10800000">
        <a:off x="2779458" y="2425065"/>
        <a:ext cx="1953133" cy="808354"/>
      </dsp:txXfrm>
    </dsp:sp>
    <dsp:sp modelId="{DBF71FDA-E4FD-4978-B11E-FB7992851979}">
      <dsp:nvSpPr>
        <dsp:cNvPr id="0" name=""/>
        <dsp:cNvSpPr/>
      </dsp:nvSpPr>
      <dsp:spPr>
        <a:xfrm rot="10800000">
          <a:off x="3004820" y="3233420"/>
          <a:ext cx="1502410" cy="808354"/>
        </a:xfrm>
        <a:prstGeom prst="trapezoid">
          <a:avLst>
            <a:gd name="adj" fmla="val 9293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Cells</a:t>
          </a:r>
        </a:p>
      </dsp:txBody>
      <dsp:txXfrm rot="-10800000">
        <a:off x="3004820" y="3233420"/>
        <a:ext cx="1502410" cy="8083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7/3/layout/DropPinTimeline">
  <dgm:title val="Drop Pin Timeline"/>
  <dgm:desc val="Use to show a list of events in chronological order. An invisible box next to the pin contains the date and the description is immediately below. It can display a medium amount of text and medium length date format."/>
  <dgm:catLst>
    <dgm:cat type="timeline" pri="500"/>
    <dgm:cat type="process" pri="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chMax/>
      <dgm:chPref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 styleLbl="fgAcc1">
      <dgm:alg type="sp"/>
      <dgm:choose name="ArrowShape">
        <dgm:if name="ArrowShapeLTR" func="var" arg="dir" op="equ" val="norm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 w="19050">
                    <a:solidFill>
                      <a:srgbClr val="000000"/>
                    </a:solidFill>
                    <a:tailEnd type="triangle" w="lg" len="lg"/>
                  </a:ln>
                </dgm1612:spPr>
              </a:ext>
            </dgm:extLst>
          </dgm:shape>
        </dgm:if>
        <dgm:else name="ArrowShapeRTL">
          <dgm:shape xmlns:r="http://schemas.openxmlformats.org/officeDocument/2006/relationships" type="line" r:blip="" zOrderOff="-1">
            <dgm:adjLst/>
            <dgm:extLst>
              <a:ext uri="{B698B0E9-8C71-41B9-8309-B3DCBF30829C}">
                <dgm1612:spPr xmlns:dgm1612="http://schemas.microsoft.com/office/drawing/2016/12/diagram">
                  <a:ln>
                    <a:solidFill>
                      <a:srgbClr val="000000"/>
                    </a:solidFill>
                    <a:headEnd type="triangle" w="lg" len="lg"/>
                  </a:ln>
                </dgm1612:spPr>
              </a:ext>
            </dgm:extLst>
          </dgm:shape>
        </dgm:else>
      </dgm:choose>
      <dgm:presOf/>
      <dgm:constrLst/>
      <dgm:ruleLst/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b" refFor="ch" refForName="DropPinPlaceHolder1"/>
                        <dgm:constr type="b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ConnectorPoint1" refType="h" refFor="ch" refForName="DropPinPlaceHolder1" fact="0.18"/>
                        <dgm:constr type="h" for="ch" forName="ConnectorPoint1" refType="h" refFor="ch" refForName="DropPinPlaceHolder1" fact="0.18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3"/>
                        <dgm:constr type="h" for="ch" forName="DropPinPlaceHolder1" refType="h" fact="0.13"/>
                        <dgm:constr type="b" for="ch" forName="DropPinPlaceHolder1" refType="h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t" refFor="ch" refForName="DropPinPlaceHolder1"/>
                        <dgm:constr type="t" for="ch" forName="L2TextContainer1" refType="h" fact="0.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b" refFor="ch" refForName="DropPinPlaceHolder1"/>
                        <dgm:constr type="t" for="ch" forName="L1TextContainer1" refType="t" refFor="ch" refForName="DropPinPlaceHolder1"/>
                        <dgm:constr type="w" for="ch" forName="ConnectLine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t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ConnectorPoint1" styleLbl="lnNode1" moveWith="ConnectLine1">
                <dgm:alg type="sp"/>
                <dgm:shape xmlns:r="http://schemas.openxmlformats.org/officeDocument/2006/relationships" type="ellipse" r:blip="" zOrderOff="10">
                  <dgm:adjLst/>
                </dgm:shape>
                <dgm:presOf/>
                <dgm:constrLst>
                  <dgm:constr type="w" refType="h" op="equ"/>
                </dgm:constrLst>
              </dgm:layoutNod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/>
                  <dgm:constr type="h" for="ch" forName="DropPin1" refType="h"/>
                  <dgm:constr type="ctrX" for="ch" forName="DropPin1" refType="w" fact="0.5"/>
                  <dgm:constr type="ctrY" for="ch" forName="DropPin1" refType="h" fact="0.5"/>
                  <dgm:constr type="w" for="ch" forName="Ellipse1" refType="w" refFor="ch" refForName="DropPin1" fact="0.55"/>
                  <dgm:constr type="h" for="ch" forName="Ellipse1" refType="w" refFor="ch" refForName="DropPin1" fact="0.55"/>
                  <dgm:constr type="ctrX" for="ch" forName="Ellipse1" refType="ctrX" refFor="ch" refForName="DropPin1"/>
                  <dgm:constr type="ctrY" for="ch" forName="Ellipse1" refType="ctrY" refFor="ch" refForName="DropPin1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5"/>
                      <dgm:constr type="bMarg" refType="primFontSz" fact="0.75"/>
                    </dgm:constrLst>
                  </dgm:if>
                  <dgm:else name="Name881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1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b" refFor="ch" refForName="DropPinPlaceHolder"/>
                        <dgm:constr type="b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ConnectorPoint" refType="h" refFor="ch" refForName="DropPinPlaceHolder" fact="0.18"/>
                        <dgm:constr type="h" for="ch" forName="ConnectorPoint" refType="h" refFor="ch" refForName="DropPinPlaceHolder" fact="0.18"/>
                        <dgm:constr type="ctrX" for="ch" forName="ConnectorPoint" refType="ctrX" refFor="ch" refForName="DropPinPlaceHolder"/>
                        <dgm:constr type="ctrY" for="ch" forName="ConnectorPoint" refType="h" fact="0.5"/>
                        <dgm:constr type="w" for="ch" forName="DropPinPlaceHolder" refType="h" fact="0.13"/>
                        <dgm:constr type="h" for="ch" forName="DropPinPlaceHolder" refType="h" fact="0.13"/>
                        <dgm:constr type="b" for="ch" forName="DropPinPlaceHolder" refType="h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t" refFor="ch" refForName="DropPinPlaceHolder"/>
                        <dgm:constr type="t" for="ch" forName="L2TextContainer" refType="h" fact="0.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b" refFor="ch" refForName="DropPinPlaceHolder"/>
                        <dgm:constr type="t" for="ch" forName="L1TextContainer" refType="t" refFor="ch" refForName="DropPinPlaceHolder"/>
                        <dgm:constr type="w" for="ch" forName="ConnectLine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t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ConnectorPoint" styleLbl="lnNode1" moveWith="ConnectLine">
                <dgm:alg type="sp"/>
                <dgm:shape xmlns:r="http://schemas.openxmlformats.org/officeDocument/2006/relationships" type="ellipse" r:blip="" zOrderOff="10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6350"/>
                      </dgm1612:spPr>
                    </a:ext>
                  </dgm:extLst>
                </dgm:shape>
                <dgm:presOf/>
                <dgm:constrLst>
                  <dgm:constr type="w" refType="h" op="equ"/>
                </dgm:constrLst>
              </dgm:layoutNod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/>
                  <dgm:constr type="h" for="ch" forName="DropPin" refType="h"/>
                  <dgm:constr type="ctrX" for="ch" forName="DropPin" refType="w" fact="0.5"/>
                  <dgm:constr type="ctrY" for="ch" forName="DropPin" refType="h" fact="0.5"/>
                  <dgm:constr type="w" for="ch" forName="Ellipse" refType="w" refFor="ch" refForName="DropPin" fact="0.55"/>
                  <dgm:constr type="h" for="ch" forName="Ellipse" refType="w" refFor="ch" refForName="DropPin" fact="0.55"/>
                  <dgm:constr type="ctrX" for="ch" forName="Ellipse" refType="ctrX" refFor="ch" refForName="DropPin"/>
                  <dgm:constr type="ctrY" for="ch" forName="Ellipse" refType="ctrY" refFor="ch" refForName="DropPin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  <dgm:extLst>
                      <a:ext uri="{B698B0E9-8C71-41B9-8309-B3DCBF30829C}">
                        <dgm1612:spPr xmlns:dgm1612="http://schemas.microsoft.com/office/drawing/2016/12/diagram">
                          <a:ln>
                            <a:noFill/>
                          </a:ln>
                        </dgm1612:spPr>
                      </a:ext>
                    </dgm:extLst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 refType="primFontSz" fact="0.5"/>
                      <dgm:constr type="tMarg" refType="primFontSz" fact="0.5"/>
                      <dgm:constr type="bMarg" refType="primFontSz" fact="0.75"/>
                    </dgm:constrLst>
                  </dgm:if>
                  <dgm:else name="Name88">
                    <dgm:alg type="tx">
                      <dgm:param type="txAnchorVert" val="b"/>
                      <dgm:param type="parTxLTRAlign" val="l"/>
                      <dgm:param type="parTxRTLAlign" val="l"/>
                      <dgm:param type="txAnchorVertCh" val="b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 refType="primFontSz" fact="0.75"/>
                      <dgm:constr type="bMarg" refType="primFontSz" fact="0.5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11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 refType="primFontSz" fact="0.5"/>
                  <dgm:constr type="tMarg"/>
                  <dgm:constr type="bMarg"/>
                </dgm:constrLst>
                <dgm:ruleLst>
                  <dgm:rule type="primFontSz" val="13" fact="NaN" max="NaN"/>
                </dgm:ruleLst>
              </dgm:layoutNode>
              <dgm:layoutNode name="ConnectLine" styleLbl="sibTrans1D1">
                <dgm:alg type="sp"/>
                <dgm:shape xmlns:r="http://schemas.openxmlformats.org/officeDocument/2006/relationships" type="line" r:blip="">
                  <dgm:adjLst/>
                  <dgm:extLst>
                    <a:ext uri="{B698B0E9-8C71-41B9-8309-B3DCBF30829C}">
                      <dgm1612:spPr xmlns:dgm1612="http://schemas.microsoft.com/office/drawing/2016/12/diagram">
                        <a:ln w="12700">
                          <a:prstDash val="dash"/>
                        </a:ln>
                      </dgm1612:spPr>
                    </a:ext>
                  </dgm:extLst>
                </dgm:shape>
                <dgm:presOf/>
                <dgm:constrLst/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9314" y="596019"/>
            <a:ext cx="7510506" cy="3213982"/>
          </a:xfrm>
        </p:spPr>
        <p:txBody>
          <a:bodyPr anchor="b">
            <a:normAutofit/>
          </a:bodyPr>
          <a:lstStyle>
            <a:lvl1pPr algn="ctr">
              <a:defRPr sz="40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9314" y="3886200"/>
            <a:ext cx="7510506" cy="2219108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415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677" y="4377485"/>
            <a:ext cx="7413007" cy="907505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7678" y="996188"/>
            <a:ext cx="7301427" cy="298112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677" y="5284990"/>
            <a:ext cx="7413007" cy="81707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7678" y="6181344"/>
            <a:ext cx="533727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9231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4" cy="3137782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343400"/>
            <a:ext cx="7511474" cy="175866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92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583818" y="86027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88822" y="29859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304407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436" y="3650606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4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641206"/>
            <a:ext cx="7511473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2815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3603566"/>
            <a:ext cx="7512338" cy="14688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1015" y="5072366"/>
            <a:ext cx="7512339" cy="102969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274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/>
          <p:cNvSpPr txBox="1"/>
          <p:nvPr/>
        </p:nvSpPr>
        <p:spPr>
          <a:xfrm>
            <a:off x="7887556" y="287949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3818" y="75385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942" y="596018"/>
            <a:ext cx="6974115" cy="2844369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7" y="3886200"/>
            <a:ext cx="7512338" cy="105366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939862"/>
            <a:ext cx="7512338" cy="1162198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9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6" y="596018"/>
            <a:ext cx="7511473" cy="2756783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8346" y="3682941"/>
            <a:ext cx="7511473" cy="1049283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7" y="4732224"/>
            <a:ext cx="7511472" cy="1369836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559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25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1708" y="596018"/>
            <a:ext cx="1778112" cy="550604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8347" y="596018"/>
            <a:ext cx="5624137" cy="550604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97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97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9314" y="3270698"/>
            <a:ext cx="7510506" cy="1823305"/>
          </a:xfrm>
        </p:spPr>
        <p:txBody>
          <a:bodyPr anchor="b">
            <a:normAutofit/>
          </a:bodyPr>
          <a:lstStyle>
            <a:lvl1pPr algn="r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314" y="5103810"/>
            <a:ext cx="7510506" cy="99825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00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347" y="2060898"/>
            <a:ext cx="3685073" cy="4031331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0" y="2060898"/>
            <a:ext cx="3689239" cy="403133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3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6306" y="2060898"/>
            <a:ext cx="3397113" cy="733596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347" y="2786027"/>
            <a:ext cx="3685073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150" y="2060898"/>
            <a:ext cx="3419670" cy="725129"/>
          </a:xfrm>
        </p:spPr>
        <p:txBody>
          <a:bodyPr anchor="b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65" y="2786027"/>
            <a:ext cx="3701520" cy="3316033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111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295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43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754928"/>
            <a:ext cx="2729523" cy="1371600"/>
          </a:xfrm>
        </p:spPr>
        <p:txBody>
          <a:bodyPr anchor="b">
            <a:normAutofit/>
          </a:bodyPr>
          <a:lstStyle>
            <a:lvl1pPr algn="l">
              <a:defRPr sz="2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856" y="596018"/>
            <a:ext cx="4500964" cy="5506041"/>
          </a:xfrm>
        </p:spPr>
        <p:txBody>
          <a:bodyPr anchor="ctr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8347" y="3126528"/>
            <a:ext cx="272952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8347" y="1898269"/>
            <a:ext cx="4423803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15442" y="-18288"/>
            <a:ext cx="2500062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7318" y="3269869"/>
            <a:ext cx="4423803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23649" y="6181344"/>
            <a:ext cx="718502" cy="365125"/>
          </a:xfrm>
        </p:spPr>
        <p:txBody>
          <a:bodyPr/>
          <a:lstStyle/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18348" y="6181344"/>
            <a:ext cx="37053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24262" y="6181344"/>
            <a:ext cx="305186" cy="329250"/>
          </a:xfrm>
        </p:spPr>
        <p:txBody>
          <a:bodyPr/>
          <a:lstStyle/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68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8347" y="596018"/>
            <a:ext cx="7511473" cy="13124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8348" y="2060898"/>
            <a:ext cx="7511472" cy="4041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1708" y="6178260"/>
            <a:ext cx="1287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6FA25EF2-A13E-4DA7-ABB4-E5B343A99D5C}" type="datetimeFigureOut">
              <a:rPr lang="en-US" smtClean="0"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8347" y="6178260"/>
            <a:ext cx="56241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17202" y="617826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E37A47C0-396E-40BE-BC41-EACBC7BF7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1066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1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xujitlv8wc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s://www.biologycorner.com/APbiology/cellular/notes_cells2.html?no_redirect=true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recycling-container-bin-boxes-41078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eveuniversity.org/Project_Discovery:_Human_Protein_Atlas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organismalbio.biosci.gatech.edu/chemical-and-electrical-signals/effectors-and-movement/" TargetMode="External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nature.com/articles/s41598-017-04272-w" TargetMode="External"/><Relationship Id="rId5" Type="http://schemas.openxmlformats.org/officeDocument/2006/relationships/image" Target="../media/image23.jpg"/><Relationship Id="rId4" Type="http://schemas.openxmlformats.org/officeDocument/2006/relationships/hyperlink" Target="https://creativecommons.org/licenses/by-nc-sa/3.0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ourses.lumenlearning.com/microbiology/chapter/unique-characteristics-of-eukaryotic-cells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/3.0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rother_P-Touch_65_Label_Maker_Rear.jpg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sa/3.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employees.csbsju.edu/hjakubowski/classes/ch331/cho/PS_3D1_Glycoprot_Biosyn.htm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/3.0/" TargetMode="Externa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image" Target="../media/image28.jpeg"/><Relationship Id="rId7" Type="http://schemas.openxmlformats.org/officeDocument/2006/relationships/hyperlink" Target="https://creativecommons.org/licenses/by/3.0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blog.hotwhopper.com/2013/06/anthony-watts-promotes-another.html" TargetMode="External"/><Relationship Id="rId5" Type="http://schemas.openxmlformats.org/officeDocument/2006/relationships/image" Target="../media/image29.png"/><Relationship Id="rId4" Type="http://schemas.openxmlformats.org/officeDocument/2006/relationships/hyperlink" Target="https://simple.wikipedia.org/wiki/Chloroplast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iencephoto.com/media/148925/view" TargetMode="External"/><Relationship Id="rId3" Type="http://schemas.openxmlformats.org/officeDocument/2006/relationships/image" Target="../media/image4.jpg"/><Relationship Id="rId7" Type="http://schemas.openxmlformats.org/officeDocument/2006/relationships/image" Target="../media/image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ommons.wikimedia.org/wiki/File:Godfrey_Kneller_(1646-1723)_-_Edmond_Halley_(1656%E2%80%931746),_Astronomer_Royal_-_BHC2734_-_Royal_Museums_Greenwich.jpg" TargetMode="External"/><Relationship Id="rId5" Type="http://schemas.openxmlformats.org/officeDocument/2006/relationships/image" Target="../media/image5.jpg"/><Relationship Id="rId4" Type="http://schemas.openxmlformats.org/officeDocument/2006/relationships/hyperlink" Target="https://commons.wikimedia.org/wiki/File:Nachet_microscope.jpg" TargetMode="External"/><Relationship Id="rId9" Type="http://schemas.openxmlformats.org/officeDocument/2006/relationships/hyperlink" Target="https://creativecommons.org/licenses/by-sa/3.0/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futurism.com/mitochondria-editing-tried-in-mice/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adapaproject.org/bbk_temp/tiki-index.php?page=Leaf%3A+What+are+cell+walls%3F" TargetMode="Externa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bio.libretexts.org/TextMaps/Map%3A_Introductory_Biology_(CK-12)/2%3A_Cell_Biology/2.4%3A_Phospholipid_Bilayers" TargetMode="External"/><Relationship Id="rId2" Type="http://schemas.openxmlformats.org/officeDocument/2006/relationships/image" Target="../media/image32.1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reativecommons.org/licenses/by-nc-sa/3.0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5pWH1r3pgU?start=185&amp;feature=oembed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m.wikipedia.org/wiki/Facilitated_diffusion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Algaeconjugate.jpg" TargetMode="External"/><Relationship Id="rId3" Type="http://schemas.openxmlformats.org/officeDocument/2006/relationships/image" Target="../media/image7.jpeg"/><Relationship Id="rId7" Type="http://schemas.openxmlformats.org/officeDocument/2006/relationships/image" Target="../media/image9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wikidoc.org/index.php/Bacteria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commons.wikimedia.org/wiki/File:Compound_monocular_microscope,_Vienna,_Austria,_1831-1870_Wellcome_L0057245.jpg" TargetMode="External"/><Relationship Id="rId9" Type="http://schemas.openxmlformats.org/officeDocument/2006/relationships/hyperlink" Target="https://creativecommons.org/licenses/by-sa/3.0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5pWH1r3pgU?start=185&amp;feature=oembed" TargetMode="Externa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5pWH1r3pgU?start=287&amp;feature=oembed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biology.stackexchange.com/questions/55390/why-does-a-high-osmotic-pressure-pull-water-in-yet-a-high-hydrostatic-pressure" TargetMode="External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ndocytosis" TargetMode="Externa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sa/3.0/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lchemyofchange.net/the-art-of-engagement/" TargetMode="External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/3.0/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dfreephotos.com/sports/baseball-players-at-bat.jpg.php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://pngimg.com/download/91697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/3.0/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VcEEw6qbBQ?start=51&amp;feature=oembe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1BAF4-C62D-42E4-AEA9-93533BFEB0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Cell Structure and Function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881A93-18B5-4660-9E97-764C249F10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Chapter 7</a:t>
            </a:r>
          </a:p>
        </p:txBody>
      </p:sp>
    </p:spTree>
    <p:extLst>
      <p:ext uri="{BB962C8B-B14F-4D97-AF65-F5344CB8AC3E}">
        <p14:creationId xmlns:p14="http://schemas.microsoft.com/office/powerpoint/2010/main" val="26248378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60556-9C53-4882-A5F5-85D0908F0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Electron Microscope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B6F25A-384F-44CC-B328-A460DA710F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Use beams of electrons that are focused by magnetic fields</a:t>
            </a:r>
          </a:p>
          <a:p>
            <a:r>
              <a:rPr lang="en-US" sz="3200" dirty="0"/>
              <a:t>2 types</a:t>
            </a:r>
          </a:p>
          <a:p>
            <a:pPr lvl="1"/>
            <a:r>
              <a:rPr lang="en-US" sz="3000" dirty="0"/>
              <a:t>Transmission and scanning</a:t>
            </a:r>
          </a:p>
          <a:p>
            <a:r>
              <a:rPr lang="en-US" sz="3200" dirty="0"/>
              <a:t>Scanning:  scans specimens surface</a:t>
            </a:r>
          </a:p>
          <a:p>
            <a:r>
              <a:rPr lang="en-US" sz="3200" dirty="0"/>
              <a:t>Transmission:  allows for view of inside the cell</a:t>
            </a:r>
          </a:p>
          <a:p>
            <a:r>
              <a:rPr lang="en-US" sz="3200" dirty="0"/>
              <a:t>Samples must be placed in a vacuum</a:t>
            </a:r>
          </a:p>
        </p:txBody>
      </p:sp>
    </p:spTree>
    <p:extLst>
      <p:ext uri="{BB962C8B-B14F-4D97-AF65-F5344CB8AC3E}">
        <p14:creationId xmlns:p14="http://schemas.microsoft.com/office/powerpoint/2010/main" val="124819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C6F1-0D69-4E92-9B13-640B65644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Microscope Variety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A7CF8-3CB8-4AE3-B8CA-E51DD2776B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AABCD86-C1E3-457D-BF3F-21B0E7314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0" y="2060898"/>
            <a:ext cx="7566665" cy="256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779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47349-90BC-4553-8190-5EC19A2B9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310" y="191504"/>
            <a:ext cx="8325653" cy="131248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Prokaryotes vs Eukaryotes</a:t>
            </a:r>
          </a:p>
        </p:txBody>
      </p:sp>
      <p:pic>
        <p:nvPicPr>
          <p:cNvPr id="4" name="Online Media 3" title="Prokaryotic vs. Eukaryotic Cells (Updated)">
            <a:hlinkClick r:id="" action="ppaction://media"/>
            <a:extLst>
              <a:ext uri="{FF2B5EF4-FFF2-40B4-BE49-F238E27FC236}">
                <a16:creationId xmlns:a16="http://schemas.microsoft.com/office/drawing/2014/main" id="{A80B9CEA-4C9B-4C0D-97BC-6CF215C4C5BC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53310" y="1503984"/>
            <a:ext cx="8637380" cy="488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1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2EBC-4880-4A26-8F91-1FCBA88E9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Prokaryotes</a:t>
            </a:r>
            <a:endParaRPr lang="en-US" sz="4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AB0594-FA69-4E2C-A39E-799CE2B82D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Cells that have no nucleus</a:t>
            </a:r>
          </a:p>
          <a:p>
            <a:r>
              <a:rPr lang="en-US" sz="3600"/>
              <a:t>Smaller and Simpler</a:t>
            </a:r>
          </a:p>
          <a:p>
            <a:r>
              <a:rPr lang="en-US" sz="3600"/>
              <a:t>Carry out all activity associated with living things</a:t>
            </a:r>
          </a:p>
          <a:p>
            <a:r>
              <a:rPr lang="en-US" sz="3600"/>
              <a:t>Ex. bacteria</a:t>
            </a:r>
            <a:endParaRPr lang="en-US" sz="3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6F556-04F4-4843-96AB-5C38233E51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" t="13623" r="74569" b="17971"/>
          <a:stretch/>
        </p:blipFill>
        <p:spPr>
          <a:xfrm>
            <a:off x="6970644" y="626351"/>
            <a:ext cx="1887874" cy="271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75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B4F6FB-62CE-4EDF-BD4B-B72C3503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Eukaryotes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00AC2-931A-4B77-BD79-44F4122924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Larger and more complex</a:t>
            </a:r>
          </a:p>
          <a:p>
            <a:r>
              <a:rPr lang="en-US" sz="3200" dirty="0"/>
              <a:t>Organelles:  structures with internal membranes</a:t>
            </a:r>
          </a:p>
          <a:p>
            <a:r>
              <a:rPr lang="en-US" sz="3200" dirty="0"/>
              <a:t>Unicellular and multicellular</a:t>
            </a:r>
          </a:p>
          <a:p>
            <a:r>
              <a:rPr lang="en-US" sz="3200" dirty="0"/>
              <a:t>Ex. Plants, Animals, and Fungi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3B31B410-33A2-4478-9ADE-A55AA8226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63" t="870" r="1140" b="20290"/>
          <a:stretch/>
        </p:blipFill>
        <p:spPr>
          <a:xfrm>
            <a:off x="4893339" y="596018"/>
            <a:ext cx="3432313" cy="180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7765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7B955-2147-4372-A56B-93744FAA0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Review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1680F-B168-463B-8711-E1E6637A7D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is a cell?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3 Statements make up the cell theory?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How do microscopes work?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features do all cells have?</a:t>
            </a:r>
          </a:p>
          <a:p>
            <a:pPr marL="742950" indent="-742950">
              <a:buFont typeface="+mj-lt"/>
              <a:buAutoNum type="arabicPeriod"/>
            </a:pPr>
            <a:r>
              <a:rPr lang="en-US" sz="3600" dirty="0"/>
              <a:t>What is the difference between Eukaryotes and Prokaryotes?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2238873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CFC59-5F12-4FF0-9393-398C9A9DF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3259" y="4363271"/>
            <a:ext cx="6507166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Cell Organization</a:t>
            </a:r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F7D63200-476A-48DA-A259-5321F8C01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92" y="1663800"/>
            <a:ext cx="8187348" cy="2579015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542212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38214-D097-4317-A7BC-DE1D27859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4" y="159521"/>
            <a:ext cx="7511473" cy="1312480"/>
          </a:xfrm>
        </p:spPr>
        <p:txBody>
          <a:bodyPr>
            <a:normAutofit/>
          </a:bodyPr>
          <a:lstStyle/>
          <a:p>
            <a:r>
              <a:rPr lang="en-US" sz="3600" dirty="0"/>
              <a:t>The Cytoplasm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E3EFFB-5D14-4647-B6C5-6797DBFA77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64" y="471205"/>
            <a:ext cx="7511472" cy="4041162"/>
          </a:xfrm>
        </p:spPr>
        <p:txBody>
          <a:bodyPr>
            <a:normAutofit/>
          </a:bodyPr>
          <a:lstStyle/>
          <a:p>
            <a:r>
              <a:rPr lang="en-US" sz="3200" dirty="0"/>
              <a:t>The portion of the cell outside the nucleus</a:t>
            </a:r>
          </a:p>
          <a:p>
            <a:r>
              <a:rPr lang="en-US" sz="3200" dirty="0"/>
              <a:t>Prokaryotes and Eukaryotes have cytoplasm</a:t>
            </a:r>
          </a:p>
          <a:p>
            <a:r>
              <a:rPr lang="en-US" sz="3200" dirty="0"/>
              <a:t>Contained by the cell membrane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DDBE5D-4E44-43A3-A7EC-459F97264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81337"/>
            <a:ext cx="9144000" cy="28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494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8E3F1-314D-4332-8484-DCDCB0152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64" y="252101"/>
            <a:ext cx="7511473" cy="1312480"/>
          </a:xfrm>
        </p:spPr>
        <p:txBody>
          <a:bodyPr>
            <a:normAutofit/>
          </a:bodyPr>
          <a:lstStyle/>
          <a:p>
            <a:r>
              <a:rPr lang="en-US" sz="4400" dirty="0"/>
              <a:t>Organelles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D931B-D174-4CF8-98E6-3C60E6FA3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64" y="908341"/>
            <a:ext cx="7511472" cy="4041162"/>
          </a:xfrm>
        </p:spPr>
        <p:txBody>
          <a:bodyPr>
            <a:normAutofit/>
          </a:bodyPr>
          <a:lstStyle/>
          <a:p>
            <a:r>
              <a:rPr lang="en-US" sz="2800" dirty="0"/>
              <a:t>Specialized Structures within the cell surrounded by a membrane.</a:t>
            </a:r>
          </a:p>
          <a:p>
            <a:r>
              <a:rPr lang="en-US" sz="2800" dirty="0"/>
              <a:t>Examples:  nucleus, vacuoles, vesicles, Lysosomes, cytoskeleton, ribosomes, endoplasmic reticulum, </a:t>
            </a:r>
            <a:r>
              <a:rPr lang="en-US" sz="2800" dirty="0" err="1"/>
              <a:t>golgi</a:t>
            </a:r>
            <a:r>
              <a:rPr lang="en-US" sz="2800" dirty="0"/>
              <a:t> apparatus, chloroplasts, mitochondria, cell wall</a:t>
            </a: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088F7F75-0671-4C3D-BC1F-735FA0F71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6437"/>
            <a:ext cx="9144000" cy="2876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1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C3121-A211-45C6-985A-869E9DE1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48" y="412653"/>
            <a:ext cx="3841955" cy="1905000"/>
          </a:xfrm>
        </p:spPr>
        <p:txBody>
          <a:bodyPr>
            <a:normAutofit/>
          </a:bodyPr>
          <a:lstStyle/>
          <a:p>
            <a:r>
              <a:rPr lang="en-US" sz="4400" dirty="0"/>
              <a:t>Nucleus</a:t>
            </a:r>
          </a:p>
        </p:txBody>
      </p:sp>
      <p:sp>
        <p:nvSpPr>
          <p:cNvPr id="13" name="Content Placeholder 8">
            <a:extLst>
              <a:ext uri="{FF2B5EF4-FFF2-40B4-BE49-F238E27FC236}">
                <a16:creationId xmlns:a16="http://schemas.microsoft.com/office/drawing/2014/main" id="{4300C453-25D0-4E7A-9079-113D542796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347" y="1803715"/>
            <a:ext cx="3841955" cy="4927676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/>
              <a:t>Control center </a:t>
            </a:r>
          </a:p>
          <a:p>
            <a:r>
              <a:rPr lang="en-US" sz="3200" dirty="0"/>
              <a:t>Contains the genetic info</a:t>
            </a:r>
          </a:p>
          <a:p>
            <a:r>
              <a:rPr lang="en-US" sz="3200" dirty="0"/>
              <a:t>Surrounded by nuclear envelope</a:t>
            </a:r>
          </a:p>
          <a:p>
            <a:r>
              <a:rPr lang="en-US" sz="3200" dirty="0"/>
              <a:t>Nuclear pores allow movement across envelope</a:t>
            </a:r>
          </a:p>
          <a:p>
            <a:r>
              <a:rPr lang="en-US" sz="3200" dirty="0"/>
              <a:t>Nucleolus inside—place where Ribosome assembly begins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AAAA2C24-1E45-4701-9B5E-C31F7C72A2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4" y="1930324"/>
            <a:ext cx="4088720" cy="267731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84256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CC69-960A-402D-970D-7493C729C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Life is cellular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F752E-6FB4-4AE0-82AB-C3AB554AEA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Cell:  smallest living unit of life.</a:t>
            </a:r>
          </a:p>
          <a:p>
            <a:r>
              <a:rPr lang="en-US" sz="3200" dirty="0"/>
              <a:t>The Discovery of the Cell</a:t>
            </a:r>
          </a:p>
          <a:p>
            <a:pPr lvl="1"/>
            <a:r>
              <a:rPr lang="en-US" sz="3000" dirty="0"/>
              <a:t>Early Microscopes (1500s)</a:t>
            </a:r>
          </a:p>
          <a:p>
            <a:pPr lvl="1"/>
            <a:r>
              <a:rPr lang="en-US" sz="3000" dirty="0"/>
              <a:t>1665 Robert Hooke—cork </a:t>
            </a:r>
          </a:p>
        </p:txBody>
      </p:sp>
    </p:spTree>
    <p:extLst>
      <p:ext uri="{BB962C8B-B14F-4D97-AF65-F5344CB8AC3E}">
        <p14:creationId xmlns:p14="http://schemas.microsoft.com/office/powerpoint/2010/main" val="30606286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4CCFC-4268-4043-800A-0DEE70801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en-US" sz="3600" dirty="0"/>
              <a:t>Vacuole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85F45-3802-47FA-980C-1243F617D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94" y="2666999"/>
            <a:ext cx="2732755" cy="3216276"/>
          </a:xfrm>
        </p:spPr>
        <p:txBody>
          <a:bodyPr>
            <a:normAutofit fontScale="85000" lnSpcReduction="20000"/>
          </a:bodyPr>
          <a:lstStyle/>
          <a:p>
            <a:r>
              <a:rPr lang="en-US" sz="3000" dirty="0"/>
              <a:t>Sac-like, membrane enclosed storage organelle</a:t>
            </a:r>
          </a:p>
          <a:p>
            <a:r>
              <a:rPr lang="en-US" sz="3000" dirty="0"/>
              <a:t>Store water, salts, proteins, carbohydrates, fats</a:t>
            </a:r>
          </a:p>
          <a:p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4183E8EA-B877-49E2-8CF7-D0796BBD89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473245" y="1129146"/>
            <a:ext cx="5187475" cy="4279666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A97090-01A0-40D0-8628-37CA4BD3A805}"/>
              </a:ext>
            </a:extLst>
          </p:cNvPr>
          <p:cNvSpPr txBox="1"/>
          <p:nvPr/>
        </p:nvSpPr>
        <p:spPr>
          <a:xfrm>
            <a:off x="5951325" y="5208757"/>
            <a:ext cx="270939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www.biologycorner.com/APbiology/cellular/notes_cells2.html?no_redirect=tru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569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2083D-F64A-4023-B470-7FA02636E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Lysosomes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EA34-72B2-4E2A-888B-1DC76F28BE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“Clean up Crew”</a:t>
            </a:r>
          </a:p>
          <a:p>
            <a:r>
              <a:rPr lang="en-US" sz="2800" dirty="0"/>
              <a:t>Smallest of the organelles</a:t>
            </a:r>
          </a:p>
          <a:p>
            <a:r>
              <a:rPr lang="en-US" sz="2800" dirty="0"/>
              <a:t>Filled with enzymes</a:t>
            </a:r>
          </a:p>
          <a:p>
            <a:r>
              <a:rPr lang="en-US" sz="2800" dirty="0"/>
              <a:t>Break down lipids, carbs, proteins so cell can use</a:t>
            </a:r>
          </a:p>
          <a:p>
            <a:r>
              <a:rPr lang="en-US" sz="2800" dirty="0"/>
              <a:t>Break down old organelles</a:t>
            </a:r>
          </a:p>
          <a:p>
            <a:r>
              <a:rPr lang="en-US" sz="2800" dirty="0"/>
              <a:t>Common in animal cells, a few plant cells</a:t>
            </a: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EB1D1C11-B229-4C05-AE9C-4BE203D0A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179199" y="886265"/>
            <a:ext cx="3554176" cy="246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44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67D55-C82C-457D-A072-A7C9222BA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Cytoskeleton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81839-6845-4E11-9DCD-6FCFB1F7710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Network of protein filaments</a:t>
            </a:r>
          </a:p>
          <a:p>
            <a:r>
              <a:rPr lang="en-US" sz="3200" dirty="0"/>
              <a:t>Gives structure and shape to cell</a:t>
            </a:r>
          </a:p>
          <a:p>
            <a:r>
              <a:rPr lang="en-US" sz="3200" dirty="0"/>
              <a:t>Allows movement through cilia and flagella</a:t>
            </a:r>
          </a:p>
        </p:txBody>
      </p:sp>
      <p:pic>
        <p:nvPicPr>
          <p:cNvPr id="8" name="Content Placeholder 7" descr="A picture containing colorful&#10;&#10;Description automatically generated">
            <a:extLst>
              <a:ext uri="{FF2B5EF4-FFF2-40B4-BE49-F238E27FC236}">
                <a16:creationId xmlns:a16="http://schemas.microsoft.com/office/drawing/2014/main" id="{1DB372D5-1B60-4AFC-9E8F-7BD4C6B77E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263" y="2238174"/>
            <a:ext cx="3689350" cy="367705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4366F-7507-469F-BF55-4ADDFEC8D07A}"/>
              </a:ext>
            </a:extLst>
          </p:cNvPr>
          <p:cNvSpPr txBox="1"/>
          <p:nvPr/>
        </p:nvSpPr>
        <p:spPr>
          <a:xfrm>
            <a:off x="4640263" y="5915225"/>
            <a:ext cx="3689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wiki.eveuniversity.org/Project_Discovery:_Human_Protein_Atla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800496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E3151-7F40-4059-9111-FAC27944B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Cytoskeleton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A1469-43FE-47F2-9B98-8A9C4AF93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80" y="1653607"/>
            <a:ext cx="3685073" cy="40313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Microfilaments</a:t>
            </a:r>
          </a:p>
          <a:p>
            <a:r>
              <a:rPr lang="en-US" sz="2800" dirty="0"/>
              <a:t>Threadlike structures</a:t>
            </a:r>
          </a:p>
          <a:p>
            <a:r>
              <a:rPr lang="en-US" sz="2800" dirty="0"/>
              <a:t>Protein actin</a:t>
            </a:r>
          </a:p>
          <a:p>
            <a:r>
              <a:rPr lang="en-US" sz="2800" dirty="0"/>
              <a:t>Provide cytoplasmic movement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1D7064-C007-43BB-8180-2303FDB04B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54970" y="2171059"/>
            <a:ext cx="3689239" cy="40313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b="1" dirty="0"/>
              <a:t>Microtubules</a:t>
            </a:r>
          </a:p>
          <a:p>
            <a:r>
              <a:rPr lang="en-US" sz="2800" dirty="0"/>
              <a:t>Hollow structures</a:t>
            </a:r>
          </a:p>
          <a:p>
            <a:r>
              <a:rPr lang="en-US" sz="2800" dirty="0"/>
              <a:t>Protein tubule </a:t>
            </a:r>
          </a:p>
          <a:p>
            <a:r>
              <a:rPr lang="en-US" sz="2800" dirty="0"/>
              <a:t>(9+2) pattern</a:t>
            </a:r>
          </a:p>
          <a:p>
            <a:r>
              <a:rPr lang="en-US" sz="2800" dirty="0"/>
              <a:t>Maintain cell shape</a:t>
            </a:r>
          </a:p>
          <a:p>
            <a:r>
              <a:rPr lang="en-US" sz="2800" dirty="0"/>
              <a:t>Important in cell division </a:t>
            </a:r>
          </a:p>
          <a:p>
            <a:endParaRPr lang="en-US" sz="2800" dirty="0"/>
          </a:p>
        </p:txBody>
      </p:sp>
      <p:pic>
        <p:nvPicPr>
          <p:cNvPr id="9" name="Picture 8" descr="Bubble chart&#10;&#10;Description automatically generated">
            <a:extLst>
              <a:ext uri="{FF2B5EF4-FFF2-40B4-BE49-F238E27FC236}">
                <a16:creationId xmlns:a16="http://schemas.microsoft.com/office/drawing/2014/main" id="{4C9B5DDE-83B1-4526-BEB3-46DBDF360A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7553" y="5432485"/>
            <a:ext cx="3076818" cy="131004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92CE9ED-C112-45FB-B1EF-C86497D9505F}"/>
              </a:ext>
            </a:extLst>
          </p:cNvPr>
          <p:cNvSpPr txBox="1"/>
          <p:nvPr/>
        </p:nvSpPr>
        <p:spPr>
          <a:xfrm>
            <a:off x="937554" y="6902312"/>
            <a:ext cx="21382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organismalbio.biosci.gatech.edu/chemical-and-electrical-signals/effectors-and-movemen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F62EBB9-2DEC-44BE-9D6E-03CBD90EFA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068159" y="305435"/>
            <a:ext cx="2626378" cy="160306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65AFA7B-CEA9-4445-8F7B-B0756B8C5C60}"/>
              </a:ext>
            </a:extLst>
          </p:cNvPr>
          <p:cNvSpPr txBox="1"/>
          <p:nvPr/>
        </p:nvSpPr>
        <p:spPr>
          <a:xfrm>
            <a:off x="4754970" y="7120561"/>
            <a:ext cx="2626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6" tooltip="http://www.nature.com/articles/s41598-017-04272-w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7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53713753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75F74-0E58-42B3-B6BF-D08C430A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Cytoskeleton:  Centrioles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617E9B-C1F1-4F6A-A37F-42412BDFD7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4181" y="1333489"/>
            <a:ext cx="7988028" cy="4031331"/>
          </a:xfrm>
        </p:spPr>
        <p:txBody>
          <a:bodyPr>
            <a:normAutofit/>
          </a:bodyPr>
          <a:lstStyle/>
          <a:p>
            <a:r>
              <a:rPr lang="en-US" sz="3200" dirty="0"/>
              <a:t>Form the mitotic spindle which helps separate chromosomes</a:t>
            </a:r>
          </a:p>
          <a:p>
            <a:r>
              <a:rPr lang="en-US" sz="3200" dirty="0"/>
              <a:t>Located near nucleus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F8AD2273-C0BD-4011-A4E8-A1D485A61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0" y="3610397"/>
            <a:ext cx="9144000" cy="3508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A8AD9B0-D4CF-46FD-91B0-900A527FAF4E}"/>
              </a:ext>
            </a:extLst>
          </p:cNvPr>
          <p:cNvSpPr txBox="1"/>
          <p:nvPr/>
        </p:nvSpPr>
        <p:spPr>
          <a:xfrm>
            <a:off x="-68580" y="8612423"/>
            <a:ext cx="9144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urses.lumenlearning.com/microbiology/chapter/unique-characteristics-of-eukaryotic-cells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E855286-8AB8-489A-BA91-BC2F10069F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356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9F498-C4C2-4837-83C0-9CE25BA6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Ribosomes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6B5CC4-67BF-4343-BCC3-D4BB31E74B7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Assemble proteins</a:t>
            </a:r>
          </a:p>
          <a:p>
            <a:r>
              <a:rPr lang="en-US" sz="3200" dirty="0"/>
              <a:t>Found in cytoplasm of all cells</a:t>
            </a:r>
          </a:p>
          <a:p>
            <a:r>
              <a:rPr lang="en-US" sz="3200" dirty="0"/>
              <a:t>Small particles of RNA and protein</a:t>
            </a:r>
          </a:p>
        </p:txBody>
      </p:sp>
      <p:pic>
        <p:nvPicPr>
          <p:cNvPr id="6" name="Content Placeholder 5" descr="A yellow and blue calculator&#10;&#10;Description automatically generated with low confidence">
            <a:extLst>
              <a:ext uri="{FF2B5EF4-FFF2-40B4-BE49-F238E27FC236}">
                <a16:creationId xmlns:a16="http://schemas.microsoft.com/office/drawing/2014/main" id="{D5B5FAF4-C140-4174-8C5F-EAB3B045549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263" y="2846917"/>
            <a:ext cx="3689350" cy="245956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E0598AE-FAFF-4B15-9C79-7B25ADBC1669}"/>
              </a:ext>
            </a:extLst>
          </p:cNvPr>
          <p:cNvSpPr txBox="1"/>
          <p:nvPr/>
        </p:nvSpPr>
        <p:spPr>
          <a:xfrm>
            <a:off x="4640263" y="5306483"/>
            <a:ext cx="3689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commons.wikimedia.org/wiki/File:Brother_P-Touch_65_Label_Maker_Rear.jpg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84427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D1934-DA84-4B74-B4BB-B1C54E3B3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Endoplasmic Reticulum</a:t>
            </a:r>
          </a:p>
        </p:txBody>
      </p:sp>
      <p:pic>
        <p:nvPicPr>
          <p:cNvPr id="6" name="Content Placeholder 5" descr="A picture containing text, music&#10;&#10;Description automatically generated">
            <a:extLst>
              <a:ext uri="{FF2B5EF4-FFF2-40B4-BE49-F238E27FC236}">
                <a16:creationId xmlns:a16="http://schemas.microsoft.com/office/drawing/2014/main" id="{2ECB91BD-4BF4-4432-9B74-7E125AB47A6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6"/>
          <a:stretch/>
        </p:blipFill>
        <p:spPr>
          <a:xfrm rot="16200000">
            <a:off x="3291777" y="1638479"/>
            <a:ext cx="2769716" cy="761237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BE20CC-008F-482E-B95D-A9AC701C73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180" y="1413335"/>
            <a:ext cx="7724910" cy="4031330"/>
          </a:xfrm>
        </p:spPr>
        <p:txBody>
          <a:bodyPr>
            <a:normAutofit/>
          </a:bodyPr>
          <a:lstStyle/>
          <a:p>
            <a:r>
              <a:rPr lang="en-US" sz="2800" dirty="0"/>
              <a:t>Internal membrane system</a:t>
            </a:r>
          </a:p>
          <a:p>
            <a:r>
              <a:rPr lang="en-US" sz="2800" dirty="0"/>
              <a:t>Assemble lipid components of cell membrane and proteins</a:t>
            </a:r>
          </a:p>
          <a:p>
            <a:r>
              <a:rPr lang="en-US" sz="2800" dirty="0"/>
              <a:t>Proteins sent here will be exported from cell</a:t>
            </a:r>
          </a:p>
          <a:p>
            <a:endParaRPr lang="en-US" sz="28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998413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DD559-83F2-4BC8-8257-52DF21A79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596018"/>
            <a:ext cx="7689549" cy="1312480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Rough ER vs Smooth 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E579B-4A0A-4C65-AABA-5C3B28F000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347" y="1656522"/>
            <a:ext cx="3685073" cy="4435707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Rough ER has ribosomes on surface</a:t>
            </a:r>
          </a:p>
          <a:p>
            <a:r>
              <a:rPr lang="en-US" sz="3200" dirty="0"/>
              <a:t>packages proteins in vesicles to go to Golgi Apparatus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9BDC8D-F3A0-4E28-B9BC-8C1F72BD249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Smooth ER does not have ribosomes</a:t>
            </a:r>
          </a:p>
          <a:p>
            <a:r>
              <a:rPr lang="en-US" sz="3200" dirty="0"/>
              <a:t>Contains enzymes that help make lipids for membranes and detoxify drugs</a:t>
            </a:r>
          </a:p>
        </p:txBody>
      </p:sp>
    </p:spTree>
    <p:extLst>
      <p:ext uri="{BB962C8B-B14F-4D97-AF65-F5344CB8AC3E}">
        <p14:creationId xmlns:p14="http://schemas.microsoft.com/office/powerpoint/2010/main" val="30161896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4EDBD-091F-4FF7-BCEC-D20E10CBD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Golgi Apparatus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D17DCC-D3A4-426F-A509-71183AC2AFD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Receives proteins from Rough ER</a:t>
            </a:r>
          </a:p>
          <a:p>
            <a:r>
              <a:rPr lang="en-US" sz="2800" dirty="0"/>
              <a:t>Stack of flattened membranes</a:t>
            </a:r>
          </a:p>
          <a:p>
            <a:r>
              <a:rPr lang="en-US" sz="2800" dirty="0"/>
              <a:t>Modifies, sorts, and packages proteins for storage in cell or release</a:t>
            </a:r>
          </a:p>
        </p:txBody>
      </p:sp>
      <p:pic>
        <p:nvPicPr>
          <p:cNvPr id="6" name="Content Placeholder 5" descr="Diagram, map&#10;&#10;Description automatically generated">
            <a:extLst>
              <a:ext uri="{FF2B5EF4-FFF2-40B4-BE49-F238E27FC236}">
                <a16:creationId xmlns:a16="http://schemas.microsoft.com/office/drawing/2014/main" id="{F227C9FF-B312-4BDE-A930-ED8C138941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263" y="2471117"/>
            <a:ext cx="3689350" cy="3211165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18EFCE-2EF1-4AB3-8F8B-7E6D4E96224B}"/>
              </a:ext>
            </a:extLst>
          </p:cNvPr>
          <p:cNvSpPr txBox="1"/>
          <p:nvPr/>
        </p:nvSpPr>
        <p:spPr>
          <a:xfrm>
            <a:off x="4640263" y="5682282"/>
            <a:ext cx="3689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mployees.csbsju.edu/hjakubowski/classes/ch331/cho/PS_3D1_Glycoprot_Biosyn.htm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993904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FD739-3A10-445C-809A-61F5BFCAA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0" y="609599"/>
            <a:ext cx="4076820" cy="20097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Chloroplast</a:t>
            </a:r>
          </a:p>
        </p:txBody>
      </p:sp>
      <p:pic>
        <p:nvPicPr>
          <p:cNvPr id="9" name="Picture 8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EFE17941-C43D-4A35-A54E-18480FABF8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2760" r="4504" b="-4"/>
          <a:stretch/>
        </p:blipFill>
        <p:spPr>
          <a:xfrm>
            <a:off x="530804" y="2717975"/>
            <a:ext cx="3574198" cy="3240120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6" name="Content Placeholder 5" descr="Diagram&#10;&#10;Description automatically generated">
            <a:extLst>
              <a:ext uri="{FF2B5EF4-FFF2-40B4-BE49-F238E27FC236}">
                <a16:creationId xmlns:a16="http://schemas.microsoft.com/office/drawing/2014/main" id="{BDA3BB39-9650-4F4C-A408-DB31377B703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9824"/>
          <a:stretch/>
        </p:blipFill>
        <p:spPr>
          <a:xfrm>
            <a:off x="530804" y="609600"/>
            <a:ext cx="3574198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B87806-1427-4A4C-81CA-2A5F276E4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1999" y="2257590"/>
            <a:ext cx="4359965" cy="3851662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3200" dirty="0"/>
              <a:t>Found in plant cells</a:t>
            </a:r>
          </a:p>
          <a:p>
            <a:r>
              <a:rPr lang="en-US" sz="3200" dirty="0"/>
              <a:t>Solar Power Plant</a:t>
            </a:r>
          </a:p>
          <a:p>
            <a:r>
              <a:rPr lang="en-US" sz="3200" dirty="0"/>
              <a:t>Capture energy required for Photosynthesis</a:t>
            </a:r>
          </a:p>
          <a:p>
            <a:r>
              <a:rPr lang="en-US" sz="3200" dirty="0"/>
              <a:t>Chemical </a:t>
            </a:r>
            <a:r>
              <a:rPr lang="en-US" sz="3200" dirty="0" err="1"/>
              <a:t>energy</a:t>
            </a:r>
            <a:r>
              <a:rPr lang="en-US" sz="3200" dirty="0" err="1">
                <a:sym typeface="Wingdings" panose="05000000000000000000" pitchFamily="2" charset="2"/>
              </a:rPr>
              <a:t>Food</a:t>
            </a:r>
            <a:endParaRPr lang="en-US" sz="3200" dirty="0">
              <a:sym typeface="Wingdings" panose="05000000000000000000" pitchFamily="2" charset="2"/>
            </a:endParaRPr>
          </a:p>
          <a:p>
            <a:r>
              <a:rPr lang="en-US" sz="3200" dirty="0">
                <a:sym typeface="Wingdings" panose="05000000000000000000" pitchFamily="2" charset="2"/>
              </a:rPr>
              <a:t>Double Membrane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23762C-F041-410B-90AD-2EF4FCA0774D}"/>
              </a:ext>
            </a:extLst>
          </p:cNvPr>
          <p:cNvSpPr txBox="1"/>
          <p:nvPr/>
        </p:nvSpPr>
        <p:spPr>
          <a:xfrm>
            <a:off x="530803" y="2527697"/>
            <a:ext cx="2539477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6" tooltip="http://blog.hotwhopper.com/2013/06/anthony-watts-promotes-another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7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US" sz="700" dirty="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070989-A298-4DCC-BED2-4DA94F3BEF08}"/>
              </a:ext>
            </a:extLst>
          </p:cNvPr>
          <p:cNvSpPr txBox="1"/>
          <p:nvPr/>
        </p:nvSpPr>
        <p:spPr>
          <a:xfrm>
            <a:off x="530804" y="6048345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 dirty="0">
                <a:solidFill>
                  <a:srgbClr val="FFFFFF"/>
                </a:solidFill>
                <a:hlinkClick r:id="rId4" tooltip="https://simple.wikipedia.org/wiki/Chloroplas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 dirty="0">
                <a:solidFill>
                  <a:srgbClr val="FFFFFF"/>
                </a:solidFill>
              </a:rPr>
              <a:t> by Unknown Author is licensed under </a:t>
            </a:r>
            <a:r>
              <a:rPr lang="en-US" sz="700" dirty="0">
                <a:solidFill>
                  <a:srgbClr val="FFFFFF"/>
                </a:solidFill>
                <a:hlinkClick r:id="rId8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329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627A489C-467F-4767-A31F-D531A2F3F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5DA6DA-AB6F-4032-B52A-2D82B1390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168" y="609600"/>
            <a:ext cx="3359390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Robert Hooke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34E8C51-39FB-43A9-92A4-9B98A895C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4" y="0"/>
            <a:ext cx="456978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 descr="A close-up of a machine&#10;&#10;Description automatically generated with low confidence">
            <a:extLst>
              <a:ext uri="{FF2B5EF4-FFF2-40B4-BE49-F238E27FC236}">
                <a16:creationId xmlns:a16="http://schemas.microsoft.com/office/drawing/2014/main" id="{1AFFA785-CE42-431A-8406-5F5C8074B0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53813" y="321734"/>
            <a:ext cx="1554844" cy="2739814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A54FA027-3542-41C5-ACA4-FF7BCB28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2646" y="0"/>
            <a:ext cx="6858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Content Placeholder 5" descr="A painting of a person&#10;&#10;Description automatically generated with medium confidence">
            <a:extLst>
              <a:ext uri="{FF2B5EF4-FFF2-40B4-BE49-F238E27FC236}">
                <a16:creationId xmlns:a16="http://schemas.microsoft.com/office/drawing/2014/main" id="{737C834E-2D89-42B0-9288-0FB1516DD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r="10656" b="1"/>
          <a:stretch/>
        </p:blipFill>
        <p:spPr>
          <a:xfrm>
            <a:off x="2556017" y="481451"/>
            <a:ext cx="1773238" cy="2420379"/>
          </a:xfrm>
          <a:prstGeom prst="rect">
            <a:avLst/>
          </a:prstGeom>
        </p:spPr>
      </p:pic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79DA9AF0-BC9B-4F8F-BE10-C3FF2ECA1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" y="3383280"/>
            <a:ext cx="4572001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8" name="Content Placeholder 4" descr="A picture containing outdoor&#10;&#10;Description automatically generated">
            <a:extLst>
              <a:ext uri="{FF2B5EF4-FFF2-40B4-BE49-F238E27FC236}">
                <a16:creationId xmlns:a16="http://schemas.microsoft.com/office/drawing/2014/main" id="{8D629B30-D15C-4C07-AF1F-D56D12C84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41463" y="3817388"/>
            <a:ext cx="4087792" cy="2697942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91F779D-1D03-43BD-ABC7-AC1E0FC1A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6168" y="2666999"/>
            <a:ext cx="3359390" cy="3124201"/>
          </a:xfr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r>
              <a:rPr lang="en-US" sz="2800" dirty="0"/>
              <a:t>Seen with compound microscope</a:t>
            </a:r>
          </a:p>
          <a:p>
            <a:r>
              <a:rPr lang="en-US" sz="2800" dirty="0"/>
              <a:t>Tiny </a:t>
            </a:r>
            <a:r>
              <a:rPr lang="en-US" sz="2800" dirty="0" err="1"/>
              <a:t>Chambers</a:t>
            </a:r>
            <a:r>
              <a:rPr lang="en-US" sz="2800" dirty="0" err="1">
                <a:sym typeface="Wingdings" panose="05000000000000000000" pitchFamily="2" charset="2"/>
              </a:rPr>
              <a:t>cells</a:t>
            </a:r>
            <a:endParaRPr lang="en-US" sz="2800" dirty="0">
              <a:sym typeface="Wingdings" panose="05000000000000000000" pitchFamily="2" charset="2"/>
            </a:endParaRPr>
          </a:p>
          <a:p>
            <a:r>
              <a:rPr lang="en-US" sz="2800" dirty="0">
                <a:sym typeface="Wingdings" panose="05000000000000000000" pitchFamily="2" charset="2"/>
              </a:rPr>
              <a:t>Actually not empty chambers</a:t>
            </a:r>
            <a:endParaRPr lang="en-US" sz="2800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A92A6E-F865-4096-AFD0-9DBE8E0F3901}"/>
              </a:ext>
            </a:extLst>
          </p:cNvPr>
          <p:cNvSpPr txBox="1"/>
          <p:nvPr/>
        </p:nvSpPr>
        <p:spPr>
          <a:xfrm>
            <a:off x="6463458" y="6870700"/>
            <a:ext cx="26805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s://commons.wikimedia.org/wiki/File:Godfrey_Kneller_(1646-1723)_-_Edmond_Halley_(1656%E2%80%931746),_Astronomer_Royal_-_BHC2734_-_Royal_Museums_Greenwich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45508-85FC-4428-AE1D-6C62788DDEBE}"/>
              </a:ext>
            </a:extLst>
          </p:cNvPr>
          <p:cNvSpPr txBox="1"/>
          <p:nvPr/>
        </p:nvSpPr>
        <p:spPr>
          <a:xfrm>
            <a:off x="3770217" y="6870700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commons.wikimedia.org/wiki/File:Nachet_microscope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1058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AF776-047E-400F-A7A8-98F2E07F8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48" y="609600"/>
            <a:ext cx="3841955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Mitochondria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8276A-EC94-49E2-BC05-D2CDB22239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15348" y="2120797"/>
            <a:ext cx="3841955" cy="3216276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r>
              <a:rPr lang="en-US" sz="2800" dirty="0"/>
              <a:t>“Power Plant of Cell”</a:t>
            </a:r>
          </a:p>
          <a:p>
            <a:r>
              <a:rPr lang="en-US" sz="2800" dirty="0"/>
              <a:t>Double Membraned</a:t>
            </a:r>
          </a:p>
          <a:p>
            <a:r>
              <a:rPr lang="en-US" sz="2800" dirty="0"/>
              <a:t>Convert chemical energy in food into compounds that cell can use</a:t>
            </a:r>
          </a:p>
          <a:p>
            <a:r>
              <a:rPr lang="en-US" sz="2800" dirty="0"/>
              <a:t>Contain its own DNA</a:t>
            </a:r>
          </a:p>
        </p:txBody>
      </p:sp>
      <p:pic>
        <p:nvPicPr>
          <p:cNvPr id="6" name="Content Placeholder 5" descr="A picture containing ctenophore, hydrozoan&#10;&#10;Description automatically generated">
            <a:extLst>
              <a:ext uri="{FF2B5EF4-FFF2-40B4-BE49-F238E27FC236}">
                <a16:creationId xmlns:a16="http://schemas.microsoft.com/office/drawing/2014/main" id="{222D8921-668E-4BE4-AB88-CC19FFFE8F6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2799" r="11596" b="-1"/>
          <a:stretch/>
        </p:blipFill>
        <p:spPr>
          <a:xfrm>
            <a:off x="482394" y="1200886"/>
            <a:ext cx="4088720" cy="413618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BA7A24-095A-45F6-BA86-CEFC231BEA48}"/>
              </a:ext>
            </a:extLst>
          </p:cNvPr>
          <p:cNvSpPr txBox="1"/>
          <p:nvPr/>
        </p:nvSpPr>
        <p:spPr>
          <a:xfrm>
            <a:off x="1861719" y="5137018"/>
            <a:ext cx="2709395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://futurism.com/mitochondria-editing-tried-in-mice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5" tooltip="https://creativecommons.org/licenses/by-nc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37880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31665-8182-4324-99CA-5DBDFBC6E0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170610"/>
            <a:ext cx="7511473" cy="1312480"/>
          </a:xfrm>
        </p:spPr>
        <p:txBody>
          <a:bodyPr>
            <a:normAutofit/>
          </a:bodyPr>
          <a:lstStyle/>
          <a:p>
            <a:r>
              <a:rPr lang="en-US" sz="4400" dirty="0"/>
              <a:t>Cell Wall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00AA90-A669-4FB1-91C6-960A5E1810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18347" y="1378226"/>
            <a:ext cx="3685073" cy="4714003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Many organisms produce walls in addition to cell membranes</a:t>
            </a:r>
          </a:p>
          <a:p>
            <a:r>
              <a:rPr lang="en-US" sz="2800" dirty="0"/>
              <a:t>Provides support, shape, and protection for cell</a:t>
            </a:r>
          </a:p>
          <a:p>
            <a:r>
              <a:rPr lang="en-US" sz="2800" dirty="0"/>
              <a:t>Animal cells do not have wall</a:t>
            </a:r>
          </a:p>
          <a:p>
            <a:r>
              <a:rPr lang="en-US" sz="2800" dirty="0"/>
              <a:t>Porous</a:t>
            </a:r>
          </a:p>
          <a:p>
            <a:r>
              <a:rPr lang="en-US" sz="2800" dirty="0"/>
              <a:t>Critical for Plants</a:t>
            </a:r>
          </a:p>
        </p:txBody>
      </p:sp>
      <p:pic>
        <p:nvPicPr>
          <p:cNvPr id="8" name="Content Placeholder 7" descr="Diagram&#10;&#10;Description automatically generated">
            <a:extLst>
              <a:ext uri="{FF2B5EF4-FFF2-40B4-BE49-F238E27FC236}">
                <a16:creationId xmlns:a16="http://schemas.microsoft.com/office/drawing/2014/main" id="{6CB05945-0149-4D1A-8994-94A1C1B09C0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0263" y="2682514"/>
            <a:ext cx="3689350" cy="278837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08492A-FF48-430C-89F9-6ABE1D87145E}"/>
              </a:ext>
            </a:extLst>
          </p:cNvPr>
          <p:cNvSpPr txBox="1"/>
          <p:nvPr/>
        </p:nvSpPr>
        <p:spPr>
          <a:xfrm>
            <a:off x="4640263" y="5470885"/>
            <a:ext cx="36893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adapaproject.org/bbk_temp/tiki-index.php?page=Leaf%3A+What+are+cell+walls%3F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2153194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66225-2966-44E0-A1E5-EFF9848232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Cell membrane</a:t>
            </a:r>
            <a:endParaRPr lang="en-US" sz="4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D7D338-F71D-4611-9A62-DD84844F7C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17563" y="2943201"/>
            <a:ext cx="3686175" cy="226699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E3E432-89E9-4DF0-AC53-3BB33C6E0CF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/>
              <a:t>Made of a lipid bi-layer</a:t>
            </a:r>
          </a:p>
          <a:p>
            <a:r>
              <a:rPr lang="en-US" sz="2800"/>
              <a:t>Flexible but strong</a:t>
            </a:r>
          </a:p>
          <a:p>
            <a:r>
              <a:rPr lang="en-US" sz="2800"/>
              <a:t>Regulates what enters and leaves cell</a:t>
            </a:r>
          </a:p>
          <a:p>
            <a:r>
              <a:rPr lang="en-US" sz="2800"/>
              <a:t>Protects and supports the cell</a:t>
            </a:r>
            <a:endParaRPr lang="en-US" sz="2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04E1F5-3E8F-407B-87BE-5DF1677B2D12}"/>
              </a:ext>
            </a:extLst>
          </p:cNvPr>
          <p:cNvSpPr txBox="1"/>
          <p:nvPr/>
        </p:nvSpPr>
        <p:spPr>
          <a:xfrm>
            <a:off x="817563" y="5210198"/>
            <a:ext cx="36861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bio.libretexts.org/TextMaps/Map%3A_Introductory_Biology_(CK-12)/2%3A_Cell_Biology/2.4%3A_Phospholipid_Bilayers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-sa/3.0/"/>
              </a:rPr>
              <a:t>CC BY-SA-NC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53549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4BFC87-F1C5-4CFD-8645-41F3A4A00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5348" y="609600"/>
            <a:ext cx="3841955" cy="1905000"/>
          </a:xfrm>
        </p:spPr>
        <p:txBody>
          <a:bodyPr>
            <a:normAutofit/>
          </a:bodyPr>
          <a:lstStyle/>
          <a:p>
            <a:r>
              <a:rPr lang="en-US" sz="4000" dirty="0"/>
              <a:t>Cell Membrane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2C34308-A314-4D7F-9D96-C1BFD5D27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5348" y="2666999"/>
            <a:ext cx="3841955" cy="321627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Phospholipid bi-layer</a:t>
            </a:r>
          </a:p>
          <a:p>
            <a:r>
              <a:rPr lang="en-US" sz="2800" dirty="0"/>
              <a:t>Fatty acid tails are hydrophobic (water fearing)</a:t>
            </a:r>
          </a:p>
          <a:p>
            <a:r>
              <a:rPr lang="en-US" sz="2800" dirty="0"/>
              <a:t>Phospho- end is hydrophilic (water loving)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5DEF58-4AB8-490E-BD09-E4AFD8EDE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937265" y="1224619"/>
            <a:ext cx="3178979" cy="4088720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1625112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7B3F7-FA48-43D8-B317-9D2DE233C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180" y="905207"/>
            <a:ext cx="2525368" cy="131248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Fluid Mosaic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7B4AEF-380A-4BFC-9914-86AE94B36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4180" y="2814970"/>
            <a:ext cx="8177420" cy="3539486"/>
          </a:xfrm>
        </p:spPr>
        <p:txBody>
          <a:bodyPr>
            <a:normAutofit/>
          </a:bodyPr>
          <a:lstStyle/>
          <a:p>
            <a:r>
              <a:rPr lang="en-US" sz="2800" dirty="0"/>
              <a:t>Cell membrane has proteins</a:t>
            </a:r>
          </a:p>
          <a:p>
            <a:r>
              <a:rPr lang="en-US" sz="2800" dirty="0"/>
              <a:t>Carbohydrates attach to the proteins</a:t>
            </a:r>
          </a:p>
          <a:p>
            <a:r>
              <a:rPr lang="en-US" sz="2800" dirty="0"/>
              <a:t>Proteins can move around the membrane layer</a:t>
            </a:r>
          </a:p>
          <a:p>
            <a:r>
              <a:rPr lang="en-US" sz="2800" dirty="0"/>
              <a:t>Proteins for channels and pumps</a:t>
            </a:r>
          </a:p>
          <a:p>
            <a:r>
              <a:rPr lang="en-US" sz="2800" dirty="0"/>
              <a:t>Carbs act as ID cards</a:t>
            </a:r>
          </a:p>
          <a:p>
            <a:r>
              <a:rPr lang="en-US" sz="2800" dirty="0"/>
              <a:t>Selectively Permeable AKA semi-permeable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1D3A-D843-417A-B3A8-DC84423C1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000"/>
          <a:stretch/>
        </p:blipFill>
        <p:spPr>
          <a:xfrm rot="16200000">
            <a:off x="4922251" y="-891241"/>
            <a:ext cx="1909762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290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64BB1-1ED7-4754-A6AF-2DDBEE876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Review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F364F-B8D3-4BC0-A8E2-3A5702580D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are two major parts of the cell?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is the function of lysosomes?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is the difference between rough and smooth ER?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What is the function of mitochondria?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Why is the cell membrane referred to as fluid mosaic?</a:t>
            </a:r>
          </a:p>
        </p:txBody>
      </p:sp>
    </p:spTree>
    <p:extLst>
      <p:ext uri="{BB962C8B-B14F-4D97-AF65-F5344CB8AC3E}">
        <p14:creationId xmlns:p14="http://schemas.microsoft.com/office/powerpoint/2010/main" val="18270358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42A39-A1D1-43B9-9DCE-EE788D5CA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Cell Transport:  </a:t>
            </a:r>
            <a:br>
              <a:rPr lang="en-US" sz="4000" dirty="0"/>
            </a:br>
            <a:r>
              <a:rPr lang="en-US" sz="4000" i="1" dirty="0"/>
              <a:t>Passive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FF79FB-098A-4FD2-85A7-49F3E7B6B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Passive Transport:  movement of materials across the membrane </a:t>
            </a:r>
            <a:r>
              <a:rPr lang="en-US" sz="3200" i="1" dirty="0"/>
              <a:t>without </a:t>
            </a:r>
            <a:r>
              <a:rPr lang="en-US" sz="3200" dirty="0"/>
              <a:t>using energy.</a:t>
            </a:r>
          </a:p>
          <a:p>
            <a:r>
              <a:rPr lang="en-US" sz="3200" dirty="0"/>
              <a:t>Examples:  Diffusion, facilitated diffusion, osmosis</a:t>
            </a:r>
          </a:p>
        </p:txBody>
      </p:sp>
    </p:spTree>
    <p:extLst>
      <p:ext uri="{BB962C8B-B14F-4D97-AF65-F5344CB8AC3E}">
        <p14:creationId xmlns:p14="http://schemas.microsoft.com/office/powerpoint/2010/main" val="30244786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DD879-C409-46DA-A08B-16B5A78D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Passive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91BA-57F0-42F0-9E0A-C17D4E2B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Diffusion:  Substances move from an area of higher concentration to lower concentration.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393860-E7A7-408D-A260-987C8DC8B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312922" y="1747148"/>
            <a:ext cx="2423323" cy="70919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5D85625-74EA-4ED0-856F-5A52C1CE3741}"/>
              </a:ext>
            </a:extLst>
          </p:cNvPr>
          <p:cNvSpPr txBox="1"/>
          <p:nvPr/>
        </p:nvSpPr>
        <p:spPr>
          <a:xfrm>
            <a:off x="5685183" y="6102060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EQUILIBRIUM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4A020-36BB-451F-9412-015E1DDA20B1}"/>
              </a:ext>
            </a:extLst>
          </p:cNvPr>
          <p:cNvSpPr txBox="1"/>
          <p:nvPr/>
        </p:nvSpPr>
        <p:spPr>
          <a:xfrm>
            <a:off x="978590" y="4133922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E6499-8110-43C5-AAAA-FB998C61E218}"/>
              </a:ext>
            </a:extLst>
          </p:cNvPr>
          <p:cNvSpPr txBox="1"/>
          <p:nvPr/>
        </p:nvSpPr>
        <p:spPr>
          <a:xfrm>
            <a:off x="978590" y="474865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40780316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0937D-D950-47E1-BA49-206BE81D9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9" y="224957"/>
            <a:ext cx="7511473" cy="1312480"/>
          </a:xfrm>
        </p:spPr>
        <p:txBody>
          <a:bodyPr/>
          <a:lstStyle/>
          <a:p>
            <a:r>
              <a:rPr lang="en-US" dirty="0"/>
              <a:t>Diffusion</a:t>
            </a:r>
          </a:p>
        </p:txBody>
      </p:sp>
      <p:pic>
        <p:nvPicPr>
          <p:cNvPr id="4" name="Online Media 3" title="Cell Membrane Transport - Transport Across A Membrane - How Do Things Move Across A Cell Membrane">
            <a:hlinkClick r:id="" action="ppaction://media"/>
            <a:extLst>
              <a:ext uri="{FF2B5EF4-FFF2-40B4-BE49-F238E27FC236}">
                <a16:creationId xmlns:a16="http://schemas.microsoft.com/office/drawing/2014/main" id="{ED397167-BB24-4519-9367-501740CEA854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41269" y="1676262"/>
            <a:ext cx="8405166" cy="474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4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DD879-C409-46DA-A08B-16B5A78D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Passive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91BA-57F0-42F0-9E0A-C17D4E2B8C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Facilitated Diffusion:  Diffusion through protein channels.</a:t>
            </a:r>
          </a:p>
          <a:p>
            <a:r>
              <a:rPr lang="en-US" sz="3600" dirty="0"/>
              <a:t>High to Low concentration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E6499-8110-43C5-AAAA-FB998C61E218}"/>
              </a:ext>
            </a:extLst>
          </p:cNvPr>
          <p:cNvSpPr txBox="1"/>
          <p:nvPr/>
        </p:nvSpPr>
        <p:spPr>
          <a:xfrm>
            <a:off x="2002733" y="5732728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3E8820F-91F3-43C2-9D74-D1F8057E6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2410" y="3952670"/>
            <a:ext cx="4444444" cy="33523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743C53F-111E-4E17-A889-3D0E9891D913}"/>
              </a:ext>
            </a:extLst>
          </p:cNvPr>
          <p:cNvSpPr txBox="1"/>
          <p:nvPr/>
        </p:nvSpPr>
        <p:spPr>
          <a:xfrm>
            <a:off x="2482300" y="7305051"/>
            <a:ext cx="444444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s://en.m.wikipedia.org/wiki/Facilitated_diffusion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4A020-36BB-451F-9412-015E1DDA20B1}"/>
              </a:ext>
            </a:extLst>
          </p:cNvPr>
          <p:cNvSpPr txBox="1"/>
          <p:nvPr/>
        </p:nvSpPr>
        <p:spPr>
          <a:xfrm>
            <a:off x="2292626" y="4157451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85625-74EA-4ED0-856F-5A52C1CE3741}"/>
              </a:ext>
            </a:extLst>
          </p:cNvPr>
          <p:cNvSpPr txBox="1"/>
          <p:nvPr/>
        </p:nvSpPr>
        <p:spPr>
          <a:xfrm>
            <a:off x="2326586" y="6233889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</a:t>
            </a:r>
          </a:p>
        </p:txBody>
      </p:sp>
    </p:spTree>
    <p:extLst>
      <p:ext uri="{BB962C8B-B14F-4D97-AF65-F5344CB8AC3E}">
        <p14:creationId xmlns:p14="http://schemas.microsoft.com/office/powerpoint/2010/main" val="2988308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627A489C-467F-4767-A31F-D531A2F3F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F1164-44CE-4E27-9800-44E7F4E8D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168" y="609600"/>
            <a:ext cx="3359390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/>
              <a:t>Anton van leeuvenhoek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34E8C51-39FB-43A9-92A4-9B98A895C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54" y="0"/>
            <a:ext cx="4569783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FF6A95-A4C6-400C-AF55-1839CB1D51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4617" y="358380"/>
            <a:ext cx="1773237" cy="2666522"/>
          </a:xfrm>
          <a:prstGeom prst="rect">
            <a:avLst/>
          </a:prstGeom>
        </p:spPr>
      </p:pic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A54FA027-3542-41C5-ACA4-FF7BCB28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52646" y="0"/>
            <a:ext cx="6858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Content Placeholder 5" descr="A picture containing text, old, black&#10;&#10;Description automatically generated">
            <a:extLst>
              <a:ext uri="{FF2B5EF4-FFF2-40B4-BE49-F238E27FC236}">
                <a16:creationId xmlns:a16="http://schemas.microsoft.com/office/drawing/2014/main" id="{84ADAA91-421A-4E29-A46E-163AD8C0687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2556018" y="675458"/>
            <a:ext cx="1773238" cy="2032364"/>
          </a:xfrm>
          <a:prstGeom prst="rect">
            <a:avLst/>
          </a:prstGeom>
        </p:spPr>
      </p:pic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79DA9AF0-BC9B-4F8F-BE10-C3FF2ECA1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" y="3383280"/>
            <a:ext cx="4572001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2" name="Picture 11" descr="A map of a city&#10;&#10;Description automatically generated with low confidence">
            <a:extLst>
              <a:ext uri="{FF2B5EF4-FFF2-40B4-BE49-F238E27FC236}">
                <a16:creationId xmlns:a16="http://schemas.microsoft.com/office/drawing/2014/main" id="{76027C31-6CB9-4054-AAF6-0B76DEBF81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6290" y="3796452"/>
            <a:ext cx="2938138" cy="273981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D0E862-6B47-43D6-8FB7-145D5A76A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26168" y="2666999"/>
            <a:ext cx="3359390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holland</a:t>
            </a:r>
          </a:p>
          <a:p>
            <a:r>
              <a:rPr lang="en-US"/>
              <a:t>Single lens microscope</a:t>
            </a:r>
            <a:r>
              <a:rPr lang="en-US">
                <a:sym typeface="Wingdings" panose="05000000000000000000" pitchFamily="2" charset="2"/>
              </a:rPr>
              <a:t> pond water</a:t>
            </a:r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3107C3-08F8-42F9-9FB5-A314627915C7}"/>
              </a:ext>
            </a:extLst>
          </p:cNvPr>
          <p:cNvSpPr txBox="1"/>
          <p:nvPr/>
        </p:nvSpPr>
        <p:spPr>
          <a:xfrm>
            <a:off x="6463458" y="6870700"/>
            <a:ext cx="26805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6" tooltip="http://www.wikidoc.org/index.php/Bacteri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DF99DC-7D81-4190-8CE1-CF9BA903270B}"/>
              </a:ext>
            </a:extLst>
          </p:cNvPr>
          <p:cNvSpPr txBox="1"/>
          <p:nvPr/>
        </p:nvSpPr>
        <p:spPr>
          <a:xfrm>
            <a:off x="3770216" y="6870700"/>
            <a:ext cx="26805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4" tooltip="https://commons.wikimedia.org/wiki/File:Compound_monocular_microscope,_Vienna,_Austria,_1831-1870_Wellcome_L0057245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26E18C8-7F97-496D-B7DA-5E02E3C1BD21}"/>
              </a:ext>
            </a:extLst>
          </p:cNvPr>
          <p:cNvSpPr txBox="1"/>
          <p:nvPr/>
        </p:nvSpPr>
        <p:spPr>
          <a:xfrm>
            <a:off x="1073887" y="6336211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8" tooltip="https://commons.wikimedia.org/wiki/File:Algaeconjugate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9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8384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98B02-E9C6-4C96-BD43-0A4C910FF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99" y="0"/>
            <a:ext cx="7953638" cy="1312480"/>
          </a:xfrm>
        </p:spPr>
        <p:txBody>
          <a:bodyPr/>
          <a:lstStyle/>
          <a:p>
            <a:r>
              <a:rPr lang="en-US" dirty="0"/>
              <a:t>Facilitated Diffusion</a:t>
            </a:r>
          </a:p>
        </p:txBody>
      </p:sp>
      <p:pic>
        <p:nvPicPr>
          <p:cNvPr id="4" name="Online Media 3" title="Cell Membrane Transport - Transport Across A Membrane - How Do Things Move Across A Cell Membrane">
            <a:hlinkClick r:id="" action="ppaction://media"/>
            <a:extLst>
              <a:ext uri="{FF2B5EF4-FFF2-40B4-BE49-F238E27FC236}">
                <a16:creationId xmlns:a16="http://schemas.microsoft.com/office/drawing/2014/main" id="{F4B20EE3-B262-4C29-8471-52E9B4EF691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4098" y="1312480"/>
            <a:ext cx="8319328" cy="4700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7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9F1ABD8-2E67-4825-B356-F76ACC1BF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419600" y="2054417"/>
            <a:ext cx="4791075" cy="44862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DD879-C409-46DA-A08B-16B5A78D2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Passive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391BA-57F0-42F0-9E0A-C17D4E2B8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322" y="1908498"/>
            <a:ext cx="3594626" cy="5010066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Osmosis:  Diffusion of Water.</a:t>
            </a:r>
          </a:p>
          <a:p>
            <a:r>
              <a:rPr lang="en-US" sz="3600" dirty="0"/>
              <a:t>An Example of Facilitated Diffusion.</a:t>
            </a:r>
          </a:p>
          <a:p>
            <a:r>
              <a:rPr lang="en-US" sz="3600" dirty="0"/>
              <a:t>Water moves through aquaporins.</a:t>
            </a:r>
          </a:p>
          <a:p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BE6499-8110-43C5-AAAA-FB998C61E218}"/>
              </a:ext>
            </a:extLst>
          </p:cNvPr>
          <p:cNvSpPr txBox="1"/>
          <p:nvPr/>
        </p:nvSpPr>
        <p:spPr>
          <a:xfrm>
            <a:off x="7260963" y="2282598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 water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34A020-36BB-451F-9412-015E1DDA20B1}"/>
              </a:ext>
            </a:extLst>
          </p:cNvPr>
          <p:cNvSpPr txBox="1"/>
          <p:nvPr/>
        </p:nvSpPr>
        <p:spPr>
          <a:xfrm>
            <a:off x="4089937" y="2282598"/>
            <a:ext cx="22793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High water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D85625-74EA-4ED0-856F-5A52C1CE3741}"/>
              </a:ext>
            </a:extLst>
          </p:cNvPr>
          <p:cNvSpPr txBox="1"/>
          <p:nvPr/>
        </p:nvSpPr>
        <p:spPr>
          <a:xfrm>
            <a:off x="4333461" y="6077316"/>
            <a:ext cx="506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Low Solute		               	High Solute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8C7425FD-F300-4E0E-9850-5DC7AB9FE047}"/>
              </a:ext>
            </a:extLst>
          </p:cNvPr>
          <p:cNvSpPr/>
          <p:nvPr/>
        </p:nvSpPr>
        <p:spPr>
          <a:xfrm rot="20682286">
            <a:off x="3392808" y="5291450"/>
            <a:ext cx="2990050" cy="298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7961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56923-AA27-49B7-A704-095CB698F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008" y="238210"/>
            <a:ext cx="7511473" cy="1312480"/>
          </a:xfrm>
        </p:spPr>
        <p:txBody>
          <a:bodyPr/>
          <a:lstStyle/>
          <a:p>
            <a:r>
              <a:rPr lang="en-US" dirty="0"/>
              <a:t>Osmosis</a:t>
            </a:r>
          </a:p>
        </p:txBody>
      </p:sp>
      <p:pic>
        <p:nvPicPr>
          <p:cNvPr id="4" name="Online Media 3" title="Cell Membrane Transport - Transport Across A Membrane - How Do Things Move Across A Cell Membrane">
            <a:hlinkClick r:id="" action="ppaction://media"/>
            <a:extLst>
              <a:ext uri="{FF2B5EF4-FFF2-40B4-BE49-F238E27FC236}">
                <a16:creationId xmlns:a16="http://schemas.microsoft.com/office/drawing/2014/main" id="{B403506E-0453-4653-AF80-21765B49A2D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75008" y="1550690"/>
            <a:ext cx="8536987" cy="482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745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3B959-F3FC-4784-9DD4-278D0087A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Osmosis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3F70A-5C13-4695-9775-4552299BD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2418086"/>
            <a:ext cx="3293656" cy="404116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/>
              <a:t>Osmotic Pressure:     The pressure created by the net movement of water out of or into a cell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7C7ED08-705D-4D07-83FB-047CAEECF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112004" y="2200275"/>
            <a:ext cx="4931983" cy="3249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814C01-2FA0-4D6D-A548-03CAF8DB05D9}"/>
              </a:ext>
            </a:extLst>
          </p:cNvPr>
          <p:cNvSpPr txBox="1"/>
          <p:nvPr/>
        </p:nvSpPr>
        <p:spPr>
          <a:xfrm>
            <a:off x="5235762" y="4931428"/>
            <a:ext cx="380822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biology.stackexchange.com/questions/55390/why-does-a-high-osmotic-pressure-pull-water-in-yet-a-high-hydrostatic-pressure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sa/3.0/"/>
              </a:rPr>
              <a:t>CC BY-SA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4909000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C0908-7A7C-4517-90CB-28FCF1D9F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Osmosis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7AE435-A710-45E5-8683-670A17AB5C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264" y="1530811"/>
            <a:ext cx="7511472" cy="4041162"/>
          </a:xfrm>
        </p:spPr>
        <p:txBody>
          <a:bodyPr>
            <a:normAutofit/>
          </a:bodyPr>
          <a:lstStyle/>
          <a:p>
            <a:r>
              <a:rPr lang="en-US" sz="3200" dirty="0"/>
              <a:t>Isotonic:  Concentration of solutes is the same inside and outside cell.</a:t>
            </a:r>
          </a:p>
          <a:p>
            <a:r>
              <a:rPr lang="en-US" sz="3200" dirty="0"/>
              <a:t>Hypertonic:  Solution has a higher solute concentration than the cell.</a:t>
            </a:r>
          </a:p>
          <a:p>
            <a:r>
              <a:rPr lang="en-US" sz="3200" dirty="0"/>
              <a:t>Hypotonic:  The solution has a lower solute concentration than the cell.</a:t>
            </a:r>
          </a:p>
        </p:txBody>
      </p:sp>
    </p:spTree>
    <p:extLst>
      <p:ext uri="{BB962C8B-B14F-4D97-AF65-F5344CB8AC3E}">
        <p14:creationId xmlns:p14="http://schemas.microsoft.com/office/powerpoint/2010/main" val="21277967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B2E9C-D1AF-4ECC-A374-478F1FFB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47" y="596018"/>
            <a:ext cx="8047357" cy="1312480"/>
          </a:xfrm>
        </p:spPr>
        <p:txBody>
          <a:bodyPr>
            <a:normAutofit/>
          </a:bodyPr>
          <a:lstStyle/>
          <a:p>
            <a:r>
              <a:rPr lang="en-US" sz="3600" dirty="0"/>
              <a:t>The Effects of Osmosis on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A1B63-6537-4478-9FDA-6E69D9EB5F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9142C5-6245-4548-B487-F937E97A9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35063" y="216187"/>
            <a:ext cx="4216540" cy="7658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673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DFB5A-0BD5-4625-9660-3449A47960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Active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B66D8-A605-49EB-863F-CFD99E0CA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Active Transport:  the movement of materials against a concentration difference.</a:t>
            </a:r>
          </a:p>
          <a:p>
            <a:r>
              <a:rPr lang="en-US" sz="3200" dirty="0"/>
              <a:t>It requires Energy!</a:t>
            </a:r>
          </a:p>
          <a:p>
            <a:r>
              <a:rPr lang="en-US" sz="3200" dirty="0"/>
              <a:t>Examples:  Molecular Transport, Bulk Transport </a:t>
            </a:r>
          </a:p>
        </p:txBody>
      </p:sp>
    </p:spTree>
    <p:extLst>
      <p:ext uri="{BB962C8B-B14F-4D97-AF65-F5344CB8AC3E}">
        <p14:creationId xmlns:p14="http://schemas.microsoft.com/office/powerpoint/2010/main" val="11592401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9B47A-9932-483E-89C5-2DEB989E9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Molecular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87E0-ECA4-4E79-8596-B640289A8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2060898"/>
            <a:ext cx="4456017" cy="4041162"/>
          </a:xfrm>
        </p:spPr>
        <p:txBody>
          <a:bodyPr>
            <a:normAutofit/>
          </a:bodyPr>
          <a:lstStyle/>
          <a:p>
            <a:r>
              <a:rPr lang="en-US" sz="2800" dirty="0"/>
              <a:t>Proteins in cell membrane act like pumps.</a:t>
            </a:r>
          </a:p>
          <a:p>
            <a:r>
              <a:rPr lang="en-US" sz="2800" dirty="0"/>
              <a:t>Small molecules and Ions are transported</a:t>
            </a:r>
          </a:p>
          <a:p>
            <a:r>
              <a:rPr lang="en-US" sz="2800" dirty="0"/>
              <a:t>Energy Required! (ATP)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6D68DF-4575-400D-A836-6308347B37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876"/>
          <a:stretch/>
        </p:blipFill>
        <p:spPr>
          <a:xfrm rot="16200000">
            <a:off x="5023578" y="1930686"/>
            <a:ext cx="3863652" cy="381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93318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30C2F-7DF6-4D8D-9E66-C3572B692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Bulk Transport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724C7-2C3C-402A-9F16-DCACDCBF5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600" dirty="0"/>
              <a:t>Large Molecules moved into cell</a:t>
            </a:r>
          </a:p>
          <a:p>
            <a:r>
              <a:rPr lang="en-US" sz="3600" dirty="0"/>
              <a:t>Examples:  </a:t>
            </a:r>
          </a:p>
          <a:p>
            <a:pPr lvl="1"/>
            <a:r>
              <a:rPr lang="en-US" sz="3400" dirty="0"/>
              <a:t>Endocytosis:  process of taking material into cell by infoldings of membrane</a:t>
            </a:r>
          </a:p>
          <a:p>
            <a:pPr lvl="1"/>
            <a:r>
              <a:rPr lang="en-US" sz="3400" dirty="0"/>
              <a:t>Exocytosis:  process in which a vacuole surrounding a material fuses with cell membrane pushing contents out</a:t>
            </a:r>
          </a:p>
        </p:txBody>
      </p:sp>
    </p:spTree>
    <p:extLst>
      <p:ext uri="{BB962C8B-B14F-4D97-AF65-F5344CB8AC3E}">
        <p14:creationId xmlns:p14="http://schemas.microsoft.com/office/powerpoint/2010/main" val="1714504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675E4-73D1-45D8-9327-2304EFE12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Endocytosis vs Exocytosis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65577-B491-46DC-8838-E9528FA7EF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9DE379-3528-47DD-BE25-25FD17BFE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069814" y="1338174"/>
            <a:ext cx="4746993" cy="548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4743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E593D-C169-4FC0-8C9A-C9605AA47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59" y="609600"/>
            <a:ext cx="7429499" cy="1468582"/>
          </a:xfrm>
        </p:spPr>
        <p:txBody>
          <a:bodyPr>
            <a:normAutofit/>
          </a:bodyPr>
          <a:lstStyle/>
          <a:p>
            <a:r>
              <a:rPr lang="en-US" sz="4000" dirty="0"/>
              <a:t>The cell theory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37B73B3-0332-40E4-AC0D-E7A9896AC1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8247519"/>
              </p:ext>
            </p:extLst>
          </p:nvPr>
        </p:nvGraphicFramePr>
        <p:xfrm>
          <a:off x="856059" y="2286000"/>
          <a:ext cx="74295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45520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76796-C747-49C5-B59F-7D79C1BE4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73" y="360802"/>
            <a:ext cx="7511473" cy="1312480"/>
          </a:xfrm>
        </p:spPr>
        <p:txBody>
          <a:bodyPr>
            <a:normAutofit/>
          </a:bodyPr>
          <a:lstStyle/>
          <a:p>
            <a:r>
              <a:rPr lang="en-US" sz="4000" dirty="0"/>
              <a:t>Phagocytosis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8DBDB-1FF9-48AF-909A-67C3540BF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73" y="1475095"/>
            <a:ext cx="8725702" cy="4041162"/>
          </a:xfrm>
        </p:spPr>
        <p:txBody>
          <a:bodyPr>
            <a:normAutofit/>
          </a:bodyPr>
          <a:lstStyle/>
          <a:p>
            <a:r>
              <a:rPr lang="en-US" sz="3600" dirty="0"/>
              <a:t>Type of Endocytosis</a:t>
            </a:r>
          </a:p>
          <a:p>
            <a:r>
              <a:rPr lang="en-US" sz="3600" dirty="0"/>
              <a:t>Cell membrane extension surround exterior substances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5" name="Picture 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74AEB04E-D57D-436F-B5B7-AC5989075D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69128" y="3495676"/>
            <a:ext cx="5980908" cy="33623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56B5D90-B1BC-4EF9-AC3B-601C868C1C71}"/>
              </a:ext>
            </a:extLst>
          </p:cNvPr>
          <p:cNvSpPr txBox="1"/>
          <p:nvPr/>
        </p:nvSpPr>
        <p:spPr>
          <a:xfrm>
            <a:off x="2500312" y="6627168"/>
            <a:ext cx="524972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hlinkClick r:id="rId3" tooltip="https://en.wikipedia.org/wiki/Endocytosis"/>
              </a:rPr>
              <a:t>This Photo</a:t>
            </a:r>
            <a:r>
              <a:rPr lang="en-US" sz="900" dirty="0"/>
              <a:t> by Unknown Author is licensed under </a:t>
            </a:r>
            <a:r>
              <a:rPr lang="en-US" sz="900" dirty="0">
                <a:hlinkClick r:id="rId4" tooltip="https://creativecommons.org/licenses/by-sa/3.0/"/>
              </a:rPr>
              <a:t>CC BY-SA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0131997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852D7-6590-4CFF-9249-31739454A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Review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B1968-4141-4ADD-8869-D774D4D2D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happens during Diffusion?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Describe the process of osmosis?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How is Active Transport different from passive transport?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Describe 2 major types of active transport.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How is endocytosis different from exocytosis?</a:t>
            </a:r>
          </a:p>
        </p:txBody>
      </p:sp>
    </p:spTree>
    <p:extLst>
      <p:ext uri="{BB962C8B-B14F-4D97-AF65-F5344CB8AC3E}">
        <p14:creationId xmlns:p14="http://schemas.microsoft.com/office/powerpoint/2010/main" val="15956424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AB350-B978-45DB-B2B0-72D6428905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Homeostasis and cells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B3E3E-81E5-4B5A-8B65-9822FCAFFC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Cells are basic living units in organisms.  </a:t>
            </a:r>
          </a:p>
          <a:p>
            <a:r>
              <a:rPr lang="en-US" sz="3200" dirty="0"/>
              <a:t>Sometimes the cell is the organism.</a:t>
            </a:r>
          </a:p>
          <a:p>
            <a:r>
              <a:rPr lang="en-US" sz="3200" dirty="0"/>
              <a:t>Single Cell organism is called </a:t>
            </a:r>
            <a:r>
              <a:rPr lang="en-US" sz="3200" dirty="0" err="1"/>
              <a:t>unicelluar</a:t>
            </a:r>
            <a:r>
              <a:rPr lang="en-US" sz="3200" dirty="0"/>
              <a:t>.</a:t>
            </a:r>
          </a:p>
          <a:p>
            <a:r>
              <a:rPr lang="en-US" sz="3200" dirty="0"/>
              <a:t>Cells must maintain homeostasis.</a:t>
            </a:r>
          </a:p>
        </p:txBody>
      </p:sp>
    </p:spTree>
    <p:extLst>
      <p:ext uri="{BB962C8B-B14F-4D97-AF65-F5344CB8AC3E}">
        <p14:creationId xmlns:p14="http://schemas.microsoft.com/office/powerpoint/2010/main" val="189771514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74995-C5D9-41B3-BE7C-0746B67C3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Homeostasis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22E7DE-2662-41AF-9F51-06AD072FE2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6800" y="2047646"/>
            <a:ext cx="5224643" cy="4041162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Homeostasis:  maintaining stable internal conditions despite changing environment.</a:t>
            </a:r>
          </a:p>
          <a:p>
            <a:r>
              <a:rPr lang="en-US" sz="3200" dirty="0"/>
              <a:t>Unicellular organisms must grow, respond to environment, transform energy and reproduce.</a:t>
            </a:r>
          </a:p>
          <a:p>
            <a:endParaRPr lang="en-US" sz="3200" dirty="0"/>
          </a:p>
        </p:txBody>
      </p:sp>
      <p:pic>
        <p:nvPicPr>
          <p:cNvPr id="5" name="Picture 4" descr="A picture containing person, grass, sky, outdoor&#10;&#10;Description automatically generated">
            <a:extLst>
              <a:ext uri="{FF2B5EF4-FFF2-40B4-BE49-F238E27FC236}">
                <a16:creationId xmlns:a16="http://schemas.microsoft.com/office/drawing/2014/main" id="{21478B3E-59A7-45CD-8C29-2B78B85B1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83965" y="1976609"/>
            <a:ext cx="3056122" cy="24211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E64751-EC70-422D-8E5D-24B45FC93F6D}"/>
              </a:ext>
            </a:extLst>
          </p:cNvPr>
          <p:cNvSpPr txBox="1"/>
          <p:nvPr/>
        </p:nvSpPr>
        <p:spPr>
          <a:xfrm>
            <a:off x="5883965" y="4580171"/>
            <a:ext cx="3056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www.alchemyofchange.net/the-art-of-engagement/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/3.0/"/>
              </a:rPr>
              <a:t>CC BY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9570062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C6318-EFB4-432C-834A-13055A1CD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400" dirty="0"/>
              <a:t>Homeostasis in Multicellular Organisms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786A1E-C8D5-4D54-B3F1-5313F05B1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7" y="1908498"/>
            <a:ext cx="7384748" cy="4041162"/>
          </a:xfrm>
        </p:spPr>
        <p:txBody>
          <a:bodyPr>
            <a:normAutofit/>
          </a:bodyPr>
          <a:lstStyle/>
          <a:p>
            <a:r>
              <a:rPr lang="en-US" sz="3600" dirty="0"/>
              <a:t>Cells are interdependent.</a:t>
            </a:r>
          </a:p>
          <a:p>
            <a:r>
              <a:rPr lang="en-US" sz="3600" dirty="0"/>
              <a:t>Cells are specialized.</a:t>
            </a:r>
          </a:p>
          <a:p>
            <a:endParaRPr lang="en-US" sz="3600" dirty="0"/>
          </a:p>
          <a:p>
            <a:endParaRPr lang="en-US" sz="3600" dirty="0"/>
          </a:p>
        </p:txBody>
      </p:sp>
      <p:pic>
        <p:nvPicPr>
          <p:cNvPr id="8" name="Picture 7" descr="A baseball player throwing a ball&#10;&#10;Description automatically generated with low confidence">
            <a:extLst>
              <a:ext uri="{FF2B5EF4-FFF2-40B4-BE49-F238E27FC236}">
                <a16:creationId xmlns:a16="http://schemas.microsoft.com/office/drawing/2014/main" id="{59296126-8C6C-425A-9C9C-CDE2C0429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97063" y="4159651"/>
            <a:ext cx="3551946" cy="19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34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51519-AA0D-4470-B6E1-545315C3B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Levels of Organization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92B9CECC-78D1-4035-A12E-CEFF3888C9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63016839"/>
              </p:ext>
            </p:extLst>
          </p:nvPr>
        </p:nvGraphicFramePr>
        <p:xfrm>
          <a:off x="817563" y="2060575"/>
          <a:ext cx="7512050" cy="4041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81512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61A77-35F6-4560-8554-670BB36D5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Levels of Organization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8E1E0-41FD-4DEC-AC01-B39B85093C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3600" dirty="0"/>
          </a:p>
          <a:p>
            <a:r>
              <a:rPr lang="en-US" sz="3600" dirty="0"/>
              <a:t>Cells are specialized.</a:t>
            </a:r>
          </a:p>
          <a:p>
            <a:r>
              <a:rPr lang="en-US" sz="3600" dirty="0"/>
              <a:t>Dependent on other Cells.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D77595-B819-42F0-A951-63D7F6AF04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3461788" y="-586711"/>
            <a:ext cx="2216256" cy="751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6594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862BA5-D68E-48C2-9BB0-A03EB8A50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800" dirty="0"/>
              <a:t>Cellular 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67A889-01D9-4F77-8934-753447A75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348" y="2060898"/>
            <a:ext cx="4615043" cy="4041162"/>
          </a:xfrm>
        </p:spPr>
        <p:txBody>
          <a:bodyPr>
            <a:normAutofit/>
          </a:bodyPr>
          <a:lstStyle/>
          <a:p>
            <a:r>
              <a:rPr lang="en-US" sz="3200" dirty="0"/>
              <a:t>Cells communicate with signals.</a:t>
            </a:r>
          </a:p>
          <a:p>
            <a:r>
              <a:rPr lang="en-US" sz="3200" dirty="0"/>
              <a:t>Cells must have receptors to receive signal.</a:t>
            </a:r>
          </a:p>
          <a:p>
            <a:endParaRPr lang="en-US" sz="3200" dirty="0"/>
          </a:p>
        </p:txBody>
      </p:sp>
      <p:pic>
        <p:nvPicPr>
          <p:cNvPr id="7" name="Picture 6" descr="A picture containing indoor, yellow&#10;&#10;Description automatically generated">
            <a:extLst>
              <a:ext uri="{FF2B5EF4-FFF2-40B4-BE49-F238E27FC236}">
                <a16:creationId xmlns:a16="http://schemas.microsoft.com/office/drawing/2014/main" id="{5128DCFB-5278-4D9D-86F7-85FF36DC73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433391" y="2119879"/>
            <a:ext cx="3429000" cy="3429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809E74-6959-4404-8C33-D7E97312836D}"/>
              </a:ext>
            </a:extLst>
          </p:cNvPr>
          <p:cNvSpPr txBox="1"/>
          <p:nvPr/>
        </p:nvSpPr>
        <p:spPr>
          <a:xfrm>
            <a:off x="5433391" y="5715473"/>
            <a:ext cx="3429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3" tooltip="http://pngimg.com/download/91697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4" tooltip="https://creativecommons.org/licenses/by-nc/3.0/"/>
              </a:rPr>
              <a:t>CC BY-NC</a:t>
            </a:r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87095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F3840-18E3-4D33-888C-84023C33A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Review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297C4F-F5C0-4C3A-9109-0B74710FA4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homeostasis?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</a:t>
            </a:r>
            <a:r>
              <a:rPr lang="en-US" sz="3200"/>
              <a:t>cellular speciali</a:t>
            </a:r>
          </a:p>
        </p:txBody>
      </p:sp>
    </p:spTree>
    <p:extLst>
      <p:ext uri="{BB962C8B-B14F-4D97-AF65-F5344CB8AC3E}">
        <p14:creationId xmlns:p14="http://schemas.microsoft.com/office/powerpoint/2010/main" val="3214255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166CE-FD1B-4DFA-8440-631C916C5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Cell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9A041-D399-497B-997C-1C05A001A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All living things are made up of cells.</a:t>
            </a:r>
          </a:p>
          <a:p>
            <a:r>
              <a:rPr lang="en-US" sz="3200" dirty="0"/>
              <a:t>Cells are the basic units of structure and function in living things.</a:t>
            </a:r>
          </a:p>
          <a:p>
            <a:r>
              <a:rPr lang="en-US" sz="3200" dirty="0"/>
              <a:t>New cells are produced from existing cells.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19816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67CAF4-DE19-4401-BEF3-BD1F113A3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94" y="609600"/>
            <a:ext cx="2732755" cy="1905000"/>
          </a:xfrm>
        </p:spPr>
        <p:txBody>
          <a:bodyPr>
            <a:normAutofit/>
          </a:bodyPr>
          <a:lstStyle/>
          <a:p>
            <a:r>
              <a:rPr lang="en-US" sz="2400"/>
              <a:t>Exploring the cell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3E360-E0E1-4280-935B-C22CACEAB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394" y="2305878"/>
            <a:ext cx="2732755" cy="357739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sz="3000" dirty="0"/>
              <a:t>How do microscopes work?</a:t>
            </a:r>
          </a:p>
          <a:p>
            <a:pPr marL="457200" lvl="1" indent="0">
              <a:buNone/>
            </a:pPr>
            <a:r>
              <a:rPr lang="en-US" sz="3000" dirty="0"/>
              <a:t>They use lenses to magnify the image of an object by focusing light or electrons.</a:t>
            </a:r>
          </a:p>
          <a:p>
            <a:pPr lvl="1"/>
            <a:endParaRPr lang="en-US" dirty="0"/>
          </a:p>
        </p:txBody>
      </p:sp>
      <p:pic>
        <p:nvPicPr>
          <p:cNvPr id="5" name="Picture 4" descr="Person in laboratory">
            <a:extLst>
              <a:ext uri="{FF2B5EF4-FFF2-40B4-BE49-F238E27FC236}">
                <a16:creationId xmlns:a16="http://schemas.microsoft.com/office/drawing/2014/main" id="{FBD4AE97-1C5C-4663-9EE2-A1FE4C4A88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8" r="17161" b="-1"/>
          <a:stretch/>
        </p:blipFill>
        <p:spPr>
          <a:xfrm>
            <a:off x="3474131" y="805126"/>
            <a:ext cx="5187475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242690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CA632-D5F9-4B5E-8FB8-0F1CA24B2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37" y="670643"/>
            <a:ext cx="7511473" cy="1312480"/>
          </a:xfrm>
        </p:spPr>
        <p:txBody>
          <a:bodyPr>
            <a:normAutofit/>
          </a:bodyPr>
          <a:lstStyle/>
          <a:p>
            <a:r>
              <a:rPr lang="en-US" sz="4400" dirty="0"/>
              <a:t>The </a:t>
            </a:r>
            <a:r>
              <a:rPr lang="en-US" sz="4400" dirty="0" err="1"/>
              <a:t>MicroScope</a:t>
            </a:r>
            <a:endParaRPr lang="en-US" sz="4400" dirty="0"/>
          </a:p>
        </p:txBody>
      </p:sp>
      <p:pic>
        <p:nvPicPr>
          <p:cNvPr id="4" name="Online Media 3" title="Microscopes and How to Use a Light Microscope">
            <a:hlinkClick r:id="" action="ppaction://media"/>
            <a:extLst>
              <a:ext uri="{FF2B5EF4-FFF2-40B4-BE49-F238E27FC236}">
                <a16:creationId xmlns:a16="http://schemas.microsoft.com/office/drawing/2014/main" id="{EBA84216-35DD-4021-8ED0-0DC4F4C714E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2637" y="1903940"/>
            <a:ext cx="7713016" cy="435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64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81C71-F7AB-4A3B-B0B8-FA323C570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549" y="106015"/>
            <a:ext cx="5433391" cy="2009775"/>
          </a:xfrm>
        </p:spPr>
        <p:txBody>
          <a:bodyPr>
            <a:normAutofit/>
          </a:bodyPr>
          <a:lstStyle/>
          <a:p>
            <a:r>
              <a:rPr lang="en-US" sz="4000" dirty="0"/>
              <a:t>Light</a:t>
            </a:r>
            <a:br>
              <a:rPr lang="en-US" sz="4000" dirty="0"/>
            </a:br>
            <a:r>
              <a:rPr lang="en-US" sz="4000" dirty="0"/>
              <a:t>Microscope</a:t>
            </a:r>
          </a:p>
        </p:txBody>
      </p:sp>
      <p:pic>
        <p:nvPicPr>
          <p:cNvPr id="5" name="Content Placeholder 4" descr="Microscope in a laboratory">
            <a:extLst>
              <a:ext uri="{FF2B5EF4-FFF2-40B4-BE49-F238E27FC236}">
                <a16:creationId xmlns:a16="http://schemas.microsoft.com/office/drawing/2014/main" id="{F5230634-4526-480C-BB24-3FB4C5D8E0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66" b="-2"/>
          <a:stretch/>
        </p:blipFill>
        <p:spPr>
          <a:xfrm>
            <a:off x="530804" y="2717975"/>
            <a:ext cx="3574198" cy="3240120"/>
          </a:xfrm>
          <a:custGeom>
            <a:avLst/>
            <a:gdLst/>
            <a:ahLst/>
            <a:cxnLst/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 descr="Microscopic view of cells">
            <a:extLst>
              <a:ext uri="{FF2B5EF4-FFF2-40B4-BE49-F238E27FC236}">
                <a16:creationId xmlns:a16="http://schemas.microsoft.com/office/drawing/2014/main" id="{7A9943EA-926D-49AC-861E-82976137153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13759"/>
          <a:stretch/>
        </p:blipFill>
        <p:spPr>
          <a:xfrm>
            <a:off x="530804" y="609600"/>
            <a:ext cx="3574198" cy="2057399"/>
          </a:xfrm>
          <a:custGeom>
            <a:avLst/>
            <a:gdLst/>
            <a:ahLst/>
            <a:cxnLst/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886AA9A-35F9-4C18-A90E-552AF1D0F4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0" y="1868557"/>
            <a:ext cx="4076820" cy="419431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Light passes through specimen</a:t>
            </a:r>
          </a:p>
          <a:p>
            <a:r>
              <a:rPr lang="en-US" sz="2800" dirty="0"/>
              <a:t>2 lenses form an image</a:t>
            </a:r>
          </a:p>
          <a:p>
            <a:r>
              <a:rPr lang="en-US" sz="2800" dirty="0"/>
              <a:t>1</a:t>
            </a:r>
            <a:r>
              <a:rPr lang="en-US" sz="2800" baseline="30000" dirty="0"/>
              <a:t>st</a:t>
            </a:r>
            <a:r>
              <a:rPr lang="en-US" sz="2800" dirty="0"/>
              <a:t> lens-objective lens allows for varying magnification</a:t>
            </a:r>
          </a:p>
          <a:p>
            <a:r>
              <a:rPr lang="en-US" sz="2800" dirty="0"/>
              <a:t>2</a:t>
            </a:r>
            <a:r>
              <a:rPr lang="en-US" sz="2800" baseline="30000" dirty="0"/>
              <a:t>nd</a:t>
            </a:r>
            <a:r>
              <a:rPr lang="en-US" sz="2800" dirty="0"/>
              <a:t> lens-ocular lens</a:t>
            </a:r>
          </a:p>
          <a:p>
            <a:r>
              <a:rPr lang="en-US" sz="2800" dirty="0"/>
              <a:t>Up to 1000x magnification</a:t>
            </a:r>
          </a:p>
          <a:p>
            <a:r>
              <a:rPr lang="en-US" sz="2800" dirty="0"/>
              <a:t>Must use dyes</a:t>
            </a:r>
          </a:p>
        </p:txBody>
      </p:sp>
    </p:spTree>
    <p:extLst>
      <p:ext uri="{BB962C8B-B14F-4D97-AF65-F5344CB8AC3E}">
        <p14:creationId xmlns:p14="http://schemas.microsoft.com/office/powerpoint/2010/main" val="126803167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A9E023"/>
      </a:accent1>
      <a:accent2>
        <a:srgbClr val="1FCDB6"/>
      </a:accent2>
      <a:accent3>
        <a:srgbClr val="5F99C9"/>
      </a:accent3>
      <a:accent4>
        <a:srgbClr val="AE65D1"/>
      </a:accent4>
      <a:accent5>
        <a:srgbClr val="D06423"/>
      </a:accent5>
      <a:accent6>
        <a:srgbClr val="DCAB11"/>
      </a:accent6>
      <a:hlink>
        <a:srgbClr val="ADE133"/>
      </a:hlink>
      <a:folHlink>
        <a:srgbClr val="C2EA66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1FEE2289-88FB-467C-9C9A-54F3C85768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2044</TotalTime>
  <Words>1414</Words>
  <Application>Microsoft Office PowerPoint</Application>
  <PresentationFormat>On-screen Show (4:3)</PresentationFormat>
  <Paragraphs>272</Paragraphs>
  <Slides>58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1" baseType="lpstr">
      <vt:lpstr>Arial</vt:lpstr>
      <vt:lpstr>Century Gothic</vt:lpstr>
      <vt:lpstr>Mesh</vt:lpstr>
      <vt:lpstr>Cell Structure and Function</vt:lpstr>
      <vt:lpstr>Life is cellular</vt:lpstr>
      <vt:lpstr>Robert Hooke</vt:lpstr>
      <vt:lpstr>Anton van leeuvenhoek</vt:lpstr>
      <vt:lpstr>The cell theory</vt:lpstr>
      <vt:lpstr>The Cell Theory</vt:lpstr>
      <vt:lpstr>Exploring the cell</vt:lpstr>
      <vt:lpstr>The MicroScope</vt:lpstr>
      <vt:lpstr>Light Microscope</vt:lpstr>
      <vt:lpstr>Electron Microscope</vt:lpstr>
      <vt:lpstr>Microscope Variety</vt:lpstr>
      <vt:lpstr>Prokaryotes vs Eukaryotes</vt:lpstr>
      <vt:lpstr>Prokaryotes</vt:lpstr>
      <vt:lpstr>Eukaryotes</vt:lpstr>
      <vt:lpstr>Review Questions</vt:lpstr>
      <vt:lpstr>Cell Organization</vt:lpstr>
      <vt:lpstr>The Cytoplasm</vt:lpstr>
      <vt:lpstr>Organelles</vt:lpstr>
      <vt:lpstr>Nucleus</vt:lpstr>
      <vt:lpstr>Vacuole</vt:lpstr>
      <vt:lpstr>Lysosomes</vt:lpstr>
      <vt:lpstr>Cytoskeleton</vt:lpstr>
      <vt:lpstr>Cytoskeleton</vt:lpstr>
      <vt:lpstr>Cytoskeleton:  Centrioles</vt:lpstr>
      <vt:lpstr>Ribosomes</vt:lpstr>
      <vt:lpstr>Endoplasmic Reticulum</vt:lpstr>
      <vt:lpstr>Rough ER vs Smooth ER</vt:lpstr>
      <vt:lpstr>Golgi Apparatus</vt:lpstr>
      <vt:lpstr>Chloroplast</vt:lpstr>
      <vt:lpstr>Mitochondria</vt:lpstr>
      <vt:lpstr>Cell Wall</vt:lpstr>
      <vt:lpstr>Cell membrane</vt:lpstr>
      <vt:lpstr>Cell Membrane</vt:lpstr>
      <vt:lpstr>Fluid Mosaic Model</vt:lpstr>
      <vt:lpstr>Review Questions</vt:lpstr>
      <vt:lpstr>Cell Transport:   Passive Transport</vt:lpstr>
      <vt:lpstr>Passive Transport</vt:lpstr>
      <vt:lpstr>Diffusion</vt:lpstr>
      <vt:lpstr>Passive Transport</vt:lpstr>
      <vt:lpstr>Facilitated Diffusion</vt:lpstr>
      <vt:lpstr>Passive Transport</vt:lpstr>
      <vt:lpstr>Osmosis</vt:lpstr>
      <vt:lpstr>Osmosis</vt:lpstr>
      <vt:lpstr>Osmosis</vt:lpstr>
      <vt:lpstr>The Effects of Osmosis on Cells</vt:lpstr>
      <vt:lpstr>Active transport</vt:lpstr>
      <vt:lpstr>Molecular Transport</vt:lpstr>
      <vt:lpstr>Bulk Transport</vt:lpstr>
      <vt:lpstr>Endocytosis vs Exocytosis</vt:lpstr>
      <vt:lpstr>Phagocytosis</vt:lpstr>
      <vt:lpstr>Review Questions</vt:lpstr>
      <vt:lpstr>Homeostasis and cells</vt:lpstr>
      <vt:lpstr>Homeostasis</vt:lpstr>
      <vt:lpstr>Homeostasis in Multicellular Organisms</vt:lpstr>
      <vt:lpstr>Levels of Organization</vt:lpstr>
      <vt:lpstr>Levels of Organization</vt:lpstr>
      <vt:lpstr>Cellular Communication</vt:lpstr>
      <vt:lpstr>Review 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Cell Structure and Function</dc:title>
  <dc:creator>Natalie Warren</dc:creator>
  <cp:lastModifiedBy>Natalie Warren</cp:lastModifiedBy>
  <cp:revision>5</cp:revision>
  <dcterms:created xsi:type="dcterms:W3CDTF">2021-09-18T13:43:48Z</dcterms:created>
  <dcterms:modified xsi:type="dcterms:W3CDTF">2021-09-22T02:49:47Z</dcterms:modified>
</cp:coreProperties>
</file>