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0A154-28D8-4966-AED9-539818AFAF3B}" type="datetimeFigureOut">
              <a:rPr lang="en-US" smtClean="0"/>
              <a:pPr/>
              <a:t>11/27/2012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433E8-332E-47F2-8E8E-01C9BE20E7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6433E8-332E-47F2-8E8E-01C9BE20E70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E59A5E4-E65F-4360-BF14-6A3021816A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A5E4-E65F-4360-BF14-6A3021816A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9A5E4-E65F-4360-BF14-6A3021816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5521EA-79DB-4B49-8A3F-499BDD4CFA8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E59A5E4-E65F-4360-BF14-6A3021816A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5521EA-79DB-4B49-8A3F-499BDD4CFA8B}" type="datetimeFigureOut">
              <a:rPr lang="en-US" smtClean="0"/>
              <a:pPr/>
              <a:t>11/27/2012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59A5E4-E65F-4360-BF14-6A3021816A6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4.wav"/><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Successful Learning</a:t>
            </a:r>
            <a:endParaRPr lang="en-US" sz="7200" dirty="0"/>
          </a:p>
        </p:txBody>
      </p:sp>
      <p:sp>
        <p:nvSpPr>
          <p:cNvPr id="3" name="Subtitle 2"/>
          <p:cNvSpPr>
            <a:spLocks noGrp="1"/>
          </p:cNvSpPr>
          <p:nvPr>
            <p:ph type="subTitle" idx="1"/>
          </p:nvPr>
        </p:nvSpPr>
        <p:spPr>
          <a:xfrm>
            <a:off x="533400" y="3228536"/>
            <a:ext cx="7854696" cy="2791264"/>
          </a:xfrm>
        </p:spPr>
        <p:txBody>
          <a:bodyPr>
            <a:normAutofit/>
          </a:bodyPr>
          <a:lstStyle/>
          <a:p>
            <a:r>
              <a:rPr lang="en-US" sz="4000" dirty="0" smtClean="0"/>
              <a:t>How students can become actively engaged in their education</a:t>
            </a:r>
          </a:p>
          <a:p>
            <a:endParaRPr lang="en-US" sz="4000" dirty="0" smtClean="0"/>
          </a:p>
          <a:p>
            <a:r>
              <a:rPr lang="en-US" sz="4000" dirty="0" smtClean="0"/>
              <a:t>By: Mrs. Gregory, School Counselor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transition>
    <p:sndAc>
      <p:stSnd>
        <p:snd r:embed="rId3" name="cashreg.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295400"/>
          </a:xfrm>
        </p:spPr>
        <p:txBody>
          <a:bodyPr>
            <a:noAutofit/>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You must want to be successful in order to achieve success in learning</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pPr algn="ctr"/>
            <a:endParaRPr lang="en-US" dirty="0" smtClean="0"/>
          </a:p>
          <a:p>
            <a:pPr algn="ctr"/>
            <a:r>
              <a:rPr lang="en-US" dirty="0" smtClean="0"/>
              <a:t>Never give up. Giving up is too easy!!!</a:t>
            </a:r>
          </a:p>
          <a:p>
            <a:pPr algn="ctr"/>
            <a:r>
              <a:rPr lang="en-US" dirty="0" smtClean="0"/>
              <a:t>Look at what the end results can be</a:t>
            </a:r>
          </a:p>
          <a:p>
            <a:pPr algn="ctr"/>
            <a:endParaRPr lang="en-US" dirty="0"/>
          </a:p>
        </p:txBody>
      </p:sp>
      <p:pic>
        <p:nvPicPr>
          <p:cNvPr id="3074" name="Picture 2" descr="C:\Users\Counselor\AppData\Local\Microsoft\Windows\Temporary Internet Files\Content.IE5\7M1QMZOO\MP900439409[1].jpg"/>
          <p:cNvPicPr>
            <a:picLocks noChangeAspect="1" noChangeArrowheads="1"/>
          </p:cNvPicPr>
          <p:nvPr/>
        </p:nvPicPr>
        <p:blipFill>
          <a:blip r:embed="rId3" cstate="print"/>
          <a:srcRect/>
          <a:stretch>
            <a:fillRect/>
          </a:stretch>
        </p:blipFill>
        <p:spPr bwMode="auto">
          <a:xfrm>
            <a:off x="2895600" y="3810000"/>
            <a:ext cx="4038600" cy="2514600"/>
          </a:xfrm>
          <a:prstGeom prst="rect">
            <a:avLst/>
          </a:prstGeom>
          <a:noFill/>
        </p:spPr>
      </p:pic>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3">
                                            <p:txEl>
                                              <p:pRg st="1" end="1"/>
                                            </p:txEl>
                                          </p:spTgt>
                                        </p:tgtEl>
                                      </p:cBhvr>
                                    </p:animEffect>
                                    <p:set>
                                      <p:cBhvr>
                                        <p:cTn id="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0" nodeType="clickEffect">
                                  <p:stCondLst>
                                    <p:cond delay="0"/>
                                  </p:stCondLst>
                                  <p:childTnLst>
                                    <p:animEffect transition="out" filter="diamond(in)">
                                      <p:cBhvr>
                                        <p:cTn id="11" dur="2000"/>
                                        <p:tgtEl>
                                          <p:spTgt spid="3">
                                            <p:txEl>
                                              <p:pRg st="2" end="2"/>
                                            </p:txEl>
                                          </p:spTgt>
                                        </p:tgtEl>
                                      </p:cBhvr>
                                    </p:animEffect>
                                    <p:set>
                                      <p:cBhvr>
                                        <p:cTn id="12"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Being Motivated &amp; Inspired is Key</a:t>
            </a:r>
            <a:endParaRPr lang="en-US" dirty="0"/>
          </a:p>
        </p:txBody>
      </p:sp>
      <p:sp>
        <p:nvSpPr>
          <p:cNvPr id="3" name="Content Placeholder 2"/>
          <p:cNvSpPr>
            <a:spLocks noGrp="1"/>
          </p:cNvSpPr>
          <p:nvPr>
            <p:ph sz="half" idx="1"/>
          </p:nvPr>
        </p:nvSpPr>
        <p:spPr>
          <a:xfrm>
            <a:off x="508000" y="1600201"/>
            <a:ext cx="4038600" cy="4495799"/>
          </a:xfrm>
        </p:spPr>
        <p:txBody>
          <a:bodyPr/>
          <a:lstStyle/>
          <a:p>
            <a:r>
              <a:rPr lang="en-US" sz="2400" dirty="0" smtClean="0"/>
              <a:t>You may face obstacles in reaching your goals, but you must learn ways to overcome them.</a:t>
            </a:r>
          </a:p>
          <a:p>
            <a:endParaRPr lang="en-US" dirty="0" smtClean="0"/>
          </a:p>
          <a:p>
            <a:endParaRPr lang="en-US" dirty="0"/>
          </a:p>
        </p:txBody>
      </p:sp>
      <p:sp>
        <p:nvSpPr>
          <p:cNvPr id="4" name="Content Placeholder 3"/>
          <p:cNvSpPr>
            <a:spLocks noGrp="1"/>
          </p:cNvSpPr>
          <p:nvPr>
            <p:ph sz="half" idx="2"/>
          </p:nvPr>
        </p:nvSpPr>
        <p:spPr/>
        <p:txBody>
          <a:bodyPr/>
          <a:lstStyle/>
          <a:p>
            <a:r>
              <a:rPr lang="en-US" dirty="0" smtClean="0"/>
              <a:t>When stressful times occur, </a:t>
            </a:r>
            <a:r>
              <a:rPr lang="en-US" i="1" dirty="0" smtClean="0"/>
              <a:t>like taking exams</a:t>
            </a:r>
            <a:r>
              <a:rPr lang="en-US" dirty="0" smtClean="0"/>
              <a:t>, be aware of your abilities, skills, identify your strengths and weaknesses, search for possible </a:t>
            </a:r>
            <a:r>
              <a:rPr lang="en-US" dirty="0" smtClean="0"/>
              <a:t>alternative </a:t>
            </a:r>
            <a:r>
              <a:rPr lang="en-US" dirty="0" smtClean="0"/>
              <a:t>solutions, and </a:t>
            </a:r>
            <a:r>
              <a:rPr lang="en-US" b="1" dirty="0" smtClean="0"/>
              <a:t>never give up!!</a:t>
            </a:r>
          </a:p>
        </p:txBody>
      </p:sp>
      <p:pic>
        <p:nvPicPr>
          <p:cNvPr id="1026" name="Picture 2" descr="C:\Users\Counselor\AppData\Local\Microsoft\Windows\Temporary Internet Files\Content.IE5\EHFLTT8W\MC900056140[1].wmf"/>
          <p:cNvPicPr>
            <a:picLocks noChangeAspect="1" noChangeArrowheads="1"/>
          </p:cNvPicPr>
          <p:nvPr/>
        </p:nvPicPr>
        <p:blipFill>
          <a:blip r:embed="rId2" cstate="print"/>
          <a:srcRect/>
          <a:stretch>
            <a:fillRect/>
          </a:stretch>
        </p:blipFill>
        <p:spPr bwMode="auto">
          <a:xfrm>
            <a:off x="1219200" y="3657600"/>
            <a:ext cx="1517650" cy="20574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Persistent</a:t>
            </a:r>
            <a:endParaRPr lang="en-US" dirty="0"/>
          </a:p>
        </p:txBody>
      </p:sp>
      <p:sp>
        <p:nvSpPr>
          <p:cNvPr id="3" name="Content Placeholder 2"/>
          <p:cNvSpPr>
            <a:spLocks noGrp="1"/>
          </p:cNvSpPr>
          <p:nvPr>
            <p:ph idx="1"/>
          </p:nvPr>
        </p:nvSpPr>
        <p:spPr/>
        <p:txBody>
          <a:bodyPr/>
          <a:lstStyle/>
          <a:p>
            <a:r>
              <a:rPr lang="en-US" dirty="0" smtClean="0"/>
              <a:t>You must be able to demonstrate how making an effort and being persistent can positively affect learning.  How will you ever know what your full potential may be or is if you never try?</a:t>
            </a:r>
          </a:p>
          <a:p>
            <a:endParaRPr lang="en-US" dirty="0"/>
          </a:p>
        </p:txBody>
      </p:sp>
    </p:spTree>
  </p:cSld>
  <p:clrMapOvr>
    <a:masterClrMapping/>
  </p:clrMapOvr>
  <p:transition>
    <p:wipe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positive attitude!!</a:t>
            </a:r>
            <a:endParaRPr lang="en-US" dirty="0"/>
          </a:p>
        </p:txBody>
      </p:sp>
      <p:sp>
        <p:nvSpPr>
          <p:cNvPr id="4" name="Text Placeholder 3"/>
          <p:cNvSpPr>
            <a:spLocks noGrp="1"/>
          </p:cNvSpPr>
          <p:nvPr>
            <p:ph type="body" idx="2"/>
          </p:nvPr>
        </p:nvSpPr>
        <p:spPr/>
        <p:txBody>
          <a:bodyPr>
            <a:normAutofit fontScale="92500"/>
          </a:bodyPr>
          <a:lstStyle/>
          <a:p>
            <a:r>
              <a:rPr lang="en-US" dirty="0" smtClean="0"/>
              <a:t>Did you know that having a negative attitude about doing your homework, completing assignments, or about school in general will lead to a lack of achievement and success in accomplishing </a:t>
            </a:r>
            <a:r>
              <a:rPr lang="en-US" b="1" i="1" u="sng" dirty="0" smtClean="0"/>
              <a:t>any</a:t>
            </a:r>
            <a:r>
              <a:rPr lang="en-US" dirty="0" smtClean="0"/>
              <a:t> educational goals?</a:t>
            </a:r>
          </a:p>
          <a:p>
            <a:endParaRPr lang="en-US" dirty="0" smtClean="0"/>
          </a:p>
          <a:p>
            <a:r>
              <a:rPr lang="en-US" b="1" dirty="0" smtClean="0"/>
              <a:t>You</a:t>
            </a:r>
            <a:r>
              <a:rPr lang="en-US" dirty="0" smtClean="0"/>
              <a:t> want a high school diploma, but you don’t want to put in hard work.</a:t>
            </a:r>
          </a:p>
          <a:p>
            <a:r>
              <a:rPr lang="en-US" b="1" dirty="0" smtClean="0"/>
              <a:t>You</a:t>
            </a:r>
            <a:r>
              <a:rPr lang="en-US" dirty="0" smtClean="0"/>
              <a:t> want to have good grades, but you don’t want to do your homework.</a:t>
            </a:r>
          </a:p>
          <a:p>
            <a:r>
              <a:rPr lang="en-US" b="1" dirty="0" smtClean="0"/>
              <a:t>You</a:t>
            </a:r>
            <a:r>
              <a:rPr lang="en-US" dirty="0" smtClean="0"/>
              <a:t> expect to do well in your classes, but you don’t pay </a:t>
            </a:r>
            <a:r>
              <a:rPr lang="en-US" dirty="0" smtClean="0"/>
              <a:t>attention </a:t>
            </a:r>
            <a:r>
              <a:rPr lang="en-US" dirty="0" smtClean="0"/>
              <a:t>or stay focused.</a:t>
            </a:r>
          </a:p>
          <a:p>
            <a:r>
              <a:rPr lang="en-US" b="1" dirty="0" smtClean="0"/>
              <a:t>You</a:t>
            </a:r>
            <a:r>
              <a:rPr lang="en-US" dirty="0" smtClean="0"/>
              <a:t> want to function properly in class, but you chose to stay up all night long.</a:t>
            </a:r>
          </a:p>
          <a:p>
            <a:r>
              <a:rPr lang="en-US" b="1" dirty="0" smtClean="0"/>
              <a:t>You</a:t>
            </a:r>
            <a:r>
              <a:rPr lang="en-US" dirty="0" smtClean="0"/>
              <a:t> say you care about receiving a decent education, but you show no interest in putting forth the effort.</a:t>
            </a:r>
          </a:p>
          <a:p>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Staying positive is crucial to achieving academic success.  You must care enough about your education to achieve individual potential and develop a better awareness of how beneficial your education really is.  You must develop a positive attitude towards yourself as a unique and worthy person in order to be positive about school as well.  Going the extra mile in school even when you don’t really feel up to it is worth the travel along the way.  Possessions can be taken away from you, but your education is something of value for a lifetime.  </a:t>
            </a:r>
            <a:endParaRPr lang="en-US" dirty="0"/>
          </a:p>
        </p:txBody>
      </p:sp>
    </p:spTree>
  </p:cSld>
  <p:clrMapOvr>
    <a:masterClrMapping/>
  </p:clrMapOvr>
  <p:transition>
    <p:zoom/>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Thumbs Up!!!!</a:t>
            </a:r>
            <a:endParaRPr lang="en-US" sz="4800" dirty="0"/>
          </a:p>
        </p:txBody>
      </p:sp>
      <p:sp>
        <p:nvSpPr>
          <p:cNvPr id="4" name="Text Placeholder 3"/>
          <p:cNvSpPr>
            <a:spLocks noGrp="1"/>
          </p:cNvSpPr>
          <p:nvPr>
            <p:ph type="body" sz="half" idx="2"/>
          </p:nvPr>
        </p:nvSpPr>
        <p:spPr>
          <a:xfrm>
            <a:off x="1219200" y="5367338"/>
            <a:ext cx="6629400" cy="1185862"/>
          </a:xfrm>
        </p:spPr>
        <p:txBody>
          <a:bodyPr>
            <a:noAutofit/>
          </a:bodyPr>
          <a:lstStyle/>
          <a:p>
            <a:pPr algn="ctr"/>
            <a:r>
              <a:rPr lang="en-US" sz="2800" dirty="0" smtClean="0"/>
              <a:t>Positive attitudes = positive changes = positive results= positive rewards</a:t>
            </a:r>
            <a:endParaRPr lang="en-US" sz="2800" dirty="0"/>
          </a:p>
        </p:txBody>
      </p:sp>
      <p:pic>
        <p:nvPicPr>
          <p:cNvPr id="2050" name="Picture 2" descr="C:\Users\Counselor\AppData\Local\Microsoft\Windows\Temporary Internet Files\Content.IE5\992C63N7\MC900441322[1].png"/>
          <p:cNvPicPr>
            <a:picLocks noChangeAspect="1" noChangeArrowheads="1"/>
          </p:cNvPicPr>
          <p:nvPr/>
        </p:nvPicPr>
        <p:blipFill>
          <a:blip r:embed="rId3" cstate="print"/>
          <a:srcRect/>
          <a:stretch>
            <a:fillRect/>
          </a:stretch>
        </p:blipFill>
        <p:spPr bwMode="auto">
          <a:xfrm>
            <a:off x="1828800" y="533400"/>
            <a:ext cx="5638800" cy="3886200"/>
          </a:xfrm>
          <a:prstGeom prst="rect">
            <a:avLst/>
          </a:prstGeom>
          <a:noFill/>
        </p:spPr>
      </p:pic>
    </p:spTree>
  </p:cSld>
  <p:clrMapOvr>
    <a:masterClrMapping/>
  </p:clrMapOvr>
  <p:transition>
    <p:newsflash/>
    <p:sndAc>
      <p:stSnd>
        <p:snd r:embed="rId2" name="coin.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an effort to just try to do your best at all times.</a:t>
            </a:r>
            <a:endParaRPr lang="en-US" dirty="0"/>
          </a:p>
        </p:txBody>
      </p:sp>
      <p:sp>
        <p:nvSpPr>
          <p:cNvPr id="3" name="Text Placeholder 2"/>
          <p:cNvSpPr>
            <a:spLocks noGrp="1"/>
          </p:cNvSpPr>
          <p:nvPr>
            <p:ph type="body" idx="1"/>
          </p:nvPr>
        </p:nvSpPr>
        <p:spPr/>
        <p:txBody>
          <a:bodyPr>
            <a:noAutofit/>
          </a:bodyPr>
          <a:lstStyle/>
          <a:p>
            <a:r>
              <a:rPr lang="en-US" sz="4800" dirty="0" smtClean="0"/>
              <a:t>How can you achieve successful learning?</a:t>
            </a:r>
            <a:endParaRPr lang="en-US" sz="4800" dirty="0"/>
          </a:p>
        </p:txBody>
      </p:sp>
    </p:spTree>
  </p:cSld>
  <p:clrMapOvr>
    <a:masterClrMapping/>
  </p:clrMapOvr>
  <p:transition>
    <p:checker/>
    <p:sndAc>
      <p:stSnd>
        <p:snd r:embed="rId2" name="explod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to identify and express your feelings in a positive manner</a:t>
            </a:r>
            <a:endParaRPr lang="en-US" dirty="0"/>
          </a:p>
        </p:txBody>
      </p:sp>
      <p:sp>
        <p:nvSpPr>
          <p:cNvPr id="3" name="Content Placeholder 2"/>
          <p:cNvSpPr>
            <a:spLocks noGrp="1"/>
          </p:cNvSpPr>
          <p:nvPr>
            <p:ph idx="1"/>
          </p:nvPr>
        </p:nvSpPr>
        <p:spPr/>
        <p:txBody>
          <a:bodyPr/>
          <a:lstStyle/>
          <a:p>
            <a:r>
              <a:rPr lang="en-US" dirty="0" smtClean="0"/>
              <a:t>If you become frustrated about your learning process, it’s okay because being overwhelmed will occur at times in your life.  However, ask for help when needed.  Seek assistance for your educational well-being.  Let someone know how you feel and what you are struggling with.</a:t>
            </a:r>
            <a:endParaRPr lang="en-US" dirty="0"/>
          </a:p>
        </p:txBody>
      </p:sp>
    </p:spTree>
  </p:cSld>
  <p:clrMapOvr>
    <a:masterClrMapping/>
  </p:clrMapOvr>
  <p:transition>
    <p:blinds/>
    <p:sndAc>
      <p:stSnd>
        <p:snd r:embed="rId2" name="pu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smtClean="0"/>
              <a:t>Motto:</a:t>
            </a:r>
            <a:endParaRPr lang="en-US" sz="6000" b="1" i="1" dirty="0"/>
          </a:p>
        </p:txBody>
      </p:sp>
      <p:sp>
        <p:nvSpPr>
          <p:cNvPr id="3" name="Content Placeholder 2"/>
          <p:cNvSpPr>
            <a:spLocks noGrp="1"/>
          </p:cNvSpPr>
          <p:nvPr>
            <p:ph idx="1"/>
          </p:nvPr>
        </p:nvSpPr>
        <p:spPr/>
        <p:txBody>
          <a:bodyPr>
            <a:normAutofit fontScale="92500"/>
          </a:bodyPr>
          <a:lstStyle/>
          <a:p>
            <a:r>
              <a:rPr lang="en-US" sz="6600" dirty="0" smtClean="0"/>
              <a:t>“Failing at something does not make you a failure, but not trying or just giving up does”</a:t>
            </a:r>
            <a:endParaRPr lang="en-US" sz="6600" dirty="0"/>
          </a:p>
        </p:txBody>
      </p:sp>
    </p:spTree>
  </p:cSld>
  <p:clrMapOvr>
    <a:masterClrMapping/>
  </p:clrMapOvr>
  <p:transition>
    <p:randomBar/>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 Hard Work</a:t>
            </a:r>
            <a:endParaRPr lang="en-US" dirty="0"/>
          </a:p>
        </p:txBody>
      </p:sp>
      <p:sp>
        <p:nvSpPr>
          <p:cNvPr id="3" name="Text Placeholder 2"/>
          <p:cNvSpPr>
            <a:spLocks noGrp="1"/>
          </p:cNvSpPr>
          <p:nvPr>
            <p:ph type="body" idx="1"/>
          </p:nvPr>
        </p:nvSpPr>
        <p:spPr/>
        <p:txBody>
          <a:bodyPr>
            <a:normAutofit/>
          </a:bodyPr>
          <a:lstStyle/>
          <a:p>
            <a:r>
              <a:rPr lang="en-US" dirty="0" smtClean="0"/>
              <a:t>Success does not come easy</a:t>
            </a:r>
            <a:endParaRPr lang="en-US" dirty="0"/>
          </a:p>
        </p:txBody>
      </p:sp>
      <p:sp>
        <p:nvSpPr>
          <p:cNvPr id="5" name="Text Placeholder 4"/>
          <p:cNvSpPr>
            <a:spLocks noGrp="1"/>
          </p:cNvSpPr>
          <p:nvPr>
            <p:ph type="body" sz="half" idx="3"/>
          </p:nvPr>
        </p:nvSpPr>
        <p:spPr/>
        <p:txBody>
          <a:bodyPr>
            <a:normAutofit fontScale="92500"/>
          </a:bodyPr>
          <a:lstStyle/>
          <a:p>
            <a:r>
              <a:rPr lang="en-US" dirty="0" smtClean="0"/>
              <a:t>Hard work really does pay off</a:t>
            </a:r>
            <a:endParaRPr lang="en-US" dirty="0"/>
          </a:p>
        </p:txBody>
      </p:sp>
      <p:sp>
        <p:nvSpPr>
          <p:cNvPr id="4" name="Content Placeholder 3"/>
          <p:cNvSpPr>
            <a:spLocks noGrp="1"/>
          </p:cNvSpPr>
          <p:nvPr>
            <p:ph sz="quarter" idx="2"/>
          </p:nvPr>
        </p:nvSpPr>
        <p:spPr/>
        <p:txBody>
          <a:bodyPr/>
          <a:lstStyle/>
          <a:p>
            <a:r>
              <a:rPr lang="en-US" dirty="0" smtClean="0"/>
              <a:t>You must develop good study habits</a:t>
            </a:r>
          </a:p>
          <a:p>
            <a:r>
              <a:rPr lang="en-US" dirty="0" smtClean="0"/>
              <a:t>You must receive proper sleep</a:t>
            </a:r>
          </a:p>
          <a:p>
            <a:r>
              <a:rPr lang="en-US" dirty="0" smtClean="0"/>
              <a:t>You must identify your learning style and reduce distractions</a:t>
            </a:r>
          </a:p>
          <a:p>
            <a:r>
              <a:rPr lang="en-US" dirty="0" smtClean="0"/>
              <a:t>You must keep an open-mind and positive attitude</a:t>
            </a:r>
            <a:endParaRPr lang="en-US" dirty="0"/>
          </a:p>
        </p:txBody>
      </p:sp>
      <p:sp>
        <p:nvSpPr>
          <p:cNvPr id="6" name="Content Placeholder 5"/>
          <p:cNvSpPr>
            <a:spLocks noGrp="1"/>
          </p:cNvSpPr>
          <p:nvPr>
            <p:ph sz="quarter" idx="4"/>
          </p:nvPr>
        </p:nvSpPr>
        <p:spPr/>
        <p:txBody>
          <a:bodyPr/>
          <a:lstStyle/>
          <a:p>
            <a:r>
              <a:rPr lang="en-US" dirty="0" smtClean="0"/>
              <a:t>You must put forth an effort to try and do your best regardless of the obstacles you may face</a:t>
            </a:r>
          </a:p>
          <a:p>
            <a:r>
              <a:rPr lang="en-US" dirty="0" smtClean="0"/>
              <a:t>You must plan and prepare ahead of time and not cram to study for exams/tests</a:t>
            </a:r>
          </a:p>
          <a:p>
            <a:r>
              <a:rPr lang="en-US" dirty="0" smtClean="0"/>
              <a:t>You must be attentive and focused</a:t>
            </a:r>
            <a:endParaRPr lang="en-US" dirty="0"/>
          </a:p>
        </p:txBody>
      </p:sp>
    </p:spTree>
  </p:cSld>
  <p:clrMapOvr>
    <a:masterClrMapping/>
  </p:clrMapOvr>
  <p:transition>
    <p:diamond/>
    <p:sndAc>
      <p:stSnd>
        <p:snd r:embed="rId2" name="voltag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5801</TotalTime>
  <Words>565</Words>
  <Application>Microsoft Office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Successful Learning</vt:lpstr>
      <vt:lpstr>Being Motivated &amp; Inspired is Key</vt:lpstr>
      <vt:lpstr>Be Persistent</vt:lpstr>
      <vt:lpstr>Have a positive attitude!!</vt:lpstr>
      <vt:lpstr>Thumbs Up!!!!</vt:lpstr>
      <vt:lpstr>Making an effort to just try to do your best at all times.</vt:lpstr>
      <vt:lpstr>Learn to identify and express your feelings in a positive manner</vt:lpstr>
      <vt:lpstr>Motto:</vt:lpstr>
      <vt:lpstr>Success = Hard Work</vt:lpstr>
      <vt:lpstr>      You must want to be successful in order to achieve success in learning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Learning</dc:title>
  <dc:creator>Counselor</dc:creator>
  <cp:lastModifiedBy>Counselor</cp:lastModifiedBy>
  <cp:revision>9</cp:revision>
  <dcterms:created xsi:type="dcterms:W3CDTF">2012-10-31T15:07:34Z</dcterms:created>
  <dcterms:modified xsi:type="dcterms:W3CDTF">2012-11-27T16:30:59Z</dcterms:modified>
</cp:coreProperties>
</file>