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58" r:id="rId6"/>
    <p:sldId id="272" r:id="rId7"/>
    <p:sldId id="257" r:id="rId8"/>
    <p:sldId id="259" r:id="rId9"/>
    <p:sldId id="260" r:id="rId10"/>
    <p:sldId id="262" r:id="rId11"/>
    <p:sldId id="263" r:id="rId12"/>
    <p:sldId id="264" r:id="rId13"/>
    <p:sldId id="265" r:id="rId14"/>
    <p:sldId id="267" r:id="rId15"/>
    <p:sldId id="268" r:id="rId16"/>
    <p:sldId id="266" r:id="rId17"/>
    <p:sldId id="271" r:id="rId18"/>
    <p:sldId id="27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9418" autoAdjust="0"/>
  </p:normalViewPr>
  <p:slideViewPr>
    <p:cSldViewPr>
      <p:cViewPr varScale="1">
        <p:scale>
          <a:sx n="52" d="100"/>
          <a:sy n="52" d="100"/>
        </p:scale>
        <p:origin x="170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12/13/2024</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12/13/2024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12/13/2024</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12/13/2024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a:t>Welcome to the </a:t>
            </a:r>
            <a:br>
              <a:rPr lang="en-US" sz="3200" dirty="0"/>
            </a:br>
            <a:r>
              <a:rPr lang="en-US" sz="3200" dirty="0"/>
              <a:t>Annual Meeting of Title I Parents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r>
              <a:rPr lang="en-US" sz="2200" dirty="0"/>
              <a:t>School section </a:t>
            </a:r>
            <a:r>
              <a:rPr lang="en-US" sz="2200" b="1" u="sng" dirty="0"/>
              <a:t>MUST</a:t>
            </a:r>
            <a:r>
              <a:rPr lang="en-US" sz="2200" dirty="0"/>
              <a:t> include the following 6 components</a:t>
            </a:r>
          </a:p>
          <a:p>
            <a:pPr>
              <a:buNone/>
            </a:pP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457200" y="2362200"/>
            <a:ext cx="8229600" cy="3124200"/>
          </a:xfrm>
        </p:spPr>
        <p:txBody>
          <a:bodyPr/>
          <a:lstStyle/>
          <a:p>
            <a:pPr>
              <a:buNone/>
            </a:pPr>
            <a:r>
              <a:rPr lang="en-US" sz="2000" dirty="0"/>
              <a:t>           </a:t>
            </a:r>
            <a:r>
              <a:rPr lang="en-US" sz="2000" b="1" dirty="0"/>
              <a:t>Name		          Phone		     e-mail address</a:t>
            </a:r>
          </a:p>
          <a:p>
            <a:r>
              <a:rPr lang="en-US" sz="2000" dirty="0"/>
              <a:t>Contact 1</a:t>
            </a:r>
          </a:p>
          <a:p>
            <a:r>
              <a:rPr lang="en-US" sz="2000" dirty="0"/>
              <a:t>Contact 2</a:t>
            </a:r>
          </a:p>
          <a:p>
            <a:r>
              <a:rPr lang="en-US" sz="2000" dirty="0"/>
              <a:t>Contact 3</a:t>
            </a:r>
          </a:p>
          <a:p>
            <a:r>
              <a:rPr lang="en-US" sz="2000" dirty="0"/>
              <a:t>Contact 4</a:t>
            </a:r>
          </a:p>
          <a:p>
            <a:pPr>
              <a:buNone/>
            </a:pPr>
            <a:endParaRPr lang="en-US" sz="20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fd267e3-8e89-43b6-a889-580652c74157">
      <UserInfo>
        <DisplayName>Sanders, Angela M/Craighead</DisplayName>
        <AccountId>583</AccountId>
        <AccountType/>
      </UserInfo>
      <UserInfo>
        <DisplayName>Tucker, Latasha M./Federal Programs</DisplayName>
        <AccountId>5383</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E8A5C5A48F5C41980AF4C48752466B" ma:contentTypeVersion="6" ma:contentTypeDescription="Create a new document." ma:contentTypeScope="" ma:versionID="a48fd68ffd183dcf0d1b3ad201a17bdc">
  <xsd:schema xmlns:xsd="http://www.w3.org/2001/XMLSchema" xmlns:xs="http://www.w3.org/2001/XMLSchema" xmlns:p="http://schemas.microsoft.com/office/2006/metadata/properties" xmlns:ns2="afd267e3-8e89-43b6-a889-580652c74157" xmlns:ns3="e1a4e7ef-ecce-4078-a3f6-1520a0b100ad" targetNamespace="http://schemas.microsoft.com/office/2006/metadata/properties" ma:root="true" ma:fieldsID="c892a893817b3223d28b9c0491eb295c" ns2:_="" ns3:_="">
    <xsd:import namespace="afd267e3-8e89-43b6-a889-580652c74157"/>
    <xsd:import namespace="e1a4e7ef-ecce-4078-a3f6-1520a0b100a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d267e3-8e89-43b6-a889-580652c7415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a4e7ef-ecce-4078-a3f6-1520a0b100a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D8B60B-E719-4C1D-9771-6FB7C17E231C}">
  <ds:schemaRefs>
    <ds:schemaRef ds:uri="http://schemas.openxmlformats.org/package/2006/metadata/core-properties"/>
    <ds:schemaRef ds:uri="http://www.w3.org/XML/1998/namespace"/>
    <ds:schemaRef ds:uri="http://purl.org/dc/elements/1.1/"/>
    <ds:schemaRef ds:uri="http://purl.org/dc/terms/"/>
    <ds:schemaRef ds:uri="http://purl.org/dc/dcmitype/"/>
    <ds:schemaRef ds:uri="e1a4e7ef-ecce-4078-a3f6-1520a0b100ad"/>
    <ds:schemaRef ds:uri="http://schemas.microsoft.com/office/2006/documentManagement/types"/>
    <ds:schemaRef ds:uri="http://schemas.microsoft.com/office/infopath/2007/PartnerControls"/>
    <ds:schemaRef ds:uri="afd267e3-8e89-43b6-a889-580652c74157"/>
    <ds:schemaRef ds:uri="http://schemas.microsoft.com/office/2006/metadata/properties"/>
  </ds:schemaRefs>
</ds:datastoreItem>
</file>

<file path=customXml/itemProps2.xml><?xml version="1.0" encoding="utf-8"?>
<ds:datastoreItem xmlns:ds="http://schemas.openxmlformats.org/officeDocument/2006/customXml" ds:itemID="{199D5EA0-BED2-43B3-9A97-8E71343F29D1}">
  <ds:schemaRefs>
    <ds:schemaRef ds:uri="http://schemas.microsoft.com/sharepoint/v3/contenttype/forms"/>
  </ds:schemaRefs>
</ds:datastoreItem>
</file>

<file path=customXml/itemProps3.xml><?xml version="1.0" encoding="utf-8"?>
<ds:datastoreItem xmlns:ds="http://schemas.openxmlformats.org/officeDocument/2006/customXml" ds:itemID="{9427E964-2136-457E-BA17-B26CBE9E4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d267e3-8e89-43b6-a889-580652c74157"/>
    <ds:schemaRef ds:uri="e1a4e7ef-ecce-4078-a3f6-1520a0b100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Back to School</Template>
  <TotalTime>1680</TotalTime>
  <Words>2985</Words>
  <Application>Microsoft Office PowerPoint</Application>
  <PresentationFormat>On-screen Show (4:3)</PresentationFormat>
  <Paragraphs>244</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Watson, Kristina L/Teaching Learning and Assessment</cp:lastModifiedBy>
  <cp:revision>199</cp:revision>
  <cp:lastPrinted>2017-04-12T13:55:11Z</cp:lastPrinted>
  <dcterms:created xsi:type="dcterms:W3CDTF">2008-12-30T20:58:07Z</dcterms:created>
  <dcterms:modified xsi:type="dcterms:W3CDTF">2024-12-13T15:01:36Z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0x01010066E8A5C5A48F5C41980AF4C48752466B</vt:lpwstr>
  </property>
</Properties>
</file>