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2EFFE-8EE1-42C4-C2D7-053B573268F9}" v="33" dt="2024-10-22T16:05:01.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418" autoAdjust="0"/>
  </p:normalViewPr>
  <p:slideViewPr>
    <p:cSldViewPr>
      <p:cViewPr varScale="1">
        <p:scale>
          <a:sx n="79" d="100"/>
          <a:sy n="79" d="100"/>
        </p:scale>
        <p:origin x="2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10/22/2024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10/22/2024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10/22/2024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10/22/2024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etty.Patterson@mcps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nholloway@mcpss.com" TargetMode="External"/><Relationship Id="rId4" Type="http://schemas.openxmlformats.org/officeDocument/2006/relationships/hyperlink" Target="mailto:pmcwilliams@mcpss.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76200" y="2362200"/>
            <a:ext cx="9296400" cy="3124200"/>
          </a:xfrm>
        </p:spPr>
        <p:txBody>
          <a:bodyPr/>
          <a:lstStyle/>
          <a:p>
            <a:pPr>
              <a:buNone/>
            </a:pPr>
            <a:r>
              <a:rPr lang="en-US" sz="2000" dirty="0"/>
              <a:t>           </a:t>
            </a:r>
            <a:r>
              <a:rPr lang="en-US" sz="2000" b="1" dirty="0"/>
              <a:t>Name		          Phone		     e-mail address</a:t>
            </a:r>
          </a:p>
          <a:p>
            <a:r>
              <a:rPr lang="en-US" sz="2000"/>
              <a:t>Dr. Betty Patterson	         2512211077	</a:t>
            </a:r>
            <a:r>
              <a:rPr lang="en-US" sz="2000" dirty="0">
                <a:hlinkClick r:id="rId3"/>
              </a:rPr>
              <a:t>betty.Patterson@mcpss.com</a:t>
            </a:r>
          </a:p>
          <a:p>
            <a:r>
              <a:rPr lang="en-US" sz="2000"/>
              <a:t>Katelyn Braswell    2512211077 kbraswell@mcpss.com</a:t>
            </a:r>
          </a:p>
          <a:p>
            <a:r>
              <a:rPr lang="en-US" sz="2000" dirty="0"/>
              <a:t>Felecia McAlpine	         2512211077	fmcalpine@mcpss.com</a:t>
            </a:r>
          </a:p>
          <a:p>
            <a:r>
              <a:rPr lang="en-US" sz="2000" dirty="0"/>
              <a:t>Mikeia Clemons	         2512211077	mclemons@mcpss.com</a:t>
            </a:r>
          </a:p>
          <a:p>
            <a:r>
              <a:rPr lang="en-US" sz="2000" dirty="0"/>
              <a:t>Paula McWilliams	        2512211077	</a:t>
            </a:r>
            <a:r>
              <a:rPr lang="en-US" sz="2000" dirty="0">
                <a:hlinkClick r:id="rId4"/>
              </a:rPr>
              <a:t>pmcwilliams@mcpss.com</a:t>
            </a:r>
            <a:endParaRPr lang="en-US" sz="2000" dirty="0"/>
          </a:p>
          <a:p>
            <a:r>
              <a:rPr lang="en-US" sz="2000" dirty="0"/>
              <a:t>Nealetha Holloway	        2512211077	</a:t>
            </a:r>
            <a:r>
              <a:rPr lang="en-US" sz="2000" dirty="0">
                <a:hlinkClick r:id="rId5"/>
              </a:rPr>
              <a:t>nholloway@mcpss.com</a:t>
            </a:r>
            <a:endParaRPr lang="en-US" sz="2000" dirty="0"/>
          </a:p>
          <a:p>
            <a:r>
              <a:rPr lang="en-US" sz="2000" dirty="0"/>
              <a:t>Jennifer Feagin	        2512211077      	jfeagin@mcpss.com</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8887a55-aa0d-4c8e-b86d-225523eb5b68">
      <UserInfo>
        <DisplayName>Sanders, Angela M/Craighead</DisplayName>
        <AccountId>583</AccountId>
        <AccountType/>
      </UserInfo>
      <UserInfo>
        <DisplayName>Tucker, Latasha M./Federal Programs</DisplayName>
        <AccountId>5383</AccountId>
        <AccountType/>
      </UserInfo>
    </SharedWithUsers>
    <Invited_Teachers xmlns="92723ee4-6ce3-4812-b38b-ffa6422b37e8" xsi:nil="true"/>
    <Teachers xmlns="92723ee4-6ce3-4812-b38b-ffa6422b37e8">
      <UserInfo>
        <DisplayName/>
        <AccountId xsi:nil="true"/>
        <AccountType/>
      </UserInfo>
    </Teachers>
    <Self_Registration_Enabled xmlns="92723ee4-6ce3-4812-b38b-ffa6422b37e8" xsi:nil="true"/>
    <LMS_Mappings xmlns="92723ee4-6ce3-4812-b38b-ffa6422b37e8" xsi:nil="true"/>
    <Invited_Students xmlns="92723ee4-6ce3-4812-b38b-ffa6422b37e8" xsi:nil="true"/>
    <Students xmlns="92723ee4-6ce3-4812-b38b-ffa6422b37e8">
      <UserInfo>
        <DisplayName/>
        <AccountId xsi:nil="true"/>
        <AccountType/>
      </UserInfo>
    </Students>
    <Math_Settings xmlns="92723ee4-6ce3-4812-b38b-ffa6422b37e8" xsi:nil="true"/>
    <Templates xmlns="92723ee4-6ce3-4812-b38b-ffa6422b37e8" xsi:nil="true"/>
    <AppVersion xmlns="92723ee4-6ce3-4812-b38b-ffa6422b37e8" xsi:nil="true"/>
    <TeamsChannelId xmlns="92723ee4-6ce3-4812-b38b-ffa6422b37e8" xsi:nil="true"/>
    <IsNotebookLocked xmlns="92723ee4-6ce3-4812-b38b-ffa6422b37e8" xsi:nil="true"/>
    <Student_Groups xmlns="92723ee4-6ce3-4812-b38b-ffa6422b37e8">
      <UserInfo>
        <DisplayName/>
        <AccountId xsi:nil="true"/>
        <AccountType/>
      </UserInfo>
    </Student_Groups>
    <Distribution_Groups xmlns="92723ee4-6ce3-4812-b38b-ffa6422b37e8" xsi:nil="true"/>
    <Is_Collaboration_Space_Locked xmlns="92723ee4-6ce3-4812-b38b-ffa6422b37e8" xsi:nil="true"/>
    <_activity xmlns="92723ee4-6ce3-4812-b38b-ffa6422b37e8" xsi:nil="true"/>
    <CultureName xmlns="92723ee4-6ce3-4812-b38b-ffa6422b37e8" xsi:nil="true"/>
    <Owner xmlns="92723ee4-6ce3-4812-b38b-ffa6422b37e8">
      <UserInfo>
        <DisplayName/>
        <AccountId xsi:nil="true"/>
        <AccountType/>
      </UserInfo>
    </Owner>
    <DefaultSectionNames xmlns="92723ee4-6ce3-4812-b38b-ffa6422b37e8" xsi:nil="true"/>
    <NotebookType xmlns="92723ee4-6ce3-4812-b38b-ffa6422b37e8" xsi:nil="true"/>
    <FolderType xmlns="92723ee4-6ce3-4812-b38b-ffa6422b37e8" xsi:nil="true"/>
    <Has_Teacher_Only_SectionGroup xmlns="92723ee4-6ce3-4812-b38b-ffa6422b37e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C89457DFA7A7449497F6A886DA20F1" ma:contentTypeVersion="38" ma:contentTypeDescription="Create a new document." ma:contentTypeScope="" ma:versionID="b20df99bab0e0b539a77a82102a48b3d">
  <xsd:schema xmlns:xsd="http://www.w3.org/2001/XMLSchema" xmlns:xs="http://www.w3.org/2001/XMLSchema" xmlns:p="http://schemas.microsoft.com/office/2006/metadata/properties" xmlns:ns3="e8887a55-aa0d-4c8e-b86d-225523eb5b68" xmlns:ns4="92723ee4-6ce3-4812-b38b-ffa6422b37e8" targetNamespace="http://schemas.microsoft.com/office/2006/metadata/properties" ma:root="true" ma:fieldsID="e51ddf2680cde32b176e4fabc34f27d3" ns3:_="" ns4:_="">
    <xsd:import namespace="e8887a55-aa0d-4c8e-b86d-225523eb5b68"/>
    <xsd:import namespace="92723ee4-6ce3-4812-b38b-ffa6422b37e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Location" minOccurs="0"/>
                <xsd:element ref="ns4:MediaLengthInSeconds" minOccurs="0"/>
                <xsd:element ref="ns4:_activity" minOccurs="0"/>
                <xsd:element ref="ns4:MediaServiceObjectDetectorVersions" minOccurs="0"/>
                <xsd:element ref="ns4:MediaServiceSearchPropertie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887a55-aa0d-4c8e-b86d-225523eb5b6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723ee4-6ce3-4812-b38b-ffa6422b37e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Teachers" ma:index="29"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0"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1"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Teachers" ma:index="34" nillable="true" ma:displayName="Invited Teachers" ma:internalName="Invited_Teachers">
      <xsd:simpleType>
        <xsd:restriction base="dms:Note">
          <xsd:maxLength value="255"/>
        </xsd:restriction>
      </xsd:simpleType>
    </xsd:element>
    <xsd:element name="Invited_Students" ma:index="35" nillable="true" ma:displayName="Invited Students" ma:internalName="Invited_Student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Teacher_Only_SectionGroup" ma:index="37" nillable="true" ma:displayName="Has Teacher Only SectionGroup" ma:internalName="Has_Teacher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MediaServiceLocation" ma:index="40" nillable="true" ma:displayName="Location" ma:internalName="MediaServiceLocation" ma:readOnly="true">
      <xsd:simpleType>
        <xsd:restriction base="dms:Text"/>
      </xsd:simpleType>
    </xsd:element>
    <xsd:element name="MediaLengthInSeconds" ma:index="41" nillable="true" ma:displayName="MediaLengthInSeconds" ma:hidden="true" ma:internalName="MediaLengthInSeconds" ma:readOnly="true">
      <xsd:simpleType>
        <xsd:restriction base="dms:Unknown"/>
      </xsd:simpleType>
    </xsd:element>
    <xsd:element name="_activity" ma:index="42" nillable="true" ma:displayName="_activity" ma:hidden="true" ma:internalName="_activity">
      <xsd:simpleType>
        <xsd:restriction base="dms:Note"/>
      </xsd:simpleType>
    </xsd:element>
    <xsd:element name="MediaServiceObjectDetectorVersions" ma:index="43" nillable="true" ma:displayName="MediaServiceObjectDetectorVersions" ma:hidden="true" ma:indexed="true" ma:internalName="MediaServiceObjectDetectorVersions" ma:readOnly="true">
      <xsd:simpleType>
        <xsd:restriction base="dms:Text"/>
      </xsd:simpleType>
    </xsd:element>
    <xsd:element name="MediaServiceSearchProperties" ma:index="44" nillable="true" ma:displayName="MediaServiceSearchProperties" ma:hidden="true" ma:internalName="MediaServiceSearchProperties" ma:readOnly="true">
      <xsd:simpleType>
        <xsd:restriction base="dms:Note"/>
      </xsd:simpleType>
    </xsd:element>
    <xsd:element name="MediaServiceSystemTags" ma:index="4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D8B60B-E719-4C1D-9771-6FB7C17E231C}">
  <ds:schemaRefs>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92723ee4-6ce3-4812-b38b-ffa6422b37e8"/>
    <ds:schemaRef ds:uri="http://schemas.microsoft.com/office/2006/metadata/properties"/>
    <ds:schemaRef ds:uri="http://purl.org/dc/elements/1.1/"/>
    <ds:schemaRef ds:uri="e8887a55-aa0d-4c8e-b86d-225523eb5b68"/>
    <ds:schemaRef ds:uri="http://www.w3.org/XML/1998/namespace"/>
    <ds:schemaRef ds:uri="http://purl.org/dc/dcmitype/"/>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DB0DAFF8-78C3-425A-A307-6F24AB2488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887a55-aa0d-4c8e-b86d-225523eb5b68"/>
    <ds:schemaRef ds:uri="92723ee4-6ce3-4812-b38b-ffa6422b37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Back to School</Template>
  <TotalTime>1683</TotalTime>
  <Words>3047</Words>
  <Application>Microsoft Office PowerPoint</Application>
  <PresentationFormat>On-screen Show (4:3)</PresentationFormat>
  <Paragraphs>246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McAlpine, Felecia P/Burroughs</cp:lastModifiedBy>
  <cp:revision>208</cp:revision>
  <cp:lastPrinted>2017-04-12T13:55:11Z</cp:lastPrinted>
  <dcterms:created xsi:type="dcterms:W3CDTF">2008-12-30T20:58:07Z</dcterms:created>
  <dcterms:modified xsi:type="dcterms:W3CDTF">2024-10-22T16:05:40Z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0x010100D3C89457DFA7A7449497F6A886DA20F1</vt:lpwstr>
  </property>
</Properties>
</file>