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19"/>
  </p:notesMasterIdLst>
  <p:sldIdLst>
    <p:sldId id="279" r:id="rId6"/>
    <p:sldId id="997" r:id="rId7"/>
    <p:sldId id="1019" r:id="rId8"/>
    <p:sldId id="1005" r:id="rId9"/>
    <p:sldId id="1034" r:id="rId10"/>
    <p:sldId id="314" r:id="rId11"/>
    <p:sldId id="313" r:id="rId12"/>
    <p:sldId id="1026" r:id="rId13"/>
    <p:sldId id="1029" r:id="rId14"/>
    <p:sldId id="1009" r:id="rId15"/>
    <p:sldId id="1012" r:id="rId16"/>
    <p:sldId id="1042" r:id="rId17"/>
    <p:sldId id="323" r:id="rId18"/>
  </p:sldIdLst>
  <p:sldSz cx="9144000" cy="6858000" type="screen4x3"/>
  <p:notesSz cx="6858000" cy="9144000"/>
  <p:custDataLst>
    <p:tags r:id="rId2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75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74" autoAdjust="0"/>
    <p:restoredTop sz="96190" autoAdjust="0"/>
  </p:normalViewPr>
  <p:slideViewPr>
    <p:cSldViewPr snapToGrid="0">
      <p:cViewPr varScale="1">
        <p:scale>
          <a:sx n="123" d="100"/>
          <a:sy n="123" d="100"/>
        </p:scale>
        <p:origin x="1352" y="192"/>
      </p:cViewPr>
      <p:guideLst/>
    </p:cSldViewPr>
  </p:slideViewPr>
  <p:notesTextViewPr>
    <p:cViewPr>
      <p:scale>
        <a:sx n="110" d="100"/>
        <a:sy n="11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156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566D9-0267-4607-9384-8F557A071924}" type="datetimeFigureOut">
              <a:rPr lang="en-US" smtClean="0"/>
              <a:t>5/20/25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93D1C9-B97D-4E56-80FB-BF01170A70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980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3D1C9-B97D-4E56-80FB-BF01170A708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340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473075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60796" y="3559399"/>
            <a:ext cx="6336405" cy="4992173"/>
          </a:xfrm>
        </p:spPr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3D1C9-B97D-4E56-80FB-BF01170A708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964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3D1C9-B97D-4E56-80FB-BF01170A708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537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473075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60796" y="3559399"/>
            <a:ext cx="6336405" cy="4992173"/>
          </a:xfrm>
        </p:spPr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3D1C9-B97D-4E56-80FB-BF01170A708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964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473075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60796" y="3559399"/>
            <a:ext cx="6336405" cy="4992173"/>
          </a:xfrm>
        </p:spPr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3D1C9-B97D-4E56-80FB-BF01170A708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519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3D1C9-B97D-4E56-80FB-BF01170A708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512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3D1C9-B97D-4E56-80FB-BF01170A708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443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3D1C9-B97D-4E56-80FB-BF01170A708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846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3D1C9-B97D-4E56-80FB-BF01170A708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363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50950" y="4229099"/>
            <a:ext cx="6156100" cy="4052015"/>
          </a:xfrm>
        </p:spPr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3D1C9-B97D-4E56-80FB-BF01170A708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80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en-US" altLang="en-US" dirty="0">
              <a:ea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3D1C9-B97D-4E56-80FB-BF01170A708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137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6772687"/>
          </a:xfrm>
          <a:prstGeom prst="rect">
            <a:avLst/>
          </a:prstGeom>
        </p:spPr>
      </p:pic>
      <p:grpSp>
        <p:nvGrpSpPr>
          <p:cNvPr id="15" name="Group 16"/>
          <p:cNvGrpSpPr>
            <a:grpSpLocks noChangeAspect="1"/>
          </p:cNvGrpSpPr>
          <p:nvPr userDrawn="1"/>
        </p:nvGrpSpPr>
        <p:grpSpPr bwMode="auto">
          <a:xfrm>
            <a:off x="422028" y="468922"/>
            <a:ext cx="1900806" cy="1148863"/>
            <a:chOff x="-1" y="0"/>
            <a:chExt cx="862" cy="521"/>
          </a:xfrm>
          <a:solidFill>
            <a:schemeClr val="bg1"/>
          </a:solidFill>
        </p:grpSpPr>
        <p:sp>
          <p:nvSpPr>
            <p:cNvPr id="16" name="Freeform 17"/>
            <p:cNvSpPr>
              <a:spLocks/>
            </p:cNvSpPr>
            <p:nvPr userDrawn="1"/>
          </p:nvSpPr>
          <p:spPr bwMode="auto">
            <a:xfrm>
              <a:off x="381" y="168"/>
              <a:ext cx="36" cy="33"/>
            </a:xfrm>
            <a:custGeom>
              <a:avLst/>
              <a:gdLst>
                <a:gd name="T0" fmla="*/ 27 w 36"/>
                <a:gd name="T1" fmla="*/ 33 h 33"/>
                <a:gd name="T2" fmla="*/ 27 w 36"/>
                <a:gd name="T3" fmla="*/ 11 h 33"/>
                <a:gd name="T4" fmla="*/ 19 w 36"/>
                <a:gd name="T5" fmla="*/ 23 h 33"/>
                <a:gd name="T6" fmla="*/ 9 w 36"/>
                <a:gd name="T7" fmla="*/ 11 h 33"/>
                <a:gd name="T8" fmla="*/ 9 w 36"/>
                <a:gd name="T9" fmla="*/ 33 h 33"/>
                <a:gd name="T10" fmla="*/ 0 w 36"/>
                <a:gd name="T11" fmla="*/ 33 h 33"/>
                <a:gd name="T12" fmla="*/ 0 w 36"/>
                <a:gd name="T13" fmla="*/ 0 h 33"/>
                <a:gd name="T14" fmla="*/ 9 w 36"/>
                <a:gd name="T15" fmla="*/ 0 h 33"/>
                <a:gd name="T16" fmla="*/ 19 w 36"/>
                <a:gd name="T17" fmla="*/ 13 h 33"/>
                <a:gd name="T18" fmla="*/ 27 w 36"/>
                <a:gd name="T19" fmla="*/ 0 h 33"/>
                <a:gd name="T20" fmla="*/ 36 w 36"/>
                <a:gd name="T21" fmla="*/ 0 h 33"/>
                <a:gd name="T22" fmla="*/ 36 w 36"/>
                <a:gd name="T23" fmla="*/ 33 h 33"/>
                <a:gd name="T24" fmla="*/ 27 w 36"/>
                <a:gd name="T2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3">
                  <a:moveTo>
                    <a:pt x="27" y="33"/>
                  </a:moveTo>
                  <a:lnTo>
                    <a:pt x="27" y="11"/>
                  </a:lnTo>
                  <a:lnTo>
                    <a:pt x="19" y="23"/>
                  </a:lnTo>
                  <a:lnTo>
                    <a:pt x="9" y="11"/>
                  </a:lnTo>
                  <a:lnTo>
                    <a:pt x="9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9" y="0"/>
                  </a:lnTo>
                  <a:lnTo>
                    <a:pt x="19" y="13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33"/>
                  </a:lnTo>
                  <a:lnTo>
                    <a:pt x="27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 noEditPoints="1"/>
            </p:cNvSpPr>
            <p:nvPr userDrawn="1"/>
          </p:nvSpPr>
          <p:spPr bwMode="auto">
            <a:xfrm>
              <a:off x="423" y="168"/>
              <a:ext cx="25" cy="33"/>
            </a:xfrm>
            <a:custGeom>
              <a:avLst/>
              <a:gdLst>
                <a:gd name="T0" fmla="*/ 7 w 12"/>
                <a:gd name="T1" fmla="*/ 16 h 16"/>
                <a:gd name="T2" fmla="*/ 0 w 12"/>
                <a:gd name="T3" fmla="*/ 16 h 16"/>
                <a:gd name="T4" fmla="*/ 0 w 12"/>
                <a:gd name="T5" fmla="*/ 0 h 16"/>
                <a:gd name="T6" fmla="*/ 6 w 12"/>
                <a:gd name="T7" fmla="*/ 0 h 16"/>
                <a:gd name="T8" fmla="*/ 11 w 12"/>
                <a:gd name="T9" fmla="*/ 4 h 16"/>
                <a:gd name="T10" fmla="*/ 9 w 12"/>
                <a:gd name="T11" fmla="*/ 7 h 16"/>
                <a:gd name="T12" fmla="*/ 12 w 12"/>
                <a:gd name="T13" fmla="*/ 11 h 16"/>
                <a:gd name="T14" fmla="*/ 7 w 12"/>
                <a:gd name="T15" fmla="*/ 16 h 16"/>
                <a:gd name="T16" fmla="*/ 5 w 12"/>
                <a:gd name="T17" fmla="*/ 3 h 16"/>
                <a:gd name="T18" fmla="*/ 4 w 12"/>
                <a:gd name="T19" fmla="*/ 3 h 16"/>
                <a:gd name="T20" fmla="*/ 4 w 12"/>
                <a:gd name="T21" fmla="*/ 6 h 16"/>
                <a:gd name="T22" fmla="*/ 5 w 12"/>
                <a:gd name="T23" fmla="*/ 6 h 16"/>
                <a:gd name="T24" fmla="*/ 8 w 12"/>
                <a:gd name="T25" fmla="*/ 4 h 16"/>
                <a:gd name="T26" fmla="*/ 5 w 12"/>
                <a:gd name="T27" fmla="*/ 3 h 16"/>
                <a:gd name="T28" fmla="*/ 6 w 12"/>
                <a:gd name="T29" fmla="*/ 9 h 16"/>
                <a:gd name="T30" fmla="*/ 4 w 12"/>
                <a:gd name="T31" fmla="*/ 9 h 16"/>
                <a:gd name="T32" fmla="*/ 4 w 12"/>
                <a:gd name="T33" fmla="*/ 13 h 16"/>
                <a:gd name="T34" fmla="*/ 6 w 12"/>
                <a:gd name="T35" fmla="*/ 13 h 16"/>
                <a:gd name="T36" fmla="*/ 8 w 12"/>
                <a:gd name="T37" fmla="*/ 11 h 16"/>
                <a:gd name="T38" fmla="*/ 6 w 12"/>
                <a:gd name="T39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6">
                  <a:moveTo>
                    <a:pt x="7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2"/>
                    <a:pt x="11" y="4"/>
                  </a:cubicBezTo>
                  <a:cubicBezTo>
                    <a:pt x="11" y="5"/>
                    <a:pt x="10" y="7"/>
                    <a:pt x="9" y="7"/>
                  </a:cubicBezTo>
                  <a:cubicBezTo>
                    <a:pt x="10" y="8"/>
                    <a:pt x="12" y="9"/>
                    <a:pt x="12" y="11"/>
                  </a:cubicBezTo>
                  <a:cubicBezTo>
                    <a:pt x="12" y="14"/>
                    <a:pt x="9" y="16"/>
                    <a:pt x="7" y="16"/>
                  </a:cubicBezTo>
                  <a:moveTo>
                    <a:pt x="5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7" y="6"/>
                    <a:pt x="8" y="5"/>
                    <a:pt x="8" y="4"/>
                  </a:cubicBezTo>
                  <a:cubicBezTo>
                    <a:pt x="8" y="3"/>
                    <a:pt x="7" y="3"/>
                    <a:pt x="5" y="3"/>
                  </a:cubicBezTo>
                  <a:moveTo>
                    <a:pt x="6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3"/>
                    <a:pt x="8" y="12"/>
                    <a:pt x="8" y="11"/>
                  </a:cubicBezTo>
                  <a:cubicBezTo>
                    <a:pt x="8" y="10"/>
                    <a:pt x="8" y="9"/>
                    <a:pt x="6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9"/>
            <p:cNvSpPr>
              <a:spLocks/>
            </p:cNvSpPr>
            <p:nvPr userDrawn="1"/>
          </p:nvSpPr>
          <p:spPr bwMode="auto">
            <a:xfrm>
              <a:off x="452" y="168"/>
              <a:ext cx="22" cy="33"/>
            </a:xfrm>
            <a:custGeom>
              <a:avLst/>
              <a:gdLst>
                <a:gd name="T0" fmla="*/ 8 w 22"/>
                <a:gd name="T1" fmla="*/ 6 h 33"/>
                <a:gd name="T2" fmla="*/ 8 w 22"/>
                <a:gd name="T3" fmla="*/ 13 h 33"/>
                <a:gd name="T4" fmla="*/ 18 w 22"/>
                <a:gd name="T5" fmla="*/ 13 h 33"/>
                <a:gd name="T6" fmla="*/ 18 w 22"/>
                <a:gd name="T7" fmla="*/ 19 h 33"/>
                <a:gd name="T8" fmla="*/ 8 w 22"/>
                <a:gd name="T9" fmla="*/ 19 h 33"/>
                <a:gd name="T10" fmla="*/ 8 w 22"/>
                <a:gd name="T11" fmla="*/ 33 h 33"/>
                <a:gd name="T12" fmla="*/ 0 w 22"/>
                <a:gd name="T13" fmla="*/ 33 h 33"/>
                <a:gd name="T14" fmla="*/ 0 w 22"/>
                <a:gd name="T15" fmla="*/ 0 h 33"/>
                <a:gd name="T16" fmla="*/ 22 w 22"/>
                <a:gd name="T17" fmla="*/ 0 h 33"/>
                <a:gd name="T18" fmla="*/ 22 w 22"/>
                <a:gd name="T19" fmla="*/ 6 h 33"/>
                <a:gd name="T20" fmla="*/ 8 w 22"/>
                <a:gd name="T21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33">
                  <a:moveTo>
                    <a:pt x="8" y="6"/>
                  </a:moveTo>
                  <a:lnTo>
                    <a:pt x="8" y="13"/>
                  </a:lnTo>
                  <a:lnTo>
                    <a:pt x="18" y="13"/>
                  </a:lnTo>
                  <a:lnTo>
                    <a:pt x="18" y="19"/>
                  </a:lnTo>
                  <a:lnTo>
                    <a:pt x="8" y="19"/>
                  </a:lnTo>
                  <a:lnTo>
                    <a:pt x="8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6"/>
                  </a:lnTo>
                  <a:lnTo>
                    <a:pt x="8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0"/>
            <p:cNvSpPr>
              <a:spLocks noEditPoints="1"/>
            </p:cNvSpPr>
            <p:nvPr userDrawn="1"/>
          </p:nvSpPr>
          <p:spPr bwMode="auto">
            <a:xfrm>
              <a:off x="425" y="13"/>
              <a:ext cx="225" cy="201"/>
            </a:xfrm>
            <a:custGeom>
              <a:avLst/>
              <a:gdLst>
                <a:gd name="T0" fmla="*/ 5 w 109"/>
                <a:gd name="T1" fmla="*/ 50 h 97"/>
                <a:gd name="T2" fmla="*/ 6 w 109"/>
                <a:gd name="T3" fmla="*/ 50 h 97"/>
                <a:gd name="T4" fmla="*/ 73 w 109"/>
                <a:gd name="T5" fmla="*/ 21 h 97"/>
                <a:gd name="T6" fmla="*/ 57 w 109"/>
                <a:gd name="T7" fmla="*/ 34 h 97"/>
                <a:gd name="T8" fmla="*/ 64 w 109"/>
                <a:gd name="T9" fmla="*/ 25 h 97"/>
                <a:gd name="T10" fmla="*/ 63 w 109"/>
                <a:gd name="T11" fmla="*/ 19 h 97"/>
                <a:gd name="T12" fmla="*/ 76 w 109"/>
                <a:gd name="T13" fmla="*/ 15 h 97"/>
                <a:gd name="T14" fmla="*/ 86 w 109"/>
                <a:gd name="T15" fmla="*/ 38 h 97"/>
                <a:gd name="T16" fmla="*/ 75 w 109"/>
                <a:gd name="T17" fmla="*/ 47 h 97"/>
                <a:gd name="T18" fmla="*/ 77 w 109"/>
                <a:gd name="T19" fmla="*/ 35 h 97"/>
                <a:gd name="T20" fmla="*/ 91 w 109"/>
                <a:gd name="T21" fmla="*/ 18 h 97"/>
                <a:gd name="T22" fmla="*/ 92 w 109"/>
                <a:gd name="T23" fmla="*/ 34 h 97"/>
                <a:gd name="T24" fmla="*/ 76 w 109"/>
                <a:gd name="T25" fmla="*/ 74 h 97"/>
                <a:gd name="T26" fmla="*/ 32 w 109"/>
                <a:gd name="T27" fmla="*/ 88 h 97"/>
                <a:gd name="T28" fmla="*/ 35 w 109"/>
                <a:gd name="T29" fmla="*/ 86 h 97"/>
                <a:gd name="T30" fmla="*/ 30 w 109"/>
                <a:gd name="T31" fmla="*/ 84 h 97"/>
                <a:gd name="T32" fmla="*/ 40 w 109"/>
                <a:gd name="T33" fmla="*/ 81 h 97"/>
                <a:gd name="T34" fmla="*/ 38 w 109"/>
                <a:gd name="T35" fmla="*/ 79 h 97"/>
                <a:gd name="T36" fmla="*/ 46 w 109"/>
                <a:gd name="T37" fmla="*/ 77 h 97"/>
                <a:gd name="T38" fmla="*/ 49 w 109"/>
                <a:gd name="T39" fmla="*/ 75 h 97"/>
                <a:gd name="T40" fmla="*/ 52 w 109"/>
                <a:gd name="T41" fmla="*/ 72 h 97"/>
                <a:gd name="T42" fmla="*/ 53 w 109"/>
                <a:gd name="T43" fmla="*/ 70 h 97"/>
                <a:gd name="T44" fmla="*/ 58 w 109"/>
                <a:gd name="T45" fmla="*/ 67 h 97"/>
                <a:gd name="T46" fmla="*/ 48 w 109"/>
                <a:gd name="T47" fmla="*/ 66 h 97"/>
                <a:gd name="T48" fmla="*/ 55 w 109"/>
                <a:gd name="T49" fmla="*/ 64 h 97"/>
                <a:gd name="T50" fmla="*/ 60 w 109"/>
                <a:gd name="T51" fmla="*/ 63 h 97"/>
                <a:gd name="T52" fmla="*/ 52 w 109"/>
                <a:gd name="T53" fmla="*/ 60 h 97"/>
                <a:gd name="T54" fmla="*/ 61 w 109"/>
                <a:gd name="T55" fmla="*/ 58 h 97"/>
                <a:gd name="T56" fmla="*/ 65 w 109"/>
                <a:gd name="T57" fmla="*/ 55 h 97"/>
                <a:gd name="T58" fmla="*/ 54 w 109"/>
                <a:gd name="T59" fmla="*/ 56 h 97"/>
                <a:gd name="T60" fmla="*/ 54 w 109"/>
                <a:gd name="T61" fmla="*/ 55 h 97"/>
                <a:gd name="T62" fmla="*/ 66 w 109"/>
                <a:gd name="T63" fmla="*/ 48 h 97"/>
                <a:gd name="T64" fmla="*/ 49 w 109"/>
                <a:gd name="T65" fmla="*/ 52 h 97"/>
                <a:gd name="T66" fmla="*/ 7 w 109"/>
                <a:gd name="T67" fmla="*/ 58 h 97"/>
                <a:gd name="T68" fmla="*/ 10 w 109"/>
                <a:gd name="T69" fmla="*/ 52 h 97"/>
                <a:gd name="T70" fmla="*/ 8 w 109"/>
                <a:gd name="T71" fmla="*/ 48 h 97"/>
                <a:gd name="T72" fmla="*/ 3 w 109"/>
                <a:gd name="T73" fmla="*/ 40 h 97"/>
                <a:gd name="T74" fmla="*/ 10 w 109"/>
                <a:gd name="T75" fmla="*/ 40 h 97"/>
                <a:gd name="T76" fmla="*/ 13 w 109"/>
                <a:gd name="T77" fmla="*/ 44 h 97"/>
                <a:gd name="T78" fmla="*/ 28 w 109"/>
                <a:gd name="T79" fmla="*/ 54 h 97"/>
                <a:gd name="T80" fmla="*/ 40 w 109"/>
                <a:gd name="T81" fmla="*/ 38 h 97"/>
                <a:gd name="T82" fmla="*/ 43 w 109"/>
                <a:gd name="T83" fmla="*/ 20 h 97"/>
                <a:gd name="T84" fmla="*/ 55 w 109"/>
                <a:gd name="T85" fmla="*/ 14 h 97"/>
                <a:gd name="T86" fmla="*/ 49 w 109"/>
                <a:gd name="T87" fmla="*/ 33 h 97"/>
                <a:gd name="T88" fmla="*/ 60 w 109"/>
                <a:gd name="T89" fmla="*/ 41 h 97"/>
                <a:gd name="T90" fmla="*/ 77 w 109"/>
                <a:gd name="T91" fmla="*/ 56 h 97"/>
                <a:gd name="T92" fmla="*/ 90 w 109"/>
                <a:gd name="T93" fmla="*/ 54 h 97"/>
                <a:gd name="T94" fmla="*/ 89 w 109"/>
                <a:gd name="T95" fmla="*/ 6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9" h="97">
                  <a:moveTo>
                    <a:pt x="6" y="50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5" y="50"/>
                    <a:pt x="4" y="50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5" y="49"/>
                    <a:pt x="6" y="49"/>
                    <a:pt x="6" y="50"/>
                  </a:cubicBezTo>
                  <a:moveTo>
                    <a:pt x="76" y="15"/>
                  </a:moveTo>
                  <a:cubicBezTo>
                    <a:pt x="76" y="16"/>
                    <a:pt x="74" y="17"/>
                    <a:pt x="74" y="18"/>
                  </a:cubicBezTo>
                  <a:cubicBezTo>
                    <a:pt x="73" y="19"/>
                    <a:pt x="73" y="20"/>
                    <a:pt x="73" y="21"/>
                  </a:cubicBezTo>
                  <a:cubicBezTo>
                    <a:pt x="71" y="23"/>
                    <a:pt x="70" y="24"/>
                    <a:pt x="69" y="26"/>
                  </a:cubicBezTo>
                  <a:cubicBezTo>
                    <a:pt x="68" y="29"/>
                    <a:pt x="69" y="32"/>
                    <a:pt x="66" y="34"/>
                  </a:cubicBezTo>
                  <a:cubicBezTo>
                    <a:pt x="64" y="35"/>
                    <a:pt x="58" y="37"/>
                    <a:pt x="57" y="34"/>
                  </a:cubicBezTo>
                  <a:cubicBezTo>
                    <a:pt x="56" y="32"/>
                    <a:pt x="59" y="28"/>
                    <a:pt x="59" y="29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60" y="27"/>
                    <a:pt x="62" y="25"/>
                    <a:pt x="64" y="25"/>
                  </a:cubicBezTo>
                  <a:cubicBezTo>
                    <a:pt x="64" y="25"/>
                    <a:pt x="64" y="25"/>
                    <a:pt x="64" y="25"/>
                  </a:cubicBezTo>
                  <a:cubicBezTo>
                    <a:pt x="64" y="24"/>
                    <a:pt x="62" y="24"/>
                    <a:pt x="62" y="23"/>
                  </a:cubicBezTo>
                  <a:cubicBezTo>
                    <a:pt x="62" y="22"/>
                    <a:pt x="63" y="20"/>
                    <a:pt x="63" y="19"/>
                  </a:cubicBezTo>
                  <a:cubicBezTo>
                    <a:pt x="66" y="13"/>
                    <a:pt x="71" y="7"/>
                    <a:pt x="76" y="2"/>
                  </a:cubicBezTo>
                  <a:cubicBezTo>
                    <a:pt x="83" y="3"/>
                    <a:pt x="77" y="9"/>
                    <a:pt x="77" y="12"/>
                  </a:cubicBezTo>
                  <a:cubicBezTo>
                    <a:pt x="76" y="13"/>
                    <a:pt x="76" y="14"/>
                    <a:pt x="76" y="15"/>
                  </a:cubicBezTo>
                  <a:moveTo>
                    <a:pt x="92" y="34"/>
                  </a:moveTo>
                  <a:cubicBezTo>
                    <a:pt x="91" y="35"/>
                    <a:pt x="90" y="35"/>
                    <a:pt x="89" y="35"/>
                  </a:cubicBezTo>
                  <a:cubicBezTo>
                    <a:pt x="88" y="36"/>
                    <a:pt x="87" y="37"/>
                    <a:pt x="86" y="38"/>
                  </a:cubicBezTo>
                  <a:cubicBezTo>
                    <a:pt x="85" y="39"/>
                    <a:pt x="85" y="40"/>
                    <a:pt x="84" y="41"/>
                  </a:cubicBezTo>
                  <a:cubicBezTo>
                    <a:pt x="83" y="43"/>
                    <a:pt x="82" y="45"/>
                    <a:pt x="80" y="47"/>
                  </a:cubicBezTo>
                  <a:cubicBezTo>
                    <a:pt x="79" y="48"/>
                    <a:pt x="76" y="48"/>
                    <a:pt x="75" y="47"/>
                  </a:cubicBezTo>
                  <a:cubicBezTo>
                    <a:pt x="73" y="46"/>
                    <a:pt x="71" y="44"/>
                    <a:pt x="71" y="42"/>
                  </a:cubicBezTo>
                  <a:cubicBezTo>
                    <a:pt x="72" y="41"/>
                    <a:pt x="72" y="40"/>
                    <a:pt x="73" y="39"/>
                  </a:cubicBezTo>
                  <a:cubicBezTo>
                    <a:pt x="74" y="37"/>
                    <a:pt x="76" y="36"/>
                    <a:pt x="77" y="35"/>
                  </a:cubicBezTo>
                  <a:cubicBezTo>
                    <a:pt x="78" y="34"/>
                    <a:pt x="78" y="32"/>
                    <a:pt x="79" y="31"/>
                  </a:cubicBezTo>
                  <a:cubicBezTo>
                    <a:pt x="80" y="29"/>
                    <a:pt x="89" y="19"/>
                    <a:pt x="90" y="19"/>
                  </a:cubicBezTo>
                  <a:cubicBezTo>
                    <a:pt x="91" y="18"/>
                    <a:pt x="91" y="18"/>
                    <a:pt x="91" y="18"/>
                  </a:cubicBezTo>
                  <a:cubicBezTo>
                    <a:pt x="94" y="18"/>
                    <a:pt x="97" y="18"/>
                    <a:pt x="97" y="22"/>
                  </a:cubicBezTo>
                  <a:cubicBezTo>
                    <a:pt x="98" y="27"/>
                    <a:pt x="97" y="29"/>
                    <a:pt x="94" y="32"/>
                  </a:cubicBezTo>
                  <a:cubicBezTo>
                    <a:pt x="93" y="33"/>
                    <a:pt x="92" y="33"/>
                    <a:pt x="92" y="34"/>
                  </a:cubicBezTo>
                  <a:moveTo>
                    <a:pt x="89" y="63"/>
                  </a:moveTo>
                  <a:cubicBezTo>
                    <a:pt x="86" y="64"/>
                    <a:pt x="84" y="63"/>
                    <a:pt x="82" y="64"/>
                  </a:cubicBezTo>
                  <a:cubicBezTo>
                    <a:pt x="77" y="67"/>
                    <a:pt x="78" y="69"/>
                    <a:pt x="76" y="74"/>
                  </a:cubicBezTo>
                  <a:cubicBezTo>
                    <a:pt x="71" y="84"/>
                    <a:pt x="65" y="94"/>
                    <a:pt x="53" y="96"/>
                  </a:cubicBezTo>
                  <a:cubicBezTo>
                    <a:pt x="47" y="97"/>
                    <a:pt x="40" y="93"/>
                    <a:pt x="36" y="90"/>
                  </a:cubicBezTo>
                  <a:cubicBezTo>
                    <a:pt x="35" y="89"/>
                    <a:pt x="33" y="88"/>
                    <a:pt x="32" y="88"/>
                  </a:cubicBezTo>
                  <a:cubicBezTo>
                    <a:pt x="32" y="87"/>
                    <a:pt x="32" y="87"/>
                    <a:pt x="33" y="87"/>
                  </a:cubicBezTo>
                  <a:cubicBezTo>
                    <a:pt x="33" y="87"/>
                    <a:pt x="34" y="86"/>
                    <a:pt x="35" y="86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5"/>
                    <a:pt x="34" y="85"/>
                    <a:pt x="34" y="85"/>
                  </a:cubicBezTo>
                  <a:cubicBezTo>
                    <a:pt x="33" y="85"/>
                    <a:pt x="29" y="84"/>
                    <a:pt x="30" y="84"/>
                  </a:cubicBezTo>
                  <a:cubicBezTo>
                    <a:pt x="30" y="83"/>
                    <a:pt x="36" y="83"/>
                    <a:pt x="37" y="83"/>
                  </a:cubicBezTo>
                  <a:cubicBezTo>
                    <a:pt x="38" y="83"/>
                    <a:pt x="39" y="82"/>
                    <a:pt x="40" y="82"/>
                  </a:cubicBezTo>
                  <a:cubicBezTo>
                    <a:pt x="40" y="81"/>
                    <a:pt x="40" y="81"/>
                    <a:pt x="40" y="81"/>
                  </a:cubicBezTo>
                  <a:cubicBezTo>
                    <a:pt x="39" y="81"/>
                    <a:pt x="32" y="81"/>
                    <a:pt x="32" y="80"/>
                  </a:cubicBezTo>
                  <a:cubicBezTo>
                    <a:pt x="33" y="80"/>
                    <a:pt x="34" y="79"/>
                    <a:pt x="35" y="79"/>
                  </a:cubicBezTo>
                  <a:cubicBezTo>
                    <a:pt x="36" y="79"/>
                    <a:pt x="37" y="79"/>
                    <a:pt x="38" y="79"/>
                  </a:cubicBezTo>
                  <a:cubicBezTo>
                    <a:pt x="39" y="79"/>
                    <a:pt x="40" y="79"/>
                    <a:pt x="41" y="79"/>
                  </a:cubicBezTo>
                  <a:cubicBezTo>
                    <a:pt x="43" y="78"/>
                    <a:pt x="44" y="78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5" y="77"/>
                    <a:pt x="38" y="76"/>
                    <a:pt x="3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7" y="75"/>
                    <a:pt x="48" y="75"/>
                    <a:pt x="49" y="75"/>
                  </a:cubicBezTo>
                  <a:cubicBezTo>
                    <a:pt x="49" y="74"/>
                    <a:pt x="52" y="73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0" y="72"/>
                    <a:pt x="43" y="71"/>
                    <a:pt x="43" y="70"/>
                  </a:cubicBezTo>
                  <a:cubicBezTo>
                    <a:pt x="46" y="69"/>
                    <a:pt x="50" y="70"/>
                    <a:pt x="53" y="70"/>
                  </a:cubicBezTo>
                  <a:cubicBezTo>
                    <a:pt x="53" y="70"/>
                    <a:pt x="53" y="70"/>
                    <a:pt x="53" y="70"/>
                  </a:cubicBezTo>
                  <a:cubicBezTo>
                    <a:pt x="55" y="69"/>
                    <a:pt x="58" y="67"/>
                    <a:pt x="58" y="67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6" y="67"/>
                    <a:pt x="54" y="67"/>
                    <a:pt x="52" y="67"/>
                  </a:cubicBezTo>
                  <a:cubicBezTo>
                    <a:pt x="51" y="67"/>
                    <a:pt x="49" y="66"/>
                    <a:pt x="48" y="66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50" y="65"/>
                    <a:pt x="52" y="64"/>
                    <a:pt x="54" y="64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5" y="65"/>
                    <a:pt x="55" y="64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56" y="64"/>
                    <a:pt x="56" y="64"/>
                    <a:pt x="56" y="64"/>
                  </a:cubicBezTo>
                  <a:cubicBezTo>
                    <a:pt x="57" y="64"/>
                    <a:pt x="59" y="63"/>
                    <a:pt x="60" y="63"/>
                  </a:cubicBezTo>
                  <a:cubicBezTo>
                    <a:pt x="61" y="63"/>
                    <a:pt x="62" y="61"/>
                    <a:pt x="63" y="61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52" y="62"/>
                    <a:pt x="52" y="60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53" y="60"/>
                    <a:pt x="55" y="59"/>
                    <a:pt x="57" y="59"/>
                  </a:cubicBezTo>
                  <a:cubicBezTo>
                    <a:pt x="58" y="59"/>
                    <a:pt x="59" y="59"/>
                    <a:pt x="61" y="58"/>
                  </a:cubicBezTo>
                  <a:cubicBezTo>
                    <a:pt x="63" y="58"/>
                    <a:pt x="64" y="56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4"/>
                    <a:pt x="65" y="54"/>
                    <a:pt x="65" y="54"/>
                  </a:cubicBezTo>
                  <a:cubicBezTo>
                    <a:pt x="61" y="55"/>
                    <a:pt x="58" y="56"/>
                    <a:pt x="54" y="56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5" y="55"/>
                    <a:pt x="61" y="53"/>
                    <a:pt x="61" y="53"/>
                  </a:cubicBezTo>
                  <a:cubicBezTo>
                    <a:pt x="62" y="53"/>
                    <a:pt x="61" y="52"/>
                    <a:pt x="61" y="53"/>
                  </a:cubicBezTo>
                  <a:cubicBezTo>
                    <a:pt x="63" y="52"/>
                    <a:pt x="66" y="51"/>
                    <a:pt x="66" y="48"/>
                  </a:cubicBezTo>
                  <a:cubicBezTo>
                    <a:pt x="64" y="49"/>
                    <a:pt x="63" y="49"/>
                    <a:pt x="61" y="49"/>
                  </a:cubicBezTo>
                  <a:cubicBezTo>
                    <a:pt x="59" y="49"/>
                    <a:pt x="57" y="50"/>
                    <a:pt x="55" y="50"/>
                  </a:cubicBezTo>
                  <a:cubicBezTo>
                    <a:pt x="53" y="50"/>
                    <a:pt x="50" y="51"/>
                    <a:pt x="49" y="52"/>
                  </a:cubicBezTo>
                  <a:cubicBezTo>
                    <a:pt x="47" y="52"/>
                    <a:pt x="45" y="53"/>
                    <a:pt x="44" y="54"/>
                  </a:cubicBezTo>
                  <a:cubicBezTo>
                    <a:pt x="36" y="59"/>
                    <a:pt x="23" y="71"/>
                    <a:pt x="12" y="65"/>
                  </a:cubicBezTo>
                  <a:cubicBezTo>
                    <a:pt x="10" y="63"/>
                    <a:pt x="7" y="61"/>
                    <a:pt x="7" y="58"/>
                  </a:cubicBezTo>
                  <a:cubicBezTo>
                    <a:pt x="7" y="57"/>
                    <a:pt x="7" y="55"/>
                    <a:pt x="7" y="54"/>
                  </a:cubicBezTo>
                  <a:cubicBezTo>
                    <a:pt x="8" y="53"/>
                    <a:pt x="9" y="53"/>
                    <a:pt x="9" y="52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2"/>
                    <a:pt x="13" y="52"/>
                    <a:pt x="13" y="51"/>
                  </a:cubicBezTo>
                  <a:cubicBezTo>
                    <a:pt x="13" y="50"/>
                    <a:pt x="11" y="49"/>
                    <a:pt x="11" y="49"/>
                  </a:cubicBezTo>
                  <a:cubicBezTo>
                    <a:pt x="10" y="49"/>
                    <a:pt x="9" y="48"/>
                    <a:pt x="8" y="48"/>
                  </a:cubicBezTo>
                  <a:cubicBezTo>
                    <a:pt x="7" y="48"/>
                    <a:pt x="6" y="47"/>
                    <a:pt x="5" y="47"/>
                  </a:cubicBezTo>
                  <a:cubicBezTo>
                    <a:pt x="4" y="46"/>
                    <a:pt x="2" y="47"/>
                    <a:pt x="1" y="46"/>
                  </a:cubicBezTo>
                  <a:cubicBezTo>
                    <a:pt x="0" y="45"/>
                    <a:pt x="2" y="41"/>
                    <a:pt x="3" y="40"/>
                  </a:cubicBezTo>
                  <a:cubicBezTo>
                    <a:pt x="4" y="39"/>
                    <a:pt x="5" y="39"/>
                    <a:pt x="6" y="39"/>
                  </a:cubicBezTo>
                  <a:cubicBezTo>
                    <a:pt x="6" y="39"/>
                    <a:pt x="7" y="39"/>
                    <a:pt x="7" y="39"/>
                  </a:cubicBezTo>
                  <a:cubicBezTo>
                    <a:pt x="8" y="39"/>
                    <a:pt x="9" y="39"/>
                    <a:pt x="10" y="40"/>
                  </a:cubicBezTo>
                  <a:cubicBezTo>
                    <a:pt x="10" y="40"/>
                    <a:pt x="11" y="41"/>
                    <a:pt x="11" y="41"/>
                  </a:cubicBezTo>
                  <a:cubicBezTo>
                    <a:pt x="11" y="42"/>
                    <a:pt x="12" y="42"/>
                    <a:pt x="12" y="43"/>
                  </a:cubicBezTo>
                  <a:cubicBezTo>
                    <a:pt x="13" y="43"/>
                    <a:pt x="13" y="44"/>
                    <a:pt x="13" y="44"/>
                  </a:cubicBezTo>
                  <a:cubicBezTo>
                    <a:pt x="14" y="45"/>
                    <a:pt x="15" y="47"/>
                    <a:pt x="16" y="48"/>
                  </a:cubicBezTo>
                  <a:cubicBezTo>
                    <a:pt x="19" y="52"/>
                    <a:pt x="18" y="54"/>
                    <a:pt x="24" y="55"/>
                  </a:cubicBezTo>
                  <a:cubicBezTo>
                    <a:pt x="25" y="55"/>
                    <a:pt x="28" y="55"/>
                    <a:pt x="28" y="54"/>
                  </a:cubicBezTo>
                  <a:cubicBezTo>
                    <a:pt x="30" y="54"/>
                    <a:pt x="36" y="53"/>
                    <a:pt x="37" y="51"/>
                  </a:cubicBezTo>
                  <a:cubicBezTo>
                    <a:pt x="38" y="50"/>
                    <a:pt x="37" y="46"/>
                    <a:pt x="37" y="44"/>
                  </a:cubicBezTo>
                  <a:cubicBezTo>
                    <a:pt x="38" y="42"/>
                    <a:pt x="39" y="40"/>
                    <a:pt x="40" y="38"/>
                  </a:cubicBezTo>
                  <a:cubicBezTo>
                    <a:pt x="40" y="35"/>
                    <a:pt x="40" y="32"/>
                    <a:pt x="41" y="29"/>
                  </a:cubicBezTo>
                  <a:cubicBezTo>
                    <a:pt x="40" y="28"/>
                    <a:pt x="40" y="27"/>
                    <a:pt x="40" y="26"/>
                  </a:cubicBezTo>
                  <a:cubicBezTo>
                    <a:pt x="41" y="23"/>
                    <a:pt x="42" y="22"/>
                    <a:pt x="43" y="20"/>
                  </a:cubicBezTo>
                  <a:cubicBezTo>
                    <a:pt x="45" y="13"/>
                    <a:pt x="47" y="5"/>
                    <a:pt x="53" y="0"/>
                  </a:cubicBezTo>
                  <a:cubicBezTo>
                    <a:pt x="56" y="1"/>
                    <a:pt x="56" y="4"/>
                    <a:pt x="56" y="7"/>
                  </a:cubicBezTo>
                  <a:cubicBezTo>
                    <a:pt x="55" y="9"/>
                    <a:pt x="55" y="12"/>
                    <a:pt x="55" y="14"/>
                  </a:cubicBezTo>
                  <a:cubicBezTo>
                    <a:pt x="54" y="18"/>
                    <a:pt x="52" y="20"/>
                    <a:pt x="51" y="23"/>
                  </a:cubicBezTo>
                  <a:cubicBezTo>
                    <a:pt x="50" y="25"/>
                    <a:pt x="50" y="27"/>
                    <a:pt x="50" y="30"/>
                  </a:cubicBezTo>
                  <a:cubicBezTo>
                    <a:pt x="50" y="31"/>
                    <a:pt x="49" y="32"/>
                    <a:pt x="49" y="33"/>
                  </a:cubicBezTo>
                  <a:cubicBezTo>
                    <a:pt x="49" y="34"/>
                    <a:pt x="49" y="35"/>
                    <a:pt x="50" y="36"/>
                  </a:cubicBezTo>
                  <a:cubicBezTo>
                    <a:pt x="51" y="37"/>
                    <a:pt x="52" y="37"/>
                    <a:pt x="53" y="38"/>
                  </a:cubicBezTo>
                  <a:cubicBezTo>
                    <a:pt x="55" y="39"/>
                    <a:pt x="58" y="40"/>
                    <a:pt x="60" y="41"/>
                  </a:cubicBezTo>
                  <a:cubicBezTo>
                    <a:pt x="62" y="41"/>
                    <a:pt x="64" y="42"/>
                    <a:pt x="65" y="43"/>
                  </a:cubicBezTo>
                  <a:cubicBezTo>
                    <a:pt x="67" y="46"/>
                    <a:pt x="69" y="50"/>
                    <a:pt x="72" y="52"/>
                  </a:cubicBezTo>
                  <a:cubicBezTo>
                    <a:pt x="73" y="54"/>
                    <a:pt x="75" y="55"/>
                    <a:pt x="77" y="56"/>
                  </a:cubicBezTo>
                  <a:cubicBezTo>
                    <a:pt x="78" y="57"/>
                    <a:pt x="78" y="58"/>
                    <a:pt x="79" y="58"/>
                  </a:cubicBezTo>
                  <a:cubicBezTo>
                    <a:pt x="81" y="58"/>
                    <a:pt x="84" y="56"/>
                    <a:pt x="85" y="56"/>
                  </a:cubicBezTo>
                  <a:cubicBezTo>
                    <a:pt x="87" y="55"/>
                    <a:pt x="88" y="55"/>
                    <a:pt x="90" y="54"/>
                  </a:cubicBezTo>
                  <a:cubicBezTo>
                    <a:pt x="91" y="54"/>
                    <a:pt x="93" y="53"/>
                    <a:pt x="94" y="53"/>
                  </a:cubicBezTo>
                  <a:cubicBezTo>
                    <a:pt x="98" y="51"/>
                    <a:pt x="104" y="47"/>
                    <a:pt x="107" y="53"/>
                  </a:cubicBezTo>
                  <a:cubicBezTo>
                    <a:pt x="109" y="60"/>
                    <a:pt x="93" y="63"/>
                    <a:pt x="89" y="6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1"/>
            <p:cNvSpPr>
              <a:spLocks noEditPoints="1"/>
            </p:cNvSpPr>
            <p:nvPr userDrawn="1"/>
          </p:nvSpPr>
          <p:spPr bwMode="auto">
            <a:xfrm>
              <a:off x="208" y="0"/>
              <a:ext cx="213" cy="216"/>
            </a:xfrm>
            <a:custGeom>
              <a:avLst/>
              <a:gdLst>
                <a:gd name="T0" fmla="*/ 24 w 103"/>
                <a:gd name="T1" fmla="*/ 65 h 104"/>
                <a:gd name="T2" fmla="*/ 9 w 103"/>
                <a:gd name="T3" fmla="*/ 64 h 104"/>
                <a:gd name="T4" fmla="*/ 1 w 103"/>
                <a:gd name="T5" fmla="*/ 52 h 104"/>
                <a:gd name="T6" fmla="*/ 9 w 103"/>
                <a:gd name="T7" fmla="*/ 53 h 104"/>
                <a:gd name="T8" fmla="*/ 30 w 103"/>
                <a:gd name="T9" fmla="*/ 47 h 104"/>
                <a:gd name="T10" fmla="*/ 21 w 103"/>
                <a:gd name="T11" fmla="*/ 37 h 104"/>
                <a:gd name="T12" fmla="*/ 18 w 103"/>
                <a:gd name="T13" fmla="*/ 18 h 104"/>
                <a:gd name="T14" fmla="*/ 35 w 103"/>
                <a:gd name="T15" fmla="*/ 46 h 104"/>
                <a:gd name="T16" fmla="*/ 42 w 103"/>
                <a:gd name="T17" fmla="*/ 23 h 104"/>
                <a:gd name="T18" fmla="*/ 39 w 103"/>
                <a:gd name="T19" fmla="*/ 12 h 104"/>
                <a:gd name="T20" fmla="*/ 41 w 103"/>
                <a:gd name="T21" fmla="*/ 0 h 104"/>
                <a:gd name="T22" fmla="*/ 46 w 103"/>
                <a:gd name="T23" fmla="*/ 9 h 104"/>
                <a:gd name="T24" fmla="*/ 48 w 103"/>
                <a:gd name="T25" fmla="*/ 42 h 104"/>
                <a:gd name="T26" fmla="*/ 48 w 103"/>
                <a:gd name="T27" fmla="*/ 28 h 104"/>
                <a:gd name="T28" fmla="*/ 87 w 103"/>
                <a:gd name="T29" fmla="*/ 73 h 104"/>
                <a:gd name="T30" fmla="*/ 34 w 103"/>
                <a:gd name="T31" fmla="*/ 59 h 104"/>
                <a:gd name="T32" fmla="*/ 44 w 103"/>
                <a:gd name="T33" fmla="*/ 65 h 104"/>
                <a:gd name="T34" fmla="*/ 38 w 103"/>
                <a:gd name="T35" fmla="*/ 66 h 104"/>
                <a:gd name="T36" fmla="*/ 41 w 103"/>
                <a:gd name="T37" fmla="*/ 68 h 104"/>
                <a:gd name="T38" fmla="*/ 49 w 103"/>
                <a:gd name="T39" fmla="*/ 71 h 104"/>
                <a:gd name="T40" fmla="*/ 38 w 103"/>
                <a:gd name="T41" fmla="*/ 71 h 104"/>
                <a:gd name="T42" fmla="*/ 53 w 103"/>
                <a:gd name="T43" fmla="*/ 75 h 104"/>
                <a:gd name="T44" fmla="*/ 45 w 103"/>
                <a:gd name="T45" fmla="*/ 77 h 104"/>
                <a:gd name="T46" fmla="*/ 49 w 103"/>
                <a:gd name="T47" fmla="*/ 79 h 104"/>
                <a:gd name="T48" fmla="*/ 57 w 103"/>
                <a:gd name="T49" fmla="*/ 79 h 104"/>
                <a:gd name="T50" fmla="*/ 56 w 103"/>
                <a:gd name="T51" fmla="*/ 83 h 104"/>
                <a:gd name="T52" fmla="*/ 64 w 103"/>
                <a:gd name="T53" fmla="*/ 83 h 104"/>
                <a:gd name="T54" fmla="*/ 58 w 103"/>
                <a:gd name="T55" fmla="*/ 86 h 104"/>
                <a:gd name="T56" fmla="*/ 72 w 103"/>
                <a:gd name="T57" fmla="*/ 85 h 104"/>
                <a:gd name="T58" fmla="*/ 69 w 103"/>
                <a:gd name="T59" fmla="*/ 89 h 104"/>
                <a:gd name="T60" fmla="*/ 77 w 103"/>
                <a:gd name="T61" fmla="*/ 88 h 104"/>
                <a:gd name="T62" fmla="*/ 77 w 103"/>
                <a:gd name="T63" fmla="*/ 89 h 104"/>
                <a:gd name="T64" fmla="*/ 71 w 103"/>
                <a:gd name="T65" fmla="*/ 92 h 104"/>
                <a:gd name="T66" fmla="*/ 78 w 103"/>
                <a:gd name="T67" fmla="*/ 92 h 104"/>
                <a:gd name="T68" fmla="*/ 77 w 103"/>
                <a:gd name="T69" fmla="*/ 93 h 104"/>
                <a:gd name="T70" fmla="*/ 61 w 103"/>
                <a:gd name="T71" fmla="*/ 102 h 104"/>
                <a:gd name="T72" fmla="*/ 38 w 103"/>
                <a:gd name="T73" fmla="*/ 92 h 104"/>
                <a:gd name="T74" fmla="*/ 37 w 103"/>
                <a:gd name="T75" fmla="*/ 56 h 104"/>
                <a:gd name="T76" fmla="*/ 54 w 103"/>
                <a:gd name="T77" fmla="*/ 43 h 104"/>
                <a:gd name="T78" fmla="*/ 62 w 103"/>
                <a:gd name="T79" fmla="*/ 41 h 104"/>
                <a:gd name="T80" fmla="*/ 64 w 103"/>
                <a:gd name="T81" fmla="*/ 17 h 104"/>
                <a:gd name="T82" fmla="*/ 70 w 103"/>
                <a:gd name="T83" fmla="*/ 6 h 104"/>
                <a:gd name="T84" fmla="*/ 72 w 103"/>
                <a:gd name="T85" fmla="*/ 28 h 104"/>
                <a:gd name="T86" fmla="*/ 71 w 103"/>
                <a:gd name="T87" fmla="*/ 47 h 104"/>
                <a:gd name="T88" fmla="*/ 81 w 103"/>
                <a:gd name="T89" fmla="*/ 61 h 104"/>
                <a:gd name="T90" fmla="*/ 93 w 103"/>
                <a:gd name="T91" fmla="*/ 53 h 104"/>
                <a:gd name="T92" fmla="*/ 103 w 103"/>
                <a:gd name="T93" fmla="*/ 5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3" h="104">
                  <a:moveTo>
                    <a:pt x="18" y="57"/>
                  </a:moveTo>
                  <a:cubicBezTo>
                    <a:pt x="21" y="57"/>
                    <a:pt x="24" y="58"/>
                    <a:pt x="24" y="61"/>
                  </a:cubicBezTo>
                  <a:cubicBezTo>
                    <a:pt x="24" y="62"/>
                    <a:pt x="24" y="64"/>
                    <a:pt x="24" y="65"/>
                  </a:cubicBezTo>
                  <a:cubicBezTo>
                    <a:pt x="23" y="66"/>
                    <a:pt x="22" y="66"/>
                    <a:pt x="21" y="66"/>
                  </a:cubicBezTo>
                  <a:cubicBezTo>
                    <a:pt x="19" y="66"/>
                    <a:pt x="18" y="65"/>
                    <a:pt x="17" y="65"/>
                  </a:cubicBezTo>
                  <a:cubicBezTo>
                    <a:pt x="15" y="64"/>
                    <a:pt x="11" y="65"/>
                    <a:pt x="9" y="64"/>
                  </a:cubicBezTo>
                  <a:cubicBezTo>
                    <a:pt x="7" y="63"/>
                    <a:pt x="7" y="61"/>
                    <a:pt x="5" y="60"/>
                  </a:cubicBezTo>
                  <a:cubicBezTo>
                    <a:pt x="4" y="58"/>
                    <a:pt x="3" y="58"/>
                    <a:pt x="2" y="57"/>
                  </a:cubicBezTo>
                  <a:cubicBezTo>
                    <a:pt x="0" y="56"/>
                    <a:pt x="0" y="54"/>
                    <a:pt x="1" y="52"/>
                  </a:cubicBezTo>
                  <a:cubicBezTo>
                    <a:pt x="1" y="51"/>
                    <a:pt x="2" y="51"/>
                    <a:pt x="3" y="50"/>
                  </a:cubicBezTo>
                  <a:cubicBezTo>
                    <a:pt x="4" y="50"/>
                    <a:pt x="6" y="50"/>
                    <a:pt x="7" y="51"/>
                  </a:cubicBezTo>
                  <a:cubicBezTo>
                    <a:pt x="7" y="52"/>
                    <a:pt x="8" y="52"/>
                    <a:pt x="9" y="53"/>
                  </a:cubicBezTo>
                  <a:cubicBezTo>
                    <a:pt x="11" y="54"/>
                    <a:pt x="12" y="55"/>
                    <a:pt x="14" y="56"/>
                  </a:cubicBezTo>
                  <a:cubicBezTo>
                    <a:pt x="15" y="56"/>
                    <a:pt x="17" y="56"/>
                    <a:pt x="18" y="57"/>
                  </a:cubicBezTo>
                  <a:moveTo>
                    <a:pt x="30" y="47"/>
                  </a:moveTo>
                  <a:cubicBezTo>
                    <a:pt x="29" y="46"/>
                    <a:pt x="28" y="44"/>
                    <a:pt x="28" y="43"/>
                  </a:cubicBezTo>
                  <a:cubicBezTo>
                    <a:pt x="27" y="43"/>
                    <a:pt x="26" y="42"/>
                    <a:pt x="25" y="42"/>
                  </a:cubicBezTo>
                  <a:cubicBezTo>
                    <a:pt x="24" y="41"/>
                    <a:pt x="21" y="38"/>
                    <a:pt x="21" y="37"/>
                  </a:cubicBezTo>
                  <a:cubicBezTo>
                    <a:pt x="20" y="35"/>
                    <a:pt x="20" y="33"/>
                    <a:pt x="18" y="32"/>
                  </a:cubicBezTo>
                  <a:cubicBezTo>
                    <a:pt x="17" y="31"/>
                    <a:pt x="16" y="30"/>
                    <a:pt x="15" y="29"/>
                  </a:cubicBezTo>
                  <a:cubicBezTo>
                    <a:pt x="12" y="25"/>
                    <a:pt x="14" y="19"/>
                    <a:pt x="18" y="18"/>
                  </a:cubicBezTo>
                  <a:cubicBezTo>
                    <a:pt x="24" y="20"/>
                    <a:pt x="25" y="29"/>
                    <a:pt x="28" y="34"/>
                  </a:cubicBezTo>
                  <a:cubicBezTo>
                    <a:pt x="29" y="36"/>
                    <a:pt x="31" y="37"/>
                    <a:pt x="33" y="38"/>
                  </a:cubicBezTo>
                  <a:cubicBezTo>
                    <a:pt x="34" y="40"/>
                    <a:pt x="36" y="44"/>
                    <a:pt x="35" y="46"/>
                  </a:cubicBezTo>
                  <a:cubicBezTo>
                    <a:pt x="35" y="49"/>
                    <a:pt x="31" y="50"/>
                    <a:pt x="30" y="47"/>
                  </a:cubicBezTo>
                  <a:moveTo>
                    <a:pt x="48" y="25"/>
                  </a:moveTo>
                  <a:cubicBezTo>
                    <a:pt x="46" y="26"/>
                    <a:pt x="43" y="25"/>
                    <a:pt x="42" y="23"/>
                  </a:cubicBezTo>
                  <a:cubicBezTo>
                    <a:pt x="42" y="21"/>
                    <a:pt x="42" y="20"/>
                    <a:pt x="41" y="19"/>
                  </a:cubicBezTo>
                  <a:cubicBezTo>
                    <a:pt x="40" y="17"/>
                    <a:pt x="39" y="16"/>
                    <a:pt x="38" y="14"/>
                  </a:cubicBezTo>
                  <a:cubicBezTo>
                    <a:pt x="39" y="13"/>
                    <a:pt x="39" y="13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8" y="10"/>
                    <a:pt x="37" y="7"/>
                    <a:pt x="37" y="5"/>
                  </a:cubicBezTo>
                  <a:cubicBezTo>
                    <a:pt x="39" y="4"/>
                    <a:pt x="40" y="2"/>
                    <a:pt x="41" y="0"/>
                  </a:cubicBezTo>
                  <a:cubicBezTo>
                    <a:pt x="42" y="1"/>
                    <a:pt x="44" y="1"/>
                    <a:pt x="45" y="2"/>
                  </a:cubicBezTo>
                  <a:cubicBezTo>
                    <a:pt x="45" y="3"/>
                    <a:pt x="45" y="5"/>
                    <a:pt x="45" y="6"/>
                  </a:cubicBezTo>
                  <a:cubicBezTo>
                    <a:pt x="45" y="7"/>
                    <a:pt x="46" y="8"/>
                    <a:pt x="46" y="9"/>
                  </a:cubicBezTo>
                  <a:cubicBezTo>
                    <a:pt x="46" y="10"/>
                    <a:pt x="46" y="11"/>
                    <a:pt x="46" y="12"/>
                  </a:cubicBezTo>
                  <a:cubicBezTo>
                    <a:pt x="47" y="15"/>
                    <a:pt x="51" y="22"/>
                    <a:pt x="48" y="25"/>
                  </a:cubicBezTo>
                  <a:moveTo>
                    <a:pt x="48" y="42"/>
                  </a:moveTo>
                  <a:cubicBezTo>
                    <a:pt x="44" y="42"/>
                    <a:pt x="45" y="37"/>
                    <a:pt x="45" y="35"/>
                  </a:cubicBezTo>
                  <a:cubicBezTo>
                    <a:pt x="46" y="33"/>
                    <a:pt x="46" y="31"/>
                    <a:pt x="47" y="29"/>
                  </a:cubicBezTo>
                  <a:cubicBezTo>
                    <a:pt x="47" y="28"/>
                    <a:pt x="48" y="28"/>
                    <a:pt x="48" y="28"/>
                  </a:cubicBezTo>
                  <a:cubicBezTo>
                    <a:pt x="53" y="29"/>
                    <a:pt x="55" y="42"/>
                    <a:pt x="48" y="42"/>
                  </a:cubicBezTo>
                  <a:moveTo>
                    <a:pt x="98" y="65"/>
                  </a:moveTo>
                  <a:cubicBezTo>
                    <a:pt x="96" y="69"/>
                    <a:pt x="91" y="72"/>
                    <a:pt x="87" y="73"/>
                  </a:cubicBezTo>
                  <a:cubicBezTo>
                    <a:pt x="75" y="77"/>
                    <a:pt x="65" y="65"/>
                    <a:pt x="56" y="61"/>
                  </a:cubicBezTo>
                  <a:cubicBezTo>
                    <a:pt x="52" y="60"/>
                    <a:pt x="48" y="61"/>
                    <a:pt x="43" y="61"/>
                  </a:cubicBezTo>
                  <a:cubicBezTo>
                    <a:pt x="40" y="60"/>
                    <a:pt x="37" y="60"/>
                    <a:pt x="34" y="59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6" y="62"/>
                    <a:pt x="40" y="64"/>
                    <a:pt x="44" y="64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2" y="65"/>
                    <a:pt x="40" y="66"/>
                    <a:pt x="38" y="66"/>
                  </a:cubicBezTo>
                  <a:cubicBezTo>
                    <a:pt x="37" y="66"/>
                    <a:pt x="35" y="65"/>
                    <a:pt x="34" y="65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6" y="67"/>
                    <a:pt x="38" y="68"/>
                    <a:pt x="41" y="68"/>
                  </a:cubicBezTo>
                  <a:cubicBezTo>
                    <a:pt x="42" y="69"/>
                    <a:pt x="44" y="69"/>
                    <a:pt x="46" y="69"/>
                  </a:cubicBezTo>
                  <a:cubicBezTo>
                    <a:pt x="47" y="70"/>
                    <a:pt x="48" y="70"/>
                    <a:pt x="49" y="70"/>
                  </a:cubicBez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6" y="71"/>
                    <a:pt x="44" y="71"/>
                  </a:cubicBezTo>
                  <a:cubicBezTo>
                    <a:pt x="42" y="71"/>
                    <a:pt x="40" y="71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43" y="73"/>
                    <a:pt x="47" y="75"/>
                    <a:pt x="53" y="75"/>
                  </a:cubicBezTo>
                  <a:cubicBezTo>
                    <a:pt x="53" y="75"/>
                    <a:pt x="53" y="75"/>
                    <a:pt x="53" y="75"/>
                  </a:cubicBezTo>
                  <a:cubicBezTo>
                    <a:pt x="50" y="76"/>
                    <a:pt x="47" y="77"/>
                    <a:pt x="45" y="77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6" y="78"/>
                    <a:pt x="47" y="78"/>
                    <a:pt x="49" y="79"/>
                  </a:cubicBezTo>
                  <a:cubicBezTo>
                    <a:pt x="51" y="79"/>
                    <a:pt x="53" y="79"/>
                    <a:pt x="56" y="79"/>
                  </a:cubicBezTo>
                  <a:cubicBezTo>
                    <a:pt x="56" y="79"/>
                    <a:pt x="57" y="79"/>
                    <a:pt x="57" y="78"/>
                  </a:cubicBezTo>
                  <a:cubicBezTo>
                    <a:pt x="57" y="79"/>
                    <a:pt x="57" y="79"/>
                    <a:pt x="57" y="79"/>
                  </a:cubicBezTo>
                  <a:cubicBezTo>
                    <a:pt x="55" y="80"/>
                    <a:pt x="53" y="81"/>
                    <a:pt x="50" y="81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2" y="82"/>
                    <a:pt x="54" y="83"/>
                    <a:pt x="56" y="83"/>
                  </a:cubicBezTo>
                  <a:cubicBezTo>
                    <a:pt x="59" y="83"/>
                    <a:pt x="61" y="82"/>
                    <a:pt x="64" y="82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2" y="84"/>
                    <a:pt x="60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61" y="86"/>
                    <a:pt x="64" y="86"/>
                    <a:pt x="67" y="86"/>
                  </a:cubicBezTo>
                  <a:cubicBezTo>
                    <a:pt x="68" y="86"/>
                    <a:pt x="70" y="86"/>
                    <a:pt x="72" y="85"/>
                  </a:cubicBezTo>
                  <a:cubicBezTo>
                    <a:pt x="70" y="87"/>
                    <a:pt x="67" y="88"/>
                    <a:pt x="65" y="89"/>
                  </a:cubicBezTo>
                  <a:cubicBezTo>
                    <a:pt x="65" y="89"/>
                    <a:pt x="65" y="89"/>
                    <a:pt x="65" y="89"/>
                  </a:cubicBezTo>
                  <a:cubicBezTo>
                    <a:pt x="66" y="89"/>
                    <a:pt x="67" y="89"/>
                    <a:pt x="69" y="89"/>
                  </a:cubicBezTo>
                  <a:cubicBezTo>
                    <a:pt x="69" y="89"/>
                    <a:pt x="69" y="89"/>
                    <a:pt x="69" y="89"/>
                  </a:cubicBezTo>
                  <a:cubicBezTo>
                    <a:pt x="70" y="89"/>
                    <a:pt x="72" y="89"/>
                    <a:pt x="73" y="89"/>
                  </a:cubicBezTo>
                  <a:cubicBezTo>
                    <a:pt x="74" y="88"/>
                    <a:pt x="76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90"/>
                    <a:pt x="72" y="92"/>
                    <a:pt x="70" y="92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71" y="92"/>
                    <a:pt x="71" y="92"/>
                    <a:pt x="71" y="92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2" y="93"/>
                    <a:pt x="73" y="92"/>
                    <a:pt x="75" y="92"/>
                  </a:cubicBezTo>
                  <a:cubicBezTo>
                    <a:pt x="76" y="92"/>
                    <a:pt x="77" y="92"/>
                    <a:pt x="78" y="92"/>
                  </a:cubicBezTo>
                  <a:cubicBezTo>
                    <a:pt x="78" y="92"/>
                    <a:pt x="78" y="92"/>
                    <a:pt x="78" y="92"/>
                  </a:cubicBezTo>
                  <a:cubicBezTo>
                    <a:pt x="77" y="92"/>
                    <a:pt x="77" y="92"/>
                    <a:pt x="77" y="92"/>
                  </a:cubicBezTo>
                  <a:cubicBezTo>
                    <a:pt x="77" y="93"/>
                    <a:pt x="77" y="93"/>
                    <a:pt x="77" y="93"/>
                  </a:cubicBezTo>
                  <a:cubicBezTo>
                    <a:pt x="76" y="94"/>
                    <a:pt x="75" y="95"/>
                    <a:pt x="74" y="96"/>
                  </a:cubicBezTo>
                  <a:cubicBezTo>
                    <a:pt x="71" y="98"/>
                    <a:pt x="68" y="99"/>
                    <a:pt x="65" y="101"/>
                  </a:cubicBezTo>
                  <a:cubicBezTo>
                    <a:pt x="64" y="101"/>
                    <a:pt x="63" y="101"/>
                    <a:pt x="61" y="102"/>
                  </a:cubicBezTo>
                  <a:cubicBezTo>
                    <a:pt x="59" y="103"/>
                    <a:pt x="52" y="104"/>
                    <a:pt x="49" y="103"/>
                  </a:cubicBezTo>
                  <a:cubicBezTo>
                    <a:pt x="48" y="103"/>
                    <a:pt x="47" y="102"/>
                    <a:pt x="46" y="101"/>
                  </a:cubicBezTo>
                  <a:cubicBezTo>
                    <a:pt x="43" y="98"/>
                    <a:pt x="40" y="96"/>
                    <a:pt x="38" y="92"/>
                  </a:cubicBezTo>
                  <a:cubicBezTo>
                    <a:pt x="32" y="83"/>
                    <a:pt x="27" y="70"/>
                    <a:pt x="28" y="65"/>
                  </a:cubicBezTo>
                  <a:cubicBezTo>
                    <a:pt x="29" y="61"/>
                    <a:pt x="31" y="60"/>
                    <a:pt x="34" y="58"/>
                  </a:cubicBezTo>
                  <a:cubicBezTo>
                    <a:pt x="35" y="57"/>
                    <a:pt x="36" y="57"/>
                    <a:pt x="37" y="56"/>
                  </a:cubicBezTo>
                  <a:cubicBezTo>
                    <a:pt x="39" y="55"/>
                    <a:pt x="40" y="54"/>
                    <a:pt x="41" y="53"/>
                  </a:cubicBezTo>
                  <a:cubicBezTo>
                    <a:pt x="43" y="52"/>
                    <a:pt x="43" y="50"/>
                    <a:pt x="45" y="49"/>
                  </a:cubicBezTo>
                  <a:cubicBezTo>
                    <a:pt x="46" y="47"/>
                    <a:pt x="52" y="44"/>
                    <a:pt x="54" y="43"/>
                  </a:cubicBezTo>
                  <a:cubicBezTo>
                    <a:pt x="55" y="43"/>
                    <a:pt x="57" y="43"/>
                    <a:pt x="58" y="43"/>
                  </a:cubicBezTo>
                  <a:cubicBezTo>
                    <a:pt x="58" y="42"/>
                    <a:pt x="58" y="42"/>
                    <a:pt x="58" y="42"/>
                  </a:cubicBezTo>
                  <a:cubicBezTo>
                    <a:pt x="59" y="42"/>
                    <a:pt x="62" y="42"/>
                    <a:pt x="62" y="41"/>
                  </a:cubicBezTo>
                  <a:cubicBezTo>
                    <a:pt x="63" y="40"/>
                    <a:pt x="62" y="31"/>
                    <a:pt x="62" y="29"/>
                  </a:cubicBezTo>
                  <a:cubicBezTo>
                    <a:pt x="62" y="27"/>
                    <a:pt x="62" y="23"/>
                    <a:pt x="63" y="20"/>
                  </a:cubicBezTo>
                  <a:cubicBezTo>
                    <a:pt x="63" y="19"/>
                    <a:pt x="64" y="18"/>
                    <a:pt x="64" y="17"/>
                  </a:cubicBezTo>
                  <a:cubicBezTo>
                    <a:pt x="64" y="14"/>
                    <a:pt x="63" y="11"/>
                    <a:pt x="63" y="8"/>
                  </a:cubicBezTo>
                  <a:cubicBezTo>
                    <a:pt x="64" y="6"/>
                    <a:pt x="65" y="5"/>
                    <a:pt x="67" y="4"/>
                  </a:cubicBezTo>
                  <a:cubicBezTo>
                    <a:pt x="68" y="4"/>
                    <a:pt x="69" y="5"/>
                    <a:pt x="70" y="6"/>
                  </a:cubicBezTo>
                  <a:cubicBezTo>
                    <a:pt x="73" y="11"/>
                    <a:pt x="72" y="12"/>
                    <a:pt x="72" y="17"/>
                  </a:cubicBezTo>
                  <a:cubicBezTo>
                    <a:pt x="72" y="19"/>
                    <a:pt x="73" y="21"/>
                    <a:pt x="73" y="23"/>
                  </a:cubicBezTo>
                  <a:cubicBezTo>
                    <a:pt x="73" y="25"/>
                    <a:pt x="72" y="26"/>
                    <a:pt x="72" y="28"/>
                  </a:cubicBezTo>
                  <a:cubicBezTo>
                    <a:pt x="72" y="30"/>
                    <a:pt x="73" y="32"/>
                    <a:pt x="73" y="34"/>
                  </a:cubicBezTo>
                  <a:cubicBezTo>
                    <a:pt x="73" y="37"/>
                    <a:pt x="71" y="39"/>
                    <a:pt x="71" y="41"/>
                  </a:cubicBezTo>
                  <a:cubicBezTo>
                    <a:pt x="71" y="43"/>
                    <a:pt x="71" y="45"/>
                    <a:pt x="71" y="47"/>
                  </a:cubicBezTo>
                  <a:cubicBezTo>
                    <a:pt x="71" y="50"/>
                    <a:pt x="71" y="52"/>
                    <a:pt x="71" y="55"/>
                  </a:cubicBezTo>
                  <a:cubicBezTo>
                    <a:pt x="71" y="56"/>
                    <a:pt x="71" y="56"/>
                    <a:pt x="72" y="57"/>
                  </a:cubicBezTo>
                  <a:cubicBezTo>
                    <a:pt x="74" y="59"/>
                    <a:pt x="78" y="60"/>
                    <a:pt x="81" y="61"/>
                  </a:cubicBezTo>
                  <a:cubicBezTo>
                    <a:pt x="83" y="62"/>
                    <a:pt x="87" y="63"/>
                    <a:pt x="89" y="61"/>
                  </a:cubicBezTo>
                  <a:cubicBezTo>
                    <a:pt x="89" y="60"/>
                    <a:pt x="90" y="59"/>
                    <a:pt x="90" y="58"/>
                  </a:cubicBezTo>
                  <a:cubicBezTo>
                    <a:pt x="91" y="56"/>
                    <a:pt x="93" y="55"/>
                    <a:pt x="93" y="53"/>
                  </a:cubicBezTo>
                  <a:cubicBezTo>
                    <a:pt x="94" y="50"/>
                    <a:pt x="93" y="48"/>
                    <a:pt x="95" y="47"/>
                  </a:cubicBezTo>
                  <a:cubicBezTo>
                    <a:pt x="97" y="43"/>
                    <a:pt x="101" y="43"/>
                    <a:pt x="102" y="47"/>
                  </a:cubicBezTo>
                  <a:cubicBezTo>
                    <a:pt x="102" y="49"/>
                    <a:pt x="103" y="51"/>
                    <a:pt x="103" y="53"/>
                  </a:cubicBezTo>
                  <a:cubicBezTo>
                    <a:pt x="98" y="55"/>
                    <a:pt x="100" y="61"/>
                    <a:pt x="98" y="6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22"/>
            <p:cNvSpPr>
              <a:spLocks/>
            </p:cNvSpPr>
            <p:nvPr userDrawn="1"/>
          </p:nvSpPr>
          <p:spPr bwMode="auto">
            <a:xfrm>
              <a:off x="-1" y="266"/>
              <a:ext cx="91" cy="110"/>
            </a:xfrm>
            <a:custGeom>
              <a:avLst/>
              <a:gdLst>
                <a:gd name="T0" fmla="*/ 28 w 44"/>
                <a:gd name="T1" fmla="*/ 10 h 53"/>
                <a:gd name="T2" fmla="*/ 11 w 44"/>
                <a:gd name="T3" fmla="*/ 26 h 53"/>
                <a:gd name="T4" fmla="*/ 28 w 44"/>
                <a:gd name="T5" fmla="*/ 42 h 53"/>
                <a:gd name="T6" fmla="*/ 44 w 44"/>
                <a:gd name="T7" fmla="*/ 36 h 53"/>
                <a:gd name="T8" fmla="*/ 44 w 44"/>
                <a:gd name="T9" fmla="*/ 48 h 53"/>
                <a:gd name="T10" fmla="*/ 27 w 44"/>
                <a:gd name="T11" fmla="*/ 53 h 53"/>
                <a:gd name="T12" fmla="*/ 0 w 44"/>
                <a:gd name="T13" fmla="*/ 26 h 53"/>
                <a:gd name="T14" fmla="*/ 27 w 44"/>
                <a:gd name="T15" fmla="*/ 0 h 53"/>
                <a:gd name="T16" fmla="*/ 44 w 44"/>
                <a:gd name="T17" fmla="*/ 4 h 53"/>
                <a:gd name="T18" fmla="*/ 44 w 44"/>
                <a:gd name="T19" fmla="*/ 16 h 53"/>
                <a:gd name="T20" fmla="*/ 28 w 44"/>
                <a:gd name="T21" fmla="*/ 1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53">
                  <a:moveTo>
                    <a:pt x="28" y="10"/>
                  </a:moveTo>
                  <a:cubicBezTo>
                    <a:pt x="18" y="10"/>
                    <a:pt x="11" y="18"/>
                    <a:pt x="11" y="26"/>
                  </a:cubicBezTo>
                  <a:cubicBezTo>
                    <a:pt x="11" y="36"/>
                    <a:pt x="19" y="42"/>
                    <a:pt x="28" y="42"/>
                  </a:cubicBezTo>
                  <a:cubicBezTo>
                    <a:pt x="34" y="42"/>
                    <a:pt x="39" y="40"/>
                    <a:pt x="44" y="36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39" y="51"/>
                    <a:pt x="32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33" y="0"/>
                    <a:pt x="39" y="2"/>
                    <a:pt x="44" y="4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38" y="12"/>
                    <a:pt x="33" y="10"/>
                    <a:pt x="28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23"/>
            <p:cNvSpPr>
              <a:spLocks/>
            </p:cNvSpPr>
            <p:nvPr userDrawn="1"/>
          </p:nvSpPr>
          <p:spPr bwMode="auto">
            <a:xfrm>
              <a:off x="107" y="268"/>
              <a:ext cx="72" cy="104"/>
            </a:xfrm>
            <a:custGeom>
              <a:avLst/>
              <a:gdLst>
                <a:gd name="T0" fmla="*/ 25 w 35"/>
                <a:gd name="T1" fmla="*/ 50 h 50"/>
                <a:gd name="T2" fmla="*/ 25 w 35"/>
                <a:gd name="T3" fmla="*/ 32 h 50"/>
                <a:gd name="T4" fmla="*/ 18 w 35"/>
                <a:gd name="T5" fmla="*/ 24 h 50"/>
                <a:gd name="T6" fmla="*/ 11 w 35"/>
                <a:gd name="T7" fmla="*/ 27 h 50"/>
                <a:gd name="T8" fmla="*/ 11 w 35"/>
                <a:gd name="T9" fmla="*/ 50 h 50"/>
                <a:gd name="T10" fmla="*/ 0 w 35"/>
                <a:gd name="T11" fmla="*/ 50 h 50"/>
                <a:gd name="T12" fmla="*/ 0 w 35"/>
                <a:gd name="T13" fmla="*/ 0 h 50"/>
                <a:gd name="T14" fmla="*/ 11 w 35"/>
                <a:gd name="T15" fmla="*/ 0 h 50"/>
                <a:gd name="T16" fmla="*/ 11 w 35"/>
                <a:gd name="T17" fmla="*/ 19 h 50"/>
                <a:gd name="T18" fmla="*/ 21 w 35"/>
                <a:gd name="T19" fmla="*/ 15 h 50"/>
                <a:gd name="T20" fmla="*/ 35 w 35"/>
                <a:gd name="T21" fmla="*/ 31 h 50"/>
                <a:gd name="T22" fmla="*/ 35 w 35"/>
                <a:gd name="T23" fmla="*/ 50 h 50"/>
                <a:gd name="T24" fmla="*/ 25 w 35"/>
                <a:gd name="T25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50">
                  <a:moveTo>
                    <a:pt x="25" y="50"/>
                  </a:moveTo>
                  <a:cubicBezTo>
                    <a:pt x="25" y="32"/>
                    <a:pt x="25" y="32"/>
                    <a:pt x="25" y="32"/>
                  </a:cubicBezTo>
                  <a:cubicBezTo>
                    <a:pt x="25" y="26"/>
                    <a:pt x="21" y="24"/>
                    <a:pt x="18" y="24"/>
                  </a:cubicBezTo>
                  <a:cubicBezTo>
                    <a:pt x="15" y="24"/>
                    <a:pt x="13" y="25"/>
                    <a:pt x="11" y="27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3" y="17"/>
                    <a:pt x="17" y="15"/>
                    <a:pt x="21" y="15"/>
                  </a:cubicBezTo>
                  <a:cubicBezTo>
                    <a:pt x="27" y="15"/>
                    <a:pt x="35" y="19"/>
                    <a:pt x="35" y="31"/>
                  </a:cubicBezTo>
                  <a:cubicBezTo>
                    <a:pt x="35" y="50"/>
                    <a:pt x="35" y="50"/>
                    <a:pt x="35" y="50"/>
                  </a:cubicBezTo>
                  <a:lnTo>
                    <a:pt x="25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4"/>
            <p:cNvSpPr>
              <a:spLocks noEditPoints="1"/>
            </p:cNvSpPr>
            <p:nvPr userDrawn="1"/>
          </p:nvSpPr>
          <p:spPr bwMode="auto">
            <a:xfrm>
              <a:off x="197" y="266"/>
              <a:ext cx="27" cy="106"/>
            </a:xfrm>
            <a:custGeom>
              <a:avLst/>
              <a:gdLst>
                <a:gd name="T0" fmla="*/ 15 w 27"/>
                <a:gd name="T1" fmla="*/ 29 h 106"/>
                <a:gd name="T2" fmla="*/ 0 w 27"/>
                <a:gd name="T3" fmla="*/ 14 h 106"/>
                <a:gd name="T4" fmla="*/ 15 w 27"/>
                <a:gd name="T5" fmla="*/ 0 h 106"/>
                <a:gd name="T6" fmla="*/ 27 w 27"/>
                <a:gd name="T7" fmla="*/ 14 h 106"/>
                <a:gd name="T8" fmla="*/ 15 w 27"/>
                <a:gd name="T9" fmla="*/ 29 h 106"/>
                <a:gd name="T10" fmla="*/ 3 w 27"/>
                <a:gd name="T11" fmla="*/ 35 h 106"/>
                <a:gd name="T12" fmla="*/ 25 w 27"/>
                <a:gd name="T13" fmla="*/ 35 h 106"/>
                <a:gd name="T14" fmla="*/ 25 w 27"/>
                <a:gd name="T15" fmla="*/ 106 h 106"/>
                <a:gd name="T16" fmla="*/ 3 w 27"/>
                <a:gd name="T17" fmla="*/ 106 h 106"/>
                <a:gd name="T18" fmla="*/ 3 w 27"/>
                <a:gd name="T19" fmla="*/ 3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06">
                  <a:moveTo>
                    <a:pt x="15" y="29"/>
                  </a:moveTo>
                  <a:lnTo>
                    <a:pt x="0" y="14"/>
                  </a:lnTo>
                  <a:lnTo>
                    <a:pt x="15" y="0"/>
                  </a:lnTo>
                  <a:lnTo>
                    <a:pt x="27" y="14"/>
                  </a:lnTo>
                  <a:lnTo>
                    <a:pt x="15" y="29"/>
                  </a:lnTo>
                  <a:close/>
                  <a:moveTo>
                    <a:pt x="3" y="35"/>
                  </a:moveTo>
                  <a:lnTo>
                    <a:pt x="25" y="35"/>
                  </a:lnTo>
                  <a:lnTo>
                    <a:pt x="25" y="106"/>
                  </a:lnTo>
                  <a:lnTo>
                    <a:pt x="3" y="106"/>
                  </a:lnTo>
                  <a:lnTo>
                    <a:pt x="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5"/>
            <p:cNvSpPr>
              <a:spLocks/>
            </p:cNvSpPr>
            <p:nvPr userDrawn="1"/>
          </p:nvSpPr>
          <p:spPr bwMode="auto">
            <a:xfrm>
              <a:off x="243" y="268"/>
              <a:ext cx="39" cy="106"/>
            </a:xfrm>
            <a:custGeom>
              <a:avLst/>
              <a:gdLst>
                <a:gd name="T0" fmla="*/ 12 w 19"/>
                <a:gd name="T1" fmla="*/ 51 h 51"/>
                <a:gd name="T2" fmla="*/ 0 w 19"/>
                <a:gd name="T3" fmla="*/ 39 h 51"/>
                <a:gd name="T4" fmla="*/ 0 w 19"/>
                <a:gd name="T5" fmla="*/ 0 h 51"/>
                <a:gd name="T6" fmla="*/ 10 w 19"/>
                <a:gd name="T7" fmla="*/ 0 h 51"/>
                <a:gd name="T8" fmla="*/ 10 w 19"/>
                <a:gd name="T9" fmla="*/ 38 h 51"/>
                <a:gd name="T10" fmla="*/ 15 w 19"/>
                <a:gd name="T11" fmla="*/ 42 h 51"/>
                <a:gd name="T12" fmla="*/ 19 w 19"/>
                <a:gd name="T13" fmla="*/ 41 h 51"/>
                <a:gd name="T14" fmla="*/ 19 w 19"/>
                <a:gd name="T15" fmla="*/ 49 h 51"/>
                <a:gd name="T16" fmla="*/ 12 w 19"/>
                <a:gd name="T1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51">
                  <a:moveTo>
                    <a:pt x="12" y="51"/>
                  </a:moveTo>
                  <a:cubicBezTo>
                    <a:pt x="4" y="51"/>
                    <a:pt x="0" y="46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40"/>
                    <a:pt x="11" y="42"/>
                    <a:pt x="15" y="42"/>
                  </a:cubicBezTo>
                  <a:cubicBezTo>
                    <a:pt x="16" y="42"/>
                    <a:pt x="18" y="42"/>
                    <a:pt x="19" y="41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7" y="51"/>
                    <a:pt x="15" y="51"/>
                    <a:pt x="12" y="5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6"/>
            <p:cNvSpPr>
              <a:spLocks noEditPoints="1"/>
            </p:cNvSpPr>
            <p:nvPr userDrawn="1"/>
          </p:nvSpPr>
          <p:spPr bwMode="auto">
            <a:xfrm>
              <a:off x="288" y="268"/>
              <a:ext cx="77" cy="106"/>
            </a:xfrm>
            <a:custGeom>
              <a:avLst/>
              <a:gdLst>
                <a:gd name="T0" fmla="*/ 27 w 37"/>
                <a:gd name="T1" fmla="*/ 50 h 51"/>
                <a:gd name="T2" fmla="*/ 27 w 37"/>
                <a:gd name="T3" fmla="*/ 47 h 51"/>
                <a:gd name="T4" fmla="*/ 17 w 37"/>
                <a:gd name="T5" fmla="*/ 51 h 51"/>
                <a:gd name="T6" fmla="*/ 0 w 37"/>
                <a:gd name="T7" fmla="*/ 33 h 51"/>
                <a:gd name="T8" fmla="*/ 17 w 37"/>
                <a:gd name="T9" fmla="*/ 15 h 51"/>
                <a:gd name="T10" fmla="*/ 27 w 37"/>
                <a:gd name="T11" fmla="*/ 19 h 51"/>
                <a:gd name="T12" fmla="*/ 27 w 37"/>
                <a:gd name="T13" fmla="*/ 0 h 51"/>
                <a:gd name="T14" fmla="*/ 37 w 37"/>
                <a:gd name="T15" fmla="*/ 0 h 51"/>
                <a:gd name="T16" fmla="*/ 37 w 37"/>
                <a:gd name="T17" fmla="*/ 50 h 51"/>
                <a:gd name="T18" fmla="*/ 27 w 37"/>
                <a:gd name="T19" fmla="*/ 50 h 51"/>
                <a:gd name="T20" fmla="*/ 27 w 37"/>
                <a:gd name="T21" fmla="*/ 28 h 51"/>
                <a:gd name="T22" fmla="*/ 19 w 37"/>
                <a:gd name="T23" fmla="*/ 24 h 51"/>
                <a:gd name="T24" fmla="*/ 11 w 37"/>
                <a:gd name="T25" fmla="*/ 33 h 51"/>
                <a:gd name="T26" fmla="*/ 20 w 37"/>
                <a:gd name="T27" fmla="*/ 42 h 51"/>
                <a:gd name="T28" fmla="*/ 27 w 37"/>
                <a:gd name="T29" fmla="*/ 38 h 51"/>
                <a:gd name="T30" fmla="*/ 27 w 37"/>
                <a:gd name="T31" fmla="*/ 2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51">
                  <a:moveTo>
                    <a:pt x="27" y="50"/>
                  </a:moveTo>
                  <a:cubicBezTo>
                    <a:pt x="27" y="47"/>
                    <a:pt x="27" y="47"/>
                    <a:pt x="27" y="47"/>
                  </a:cubicBezTo>
                  <a:cubicBezTo>
                    <a:pt x="25" y="49"/>
                    <a:pt x="21" y="51"/>
                    <a:pt x="17" y="51"/>
                  </a:cubicBezTo>
                  <a:cubicBezTo>
                    <a:pt x="6" y="51"/>
                    <a:pt x="0" y="42"/>
                    <a:pt x="0" y="33"/>
                  </a:cubicBezTo>
                  <a:cubicBezTo>
                    <a:pt x="0" y="23"/>
                    <a:pt x="8" y="15"/>
                    <a:pt x="17" y="15"/>
                  </a:cubicBezTo>
                  <a:cubicBezTo>
                    <a:pt x="21" y="15"/>
                    <a:pt x="24" y="17"/>
                    <a:pt x="27" y="19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50"/>
                    <a:pt x="37" y="50"/>
                    <a:pt x="37" y="50"/>
                  </a:cubicBezTo>
                  <a:lnTo>
                    <a:pt x="27" y="50"/>
                  </a:lnTo>
                  <a:close/>
                  <a:moveTo>
                    <a:pt x="27" y="28"/>
                  </a:moveTo>
                  <a:cubicBezTo>
                    <a:pt x="24" y="25"/>
                    <a:pt x="22" y="24"/>
                    <a:pt x="19" y="24"/>
                  </a:cubicBezTo>
                  <a:cubicBezTo>
                    <a:pt x="14" y="24"/>
                    <a:pt x="11" y="29"/>
                    <a:pt x="11" y="33"/>
                  </a:cubicBezTo>
                  <a:cubicBezTo>
                    <a:pt x="11" y="39"/>
                    <a:pt x="16" y="42"/>
                    <a:pt x="20" y="42"/>
                  </a:cubicBezTo>
                  <a:cubicBezTo>
                    <a:pt x="23" y="42"/>
                    <a:pt x="25" y="40"/>
                    <a:pt x="27" y="38"/>
                  </a:cubicBezTo>
                  <a:lnTo>
                    <a:pt x="27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7"/>
            <p:cNvSpPr>
              <a:spLocks/>
            </p:cNvSpPr>
            <p:nvPr userDrawn="1"/>
          </p:nvSpPr>
          <p:spPr bwMode="auto">
            <a:xfrm>
              <a:off x="412" y="266"/>
              <a:ext cx="73" cy="110"/>
            </a:xfrm>
            <a:custGeom>
              <a:avLst/>
              <a:gdLst>
                <a:gd name="T0" fmla="*/ 18 w 35"/>
                <a:gd name="T1" fmla="*/ 53 h 53"/>
                <a:gd name="T2" fmla="*/ 0 w 35"/>
                <a:gd name="T3" fmla="*/ 41 h 53"/>
                <a:gd name="T4" fmla="*/ 10 w 35"/>
                <a:gd name="T5" fmla="*/ 36 h 53"/>
                <a:gd name="T6" fmla="*/ 18 w 35"/>
                <a:gd name="T7" fmla="*/ 43 h 53"/>
                <a:gd name="T8" fmla="*/ 24 w 35"/>
                <a:gd name="T9" fmla="*/ 37 h 53"/>
                <a:gd name="T10" fmla="*/ 3 w 35"/>
                <a:gd name="T11" fmla="*/ 15 h 53"/>
                <a:gd name="T12" fmla="*/ 18 w 35"/>
                <a:gd name="T13" fmla="*/ 0 h 53"/>
                <a:gd name="T14" fmla="*/ 33 w 35"/>
                <a:gd name="T15" fmla="*/ 9 h 53"/>
                <a:gd name="T16" fmla="*/ 24 w 35"/>
                <a:gd name="T17" fmla="*/ 14 h 53"/>
                <a:gd name="T18" fmla="*/ 18 w 35"/>
                <a:gd name="T19" fmla="*/ 10 h 53"/>
                <a:gd name="T20" fmla="*/ 13 w 35"/>
                <a:gd name="T21" fmla="*/ 14 h 53"/>
                <a:gd name="T22" fmla="*/ 35 w 35"/>
                <a:gd name="T23" fmla="*/ 36 h 53"/>
                <a:gd name="T24" fmla="*/ 18 w 35"/>
                <a:gd name="T2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53">
                  <a:moveTo>
                    <a:pt x="18" y="53"/>
                  </a:moveTo>
                  <a:cubicBezTo>
                    <a:pt x="8" y="53"/>
                    <a:pt x="3" y="46"/>
                    <a:pt x="0" y="41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9"/>
                    <a:pt x="13" y="43"/>
                    <a:pt x="18" y="43"/>
                  </a:cubicBezTo>
                  <a:cubicBezTo>
                    <a:pt x="21" y="43"/>
                    <a:pt x="24" y="40"/>
                    <a:pt x="24" y="37"/>
                  </a:cubicBezTo>
                  <a:cubicBezTo>
                    <a:pt x="24" y="29"/>
                    <a:pt x="3" y="30"/>
                    <a:pt x="3" y="15"/>
                  </a:cubicBezTo>
                  <a:cubicBezTo>
                    <a:pt x="3" y="7"/>
                    <a:pt x="9" y="0"/>
                    <a:pt x="18" y="0"/>
                  </a:cubicBezTo>
                  <a:cubicBezTo>
                    <a:pt x="24" y="0"/>
                    <a:pt x="30" y="3"/>
                    <a:pt x="33" y="9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3" y="12"/>
                    <a:pt x="21" y="10"/>
                    <a:pt x="18" y="10"/>
                  </a:cubicBezTo>
                  <a:cubicBezTo>
                    <a:pt x="15" y="10"/>
                    <a:pt x="13" y="12"/>
                    <a:pt x="13" y="14"/>
                  </a:cubicBezTo>
                  <a:cubicBezTo>
                    <a:pt x="13" y="21"/>
                    <a:pt x="35" y="20"/>
                    <a:pt x="35" y="36"/>
                  </a:cubicBezTo>
                  <a:cubicBezTo>
                    <a:pt x="35" y="44"/>
                    <a:pt x="29" y="53"/>
                    <a:pt x="18" y="5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8"/>
            <p:cNvSpPr>
              <a:spLocks noEditPoints="1"/>
            </p:cNvSpPr>
            <p:nvPr userDrawn="1"/>
          </p:nvSpPr>
          <p:spPr bwMode="auto">
            <a:xfrm>
              <a:off x="497" y="299"/>
              <a:ext cx="64" cy="75"/>
            </a:xfrm>
            <a:custGeom>
              <a:avLst/>
              <a:gdLst>
                <a:gd name="T0" fmla="*/ 22 w 31"/>
                <a:gd name="T1" fmla="*/ 35 h 36"/>
                <a:gd name="T2" fmla="*/ 22 w 31"/>
                <a:gd name="T3" fmla="*/ 32 h 36"/>
                <a:gd name="T4" fmla="*/ 11 w 31"/>
                <a:gd name="T5" fmla="*/ 36 h 36"/>
                <a:gd name="T6" fmla="*/ 0 w 31"/>
                <a:gd name="T7" fmla="*/ 26 h 36"/>
                <a:gd name="T8" fmla="*/ 5 w 31"/>
                <a:gd name="T9" fmla="*/ 17 h 36"/>
                <a:gd name="T10" fmla="*/ 21 w 31"/>
                <a:gd name="T11" fmla="*/ 13 h 36"/>
                <a:gd name="T12" fmla="*/ 14 w 31"/>
                <a:gd name="T13" fmla="*/ 8 h 36"/>
                <a:gd name="T14" fmla="*/ 2 w 31"/>
                <a:gd name="T15" fmla="*/ 12 h 36"/>
                <a:gd name="T16" fmla="*/ 4 w 31"/>
                <a:gd name="T17" fmla="*/ 3 h 36"/>
                <a:gd name="T18" fmla="*/ 17 w 31"/>
                <a:gd name="T19" fmla="*/ 0 h 36"/>
                <a:gd name="T20" fmla="*/ 31 w 31"/>
                <a:gd name="T21" fmla="*/ 14 h 36"/>
                <a:gd name="T22" fmla="*/ 31 w 31"/>
                <a:gd name="T23" fmla="*/ 35 h 36"/>
                <a:gd name="T24" fmla="*/ 22 w 31"/>
                <a:gd name="T25" fmla="*/ 35 h 36"/>
                <a:gd name="T26" fmla="*/ 21 w 31"/>
                <a:gd name="T27" fmla="*/ 19 h 36"/>
                <a:gd name="T28" fmla="*/ 12 w 31"/>
                <a:gd name="T29" fmla="*/ 21 h 36"/>
                <a:gd name="T30" fmla="*/ 9 w 31"/>
                <a:gd name="T31" fmla="*/ 25 h 36"/>
                <a:gd name="T32" fmla="*/ 14 w 31"/>
                <a:gd name="T33" fmla="*/ 29 h 36"/>
                <a:gd name="T34" fmla="*/ 21 w 31"/>
                <a:gd name="T35" fmla="*/ 26 h 36"/>
                <a:gd name="T36" fmla="*/ 21 w 31"/>
                <a:gd name="T37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36">
                  <a:moveTo>
                    <a:pt x="22" y="35"/>
                  </a:moveTo>
                  <a:cubicBezTo>
                    <a:pt x="22" y="32"/>
                    <a:pt x="22" y="32"/>
                    <a:pt x="22" y="32"/>
                  </a:cubicBezTo>
                  <a:cubicBezTo>
                    <a:pt x="19" y="34"/>
                    <a:pt x="14" y="36"/>
                    <a:pt x="11" y="36"/>
                  </a:cubicBezTo>
                  <a:cubicBezTo>
                    <a:pt x="5" y="36"/>
                    <a:pt x="0" y="33"/>
                    <a:pt x="0" y="26"/>
                  </a:cubicBezTo>
                  <a:cubicBezTo>
                    <a:pt x="0" y="23"/>
                    <a:pt x="1" y="19"/>
                    <a:pt x="5" y="17"/>
                  </a:cubicBezTo>
                  <a:cubicBezTo>
                    <a:pt x="9" y="15"/>
                    <a:pt x="15" y="14"/>
                    <a:pt x="21" y="13"/>
                  </a:cubicBezTo>
                  <a:cubicBezTo>
                    <a:pt x="21" y="8"/>
                    <a:pt x="17" y="8"/>
                    <a:pt x="14" y="8"/>
                  </a:cubicBezTo>
                  <a:cubicBezTo>
                    <a:pt x="10" y="8"/>
                    <a:pt x="5" y="10"/>
                    <a:pt x="2" y="1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8" y="1"/>
                    <a:pt x="13" y="0"/>
                    <a:pt x="17" y="0"/>
                  </a:cubicBezTo>
                  <a:cubicBezTo>
                    <a:pt x="26" y="0"/>
                    <a:pt x="31" y="4"/>
                    <a:pt x="31" y="14"/>
                  </a:cubicBezTo>
                  <a:cubicBezTo>
                    <a:pt x="31" y="35"/>
                    <a:pt x="31" y="35"/>
                    <a:pt x="31" y="35"/>
                  </a:cubicBezTo>
                  <a:lnTo>
                    <a:pt x="22" y="35"/>
                  </a:lnTo>
                  <a:close/>
                  <a:moveTo>
                    <a:pt x="21" y="19"/>
                  </a:moveTo>
                  <a:cubicBezTo>
                    <a:pt x="16" y="20"/>
                    <a:pt x="14" y="20"/>
                    <a:pt x="12" y="21"/>
                  </a:cubicBezTo>
                  <a:cubicBezTo>
                    <a:pt x="10" y="22"/>
                    <a:pt x="9" y="24"/>
                    <a:pt x="9" y="25"/>
                  </a:cubicBezTo>
                  <a:cubicBezTo>
                    <a:pt x="9" y="27"/>
                    <a:pt x="10" y="29"/>
                    <a:pt x="14" y="29"/>
                  </a:cubicBezTo>
                  <a:cubicBezTo>
                    <a:pt x="15" y="29"/>
                    <a:pt x="19" y="28"/>
                    <a:pt x="21" y="26"/>
                  </a:cubicBezTo>
                  <a:lnTo>
                    <a:pt x="21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9"/>
            <p:cNvSpPr>
              <a:spLocks/>
            </p:cNvSpPr>
            <p:nvPr userDrawn="1"/>
          </p:nvSpPr>
          <p:spPr bwMode="auto">
            <a:xfrm>
              <a:off x="574" y="266"/>
              <a:ext cx="60" cy="106"/>
            </a:xfrm>
            <a:custGeom>
              <a:avLst/>
              <a:gdLst>
                <a:gd name="T0" fmla="*/ 22 w 29"/>
                <a:gd name="T1" fmla="*/ 9 h 51"/>
                <a:gd name="T2" fmla="*/ 16 w 29"/>
                <a:gd name="T3" fmla="*/ 14 h 51"/>
                <a:gd name="T4" fmla="*/ 16 w 29"/>
                <a:gd name="T5" fmla="*/ 17 h 51"/>
                <a:gd name="T6" fmla="*/ 27 w 29"/>
                <a:gd name="T7" fmla="*/ 17 h 51"/>
                <a:gd name="T8" fmla="*/ 27 w 29"/>
                <a:gd name="T9" fmla="*/ 25 h 51"/>
                <a:gd name="T10" fmla="*/ 16 w 29"/>
                <a:gd name="T11" fmla="*/ 25 h 51"/>
                <a:gd name="T12" fmla="*/ 16 w 29"/>
                <a:gd name="T13" fmla="*/ 51 h 51"/>
                <a:gd name="T14" fmla="*/ 6 w 29"/>
                <a:gd name="T15" fmla="*/ 51 h 51"/>
                <a:gd name="T16" fmla="*/ 6 w 29"/>
                <a:gd name="T17" fmla="*/ 25 h 51"/>
                <a:gd name="T18" fmla="*/ 0 w 29"/>
                <a:gd name="T19" fmla="*/ 25 h 51"/>
                <a:gd name="T20" fmla="*/ 0 w 29"/>
                <a:gd name="T21" fmla="*/ 17 h 51"/>
                <a:gd name="T22" fmla="*/ 6 w 29"/>
                <a:gd name="T23" fmla="*/ 17 h 51"/>
                <a:gd name="T24" fmla="*/ 6 w 29"/>
                <a:gd name="T25" fmla="*/ 13 h 51"/>
                <a:gd name="T26" fmla="*/ 19 w 29"/>
                <a:gd name="T27" fmla="*/ 0 h 51"/>
                <a:gd name="T28" fmla="*/ 29 w 29"/>
                <a:gd name="T29" fmla="*/ 2 h 51"/>
                <a:gd name="T30" fmla="*/ 29 w 29"/>
                <a:gd name="T31" fmla="*/ 11 h 51"/>
                <a:gd name="T32" fmla="*/ 22 w 29"/>
                <a:gd name="T33" fmla="*/ 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51">
                  <a:moveTo>
                    <a:pt x="22" y="9"/>
                  </a:moveTo>
                  <a:cubicBezTo>
                    <a:pt x="18" y="9"/>
                    <a:pt x="16" y="11"/>
                    <a:pt x="16" y="14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5"/>
                    <a:pt x="11" y="0"/>
                    <a:pt x="19" y="0"/>
                  </a:cubicBezTo>
                  <a:cubicBezTo>
                    <a:pt x="24" y="0"/>
                    <a:pt x="27" y="1"/>
                    <a:pt x="29" y="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7" y="10"/>
                    <a:pt x="25" y="9"/>
                    <a:pt x="2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30"/>
            <p:cNvSpPr>
              <a:spLocks noEditPoints="1"/>
            </p:cNvSpPr>
            <p:nvPr userDrawn="1"/>
          </p:nvSpPr>
          <p:spPr bwMode="auto">
            <a:xfrm>
              <a:off x="631" y="299"/>
              <a:ext cx="75" cy="77"/>
            </a:xfrm>
            <a:custGeom>
              <a:avLst/>
              <a:gdLst>
                <a:gd name="T0" fmla="*/ 11 w 36"/>
                <a:gd name="T1" fmla="*/ 21 h 37"/>
                <a:gd name="T2" fmla="*/ 21 w 36"/>
                <a:gd name="T3" fmla="*/ 29 h 37"/>
                <a:gd name="T4" fmla="*/ 35 w 36"/>
                <a:gd name="T5" fmla="*/ 24 h 37"/>
                <a:gd name="T6" fmla="*/ 35 w 36"/>
                <a:gd name="T7" fmla="*/ 32 h 37"/>
                <a:gd name="T8" fmla="*/ 19 w 36"/>
                <a:gd name="T9" fmla="*/ 37 h 37"/>
                <a:gd name="T10" fmla="*/ 0 w 36"/>
                <a:gd name="T11" fmla="*/ 18 h 37"/>
                <a:gd name="T12" fmla="*/ 19 w 36"/>
                <a:gd name="T13" fmla="*/ 0 h 37"/>
                <a:gd name="T14" fmla="*/ 36 w 36"/>
                <a:gd name="T15" fmla="*/ 21 h 37"/>
                <a:gd name="T16" fmla="*/ 11 w 36"/>
                <a:gd name="T17" fmla="*/ 21 h 37"/>
                <a:gd name="T18" fmla="*/ 19 w 36"/>
                <a:gd name="T19" fmla="*/ 8 h 37"/>
                <a:gd name="T20" fmla="*/ 11 w 36"/>
                <a:gd name="T21" fmla="*/ 14 h 37"/>
                <a:gd name="T22" fmla="*/ 25 w 36"/>
                <a:gd name="T23" fmla="*/ 14 h 37"/>
                <a:gd name="T24" fmla="*/ 19 w 36"/>
                <a:gd name="T25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7">
                  <a:moveTo>
                    <a:pt x="11" y="21"/>
                  </a:moveTo>
                  <a:cubicBezTo>
                    <a:pt x="11" y="25"/>
                    <a:pt x="15" y="29"/>
                    <a:pt x="21" y="29"/>
                  </a:cubicBezTo>
                  <a:cubicBezTo>
                    <a:pt x="25" y="29"/>
                    <a:pt x="32" y="26"/>
                    <a:pt x="35" y="24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1" y="35"/>
                    <a:pt x="25" y="37"/>
                    <a:pt x="19" y="37"/>
                  </a:cubicBezTo>
                  <a:cubicBezTo>
                    <a:pt x="8" y="37"/>
                    <a:pt x="0" y="29"/>
                    <a:pt x="0" y="18"/>
                  </a:cubicBezTo>
                  <a:cubicBezTo>
                    <a:pt x="0" y="9"/>
                    <a:pt x="7" y="0"/>
                    <a:pt x="19" y="0"/>
                  </a:cubicBezTo>
                  <a:cubicBezTo>
                    <a:pt x="26" y="0"/>
                    <a:pt x="36" y="4"/>
                    <a:pt x="36" y="21"/>
                  </a:cubicBezTo>
                  <a:lnTo>
                    <a:pt x="11" y="21"/>
                  </a:lnTo>
                  <a:close/>
                  <a:moveTo>
                    <a:pt x="19" y="8"/>
                  </a:moveTo>
                  <a:cubicBezTo>
                    <a:pt x="15" y="8"/>
                    <a:pt x="12" y="11"/>
                    <a:pt x="11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0"/>
                    <a:pt x="22" y="8"/>
                    <a:pt x="19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31"/>
            <p:cNvSpPr>
              <a:spLocks/>
            </p:cNvSpPr>
            <p:nvPr userDrawn="1"/>
          </p:nvSpPr>
          <p:spPr bwMode="auto">
            <a:xfrm>
              <a:off x="716" y="282"/>
              <a:ext cx="60" cy="92"/>
            </a:xfrm>
            <a:custGeom>
              <a:avLst/>
              <a:gdLst>
                <a:gd name="T0" fmla="*/ 20 w 29"/>
                <a:gd name="T1" fmla="*/ 44 h 44"/>
                <a:gd name="T2" fmla="*/ 6 w 29"/>
                <a:gd name="T3" fmla="*/ 32 h 44"/>
                <a:gd name="T4" fmla="*/ 6 w 29"/>
                <a:gd name="T5" fmla="*/ 17 h 44"/>
                <a:gd name="T6" fmla="*/ 0 w 29"/>
                <a:gd name="T7" fmla="*/ 17 h 44"/>
                <a:gd name="T8" fmla="*/ 0 w 29"/>
                <a:gd name="T9" fmla="*/ 9 h 44"/>
                <a:gd name="T10" fmla="*/ 6 w 29"/>
                <a:gd name="T11" fmla="*/ 9 h 44"/>
                <a:gd name="T12" fmla="*/ 6 w 29"/>
                <a:gd name="T13" fmla="*/ 0 h 44"/>
                <a:gd name="T14" fmla="*/ 17 w 29"/>
                <a:gd name="T15" fmla="*/ 0 h 44"/>
                <a:gd name="T16" fmla="*/ 17 w 29"/>
                <a:gd name="T17" fmla="*/ 9 h 44"/>
                <a:gd name="T18" fmla="*/ 28 w 29"/>
                <a:gd name="T19" fmla="*/ 9 h 44"/>
                <a:gd name="T20" fmla="*/ 28 w 29"/>
                <a:gd name="T21" fmla="*/ 17 h 44"/>
                <a:gd name="T22" fmla="*/ 17 w 29"/>
                <a:gd name="T23" fmla="*/ 17 h 44"/>
                <a:gd name="T24" fmla="*/ 17 w 29"/>
                <a:gd name="T25" fmla="*/ 30 h 44"/>
                <a:gd name="T26" fmla="*/ 22 w 29"/>
                <a:gd name="T27" fmla="*/ 36 h 44"/>
                <a:gd name="T28" fmla="*/ 29 w 29"/>
                <a:gd name="T29" fmla="*/ 33 h 44"/>
                <a:gd name="T30" fmla="*/ 29 w 29"/>
                <a:gd name="T31" fmla="*/ 42 h 44"/>
                <a:gd name="T32" fmla="*/ 20 w 29"/>
                <a:gd name="T3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44">
                  <a:moveTo>
                    <a:pt x="20" y="44"/>
                  </a:moveTo>
                  <a:cubicBezTo>
                    <a:pt x="12" y="44"/>
                    <a:pt x="6" y="40"/>
                    <a:pt x="6" y="32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34"/>
                    <a:pt x="19" y="36"/>
                    <a:pt x="22" y="36"/>
                  </a:cubicBezTo>
                  <a:cubicBezTo>
                    <a:pt x="25" y="36"/>
                    <a:pt x="28" y="34"/>
                    <a:pt x="29" y="3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6" y="43"/>
                    <a:pt x="23" y="44"/>
                    <a:pt x="20" y="4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32"/>
            <p:cNvSpPr>
              <a:spLocks/>
            </p:cNvSpPr>
            <p:nvPr userDrawn="1"/>
          </p:nvSpPr>
          <p:spPr bwMode="auto">
            <a:xfrm>
              <a:off x="776" y="301"/>
              <a:ext cx="85" cy="108"/>
            </a:xfrm>
            <a:custGeom>
              <a:avLst/>
              <a:gdLst>
                <a:gd name="T0" fmla="*/ 20 w 41"/>
                <a:gd name="T1" fmla="*/ 42 h 52"/>
                <a:gd name="T2" fmla="*/ 7 w 41"/>
                <a:gd name="T3" fmla="*/ 52 h 52"/>
                <a:gd name="T4" fmla="*/ 0 w 41"/>
                <a:gd name="T5" fmla="*/ 51 h 52"/>
                <a:gd name="T6" fmla="*/ 0 w 41"/>
                <a:gd name="T7" fmla="*/ 43 h 52"/>
                <a:gd name="T8" fmla="*/ 5 w 41"/>
                <a:gd name="T9" fmla="*/ 44 h 52"/>
                <a:gd name="T10" fmla="*/ 10 w 41"/>
                <a:gd name="T11" fmla="*/ 40 h 52"/>
                <a:gd name="T12" fmla="*/ 15 w 41"/>
                <a:gd name="T13" fmla="*/ 31 h 52"/>
                <a:gd name="T14" fmla="*/ 0 w 41"/>
                <a:gd name="T15" fmla="*/ 0 h 52"/>
                <a:gd name="T16" fmla="*/ 12 w 41"/>
                <a:gd name="T17" fmla="*/ 0 h 52"/>
                <a:gd name="T18" fmla="*/ 21 w 41"/>
                <a:gd name="T19" fmla="*/ 20 h 52"/>
                <a:gd name="T20" fmla="*/ 29 w 41"/>
                <a:gd name="T21" fmla="*/ 0 h 52"/>
                <a:gd name="T22" fmla="*/ 41 w 41"/>
                <a:gd name="T23" fmla="*/ 0 h 52"/>
                <a:gd name="T24" fmla="*/ 20 w 41"/>
                <a:gd name="T25" fmla="*/ 4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52">
                  <a:moveTo>
                    <a:pt x="20" y="42"/>
                  </a:moveTo>
                  <a:cubicBezTo>
                    <a:pt x="17" y="49"/>
                    <a:pt x="13" y="52"/>
                    <a:pt x="7" y="52"/>
                  </a:cubicBezTo>
                  <a:cubicBezTo>
                    <a:pt x="4" y="52"/>
                    <a:pt x="1" y="52"/>
                    <a:pt x="0" y="51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2" y="43"/>
                    <a:pt x="3" y="44"/>
                    <a:pt x="5" y="44"/>
                  </a:cubicBezTo>
                  <a:cubicBezTo>
                    <a:pt x="8" y="44"/>
                    <a:pt x="9" y="42"/>
                    <a:pt x="10" y="40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1" y="0"/>
                    <a:pt x="41" y="0"/>
                    <a:pt x="41" y="0"/>
                  </a:cubicBezTo>
                  <a:lnTo>
                    <a:pt x="2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33"/>
            <p:cNvSpPr>
              <a:spLocks/>
            </p:cNvSpPr>
            <p:nvPr userDrawn="1"/>
          </p:nvSpPr>
          <p:spPr bwMode="auto">
            <a:xfrm>
              <a:off x="80" y="399"/>
              <a:ext cx="171" cy="116"/>
            </a:xfrm>
            <a:custGeom>
              <a:avLst/>
              <a:gdLst>
                <a:gd name="T0" fmla="*/ 72 w 83"/>
                <a:gd name="T1" fmla="*/ 50 h 56"/>
                <a:gd name="T2" fmla="*/ 71 w 83"/>
                <a:gd name="T3" fmla="*/ 45 h 56"/>
                <a:gd name="T4" fmla="*/ 70 w 83"/>
                <a:gd name="T5" fmla="*/ 37 h 56"/>
                <a:gd name="T6" fmla="*/ 69 w 83"/>
                <a:gd name="T7" fmla="*/ 32 h 56"/>
                <a:gd name="T8" fmla="*/ 69 w 83"/>
                <a:gd name="T9" fmla="*/ 26 h 56"/>
                <a:gd name="T10" fmla="*/ 68 w 83"/>
                <a:gd name="T11" fmla="*/ 19 h 56"/>
                <a:gd name="T12" fmla="*/ 66 w 83"/>
                <a:gd name="T13" fmla="*/ 17 h 56"/>
                <a:gd name="T14" fmla="*/ 59 w 83"/>
                <a:gd name="T15" fmla="*/ 26 h 56"/>
                <a:gd name="T16" fmla="*/ 52 w 83"/>
                <a:gd name="T17" fmla="*/ 34 h 56"/>
                <a:gd name="T18" fmla="*/ 47 w 83"/>
                <a:gd name="T19" fmla="*/ 37 h 56"/>
                <a:gd name="T20" fmla="*/ 43 w 83"/>
                <a:gd name="T21" fmla="*/ 42 h 56"/>
                <a:gd name="T22" fmla="*/ 38 w 83"/>
                <a:gd name="T23" fmla="*/ 46 h 56"/>
                <a:gd name="T24" fmla="*/ 35 w 83"/>
                <a:gd name="T25" fmla="*/ 42 h 56"/>
                <a:gd name="T26" fmla="*/ 34 w 83"/>
                <a:gd name="T27" fmla="*/ 39 h 56"/>
                <a:gd name="T28" fmla="*/ 33 w 83"/>
                <a:gd name="T29" fmla="*/ 36 h 56"/>
                <a:gd name="T30" fmla="*/ 28 w 83"/>
                <a:gd name="T31" fmla="*/ 30 h 56"/>
                <a:gd name="T32" fmla="*/ 24 w 83"/>
                <a:gd name="T33" fmla="*/ 23 h 56"/>
                <a:gd name="T34" fmla="*/ 18 w 83"/>
                <a:gd name="T35" fmla="*/ 16 h 56"/>
                <a:gd name="T36" fmla="*/ 16 w 83"/>
                <a:gd name="T37" fmla="*/ 27 h 56"/>
                <a:gd name="T38" fmla="*/ 12 w 83"/>
                <a:gd name="T39" fmla="*/ 37 h 56"/>
                <a:gd name="T40" fmla="*/ 9 w 83"/>
                <a:gd name="T41" fmla="*/ 44 h 56"/>
                <a:gd name="T42" fmla="*/ 8 w 83"/>
                <a:gd name="T43" fmla="*/ 52 h 56"/>
                <a:gd name="T44" fmla="*/ 0 w 83"/>
                <a:gd name="T45" fmla="*/ 52 h 56"/>
                <a:gd name="T46" fmla="*/ 3 w 83"/>
                <a:gd name="T47" fmla="*/ 44 h 56"/>
                <a:gd name="T48" fmla="*/ 5 w 83"/>
                <a:gd name="T49" fmla="*/ 38 h 56"/>
                <a:gd name="T50" fmla="*/ 6 w 83"/>
                <a:gd name="T51" fmla="*/ 32 h 56"/>
                <a:gd name="T52" fmla="*/ 8 w 83"/>
                <a:gd name="T53" fmla="*/ 27 h 56"/>
                <a:gd name="T54" fmla="*/ 10 w 83"/>
                <a:gd name="T55" fmla="*/ 18 h 56"/>
                <a:gd name="T56" fmla="*/ 10 w 83"/>
                <a:gd name="T57" fmla="*/ 12 h 56"/>
                <a:gd name="T58" fmla="*/ 9 w 83"/>
                <a:gd name="T59" fmla="*/ 7 h 56"/>
                <a:gd name="T60" fmla="*/ 11 w 83"/>
                <a:gd name="T61" fmla="*/ 4 h 56"/>
                <a:gd name="T62" fmla="*/ 13 w 83"/>
                <a:gd name="T63" fmla="*/ 2 h 56"/>
                <a:gd name="T64" fmla="*/ 18 w 83"/>
                <a:gd name="T65" fmla="*/ 3 h 56"/>
                <a:gd name="T66" fmla="*/ 20 w 83"/>
                <a:gd name="T67" fmla="*/ 7 h 56"/>
                <a:gd name="T68" fmla="*/ 21 w 83"/>
                <a:gd name="T69" fmla="*/ 10 h 56"/>
                <a:gd name="T70" fmla="*/ 24 w 83"/>
                <a:gd name="T71" fmla="*/ 11 h 56"/>
                <a:gd name="T72" fmla="*/ 26 w 83"/>
                <a:gd name="T73" fmla="*/ 16 h 56"/>
                <a:gd name="T74" fmla="*/ 33 w 83"/>
                <a:gd name="T75" fmla="*/ 24 h 56"/>
                <a:gd name="T76" fmla="*/ 38 w 83"/>
                <a:gd name="T77" fmla="*/ 33 h 56"/>
                <a:gd name="T78" fmla="*/ 40 w 83"/>
                <a:gd name="T79" fmla="*/ 35 h 56"/>
                <a:gd name="T80" fmla="*/ 45 w 83"/>
                <a:gd name="T81" fmla="*/ 29 h 56"/>
                <a:gd name="T82" fmla="*/ 46 w 83"/>
                <a:gd name="T83" fmla="*/ 28 h 56"/>
                <a:gd name="T84" fmla="*/ 51 w 83"/>
                <a:gd name="T85" fmla="*/ 24 h 56"/>
                <a:gd name="T86" fmla="*/ 58 w 83"/>
                <a:gd name="T87" fmla="*/ 16 h 56"/>
                <a:gd name="T88" fmla="*/ 61 w 83"/>
                <a:gd name="T89" fmla="*/ 12 h 56"/>
                <a:gd name="T90" fmla="*/ 65 w 83"/>
                <a:gd name="T91" fmla="*/ 9 h 56"/>
                <a:gd name="T92" fmla="*/ 66 w 83"/>
                <a:gd name="T93" fmla="*/ 2 h 56"/>
                <a:gd name="T94" fmla="*/ 72 w 83"/>
                <a:gd name="T95" fmla="*/ 1 h 56"/>
                <a:gd name="T96" fmla="*/ 73 w 83"/>
                <a:gd name="T97" fmla="*/ 3 h 56"/>
                <a:gd name="T98" fmla="*/ 75 w 83"/>
                <a:gd name="T99" fmla="*/ 6 h 56"/>
                <a:gd name="T100" fmla="*/ 76 w 83"/>
                <a:gd name="T101" fmla="*/ 11 h 56"/>
                <a:gd name="T102" fmla="*/ 76 w 83"/>
                <a:gd name="T103" fmla="*/ 12 h 56"/>
                <a:gd name="T104" fmla="*/ 76 w 83"/>
                <a:gd name="T105" fmla="*/ 16 h 56"/>
                <a:gd name="T106" fmla="*/ 76 w 83"/>
                <a:gd name="T107" fmla="*/ 22 h 56"/>
                <a:gd name="T108" fmla="*/ 77 w 83"/>
                <a:gd name="T109" fmla="*/ 30 h 56"/>
                <a:gd name="T110" fmla="*/ 77 w 83"/>
                <a:gd name="T111" fmla="*/ 34 h 56"/>
                <a:gd name="T112" fmla="*/ 78 w 83"/>
                <a:gd name="T113" fmla="*/ 46 h 56"/>
                <a:gd name="T114" fmla="*/ 79 w 83"/>
                <a:gd name="T11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3" h="56">
                  <a:moveTo>
                    <a:pt x="79" y="56"/>
                  </a:moveTo>
                  <a:cubicBezTo>
                    <a:pt x="76" y="53"/>
                    <a:pt x="76" y="53"/>
                    <a:pt x="76" y="53"/>
                  </a:cubicBezTo>
                  <a:cubicBezTo>
                    <a:pt x="72" y="50"/>
                    <a:pt x="72" y="50"/>
                    <a:pt x="72" y="50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1" y="46"/>
                    <a:pt x="71" y="46"/>
                    <a:pt x="71" y="46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70" y="43"/>
                    <a:pt x="69" y="41"/>
                    <a:pt x="69" y="39"/>
                  </a:cubicBezTo>
                  <a:cubicBezTo>
                    <a:pt x="69" y="38"/>
                    <a:pt x="69" y="38"/>
                    <a:pt x="70" y="37"/>
                  </a:cubicBezTo>
                  <a:cubicBezTo>
                    <a:pt x="70" y="37"/>
                    <a:pt x="70" y="37"/>
                    <a:pt x="70" y="37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69" y="32"/>
                    <a:pt x="69" y="32"/>
                    <a:pt x="69" y="32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69" y="28"/>
                    <a:pt x="69" y="27"/>
                    <a:pt x="69" y="26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9" y="25"/>
                    <a:pt x="69" y="23"/>
                    <a:pt x="68" y="22"/>
                  </a:cubicBezTo>
                  <a:cubicBezTo>
                    <a:pt x="68" y="19"/>
                    <a:pt x="68" y="19"/>
                    <a:pt x="68" y="19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3" y="21"/>
                    <a:pt x="63" y="21"/>
                    <a:pt x="63" y="21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1" y="44"/>
                    <a:pt x="41" y="44"/>
                    <a:pt x="41" y="45"/>
                  </a:cubicBezTo>
                  <a:cubicBezTo>
                    <a:pt x="40" y="46"/>
                    <a:pt x="39" y="46"/>
                    <a:pt x="38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2" y="35"/>
                    <a:pt x="31" y="34"/>
                    <a:pt x="30" y="33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7"/>
                    <a:pt x="19" y="16"/>
                    <a:pt x="18" y="16"/>
                  </a:cubicBezTo>
                  <a:cubicBezTo>
                    <a:pt x="18" y="19"/>
                    <a:pt x="18" y="20"/>
                    <a:pt x="17" y="22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7"/>
                    <a:pt x="8" y="49"/>
                    <a:pt x="7" y="50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6" y="54"/>
                    <a:pt x="4" y="55"/>
                    <a:pt x="3" y="55"/>
                  </a:cubicBezTo>
                  <a:cubicBezTo>
                    <a:pt x="2" y="55"/>
                    <a:pt x="2" y="55"/>
                    <a:pt x="1" y="54"/>
                  </a:cubicBezTo>
                  <a:cubicBezTo>
                    <a:pt x="0" y="53"/>
                    <a:pt x="0" y="53"/>
                    <a:pt x="0" y="5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" y="46"/>
                    <a:pt x="2" y="44"/>
                    <a:pt x="3" y="4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40"/>
                    <a:pt x="3" y="39"/>
                    <a:pt x="5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4"/>
                    <a:pt x="6" y="33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0"/>
                    <a:pt x="22" y="10"/>
                    <a:pt x="23" y="10"/>
                  </a:cubicBezTo>
                  <a:cubicBezTo>
                    <a:pt x="23" y="10"/>
                    <a:pt x="24" y="11"/>
                    <a:pt x="24" y="11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8" y="33"/>
                    <a:pt x="38" y="34"/>
                    <a:pt x="39" y="34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5" y="30"/>
                    <a:pt x="45" y="29"/>
                    <a:pt x="45" y="29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7" y="27"/>
                    <a:pt x="47" y="27"/>
                    <a:pt x="48" y="27"/>
                  </a:cubicBezTo>
                  <a:cubicBezTo>
                    <a:pt x="48" y="26"/>
                    <a:pt x="49" y="25"/>
                    <a:pt x="50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2" y="21"/>
                    <a:pt x="53" y="20"/>
                    <a:pt x="55" y="19"/>
                  </a:cubicBezTo>
                  <a:cubicBezTo>
                    <a:pt x="55" y="18"/>
                    <a:pt x="56" y="17"/>
                    <a:pt x="58" y="16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2" y="11"/>
                    <a:pt x="63" y="10"/>
                    <a:pt x="63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6" y="2"/>
                    <a:pt x="66" y="2"/>
                    <a:pt x="66" y="2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8" y="0"/>
                    <a:pt x="69" y="0"/>
                    <a:pt x="69" y="0"/>
                  </a:cubicBezTo>
                  <a:cubicBezTo>
                    <a:pt x="69" y="0"/>
                    <a:pt x="70" y="0"/>
                    <a:pt x="72" y="1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74" y="4"/>
                    <a:pt x="74" y="4"/>
                    <a:pt x="74" y="4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5" y="5"/>
                    <a:pt x="75" y="6"/>
                    <a:pt x="75" y="6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5" y="9"/>
                    <a:pt x="75" y="10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5" y="12"/>
                    <a:pt x="75" y="12"/>
                    <a:pt x="75" y="12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76" y="13"/>
                    <a:pt x="76" y="13"/>
                    <a:pt x="76" y="13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6" y="22"/>
                    <a:pt x="76" y="22"/>
                    <a:pt x="76" y="22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77" y="27"/>
                    <a:pt x="78" y="28"/>
                    <a:pt x="78" y="29"/>
                  </a:cubicBezTo>
                  <a:cubicBezTo>
                    <a:pt x="78" y="29"/>
                    <a:pt x="77" y="30"/>
                    <a:pt x="77" y="30"/>
                  </a:cubicBezTo>
                  <a:cubicBezTo>
                    <a:pt x="77" y="31"/>
                    <a:pt x="78" y="31"/>
                    <a:pt x="78" y="32"/>
                  </a:cubicBezTo>
                  <a:cubicBezTo>
                    <a:pt x="78" y="32"/>
                    <a:pt x="77" y="33"/>
                    <a:pt x="77" y="33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8" y="43"/>
                    <a:pt x="78" y="43"/>
                    <a:pt x="78" y="43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79" y="47"/>
                    <a:pt x="79" y="48"/>
                    <a:pt x="79" y="48"/>
                  </a:cubicBezTo>
                  <a:cubicBezTo>
                    <a:pt x="81" y="50"/>
                    <a:pt x="83" y="51"/>
                    <a:pt x="83" y="53"/>
                  </a:cubicBezTo>
                  <a:cubicBezTo>
                    <a:pt x="82" y="54"/>
                    <a:pt x="81" y="55"/>
                    <a:pt x="79" y="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34"/>
            <p:cNvSpPr>
              <a:spLocks noEditPoints="1"/>
            </p:cNvSpPr>
            <p:nvPr userDrawn="1"/>
          </p:nvSpPr>
          <p:spPr bwMode="auto">
            <a:xfrm>
              <a:off x="266" y="409"/>
              <a:ext cx="84" cy="104"/>
            </a:xfrm>
            <a:custGeom>
              <a:avLst/>
              <a:gdLst>
                <a:gd name="T0" fmla="*/ 40 w 41"/>
                <a:gd name="T1" fmla="*/ 12 h 50"/>
                <a:gd name="T2" fmla="*/ 39 w 41"/>
                <a:gd name="T3" fmla="*/ 15 h 50"/>
                <a:gd name="T4" fmla="*/ 38 w 41"/>
                <a:gd name="T5" fmla="*/ 18 h 50"/>
                <a:gd name="T6" fmla="*/ 39 w 41"/>
                <a:gd name="T7" fmla="*/ 21 h 50"/>
                <a:gd name="T8" fmla="*/ 38 w 41"/>
                <a:gd name="T9" fmla="*/ 24 h 50"/>
                <a:gd name="T10" fmla="*/ 38 w 41"/>
                <a:gd name="T11" fmla="*/ 27 h 50"/>
                <a:gd name="T12" fmla="*/ 38 w 41"/>
                <a:gd name="T13" fmla="*/ 32 h 50"/>
                <a:gd name="T14" fmla="*/ 37 w 41"/>
                <a:gd name="T15" fmla="*/ 35 h 50"/>
                <a:gd name="T16" fmla="*/ 37 w 41"/>
                <a:gd name="T17" fmla="*/ 38 h 50"/>
                <a:gd name="T18" fmla="*/ 37 w 41"/>
                <a:gd name="T19" fmla="*/ 40 h 50"/>
                <a:gd name="T20" fmla="*/ 39 w 41"/>
                <a:gd name="T21" fmla="*/ 44 h 50"/>
                <a:gd name="T22" fmla="*/ 39 w 41"/>
                <a:gd name="T23" fmla="*/ 47 h 50"/>
                <a:gd name="T24" fmla="*/ 35 w 41"/>
                <a:gd name="T25" fmla="*/ 49 h 50"/>
                <a:gd name="T26" fmla="*/ 31 w 41"/>
                <a:gd name="T27" fmla="*/ 44 h 50"/>
                <a:gd name="T28" fmla="*/ 30 w 41"/>
                <a:gd name="T29" fmla="*/ 34 h 50"/>
                <a:gd name="T30" fmla="*/ 28 w 41"/>
                <a:gd name="T31" fmla="*/ 30 h 50"/>
                <a:gd name="T32" fmla="*/ 25 w 41"/>
                <a:gd name="T33" fmla="*/ 35 h 50"/>
                <a:gd name="T34" fmla="*/ 20 w 41"/>
                <a:gd name="T35" fmla="*/ 41 h 50"/>
                <a:gd name="T36" fmla="*/ 12 w 41"/>
                <a:gd name="T37" fmla="*/ 48 h 50"/>
                <a:gd name="T38" fmla="*/ 5 w 41"/>
                <a:gd name="T39" fmla="*/ 48 h 50"/>
                <a:gd name="T40" fmla="*/ 1 w 41"/>
                <a:gd name="T41" fmla="*/ 40 h 50"/>
                <a:gd name="T42" fmla="*/ 1 w 41"/>
                <a:gd name="T43" fmla="*/ 36 h 50"/>
                <a:gd name="T44" fmla="*/ 2 w 41"/>
                <a:gd name="T45" fmla="*/ 30 h 50"/>
                <a:gd name="T46" fmla="*/ 2 w 41"/>
                <a:gd name="T47" fmla="*/ 26 h 50"/>
                <a:gd name="T48" fmla="*/ 2 w 41"/>
                <a:gd name="T49" fmla="*/ 24 h 50"/>
                <a:gd name="T50" fmla="*/ 5 w 41"/>
                <a:gd name="T51" fmla="*/ 19 h 50"/>
                <a:gd name="T52" fmla="*/ 5 w 41"/>
                <a:gd name="T53" fmla="*/ 17 h 50"/>
                <a:gd name="T54" fmla="*/ 7 w 41"/>
                <a:gd name="T55" fmla="*/ 11 h 50"/>
                <a:gd name="T56" fmla="*/ 7 w 41"/>
                <a:gd name="T57" fmla="*/ 9 h 50"/>
                <a:gd name="T58" fmla="*/ 14 w 41"/>
                <a:gd name="T59" fmla="*/ 2 h 50"/>
                <a:gd name="T60" fmla="*/ 25 w 41"/>
                <a:gd name="T61" fmla="*/ 1 h 50"/>
                <a:gd name="T62" fmla="*/ 31 w 41"/>
                <a:gd name="T63" fmla="*/ 3 h 50"/>
                <a:gd name="T64" fmla="*/ 35 w 41"/>
                <a:gd name="T65" fmla="*/ 5 h 50"/>
                <a:gd name="T66" fmla="*/ 41 w 41"/>
                <a:gd name="T67" fmla="*/ 7 h 50"/>
                <a:gd name="T68" fmla="*/ 31 w 41"/>
                <a:gd name="T69" fmla="*/ 11 h 50"/>
                <a:gd name="T70" fmla="*/ 24 w 41"/>
                <a:gd name="T71" fmla="*/ 8 h 50"/>
                <a:gd name="T72" fmla="*/ 22 w 41"/>
                <a:gd name="T73" fmla="*/ 8 h 50"/>
                <a:gd name="T74" fmla="*/ 17 w 41"/>
                <a:gd name="T75" fmla="*/ 9 h 50"/>
                <a:gd name="T76" fmla="*/ 14 w 41"/>
                <a:gd name="T77" fmla="*/ 12 h 50"/>
                <a:gd name="T78" fmla="*/ 14 w 41"/>
                <a:gd name="T79" fmla="*/ 17 h 50"/>
                <a:gd name="T80" fmla="*/ 11 w 41"/>
                <a:gd name="T81" fmla="*/ 23 h 50"/>
                <a:gd name="T82" fmla="*/ 10 w 41"/>
                <a:gd name="T83" fmla="*/ 26 h 50"/>
                <a:gd name="T84" fmla="*/ 9 w 41"/>
                <a:gd name="T85" fmla="*/ 29 h 50"/>
                <a:gd name="T86" fmla="*/ 9 w 41"/>
                <a:gd name="T87" fmla="*/ 32 h 50"/>
                <a:gd name="T88" fmla="*/ 8 w 41"/>
                <a:gd name="T89" fmla="*/ 35 h 50"/>
                <a:gd name="T90" fmla="*/ 7 w 41"/>
                <a:gd name="T91" fmla="*/ 41 h 50"/>
                <a:gd name="T92" fmla="*/ 8 w 41"/>
                <a:gd name="T93" fmla="*/ 41 h 50"/>
                <a:gd name="T94" fmla="*/ 10 w 41"/>
                <a:gd name="T95" fmla="*/ 39 h 50"/>
                <a:gd name="T96" fmla="*/ 17 w 41"/>
                <a:gd name="T97" fmla="*/ 33 h 50"/>
                <a:gd name="T98" fmla="*/ 20 w 41"/>
                <a:gd name="T99" fmla="*/ 29 h 50"/>
                <a:gd name="T100" fmla="*/ 22 w 41"/>
                <a:gd name="T101" fmla="*/ 27 h 50"/>
                <a:gd name="T102" fmla="*/ 29 w 41"/>
                <a:gd name="T103" fmla="*/ 18 h 50"/>
                <a:gd name="T104" fmla="*/ 31 w 41"/>
                <a:gd name="T105" fmla="*/ 15 h 50"/>
                <a:gd name="T106" fmla="*/ 32 w 41"/>
                <a:gd name="T107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" h="50">
                  <a:moveTo>
                    <a:pt x="40" y="8"/>
                  </a:moveTo>
                  <a:cubicBezTo>
                    <a:pt x="41" y="11"/>
                    <a:pt x="41" y="11"/>
                    <a:pt x="41" y="11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6"/>
                    <a:pt x="39" y="17"/>
                    <a:pt x="39" y="17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7" y="39"/>
                    <a:pt x="37" y="39"/>
                    <a:pt x="37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44"/>
                    <a:pt x="41" y="45"/>
                    <a:pt x="41" y="46"/>
                  </a:cubicBezTo>
                  <a:cubicBezTo>
                    <a:pt x="39" y="47"/>
                    <a:pt x="39" y="47"/>
                    <a:pt x="39" y="47"/>
                  </a:cubicBezTo>
                  <a:cubicBezTo>
                    <a:pt x="39" y="48"/>
                    <a:pt x="38" y="48"/>
                    <a:pt x="37" y="49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4" y="50"/>
                    <a:pt x="34" y="50"/>
                    <a:pt x="34" y="50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0" y="43"/>
                    <a:pt x="30" y="42"/>
                    <a:pt x="30" y="41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7" y="50"/>
                    <a:pt x="6" y="49"/>
                    <a:pt x="5" y="48"/>
                  </a:cubicBezTo>
                  <a:cubicBezTo>
                    <a:pt x="2" y="46"/>
                    <a:pt x="1" y="45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2" y="30"/>
                    <a:pt x="2" y="30"/>
                  </a:cubicBezTo>
                  <a:cubicBezTo>
                    <a:pt x="2" y="30"/>
                    <a:pt x="2" y="29"/>
                    <a:pt x="2" y="29"/>
                  </a:cubicBezTo>
                  <a:cubicBezTo>
                    <a:pt x="2" y="29"/>
                    <a:pt x="2" y="29"/>
                    <a:pt x="2" y="28"/>
                  </a:cubicBezTo>
                  <a:cubicBezTo>
                    <a:pt x="2" y="28"/>
                    <a:pt x="2" y="27"/>
                    <a:pt x="2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2" y="25"/>
                    <a:pt x="2" y="25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3"/>
                    <a:pt x="2" y="23"/>
                  </a:cubicBezTo>
                  <a:cubicBezTo>
                    <a:pt x="2" y="22"/>
                    <a:pt x="3" y="22"/>
                    <a:pt x="4" y="21"/>
                  </a:cubicBezTo>
                  <a:cubicBezTo>
                    <a:pt x="4" y="21"/>
                    <a:pt x="4" y="20"/>
                    <a:pt x="5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5"/>
                    <a:pt x="6" y="14"/>
                    <a:pt x="7" y="13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0"/>
                    <a:pt x="7" y="10"/>
                  </a:cubicBezTo>
                  <a:cubicBezTo>
                    <a:pt x="7" y="10"/>
                    <a:pt x="7" y="10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7"/>
                    <a:pt x="10" y="5"/>
                    <a:pt x="12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9" y="2"/>
                    <a:pt x="30" y="2"/>
                    <a:pt x="31" y="3"/>
                  </a:cubicBezTo>
                  <a:cubicBezTo>
                    <a:pt x="31" y="3"/>
                    <a:pt x="31" y="3"/>
                    <a:pt x="31" y="2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1" y="7"/>
                    <a:pt x="41" y="7"/>
                    <a:pt x="41" y="7"/>
                  </a:cubicBezTo>
                  <a:lnTo>
                    <a:pt x="40" y="8"/>
                  </a:lnTo>
                  <a:close/>
                  <a:moveTo>
                    <a:pt x="31" y="11"/>
                  </a:moveTo>
                  <a:cubicBezTo>
                    <a:pt x="31" y="11"/>
                    <a:pt x="31" y="11"/>
                    <a:pt x="31" y="11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11"/>
                    <a:pt x="14" y="12"/>
                    <a:pt x="14" y="12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1" y="20"/>
                    <a:pt x="11" y="21"/>
                    <a:pt x="11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30"/>
                    <a:pt x="9" y="31"/>
                    <a:pt x="9" y="31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9" y="41"/>
                    <a:pt x="9" y="40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9" y="31"/>
                    <a:pt x="19" y="31"/>
                    <a:pt x="20" y="31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7"/>
                    <a:pt x="23" y="27"/>
                    <a:pt x="23" y="26"/>
                  </a:cubicBezTo>
                  <a:cubicBezTo>
                    <a:pt x="23" y="26"/>
                    <a:pt x="24" y="25"/>
                    <a:pt x="24" y="2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2" y="12"/>
                    <a:pt x="32" y="12"/>
                    <a:pt x="32" y="12"/>
                  </a:cubicBezTo>
                  <a:lnTo>
                    <a:pt x="3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35"/>
            <p:cNvSpPr>
              <a:spLocks/>
            </p:cNvSpPr>
            <p:nvPr userDrawn="1"/>
          </p:nvSpPr>
          <p:spPr bwMode="auto">
            <a:xfrm>
              <a:off x="361" y="390"/>
              <a:ext cx="80" cy="121"/>
            </a:xfrm>
            <a:custGeom>
              <a:avLst/>
              <a:gdLst>
                <a:gd name="T0" fmla="*/ 34 w 39"/>
                <a:gd name="T1" fmla="*/ 53 h 58"/>
                <a:gd name="T2" fmla="*/ 29 w 39"/>
                <a:gd name="T3" fmla="*/ 57 h 58"/>
                <a:gd name="T4" fmla="*/ 25 w 39"/>
                <a:gd name="T5" fmla="*/ 57 h 58"/>
                <a:gd name="T6" fmla="*/ 21 w 39"/>
                <a:gd name="T7" fmla="*/ 57 h 58"/>
                <a:gd name="T8" fmla="*/ 16 w 39"/>
                <a:gd name="T9" fmla="*/ 55 h 58"/>
                <a:gd name="T10" fmla="*/ 13 w 39"/>
                <a:gd name="T11" fmla="*/ 52 h 58"/>
                <a:gd name="T12" fmla="*/ 10 w 39"/>
                <a:gd name="T13" fmla="*/ 46 h 58"/>
                <a:gd name="T14" fmla="*/ 9 w 39"/>
                <a:gd name="T15" fmla="*/ 40 h 58"/>
                <a:gd name="T16" fmla="*/ 9 w 39"/>
                <a:gd name="T17" fmla="*/ 37 h 58"/>
                <a:gd name="T18" fmla="*/ 9 w 39"/>
                <a:gd name="T19" fmla="*/ 34 h 58"/>
                <a:gd name="T20" fmla="*/ 9 w 39"/>
                <a:gd name="T21" fmla="*/ 32 h 58"/>
                <a:gd name="T22" fmla="*/ 9 w 39"/>
                <a:gd name="T23" fmla="*/ 28 h 58"/>
                <a:gd name="T24" fmla="*/ 9 w 39"/>
                <a:gd name="T25" fmla="*/ 26 h 58"/>
                <a:gd name="T26" fmla="*/ 6 w 39"/>
                <a:gd name="T27" fmla="*/ 26 h 58"/>
                <a:gd name="T28" fmla="*/ 4 w 39"/>
                <a:gd name="T29" fmla="*/ 25 h 58"/>
                <a:gd name="T30" fmla="*/ 1 w 39"/>
                <a:gd name="T31" fmla="*/ 21 h 58"/>
                <a:gd name="T32" fmla="*/ 2 w 39"/>
                <a:gd name="T33" fmla="*/ 18 h 58"/>
                <a:gd name="T34" fmla="*/ 6 w 39"/>
                <a:gd name="T35" fmla="*/ 18 h 58"/>
                <a:gd name="T36" fmla="*/ 10 w 39"/>
                <a:gd name="T37" fmla="*/ 18 h 58"/>
                <a:gd name="T38" fmla="*/ 9 w 39"/>
                <a:gd name="T39" fmla="*/ 14 h 58"/>
                <a:gd name="T40" fmla="*/ 9 w 39"/>
                <a:gd name="T41" fmla="*/ 11 h 58"/>
                <a:gd name="T42" fmla="*/ 9 w 39"/>
                <a:gd name="T43" fmla="*/ 7 h 58"/>
                <a:gd name="T44" fmla="*/ 8 w 39"/>
                <a:gd name="T45" fmla="*/ 3 h 58"/>
                <a:gd name="T46" fmla="*/ 10 w 39"/>
                <a:gd name="T47" fmla="*/ 1 h 58"/>
                <a:gd name="T48" fmla="*/ 17 w 39"/>
                <a:gd name="T49" fmla="*/ 3 h 58"/>
                <a:gd name="T50" fmla="*/ 17 w 39"/>
                <a:gd name="T51" fmla="*/ 5 h 58"/>
                <a:gd name="T52" fmla="*/ 17 w 39"/>
                <a:gd name="T53" fmla="*/ 7 h 58"/>
                <a:gd name="T54" fmla="*/ 17 w 39"/>
                <a:gd name="T55" fmla="*/ 9 h 58"/>
                <a:gd name="T56" fmla="*/ 17 w 39"/>
                <a:gd name="T57" fmla="*/ 10 h 58"/>
                <a:gd name="T58" fmla="*/ 17 w 39"/>
                <a:gd name="T59" fmla="*/ 14 h 58"/>
                <a:gd name="T60" fmla="*/ 17 w 39"/>
                <a:gd name="T61" fmla="*/ 17 h 58"/>
                <a:gd name="T62" fmla="*/ 20 w 39"/>
                <a:gd name="T63" fmla="*/ 19 h 58"/>
                <a:gd name="T64" fmla="*/ 30 w 39"/>
                <a:gd name="T65" fmla="*/ 18 h 58"/>
                <a:gd name="T66" fmla="*/ 32 w 39"/>
                <a:gd name="T67" fmla="*/ 18 h 58"/>
                <a:gd name="T68" fmla="*/ 39 w 39"/>
                <a:gd name="T69" fmla="*/ 21 h 58"/>
                <a:gd name="T70" fmla="*/ 33 w 39"/>
                <a:gd name="T71" fmla="*/ 24 h 58"/>
                <a:gd name="T72" fmla="*/ 27 w 39"/>
                <a:gd name="T73" fmla="*/ 25 h 58"/>
                <a:gd name="T74" fmla="*/ 25 w 39"/>
                <a:gd name="T75" fmla="*/ 25 h 58"/>
                <a:gd name="T76" fmla="*/ 20 w 39"/>
                <a:gd name="T77" fmla="*/ 26 h 58"/>
                <a:gd name="T78" fmla="*/ 17 w 39"/>
                <a:gd name="T79" fmla="*/ 26 h 58"/>
                <a:gd name="T80" fmla="*/ 15 w 39"/>
                <a:gd name="T81" fmla="*/ 30 h 58"/>
                <a:gd name="T82" fmla="*/ 15 w 39"/>
                <a:gd name="T83" fmla="*/ 36 h 58"/>
                <a:gd name="T84" fmla="*/ 16 w 39"/>
                <a:gd name="T85" fmla="*/ 42 h 58"/>
                <a:gd name="T86" fmla="*/ 17 w 39"/>
                <a:gd name="T87" fmla="*/ 46 h 58"/>
                <a:gd name="T88" fmla="*/ 19 w 39"/>
                <a:gd name="T89" fmla="*/ 48 h 58"/>
                <a:gd name="T90" fmla="*/ 20 w 39"/>
                <a:gd name="T91" fmla="*/ 50 h 58"/>
                <a:gd name="T92" fmla="*/ 22 w 39"/>
                <a:gd name="T93" fmla="*/ 51 h 58"/>
                <a:gd name="T94" fmla="*/ 25 w 39"/>
                <a:gd name="T95" fmla="*/ 51 h 58"/>
                <a:gd name="T96" fmla="*/ 29 w 39"/>
                <a:gd name="T97" fmla="*/ 49 h 58"/>
                <a:gd name="T98" fmla="*/ 36 w 39"/>
                <a:gd name="T99" fmla="*/ 4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9" h="58">
                  <a:moveTo>
                    <a:pt x="36" y="49"/>
                  </a:moveTo>
                  <a:cubicBezTo>
                    <a:pt x="36" y="51"/>
                    <a:pt x="36" y="52"/>
                    <a:pt x="34" y="53"/>
                  </a:cubicBezTo>
                  <a:cubicBezTo>
                    <a:pt x="33" y="54"/>
                    <a:pt x="32" y="55"/>
                    <a:pt x="30" y="56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4" y="58"/>
                    <a:pt x="23" y="58"/>
                    <a:pt x="23" y="58"/>
                  </a:cubicBezTo>
                  <a:cubicBezTo>
                    <a:pt x="22" y="58"/>
                    <a:pt x="22" y="58"/>
                    <a:pt x="21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2" y="25"/>
                    <a:pt x="1" y="24"/>
                    <a:pt x="1" y="22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6"/>
                    <a:pt x="8" y="6"/>
                    <a:pt x="8" y="5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6" y="0"/>
                    <a:pt x="17" y="1"/>
                    <a:pt x="17" y="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7" y="5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8" y="18"/>
                    <a:pt x="39" y="19"/>
                    <a:pt x="39" y="21"/>
                  </a:cubicBezTo>
                  <a:cubicBezTo>
                    <a:pt x="39" y="22"/>
                    <a:pt x="38" y="22"/>
                    <a:pt x="37" y="22"/>
                  </a:cubicBezTo>
                  <a:cubicBezTo>
                    <a:pt x="36" y="23"/>
                    <a:pt x="35" y="23"/>
                    <a:pt x="33" y="24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0" y="24"/>
                    <a:pt x="29" y="25"/>
                    <a:pt x="27" y="25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6"/>
                    <a:pt x="19" y="26"/>
                    <a:pt x="18" y="26"/>
                  </a:cubicBezTo>
                  <a:cubicBezTo>
                    <a:pt x="18" y="26"/>
                    <a:pt x="17" y="26"/>
                    <a:pt x="17" y="26"/>
                  </a:cubicBezTo>
                  <a:cubicBezTo>
                    <a:pt x="17" y="26"/>
                    <a:pt x="16" y="26"/>
                    <a:pt x="16" y="26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8"/>
                    <a:pt x="18" y="48"/>
                    <a:pt x="19" y="48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4" y="51"/>
                    <a:pt x="25" y="51"/>
                    <a:pt x="25" y="51"/>
                  </a:cubicBezTo>
                  <a:cubicBezTo>
                    <a:pt x="27" y="50"/>
                    <a:pt x="27" y="49"/>
                    <a:pt x="29" y="49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0" y="48"/>
                    <a:pt x="31" y="47"/>
                    <a:pt x="33" y="47"/>
                  </a:cubicBezTo>
                  <a:cubicBezTo>
                    <a:pt x="34" y="47"/>
                    <a:pt x="35" y="47"/>
                    <a:pt x="36" y="48"/>
                  </a:cubicBezTo>
                  <a:lnTo>
                    <a:pt x="36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6"/>
            <p:cNvSpPr>
              <a:spLocks/>
            </p:cNvSpPr>
            <p:nvPr userDrawn="1"/>
          </p:nvSpPr>
          <p:spPr bwMode="auto">
            <a:xfrm>
              <a:off x="435" y="390"/>
              <a:ext cx="79" cy="121"/>
            </a:xfrm>
            <a:custGeom>
              <a:avLst/>
              <a:gdLst>
                <a:gd name="T0" fmla="*/ 33 w 38"/>
                <a:gd name="T1" fmla="*/ 53 h 58"/>
                <a:gd name="T2" fmla="*/ 28 w 38"/>
                <a:gd name="T3" fmla="*/ 57 h 58"/>
                <a:gd name="T4" fmla="*/ 25 w 38"/>
                <a:gd name="T5" fmla="*/ 57 h 58"/>
                <a:gd name="T6" fmla="*/ 21 w 38"/>
                <a:gd name="T7" fmla="*/ 57 h 58"/>
                <a:gd name="T8" fmla="*/ 16 w 38"/>
                <a:gd name="T9" fmla="*/ 55 h 58"/>
                <a:gd name="T10" fmla="*/ 13 w 38"/>
                <a:gd name="T11" fmla="*/ 52 h 58"/>
                <a:gd name="T12" fmla="*/ 9 w 38"/>
                <a:gd name="T13" fmla="*/ 46 h 58"/>
                <a:gd name="T14" fmla="*/ 9 w 38"/>
                <a:gd name="T15" fmla="*/ 40 h 58"/>
                <a:gd name="T16" fmla="*/ 8 w 38"/>
                <a:gd name="T17" fmla="*/ 37 h 58"/>
                <a:gd name="T18" fmla="*/ 9 w 38"/>
                <a:gd name="T19" fmla="*/ 34 h 58"/>
                <a:gd name="T20" fmla="*/ 8 w 38"/>
                <a:gd name="T21" fmla="*/ 32 h 58"/>
                <a:gd name="T22" fmla="*/ 8 w 38"/>
                <a:gd name="T23" fmla="*/ 28 h 58"/>
                <a:gd name="T24" fmla="*/ 9 w 38"/>
                <a:gd name="T25" fmla="*/ 26 h 58"/>
                <a:gd name="T26" fmla="*/ 6 w 38"/>
                <a:gd name="T27" fmla="*/ 26 h 58"/>
                <a:gd name="T28" fmla="*/ 4 w 38"/>
                <a:gd name="T29" fmla="*/ 25 h 58"/>
                <a:gd name="T30" fmla="*/ 1 w 38"/>
                <a:gd name="T31" fmla="*/ 21 h 58"/>
                <a:gd name="T32" fmla="*/ 2 w 38"/>
                <a:gd name="T33" fmla="*/ 18 h 58"/>
                <a:gd name="T34" fmla="*/ 6 w 38"/>
                <a:gd name="T35" fmla="*/ 18 h 58"/>
                <a:gd name="T36" fmla="*/ 10 w 38"/>
                <a:gd name="T37" fmla="*/ 18 h 58"/>
                <a:gd name="T38" fmla="*/ 8 w 38"/>
                <a:gd name="T39" fmla="*/ 14 h 58"/>
                <a:gd name="T40" fmla="*/ 9 w 38"/>
                <a:gd name="T41" fmla="*/ 11 h 58"/>
                <a:gd name="T42" fmla="*/ 8 w 38"/>
                <a:gd name="T43" fmla="*/ 7 h 58"/>
                <a:gd name="T44" fmla="*/ 8 w 38"/>
                <a:gd name="T45" fmla="*/ 3 h 58"/>
                <a:gd name="T46" fmla="*/ 9 w 38"/>
                <a:gd name="T47" fmla="*/ 1 h 58"/>
                <a:gd name="T48" fmla="*/ 16 w 38"/>
                <a:gd name="T49" fmla="*/ 3 h 58"/>
                <a:gd name="T50" fmla="*/ 17 w 38"/>
                <a:gd name="T51" fmla="*/ 5 h 58"/>
                <a:gd name="T52" fmla="*/ 16 w 38"/>
                <a:gd name="T53" fmla="*/ 7 h 58"/>
                <a:gd name="T54" fmla="*/ 17 w 38"/>
                <a:gd name="T55" fmla="*/ 9 h 58"/>
                <a:gd name="T56" fmla="*/ 17 w 38"/>
                <a:gd name="T57" fmla="*/ 10 h 58"/>
                <a:gd name="T58" fmla="*/ 16 w 38"/>
                <a:gd name="T59" fmla="*/ 14 h 58"/>
                <a:gd name="T60" fmla="*/ 17 w 38"/>
                <a:gd name="T61" fmla="*/ 17 h 58"/>
                <a:gd name="T62" fmla="*/ 19 w 38"/>
                <a:gd name="T63" fmla="*/ 19 h 58"/>
                <a:gd name="T64" fmla="*/ 29 w 38"/>
                <a:gd name="T65" fmla="*/ 18 h 58"/>
                <a:gd name="T66" fmla="*/ 31 w 38"/>
                <a:gd name="T67" fmla="*/ 18 h 58"/>
                <a:gd name="T68" fmla="*/ 38 w 38"/>
                <a:gd name="T69" fmla="*/ 21 h 58"/>
                <a:gd name="T70" fmla="*/ 33 w 38"/>
                <a:gd name="T71" fmla="*/ 24 h 58"/>
                <a:gd name="T72" fmla="*/ 27 w 38"/>
                <a:gd name="T73" fmla="*/ 25 h 58"/>
                <a:gd name="T74" fmla="*/ 25 w 38"/>
                <a:gd name="T75" fmla="*/ 25 h 58"/>
                <a:gd name="T76" fmla="*/ 20 w 38"/>
                <a:gd name="T77" fmla="*/ 26 h 58"/>
                <a:gd name="T78" fmla="*/ 17 w 38"/>
                <a:gd name="T79" fmla="*/ 26 h 58"/>
                <a:gd name="T80" fmla="*/ 15 w 38"/>
                <a:gd name="T81" fmla="*/ 30 h 58"/>
                <a:gd name="T82" fmla="*/ 15 w 38"/>
                <a:gd name="T83" fmla="*/ 36 h 58"/>
                <a:gd name="T84" fmla="*/ 15 w 38"/>
                <a:gd name="T85" fmla="*/ 42 h 58"/>
                <a:gd name="T86" fmla="*/ 17 w 38"/>
                <a:gd name="T87" fmla="*/ 46 h 58"/>
                <a:gd name="T88" fmla="*/ 19 w 38"/>
                <a:gd name="T89" fmla="*/ 48 h 58"/>
                <a:gd name="T90" fmla="*/ 20 w 38"/>
                <a:gd name="T91" fmla="*/ 50 h 58"/>
                <a:gd name="T92" fmla="*/ 22 w 38"/>
                <a:gd name="T93" fmla="*/ 51 h 58"/>
                <a:gd name="T94" fmla="*/ 25 w 38"/>
                <a:gd name="T95" fmla="*/ 51 h 58"/>
                <a:gd name="T96" fmla="*/ 29 w 38"/>
                <a:gd name="T97" fmla="*/ 49 h 58"/>
                <a:gd name="T98" fmla="*/ 36 w 38"/>
                <a:gd name="T99" fmla="*/ 4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" h="58">
                  <a:moveTo>
                    <a:pt x="36" y="49"/>
                  </a:moveTo>
                  <a:cubicBezTo>
                    <a:pt x="36" y="51"/>
                    <a:pt x="35" y="52"/>
                    <a:pt x="33" y="53"/>
                  </a:cubicBezTo>
                  <a:cubicBezTo>
                    <a:pt x="33" y="54"/>
                    <a:pt x="32" y="55"/>
                    <a:pt x="30" y="56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4" y="58"/>
                    <a:pt x="23" y="58"/>
                    <a:pt x="22" y="58"/>
                  </a:cubicBezTo>
                  <a:cubicBezTo>
                    <a:pt x="22" y="58"/>
                    <a:pt x="21" y="58"/>
                    <a:pt x="21" y="57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2" y="25"/>
                    <a:pt x="1" y="24"/>
                    <a:pt x="1" y="22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8" y="5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5" y="0"/>
                    <a:pt x="16" y="1"/>
                    <a:pt x="16" y="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7" y="5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7" y="18"/>
                    <a:pt x="38" y="19"/>
                    <a:pt x="38" y="21"/>
                  </a:cubicBezTo>
                  <a:cubicBezTo>
                    <a:pt x="38" y="22"/>
                    <a:pt x="38" y="22"/>
                    <a:pt x="37" y="22"/>
                  </a:cubicBezTo>
                  <a:cubicBezTo>
                    <a:pt x="36" y="23"/>
                    <a:pt x="34" y="23"/>
                    <a:pt x="33" y="24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0" y="24"/>
                    <a:pt x="28" y="25"/>
                    <a:pt x="27" y="25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8" y="26"/>
                  </a:cubicBezTo>
                  <a:cubicBezTo>
                    <a:pt x="18" y="26"/>
                    <a:pt x="17" y="26"/>
                    <a:pt x="17" y="26"/>
                  </a:cubicBezTo>
                  <a:cubicBezTo>
                    <a:pt x="16" y="26"/>
                    <a:pt x="16" y="26"/>
                    <a:pt x="15" y="26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8"/>
                    <a:pt x="17" y="48"/>
                    <a:pt x="19" y="48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2" y="51"/>
                    <a:pt x="23" y="51"/>
                    <a:pt x="23" y="51"/>
                  </a:cubicBezTo>
                  <a:cubicBezTo>
                    <a:pt x="24" y="51"/>
                    <a:pt x="24" y="51"/>
                    <a:pt x="25" y="51"/>
                  </a:cubicBezTo>
                  <a:cubicBezTo>
                    <a:pt x="26" y="50"/>
                    <a:pt x="27" y="49"/>
                    <a:pt x="28" y="49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0" y="48"/>
                    <a:pt x="31" y="47"/>
                    <a:pt x="32" y="47"/>
                  </a:cubicBezTo>
                  <a:cubicBezTo>
                    <a:pt x="34" y="47"/>
                    <a:pt x="35" y="47"/>
                    <a:pt x="36" y="48"/>
                  </a:cubicBezTo>
                  <a:lnTo>
                    <a:pt x="36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7"/>
            <p:cNvSpPr>
              <a:spLocks noEditPoints="1"/>
            </p:cNvSpPr>
            <p:nvPr userDrawn="1"/>
          </p:nvSpPr>
          <p:spPr bwMode="auto">
            <a:xfrm>
              <a:off x="520" y="411"/>
              <a:ext cx="70" cy="110"/>
            </a:xfrm>
            <a:custGeom>
              <a:avLst/>
              <a:gdLst>
                <a:gd name="T0" fmla="*/ 30 w 34"/>
                <a:gd name="T1" fmla="*/ 44 h 53"/>
                <a:gd name="T2" fmla="*/ 27 w 34"/>
                <a:gd name="T3" fmla="*/ 47 h 53"/>
                <a:gd name="T4" fmla="*/ 23 w 34"/>
                <a:gd name="T5" fmla="*/ 50 h 53"/>
                <a:gd name="T6" fmla="*/ 19 w 34"/>
                <a:gd name="T7" fmla="*/ 51 h 53"/>
                <a:gd name="T8" fmla="*/ 14 w 34"/>
                <a:gd name="T9" fmla="*/ 52 h 53"/>
                <a:gd name="T10" fmla="*/ 10 w 34"/>
                <a:gd name="T11" fmla="*/ 51 h 53"/>
                <a:gd name="T12" fmla="*/ 3 w 34"/>
                <a:gd name="T13" fmla="*/ 47 h 53"/>
                <a:gd name="T14" fmla="*/ 2 w 34"/>
                <a:gd name="T15" fmla="*/ 43 h 53"/>
                <a:gd name="T16" fmla="*/ 1 w 34"/>
                <a:gd name="T17" fmla="*/ 33 h 53"/>
                <a:gd name="T18" fmla="*/ 1 w 34"/>
                <a:gd name="T19" fmla="*/ 29 h 53"/>
                <a:gd name="T20" fmla="*/ 2 w 34"/>
                <a:gd name="T21" fmla="*/ 26 h 53"/>
                <a:gd name="T22" fmla="*/ 4 w 34"/>
                <a:gd name="T23" fmla="*/ 20 h 53"/>
                <a:gd name="T24" fmla="*/ 3 w 34"/>
                <a:gd name="T25" fmla="*/ 16 h 53"/>
                <a:gd name="T26" fmla="*/ 6 w 34"/>
                <a:gd name="T27" fmla="*/ 14 h 53"/>
                <a:gd name="T28" fmla="*/ 10 w 34"/>
                <a:gd name="T29" fmla="*/ 9 h 53"/>
                <a:gd name="T30" fmla="*/ 11 w 34"/>
                <a:gd name="T31" fmla="*/ 6 h 53"/>
                <a:gd name="T32" fmla="*/ 15 w 34"/>
                <a:gd name="T33" fmla="*/ 3 h 53"/>
                <a:gd name="T34" fmla="*/ 18 w 34"/>
                <a:gd name="T35" fmla="*/ 1 h 53"/>
                <a:gd name="T36" fmla="*/ 23 w 34"/>
                <a:gd name="T37" fmla="*/ 0 h 53"/>
                <a:gd name="T38" fmla="*/ 28 w 34"/>
                <a:gd name="T39" fmla="*/ 4 h 53"/>
                <a:gd name="T40" fmla="*/ 30 w 34"/>
                <a:gd name="T41" fmla="*/ 10 h 53"/>
                <a:gd name="T42" fmla="*/ 28 w 34"/>
                <a:gd name="T43" fmla="*/ 17 h 53"/>
                <a:gd name="T44" fmla="*/ 20 w 34"/>
                <a:gd name="T45" fmla="*/ 24 h 53"/>
                <a:gd name="T46" fmla="*/ 15 w 34"/>
                <a:gd name="T47" fmla="*/ 27 h 53"/>
                <a:gd name="T48" fmla="*/ 10 w 34"/>
                <a:gd name="T49" fmla="*/ 27 h 53"/>
                <a:gd name="T50" fmla="*/ 8 w 34"/>
                <a:gd name="T51" fmla="*/ 30 h 53"/>
                <a:gd name="T52" fmla="*/ 8 w 34"/>
                <a:gd name="T53" fmla="*/ 36 h 53"/>
                <a:gd name="T54" fmla="*/ 7 w 34"/>
                <a:gd name="T55" fmla="*/ 39 h 53"/>
                <a:gd name="T56" fmla="*/ 10 w 34"/>
                <a:gd name="T57" fmla="*/ 43 h 53"/>
                <a:gd name="T58" fmla="*/ 13 w 34"/>
                <a:gd name="T59" fmla="*/ 44 h 53"/>
                <a:gd name="T60" fmla="*/ 19 w 34"/>
                <a:gd name="T61" fmla="*/ 43 h 53"/>
                <a:gd name="T62" fmla="*/ 21 w 34"/>
                <a:gd name="T63" fmla="*/ 41 h 53"/>
                <a:gd name="T64" fmla="*/ 25 w 34"/>
                <a:gd name="T65" fmla="*/ 39 h 53"/>
                <a:gd name="T66" fmla="*/ 32 w 34"/>
                <a:gd name="T67" fmla="*/ 35 h 53"/>
                <a:gd name="T68" fmla="*/ 23 w 34"/>
                <a:gd name="T69" fmla="*/ 8 h 53"/>
                <a:gd name="T70" fmla="*/ 21 w 34"/>
                <a:gd name="T71" fmla="*/ 8 h 53"/>
                <a:gd name="T72" fmla="*/ 19 w 34"/>
                <a:gd name="T73" fmla="*/ 9 h 53"/>
                <a:gd name="T74" fmla="*/ 14 w 34"/>
                <a:gd name="T75" fmla="*/ 15 h 53"/>
                <a:gd name="T76" fmla="*/ 12 w 34"/>
                <a:gd name="T77" fmla="*/ 19 h 53"/>
                <a:gd name="T78" fmla="*/ 15 w 34"/>
                <a:gd name="T79" fmla="*/ 17 h 53"/>
                <a:gd name="T80" fmla="*/ 18 w 34"/>
                <a:gd name="T81" fmla="*/ 16 h 53"/>
                <a:gd name="T82" fmla="*/ 20 w 34"/>
                <a:gd name="T83" fmla="*/ 15 h 53"/>
                <a:gd name="T84" fmla="*/ 22 w 34"/>
                <a:gd name="T85" fmla="*/ 13 h 53"/>
                <a:gd name="T86" fmla="*/ 24 w 34"/>
                <a:gd name="T87" fmla="*/ 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4" h="53">
                  <a:moveTo>
                    <a:pt x="34" y="39"/>
                  </a:moveTo>
                  <a:cubicBezTo>
                    <a:pt x="34" y="39"/>
                    <a:pt x="33" y="40"/>
                    <a:pt x="32" y="42"/>
                  </a:cubicBezTo>
                  <a:cubicBezTo>
                    <a:pt x="32" y="43"/>
                    <a:pt x="31" y="44"/>
                    <a:pt x="30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29" y="46"/>
                    <a:pt x="29" y="46"/>
                    <a:pt x="29" y="46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2" y="50"/>
                    <a:pt x="22" y="50"/>
                    <a:pt x="21" y="50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1"/>
                    <a:pt x="20" y="51"/>
                    <a:pt x="19" y="51"/>
                  </a:cubicBezTo>
                  <a:cubicBezTo>
                    <a:pt x="18" y="51"/>
                    <a:pt x="18" y="51"/>
                    <a:pt x="17" y="53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4" y="52"/>
                  </a:cubicBezTo>
                  <a:cubicBezTo>
                    <a:pt x="14" y="52"/>
                    <a:pt x="13" y="52"/>
                    <a:pt x="12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7" y="50"/>
                    <a:pt x="5" y="50"/>
                    <a:pt x="5" y="48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7"/>
                    <a:pt x="2" y="26"/>
                    <a:pt x="2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3" y="20"/>
                    <a:pt x="4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3" y="18"/>
                    <a:pt x="3" y="17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5"/>
                    <a:pt x="3" y="14"/>
                    <a:pt x="4" y="13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7" y="14"/>
                    <a:pt x="7" y="13"/>
                  </a:cubicBezTo>
                  <a:cubicBezTo>
                    <a:pt x="8" y="12"/>
                    <a:pt x="9" y="10"/>
                    <a:pt x="9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8"/>
                    <a:pt x="10" y="8"/>
                    <a:pt x="10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4"/>
                    <a:pt x="14" y="4"/>
                    <a:pt x="15" y="3"/>
                  </a:cubicBezTo>
                  <a:cubicBezTo>
                    <a:pt x="15" y="3"/>
                    <a:pt x="16" y="3"/>
                    <a:pt x="16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1"/>
                    <a:pt x="20" y="0"/>
                    <a:pt x="21" y="0"/>
                  </a:cubicBezTo>
                  <a:cubicBezTo>
                    <a:pt x="22" y="0"/>
                    <a:pt x="22" y="0"/>
                    <a:pt x="23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5" y="2"/>
                    <a:pt x="26" y="2"/>
                    <a:pt x="26" y="2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30" y="5"/>
                    <a:pt x="30" y="7"/>
                    <a:pt x="30" y="9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3" y="23"/>
                    <a:pt x="21" y="24"/>
                    <a:pt x="20" y="24"/>
                  </a:cubicBezTo>
                  <a:cubicBezTo>
                    <a:pt x="20" y="25"/>
                    <a:pt x="19" y="26"/>
                    <a:pt x="18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8"/>
                    <a:pt x="9" y="29"/>
                    <a:pt x="9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4"/>
                    <a:pt x="8" y="35"/>
                    <a:pt x="8" y="36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7" y="38"/>
                    <a:pt x="7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40"/>
                    <a:pt x="7" y="40"/>
                    <a:pt x="8" y="40"/>
                  </a:cubicBezTo>
                  <a:cubicBezTo>
                    <a:pt x="8" y="41"/>
                    <a:pt x="8" y="42"/>
                    <a:pt x="9" y="42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40"/>
                    <a:pt x="25" y="39"/>
                    <a:pt x="25" y="39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7" y="38"/>
                    <a:pt x="28" y="38"/>
                    <a:pt x="28" y="36"/>
                  </a:cubicBezTo>
                  <a:cubicBezTo>
                    <a:pt x="29" y="36"/>
                    <a:pt x="30" y="35"/>
                    <a:pt x="31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3" y="36"/>
                    <a:pt x="34" y="38"/>
                    <a:pt x="34" y="39"/>
                  </a:cubicBezTo>
                  <a:moveTo>
                    <a:pt x="23" y="8"/>
                  </a:move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8"/>
                    <a:pt x="21" y="8"/>
                    <a:pt x="21" y="8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7"/>
                    <a:pt x="13" y="18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3" y="19"/>
                    <a:pt x="14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0"/>
                    <a:pt x="24" y="10"/>
                    <a:pt x="24" y="9"/>
                  </a:cubicBezTo>
                  <a:cubicBezTo>
                    <a:pt x="24" y="9"/>
                    <a:pt x="24" y="9"/>
                    <a:pt x="23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38"/>
            <p:cNvSpPr>
              <a:spLocks/>
            </p:cNvSpPr>
            <p:nvPr userDrawn="1"/>
          </p:nvSpPr>
          <p:spPr bwMode="auto">
            <a:xfrm>
              <a:off x="605" y="421"/>
              <a:ext cx="78" cy="94"/>
            </a:xfrm>
            <a:custGeom>
              <a:avLst/>
              <a:gdLst>
                <a:gd name="T0" fmla="*/ 33 w 38"/>
                <a:gd name="T1" fmla="*/ 8 h 45"/>
                <a:gd name="T2" fmla="*/ 30 w 38"/>
                <a:gd name="T3" fmla="*/ 9 h 45"/>
                <a:gd name="T4" fmla="*/ 27 w 38"/>
                <a:gd name="T5" fmla="*/ 10 h 45"/>
                <a:gd name="T6" fmla="*/ 26 w 38"/>
                <a:gd name="T7" fmla="*/ 11 h 45"/>
                <a:gd name="T8" fmla="*/ 22 w 38"/>
                <a:gd name="T9" fmla="*/ 14 h 45"/>
                <a:gd name="T10" fmla="*/ 19 w 38"/>
                <a:gd name="T11" fmla="*/ 16 h 45"/>
                <a:gd name="T12" fmla="*/ 17 w 38"/>
                <a:gd name="T13" fmla="*/ 19 h 45"/>
                <a:gd name="T14" fmla="*/ 15 w 38"/>
                <a:gd name="T15" fmla="*/ 22 h 45"/>
                <a:gd name="T16" fmla="*/ 14 w 38"/>
                <a:gd name="T17" fmla="*/ 24 h 45"/>
                <a:gd name="T18" fmla="*/ 13 w 38"/>
                <a:gd name="T19" fmla="*/ 26 h 45"/>
                <a:gd name="T20" fmla="*/ 12 w 38"/>
                <a:gd name="T21" fmla="*/ 28 h 45"/>
                <a:gd name="T22" fmla="*/ 12 w 38"/>
                <a:gd name="T23" fmla="*/ 29 h 45"/>
                <a:gd name="T24" fmla="*/ 10 w 38"/>
                <a:gd name="T25" fmla="*/ 32 h 45"/>
                <a:gd name="T26" fmla="*/ 10 w 38"/>
                <a:gd name="T27" fmla="*/ 36 h 45"/>
                <a:gd name="T28" fmla="*/ 10 w 38"/>
                <a:gd name="T29" fmla="*/ 38 h 45"/>
                <a:gd name="T30" fmla="*/ 12 w 38"/>
                <a:gd name="T31" fmla="*/ 41 h 45"/>
                <a:gd name="T32" fmla="*/ 9 w 38"/>
                <a:gd name="T33" fmla="*/ 44 h 45"/>
                <a:gd name="T34" fmla="*/ 3 w 38"/>
                <a:gd name="T35" fmla="*/ 44 h 45"/>
                <a:gd name="T36" fmla="*/ 2 w 38"/>
                <a:gd name="T37" fmla="*/ 41 h 45"/>
                <a:gd name="T38" fmla="*/ 2 w 38"/>
                <a:gd name="T39" fmla="*/ 37 h 45"/>
                <a:gd name="T40" fmla="*/ 2 w 38"/>
                <a:gd name="T41" fmla="*/ 34 h 45"/>
                <a:gd name="T42" fmla="*/ 2 w 38"/>
                <a:gd name="T43" fmla="*/ 31 h 45"/>
                <a:gd name="T44" fmla="*/ 2 w 38"/>
                <a:gd name="T45" fmla="*/ 27 h 45"/>
                <a:gd name="T46" fmla="*/ 2 w 38"/>
                <a:gd name="T47" fmla="*/ 25 h 45"/>
                <a:gd name="T48" fmla="*/ 2 w 38"/>
                <a:gd name="T49" fmla="*/ 22 h 45"/>
                <a:gd name="T50" fmla="*/ 2 w 38"/>
                <a:gd name="T51" fmla="*/ 20 h 45"/>
                <a:gd name="T52" fmla="*/ 2 w 38"/>
                <a:gd name="T53" fmla="*/ 17 h 45"/>
                <a:gd name="T54" fmla="*/ 2 w 38"/>
                <a:gd name="T55" fmla="*/ 14 h 45"/>
                <a:gd name="T56" fmla="*/ 0 w 38"/>
                <a:gd name="T57" fmla="*/ 11 h 45"/>
                <a:gd name="T58" fmla="*/ 1 w 38"/>
                <a:gd name="T59" fmla="*/ 9 h 45"/>
                <a:gd name="T60" fmla="*/ 0 w 38"/>
                <a:gd name="T61" fmla="*/ 5 h 45"/>
                <a:gd name="T62" fmla="*/ 4 w 38"/>
                <a:gd name="T63" fmla="*/ 0 h 45"/>
                <a:gd name="T64" fmla="*/ 7 w 38"/>
                <a:gd name="T65" fmla="*/ 3 h 45"/>
                <a:gd name="T66" fmla="*/ 8 w 38"/>
                <a:gd name="T67" fmla="*/ 7 h 45"/>
                <a:gd name="T68" fmla="*/ 9 w 38"/>
                <a:gd name="T69" fmla="*/ 13 h 45"/>
                <a:gd name="T70" fmla="*/ 9 w 38"/>
                <a:gd name="T71" fmla="*/ 15 h 45"/>
                <a:gd name="T72" fmla="*/ 9 w 38"/>
                <a:gd name="T73" fmla="*/ 20 h 45"/>
                <a:gd name="T74" fmla="*/ 9 w 38"/>
                <a:gd name="T75" fmla="*/ 21 h 45"/>
                <a:gd name="T76" fmla="*/ 10 w 38"/>
                <a:gd name="T77" fmla="*/ 21 h 45"/>
                <a:gd name="T78" fmla="*/ 11 w 38"/>
                <a:gd name="T79" fmla="*/ 18 h 45"/>
                <a:gd name="T80" fmla="*/ 13 w 38"/>
                <a:gd name="T81" fmla="*/ 16 h 45"/>
                <a:gd name="T82" fmla="*/ 14 w 38"/>
                <a:gd name="T83" fmla="*/ 13 h 45"/>
                <a:gd name="T84" fmla="*/ 17 w 38"/>
                <a:gd name="T85" fmla="*/ 10 h 45"/>
                <a:gd name="T86" fmla="*/ 18 w 38"/>
                <a:gd name="T87" fmla="*/ 8 h 45"/>
                <a:gd name="T88" fmla="*/ 20 w 38"/>
                <a:gd name="T89" fmla="*/ 8 h 45"/>
                <a:gd name="T90" fmla="*/ 21 w 38"/>
                <a:gd name="T91" fmla="*/ 7 h 45"/>
                <a:gd name="T92" fmla="*/ 23 w 38"/>
                <a:gd name="T93" fmla="*/ 6 h 45"/>
                <a:gd name="T94" fmla="*/ 24 w 38"/>
                <a:gd name="T95" fmla="*/ 5 h 45"/>
                <a:gd name="T96" fmla="*/ 27 w 38"/>
                <a:gd name="T97" fmla="*/ 3 h 45"/>
                <a:gd name="T98" fmla="*/ 31 w 38"/>
                <a:gd name="T99" fmla="*/ 2 h 45"/>
                <a:gd name="T100" fmla="*/ 31 w 38"/>
                <a:gd name="T101" fmla="*/ 2 h 45"/>
                <a:gd name="T102" fmla="*/ 33 w 38"/>
                <a:gd name="T103" fmla="*/ 2 h 45"/>
                <a:gd name="T104" fmla="*/ 38 w 38"/>
                <a:gd name="T105" fmla="*/ 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" h="45">
                  <a:moveTo>
                    <a:pt x="37" y="8"/>
                  </a:moveTo>
                  <a:cubicBezTo>
                    <a:pt x="33" y="8"/>
                    <a:pt x="33" y="8"/>
                    <a:pt x="33" y="8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5"/>
                    <a:pt x="20" y="16"/>
                    <a:pt x="19" y="1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7"/>
                    <a:pt x="10" y="37"/>
                  </a:cubicBezTo>
                  <a:cubicBezTo>
                    <a:pt x="10" y="37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7"/>
                    <a:pt x="2" y="37"/>
                  </a:cubicBezTo>
                  <a:cubicBezTo>
                    <a:pt x="2" y="36"/>
                    <a:pt x="2" y="36"/>
                    <a:pt x="2" y="35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1" y="33"/>
                    <a:pt x="1" y="32"/>
                  </a:cubicBezTo>
                  <a:cubicBezTo>
                    <a:pt x="1" y="32"/>
                    <a:pt x="2" y="31"/>
                    <a:pt x="2" y="31"/>
                  </a:cubicBezTo>
                  <a:cubicBezTo>
                    <a:pt x="2" y="31"/>
                    <a:pt x="2" y="30"/>
                    <a:pt x="2" y="28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7"/>
                    <a:pt x="2" y="17"/>
                  </a:cubicBezTo>
                  <a:cubicBezTo>
                    <a:pt x="2" y="16"/>
                    <a:pt x="2" y="15"/>
                    <a:pt x="1" y="15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1" y="1"/>
                    <a:pt x="4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9"/>
                    <a:pt x="9" y="11"/>
                    <a:pt x="9" y="1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1"/>
                    <a:pt x="10" y="2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8"/>
                    <a:pt x="11" y="18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1"/>
                    <a:pt x="17" y="10"/>
                    <a:pt x="17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2" y="2"/>
                  </a:cubicBezTo>
                  <a:cubicBezTo>
                    <a:pt x="32" y="2"/>
                    <a:pt x="33" y="2"/>
                    <a:pt x="33" y="2"/>
                  </a:cubicBezTo>
                  <a:cubicBezTo>
                    <a:pt x="34" y="2"/>
                    <a:pt x="34" y="2"/>
                    <a:pt x="35" y="2"/>
                  </a:cubicBezTo>
                  <a:cubicBezTo>
                    <a:pt x="37" y="2"/>
                    <a:pt x="37" y="3"/>
                    <a:pt x="38" y="4"/>
                  </a:cubicBezTo>
                  <a:lnTo>
                    <a:pt x="3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39"/>
            <p:cNvSpPr>
              <a:spLocks/>
            </p:cNvSpPr>
            <p:nvPr userDrawn="1"/>
          </p:nvSpPr>
          <p:spPr bwMode="auto">
            <a:xfrm>
              <a:off x="675" y="415"/>
              <a:ext cx="89" cy="98"/>
            </a:xfrm>
            <a:custGeom>
              <a:avLst/>
              <a:gdLst>
                <a:gd name="T0" fmla="*/ 40 w 43"/>
                <a:gd name="T1" fmla="*/ 41 h 47"/>
                <a:gd name="T2" fmla="*/ 36 w 43"/>
                <a:gd name="T3" fmla="*/ 44 h 47"/>
                <a:gd name="T4" fmla="*/ 31 w 43"/>
                <a:gd name="T5" fmla="*/ 45 h 47"/>
                <a:gd name="T6" fmla="*/ 26 w 43"/>
                <a:gd name="T7" fmla="*/ 46 h 47"/>
                <a:gd name="T8" fmla="*/ 22 w 43"/>
                <a:gd name="T9" fmla="*/ 46 h 47"/>
                <a:gd name="T10" fmla="*/ 19 w 43"/>
                <a:gd name="T11" fmla="*/ 46 h 47"/>
                <a:gd name="T12" fmla="*/ 14 w 43"/>
                <a:gd name="T13" fmla="*/ 46 h 47"/>
                <a:gd name="T14" fmla="*/ 9 w 43"/>
                <a:gd name="T15" fmla="*/ 45 h 47"/>
                <a:gd name="T16" fmla="*/ 5 w 43"/>
                <a:gd name="T17" fmla="*/ 45 h 47"/>
                <a:gd name="T18" fmla="*/ 0 w 43"/>
                <a:gd name="T19" fmla="*/ 37 h 47"/>
                <a:gd name="T20" fmla="*/ 6 w 43"/>
                <a:gd name="T21" fmla="*/ 36 h 47"/>
                <a:gd name="T22" fmla="*/ 10 w 43"/>
                <a:gd name="T23" fmla="*/ 38 h 47"/>
                <a:gd name="T24" fmla="*/ 12 w 43"/>
                <a:gd name="T25" fmla="*/ 40 h 47"/>
                <a:gd name="T26" fmla="*/ 28 w 43"/>
                <a:gd name="T27" fmla="*/ 38 h 47"/>
                <a:gd name="T28" fmla="*/ 30 w 43"/>
                <a:gd name="T29" fmla="*/ 38 h 47"/>
                <a:gd name="T30" fmla="*/ 34 w 43"/>
                <a:gd name="T31" fmla="*/ 36 h 47"/>
                <a:gd name="T32" fmla="*/ 32 w 43"/>
                <a:gd name="T33" fmla="*/ 34 h 47"/>
                <a:gd name="T34" fmla="*/ 31 w 43"/>
                <a:gd name="T35" fmla="*/ 33 h 47"/>
                <a:gd name="T36" fmla="*/ 28 w 43"/>
                <a:gd name="T37" fmla="*/ 32 h 47"/>
                <a:gd name="T38" fmla="*/ 24 w 43"/>
                <a:gd name="T39" fmla="*/ 31 h 47"/>
                <a:gd name="T40" fmla="*/ 21 w 43"/>
                <a:gd name="T41" fmla="*/ 31 h 47"/>
                <a:gd name="T42" fmla="*/ 16 w 43"/>
                <a:gd name="T43" fmla="*/ 28 h 47"/>
                <a:gd name="T44" fmla="*/ 9 w 43"/>
                <a:gd name="T45" fmla="*/ 25 h 47"/>
                <a:gd name="T46" fmla="*/ 5 w 43"/>
                <a:gd name="T47" fmla="*/ 14 h 47"/>
                <a:gd name="T48" fmla="*/ 9 w 43"/>
                <a:gd name="T49" fmla="*/ 7 h 47"/>
                <a:gd name="T50" fmla="*/ 14 w 43"/>
                <a:gd name="T51" fmla="*/ 4 h 47"/>
                <a:gd name="T52" fmla="*/ 23 w 43"/>
                <a:gd name="T53" fmla="*/ 1 h 47"/>
                <a:gd name="T54" fmla="*/ 33 w 43"/>
                <a:gd name="T55" fmla="*/ 1 h 47"/>
                <a:gd name="T56" fmla="*/ 37 w 43"/>
                <a:gd name="T57" fmla="*/ 4 h 47"/>
                <a:gd name="T58" fmla="*/ 33 w 43"/>
                <a:gd name="T59" fmla="*/ 10 h 47"/>
                <a:gd name="T60" fmla="*/ 29 w 43"/>
                <a:gd name="T61" fmla="*/ 8 h 47"/>
                <a:gd name="T62" fmla="*/ 26 w 43"/>
                <a:gd name="T63" fmla="*/ 8 h 47"/>
                <a:gd name="T64" fmla="*/ 19 w 43"/>
                <a:gd name="T65" fmla="*/ 10 h 47"/>
                <a:gd name="T66" fmla="*/ 16 w 43"/>
                <a:gd name="T67" fmla="*/ 11 h 47"/>
                <a:gd name="T68" fmla="*/ 15 w 43"/>
                <a:gd name="T69" fmla="*/ 13 h 47"/>
                <a:gd name="T70" fmla="*/ 12 w 43"/>
                <a:gd name="T71" fmla="*/ 17 h 47"/>
                <a:gd name="T72" fmla="*/ 15 w 43"/>
                <a:gd name="T73" fmla="*/ 21 h 47"/>
                <a:gd name="T74" fmla="*/ 21 w 43"/>
                <a:gd name="T75" fmla="*/ 24 h 47"/>
                <a:gd name="T76" fmla="*/ 28 w 43"/>
                <a:gd name="T77" fmla="*/ 26 h 47"/>
                <a:gd name="T78" fmla="*/ 32 w 43"/>
                <a:gd name="T79" fmla="*/ 27 h 47"/>
                <a:gd name="T80" fmla="*/ 36 w 43"/>
                <a:gd name="T81" fmla="*/ 28 h 47"/>
                <a:gd name="T82" fmla="*/ 42 w 43"/>
                <a:gd name="T83" fmla="*/ 33 h 47"/>
                <a:gd name="T84" fmla="*/ 43 w 43"/>
                <a:gd name="T85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47">
                  <a:moveTo>
                    <a:pt x="42" y="38"/>
                  </a:moveTo>
                  <a:cubicBezTo>
                    <a:pt x="40" y="41"/>
                    <a:pt x="40" y="41"/>
                    <a:pt x="40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23" y="46"/>
                    <a:pt x="24" y="46"/>
                    <a:pt x="24" y="46"/>
                  </a:cubicBezTo>
                  <a:cubicBezTo>
                    <a:pt x="24" y="46"/>
                    <a:pt x="22" y="46"/>
                    <a:pt x="19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6" y="46"/>
                    <a:pt x="15" y="46"/>
                    <a:pt x="14" y="46"/>
                  </a:cubicBezTo>
                  <a:cubicBezTo>
                    <a:pt x="13" y="46"/>
                    <a:pt x="12" y="46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0" y="45"/>
                    <a:pt x="9" y="45"/>
                    <a:pt x="9" y="45"/>
                  </a:cubicBezTo>
                  <a:cubicBezTo>
                    <a:pt x="9" y="45"/>
                    <a:pt x="8" y="46"/>
                    <a:pt x="7" y="46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5" y="45"/>
                    <a:pt x="5" y="45"/>
                    <a:pt x="4" y="44"/>
                  </a:cubicBezTo>
                  <a:cubicBezTo>
                    <a:pt x="2" y="44"/>
                    <a:pt x="0" y="42"/>
                    <a:pt x="0" y="3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9" y="36"/>
                    <a:pt x="9" y="37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2" y="37"/>
                    <a:pt x="33" y="37"/>
                    <a:pt x="34" y="3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28" y="32"/>
                    <a:pt x="28" y="32"/>
                  </a:cubicBezTo>
                  <a:cubicBezTo>
                    <a:pt x="27" y="32"/>
                    <a:pt x="26" y="32"/>
                    <a:pt x="25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2"/>
                    <a:pt x="6" y="11"/>
                    <a:pt x="7" y="10"/>
                  </a:cubicBezTo>
                  <a:cubicBezTo>
                    <a:pt x="8" y="9"/>
                    <a:pt x="9" y="8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6"/>
                    <a:pt x="11" y="6"/>
                    <a:pt x="12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4" y="2"/>
                    <a:pt x="34" y="2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6" y="9"/>
                    <a:pt x="34" y="10"/>
                    <a:pt x="33" y="10"/>
                  </a:cubicBezTo>
                  <a:cubicBezTo>
                    <a:pt x="32" y="10"/>
                    <a:pt x="31" y="10"/>
                    <a:pt x="30" y="9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4" y="9"/>
                    <a:pt x="23" y="9"/>
                  </a:cubicBezTo>
                  <a:cubicBezTo>
                    <a:pt x="22" y="9"/>
                    <a:pt x="21" y="9"/>
                    <a:pt x="20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6"/>
                    <a:pt x="12" y="16"/>
                    <a:pt x="12" y="17"/>
                  </a:cubicBezTo>
                  <a:cubicBezTo>
                    <a:pt x="12" y="19"/>
                    <a:pt x="12" y="19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2"/>
                    <a:pt x="17" y="22"/>
                    <a:pt x="17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30" y="26"/>
                    <a:pt x="31" y="27"/>
                    <a:pt x="32" y="27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1"/>
                    <a:pt x="40" y="32"/>
                    <a:pt x="41" y="32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5"/>
                    <a:pt x="43" y="36"/>
                    <a:pt x="43" y="36"/>
                  </a:cubicBezTo>
                  <a:cubicBezTo>
                    <a:pt x="43" y="37"/>
                    <a:pt x="43" y="37"/>
                    <a:pt x="43" y="37"/>
                  </a:cubicBezTo>
                  <a:lnTo>
                    <a:pt x="42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40"/>
            <p:cNvSpPr>
              <a:spLocks noEditPoints="1"/>
            </p:cNvSpPr>
            <p:nvPr userDrawn="1"/>
          </p:nvSpPr>
          <p:spPr bwMode="auto">
            <a:xfrm>
              <a:off x="758" y="419"/>
              <a:ext cx="31" cy="13"/>
            </a:xfrm>
            <a:custGeom>
              <a:avLst/>
              <a:gdLst>
                <a:gd name="T0" fmla="*/ 15 w 15"/>
                <a:gd name="T1" fmla="*/ 4 h 6"/>
                <a:gd name="T2" fmla="*/ 14 w 15"/>
                <a:gd name="T3" fmla="*/ 3 h 6"/>
                <a:gd name="T4" fmla="*/ 14 w 15"/>
                <a:gd name="T5" fmla="*/ 2 h 6"/>
                <a:gd name="T6" fmla="*/ 14 w 15"/>
                <a:gd name="T7" fmla="*/ 1 h 6"/>
                <a:gd name="T8" fmla="*/ 14 w 15"/>
                <a:gd name="T9" fmla="*/ 1 h 6"/>
                <a:gd name="T10" fmla="*/ 14 w 15"/>
                <a:gd name="T11" fmla="*/ 0 h 6"/>
                <a:gd name="T12" fmla="*/ 13 w 15"/>
                <a:gd name="T13" fmla="*/ 0 h 6"/>
                <a:gd name="T14" fmla="*/ 13 w 15"/>
                <a:gd name="T15" fmla="*/ 1 h 6"/>
                <a:gd name="T16" fmla="*/ 12 w 15"/>
                <a:gd name="T17" fmla="*/ 2 h 6"/>
                <a:gd name="T18" fmla="*/ 11 w 15"/>
                <a:gd name="T19" fmla="*/ 3 h 6"/>
                <a:gd name="T20" fmla="*/ 11 w 15"/>
                <a:gd name="T21" fmla="*/ 3 h 6"/>
                <a:gd name="T22" fmla="*/ 9 w 15"/>
                <a:gd name="T23" fmla="*/ 2 h 6"/>
                <a:gd name="T24" fmla="*/ 9 w 15"/>
                <a:gd name="T25" fmla="*/ 1 h 6"/>
                <a:gd name="T26" fmla="*/ 9 w 15"/>
                <a:gd name="T27" fmla="*/ 1 h 6"/>
                <a:gd name="T28" fmla="*/ 8 w 15"/>
                <a:gd name="T29" fmla="*/ 0 h 6"/>
                <a:gd name="T30" fmla="*/ 6 w 15"/>
                <a:gd name="T31" fmla="*/ 0 h 6"/>
                <a:gd name="T32" fmla="*/ 5 w 15"/>
                <a:gd name="T33" fmla="*/ 0 h 6"/>
                <a:gd name="T34" fmla="*/ 4 w 15"/>
                <a:gd name="T35" fmla="*/ 0 h 6"/>
                <a:gd name="T36" fmla="*/ 3 w 15"/>
                <a:gd name="T37" fmla="*/ 0 h 6"/>
                <a:gd name="T38" fmla="*/ 1 w 15"/>
                <a:gd name="T39" fmla="*/ 0 h 6"/>
                <a:gd name="T40" fmla="*/ 0 w 15"/>
                <a:gd name="T41" fmla="*/ 1 h 6"/>
                <a:gd name="T42" fmla="*/ 1 w 15"/>
                <a:gd name="T43" fmla="*/ 1 h 6"/>
                <a:gd name="T44" fmla="*/ 3 w 15"/>
                <a:gd name="T45" fmla="*/ 2 h 6"/>
                <a:gd name="T46" fmla="*/ 3 w 15"/>
                <a:gd name="T47" fmla="*/ 2 h 6"/>
                <a:gd name="T48" fmla="*/ 3 w 15"/>
                <a:gd name="T49" fmla="*/ 3 h 6"/>
                <a:gd name="T50" fmla="*/ 3 w 15"/>
                <a:gd name="T51" fmla="*/ 4 h 6"/>
                <a:gd name="T52" fmla="*/ 3 w 15"/>
                <a:gd name="T53" fmla="*/ 5 h 6"/>
                <a:gd name="T54" fmla="*/ 3 w 15"/>
                <a:gd name="T55" fmla="*/ 6 h 6"/>
                <a:gd name="T56" fmla="*/ 4 w 15"/>
                <a:gd name="T57" fmla="*/ 5 h 6"/>
                <a:gd name="T58" fmla="*/ 4 w 15"/>
                <a:gd name="T59" fmla="*/ 4 h 6"/>
                <a:gd name="T60" fmla="*/ 4 w 15"/>
                <a:gd name="T61" fmla="*/ 4 h 6"/>
                <a:gd name="T62" fmla="*/ 4 w 15"/>
                <a:gd name="T63" fmla="*/ 2 h 6"/>
                <a:gd name="T64" fmla="*/ 4 w 15"/>
                <a:gd name="T65" fmla="*/ 1 h 6"/>
                <a:gd name="T66" fmla="*/ 5 w 15"/>
                <a:gd name="T67" fmla="*/ 1 h 6"/>
                <a:gd name="T68" fmla="*/ 6 w 15"/>
                <a:gd name="T69" fmla="*/ 1 h 6"/>
                <a:gd name="T70" fmla="*/ 7 w 15"/>
                <a:gd name="T71" fmla="*/ 1 h 6"/>
                <a:gd name="T72" fmla="*/ 7 w 15"/>
                <a:gd name="T73" fmla="*/ 2 h 6"/>
                <a:gd name="T74" fmla="*/ 7 w 15"/>
                <a:gd name="T75" fmla="*/ 4 h 6"/>
                <a:gd name="T76" fmla="*/ 7 w 15"/>
                <a:gd name="T77" fmla="*/ 5 h 6"/>
                <a:gd name="T78" fmla="*/ 8 w 15"/>
                <a:gd name="T79" fmla="*/ 5 h 6"/>
                <a:gd name="T80" fmla="*/ 8 w 15"/>
                <a:gd name="T81" fmla="*/ 4 h 6"/>
                <a:gd name="T82" fmla="*/ 9 w 15"/>
                <a:gd name="T83" fmla="*/ 2 h 6"/>
                <a:gd name="T84" fmla="*/ 9 w 15"/>
                <a:gd name="T85" fmla="*/ 3 h 6"/>
                <a:gd name="T86" fmla="*/ 10 w 15"/>
                <a:gd name="T87" fmla="*/ 4 h 6"/>
                <a:gd name="T88" fmla="*/ 10 w 15"/>
                <a:gd name="T89" fmla="*/ 5 h 6"/>
                <a:gd name="T90" fmla="*/ 11 w 15"/>
                <a:gd name="T91" fmla="*/ 5 h 6"/>
                <a:gd name="T92" fmla="*/ 12 w 15"/>
                <a:gd name="T93" fmla="*/ 4 h 6"/>
                <a:gd name="T94" fmla="*/ 13 w 15"/>
                <a:gd name="T95" fmla="*/ 3 h 6"/>
                <a:gd name="T96" fmla="*/ 13 w 15"/>
                <a:gd name="T97" fmla="*/ 3 h 6"/>
                <a:gd name="T98" fmla="*/ 13 w 15"/>
                <a:gd name="T99" fmla="*/ 4 h 6"/>
                <a:gd name="T100" fmla="*/ 14 w 15"/>
                <a:gd name="T101" fmla="*/ 6 h 6"/>
                <a:gd name="T102" fmla="*/ 8 w 15"/>
                <a:gd name="T10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" h="6">
                  <a:moveTo>
                    <a:pt x="15" y="5"/>
                  </a:move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3"/>
                    <a:pt x="15" y="3"/>
                  </a:cubicBezTo>
                  <a:cubicBezTo>
                    <a:pt x="15" y="3"/>
                    <a:pt x="14" y="3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8" y="6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5"/>
                    <a:pt x="13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lose/>
                  <a:moveTo>
                    <a:pt x="8" y="1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86" name="Graphic 8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928"/>
          <a:stretch/>
        </p:blipFill>
        <p:spPr>
          <a:xfrm>
            <a:off x="0" y="4294176"/>
            <a:ext cx="3831885" cy="1977671"/>
          </a:xfrm>
          <a:prstGeom prst="rect">
            <a:avLst/>
          </a:prstGeom>
        </p:spPr>
      </p:pic>
      <p:pic>
        <p:nvPicPr>
          <p:cNvPr id="85" name="Graphic 84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717"/>
          <a:stretch/>
        </p:blipFill>
        <p:spPr>
          <a:xfrm>
            <a:off x="0" y="3618400"/>
            <a:ext cx="4025876" cy="1482393"/>
          </a:xfrm>
          <a:prstGeom prst="rect">
            <a:avLst/>
          </a:prstGeom>
        </p:spPr>
      </p:pic>
      <p:sp>
        <p:nvSpPr>
          <p:cNvPr id="4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7290" y="3865372"/>
            <a:ext cx="3711575" cy="555812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accent3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77290" y="4887384"/>
            <a:ext cx="3711575" cy="920761"/>
          </a:xfr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541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96780"/>
            <a:ext cx="7151076" cy="62977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6768352"/>
            <a:ext cx="1524000" cy="896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1524000" y="6768352"/>
            <a:ext cx="1524000" cy="896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3048000" y="6768352"/>
            <a:ext cx="1524000" cy="8964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572000" y="6768352"/>
            <a:ext cx="1524000" cy="896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6096000" y="6768352"/>
            <a:ext cx="1524000" cy="896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7620000" y="6768352"/>
            <a:ext cx="1524000" cy="8964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Graphic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82176" y="183800"/>
            <a:ext cx="1092884" cy="655731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7539318" y="196780"/>
            <a:ext cx="0" cy="64275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04800" y="5889812"/>
            <a:ext cx="8534400" cy="564590"/>
          </a:xfrm>
        </p:spPr>
        <p:txBody>
          <a:bodyPr anchor="b"/>
          <a:lstStyle>
            <a:lvl1pPr marL="0" indent="0">
              <a:buNone/>
              <a:defRPr sz="1050"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316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3999" cy="6771277"/>
          </a:xfrm>
          <a:prstGeom prst="rect">
            <a:avLst/>
          </a:prstGeom>
        </p:spPr>
      </p:pic>
      <p:grpSp>
        <p:nvGrpSpPr>
          <p:cNvPr id="15" name="Group 16"/>
          <p:cNvGrpSpPr>
            <a:grpSpLocks noChangeAspect="1"/>
          </p:cNvGrpSpPr>
          <p:nvPr userDrawn="1"/>
        </p:nvGrpSpPr>
        <p:grpSpPr bwMode="auto">
          <a:xfrm>
            <a:off x="422028" y="468922"/>
            <a:ext cx="1900806" cy="1148863"/>
            <a:chOff x="-1" y="0"/>
            <a:chExt cx="862" cy="521"/>
          </a:xfrm>
          <a:solidFill>
            <a:schemeClr val="accent1"/>
          </a:solidFill>
        </p:grpSpPr>
        <p:sp>
          <p:nvSpPr>
            <p:cNvPr id="16" name="Freeform 17"/>
            <p:cNvSpPr>
              <a:spLocks/>
            </p:cNvSpPr>
            <p:nvPr userDrawn="1"/>
          </p:nvSpPr>
          <p:spPr bwMode="auto">
            <a:xfrm>
              <a:off x="381" y="168"/>
              <a:ext cx="36" cy="33"/>
            </a:xfrm>
            <a:custGeom>
              <a:avLst/>
              <a:gdLst>
                <a:gd name="T0" fmla="*/ 27 w 36"/>
                <a:gd name="T1" fmla="*/ 33 h 33"/>
                <a:gd name="T2" fmla="*/ 27 w 36"/>
                <a:gd name="T3" fmla="*/ 11 h 33"/>
                <a:gd name="T4" fmla="*/ 19 w 36"/>
                <a:gd name="T5" fmla="*/ 23 h 33"/>
                <a:gd name="T6" fmla="*/ 9 w 36"/>
                <a:gd name="T7" fmla="*/ 11 h 33"/>
                <a:gd name="T8" fmla="*/ 9 w 36"/>
                <a:gd name="T9" fmla="*/ 33 h 33"/>
                <a:gd name="T10" fmla="*/ 0 w 36"/>
                <a:gd name="T11" fmla="*/ 33 h 33"/>
                <a:gd name="T12" fmla="*/ 0 w 36"/>
                <a:gd name="T13" fmla="*/ 0 h 33"/>
                <a:gd name="T14" fmla="*/ 9 w 36"/>
                <a:gd name="T15" fmla="*/ 0 h 33"/>
                <a:gd name="T16" fmla="*/ 19 w 36"/>
                <a:gd name="T17" fmla="*/ 13 h 33"/>
                <a:gd name="T18" fmla="*/ 27 w 36"/>
                <a:gd name="T19" fmla="*/ 0 h 33"/>
                <a:gd name="T20" fmla="*/ 36 w 36"/>
                <a:gd name="T21" fmla="*/ 0 h 33"/>
                <a:gd name="T22" fmla="*/ 36 w 36"/>
                <a:gd name="T23" fmla="*/ 33 h 33"/>
                <a:gd name="T24" fmla="*/ 27 w 36"/>
                <a:gd name="T2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3">
                  <a:moveTo>
                    <a:pt x="27" y="33"/>
                  </a:moveTo>
                  <a:lnTo>
                    <a:pt x="27" y="11"/>
                  </a:lnTo>
                  <a:lnTo>
                    <a:pt x="19" y="23"/>
                  </a:lnTo>
                  <a:lnTo>
                    <a:pt x="9" y="11"/>
                  </a:lnTo>
                  <a:lnTo>
                    <a:pt x="9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9" y="0"/>
                  </a:lnTo>
                  <a:lnTo>
                    <a:pt x="19" y="13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33"/>
                  </a:lnTo>
                  <a:lnTo>
                    <a:pt x="27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 noEditPoints="1"/>
            </p:cNvSpPr>
            <p:nvPr userDrawn="1"/>
          </p:nvSpPr>
          <p:spPr bwMode="auto">
            <a:xfrm>
              <a:off x="423" y="168"/>
              <a:ext cx="25" cy="33"/>
            </a:xfrm>
            <a:custGeom>
              <a:avLst/>
              <a:gdLst>
                <a:gd name="T0" fmla="*/ 7 w 12"/>
                <a:gd name="T1" fmla="*/ 16 h 16"/>
                <a:gd name="T2" fmla="*/ 0 w 12"/>
                <a:gd name="T3" fmla="*/ 16 h 16"/>
                <a:gd name="T4" fmla="*/ 0 w 12"/>
                <a:gd name="T5" fmla="*/ 0 h 16"/>
                <a:gd name="T6" fmla="*/ 6 w 12"/>
                <a:gd name="T7" fmla="*/ 0 h 16"/>
                <a:gd name="T8" fmla="*/ 11 w 12"/>
                <a:gd name="T9" fmla="*/ 4 h 16"/>
                <a:gd name="T10" fmla="*/ 9 w 12"/>
                <a:gd name="T11" fmla="*/ 7 h 16"/>
                <a:gd name="T12" fmla="*/ 12 w 12"/>
                <a:gd name="T13" fmla="*/ 11 h 16"/>
                <a:gd name="T14" fmla="*/ 7 w 12"/>
                <a:gd name="T15" fmla="*/ 16 h 16"/>
                <a:gd name="T16" fmla="*/ 5 w 12"/>
                <a:gd name="T17" fmla="*/ 3 h 16"/>
                <a:gd name="T18" fmla="*/ 4 w 12"/>
                <a:gd name="T19" fmla="*/ 3 h 16"/>
                <a:gd name="T20" fmla="*/ 4 w 12"/>
                <a:gd name="T21" fmla="*/ 6 h 16"/>
                <a:gd name="T22" fmla="*/ 5 w 12"/>
                <a:gd name="T23" fmla="*/ 6 h 16"/>
                <a:gd name="T24" fmla="*/ 8 w 12"/>
                <a:gd name="T25" fmla="*/ 4 h 16"/>
                <a:gd name="T26" fmla="*/ 5 w 12"/>
                <a:gd name="T27" fmla="*/ 3 h 16"/>
                <a:gd name="T28" fmla="*/ 6 w 12"/>
                <a:gd name="T29" fmla="*/ 9 h 16"/>
                <a:gd name="T30" fmla="*/ 4 w 12"/>
                <a:gd name="T31" fmla="*/ 9 h 16"/>
                <a:gd name="T32" fmla="*/ 4 w 12"/>
                <a:gd name="T33" fmla="*/ 13 h 16"/>
                <a:gd name="T34" fmla="*/ 6 w 12"/>
                <a:gd name="T35" fmla="*/ 13 h 16"/>
                <a:gd name="T36" fmla="*/ 8 w 12"/>
                <a:gd name="T37" fmla="*/ 11 h 16"/>
                <a:gd name="T38" fmla="*/ 6 w 12"/>
                <a:gd name="T39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6">
                  <a:moveTo>
                    <a:pt x="7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2"/>
                    <a:pt x="11" y="4"/>
                  </a:cubicBezTo>
                  <a:cubicBezTo>
                    <a:pt x="11" y="5"/>
                    <a:pt x="10" y="7"/>
                    <a:pt x="9" y="7"/>
                  </a:cubicBezTo>
                  <a:cubicBezTo>
                    <a:pt x="10" y="8"/>
                    <a:pt x="12" y="9"/>
                    <a:pt x="12" y="11"/>
                  </a:cubicBezTo>
                  <a:cubicBezTo>
                    <a:pt x="12" y="14"/>
                    <a:pt x="9" y="16"/>
                    <a:pt x="7" y="16"/>
                  </a:cubicBezTo>
                  <a:moveTo>
                    <a:pt x="5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7" y="6"/>
                    <a:pt x="8" y="5"/>
                    <a:pt x="8" y="4"/>
                  </a:cubicBezTo>
                  <a:cubicBezTo>
                    <a:pt x="8" y="3"/>
                    <a:pt x="7" y="3"/>
                    <a:pt x="5" y="3"/>
                  </a:cubicBezTo>
                  <a:moveTo>
                    <a:pt x="6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3"/>
                    <a:pt x="8" y="12"/>
                    <a:pt x="8" y="11"/>
                  </a:cubicBezTo>
                  <a:cubicBezTo>
                    <a:pt x="8" y="10"/>
                    <a:pt x="8" y="9"/>
                    <a:pt x="6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9"/>
            <p:cNvSpPr>
              <a:spLocks/>
            </p:cNvSpPr>
            <p:nvPr userDrawn="1"/>
          </p:nvSpPr>
          <p:spPr bwMode="auto">
            <a:xfrm>
              <a:off x="452" y="168"/>
              <a:ext cx="22" cy="33"/>
            </a:xfrm>
            <a:custGeom>
              <a:avLst/>
              <a:gdLst>
                <a:gd name="T0" fmla="*/ 8 w 22"/>
                <a:gd name="T1" fmla="*/ 6 h 33"/>
                <a:gd name="T2" fmla="*/ 8 w 22"/>
                <a:gd name="T3" fmla="*/ 13 h 33"/>
                <a:gd name="T4" fmla="*/ 18 w 22"/>
                <a:gd name="T5" fmla="*/ 13 h 33"/>
                <a:gd name="T6" fmla="*/ 18 w 22"/>
                <a:gd name="T7" fmla="*/ 19 h 33"/>
                <a:gd name="T8" fmla="*/ 8 w 22"/>
                <a:gd name="T9" fmla="*/ 19 h 33"/>
                <a:gd name="T10" fmla="*/ 8 w 22"/>
                <a:gd name="T11" fmla="*/ 33 h 33"/>
                <a:gd name="T12" fmla="*/ 0 w 22"/>
                <a:gd name="T13" fmla="*/ 33 h 33"/>
                <a:gd name="T14" fmla="*/ 0 w 22"/>
                <a:gd name="T15" fmla="*/ 0 h 33"/>
                <a:gd name="T16" fmla="*/ 22 w 22"/>
                <a:gd name="T17" fmla="*/ 0 h 33"/>
                <a:gd name="T18" fmla="*/ 22 w 22"/>
                <a:gd name="T19" fmla="*/ 6 h 33"/>
                <a:gd name="T20" fmla="*/ 8 w 22"/>
                <a:gd name="T21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33">
                  <a:moveTo>
                    <a:pt x="8" y="6"/>
                  </a:moveTo>
                  <a:lnTo>
                    <a:pt x="8" y="13"/>
                  </a:lnTo>
                  <a:lnTo>
                    <a:pt x="18" y="13"/>
                  </a:lnTo>
                  <a:lnTo>
                    <a:pt x="18" y="19"/>
                  </a:lnTo>
                  <a:lnTo>
                    <a:pt x="8" y="19"/>
                  </a:lnTo>
                  <a:lnTo>
                    <a:pt x="8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6"/>
                  </a:lnTo>
                  <a:lnTo>
                    <a:pt x="8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0"/>
            <p:cNvSpPr>
              <a:spLocks noEditPoints="1"/>
            </p:cNvSpPr>
            <p:nvPr userDrawn="1"/>
          </p:nvSpPr>
          <p:spPr bwMode="auto">
            <a:xfrm>
              <a:off x="425" y="13"/>
              <a:ext cx="225" cy="201"/>
            </a:xfrm>
            <a:custGeom>
              <a:avLst/>
              <a:gdLst>
                <a:gd name="T0" fmla="*/ 5 w 109"/>
                <a:gd name="T1" fmla="*/ 50 h 97"/>
                <a:gd name="T2" fmla="*/ 6 w 109"/>
                <a:gd name="T3" fmla="*/ 50 h 97"/>
                <a:gd name="T4" fmla="*/ 73 w 109"/>
                <a:gd name="T5" fmla="*/ 21 h 97"/>
                <a:gd name="T6" fmla="*/ 57 w 109"/>
                <a:gd name="T7" fmla="*/ 34 h 97"/>
                <a:gd name="T8" fmla="*/ 64 w 109"/>
                <a:gd name="T9" fmla="*/ 25 h 97"/>
                <a:gd name="T10" fmla="*/ 63 w 109"/>
                <a:gd name="T11" fmla="*/ 19 h 97"/>
                <a:gd name="T12" fmla="*/ 76 w 109"/>
                <a:gd name="T13" fmla="*/ 15 h 97"/>
                <a:gd name="T14" fmla="*/ 86 w 109"/>
                <a:gd name="T15" fmla="*/ 38 h 97"/>
                <a:gd name="T16" fmla="*/ 75 w 109"/>
                <a:gd name="T17" fmla="*/ 47 h 97"/>
                <a:gd name="T18" fmla="*/ 77 w 109"/>
                <a:gd name="T19" fmla="*/ 35 h 97"/>
                <a:gd name="T20" fmla="*/ 91 w 109"/>
                <a:gd name="T21" fmla="*/ 18 h 97"/>
                <a:gd name="T22" fmla="*/ 92 w 109"/>
                <a:gd name="T23" fmla="*/ 34 h 97"/>
                <a:gd name="T24" fmla="*/ 76 w 109"/>
                <a:gd name="T25" fmla="*/ 74 h 97"/>
                <a:gd name="T26" fmla="*/ 32 w 109"/>
                <a:gd name="T27" fmla="*/ 88 h 97"/>
                <a:gd name="T28" fmla="*/ 35 w 109"/>
                <a:gd name="T29" fmla="*/ 86 h 97"/>
                <a:gd name="T30" fmla="*/ 30 w 109"/>
                <a:gd name="T31" fmla="*/ 84 h 97"/>
                <a:gd name="T32" fmla="*/ 40 w 109"/>
                <a:gd name="T33" fmla="*/ 81 h 97"/>
                <a:gd name="T34" fmla="*/ 38 w 109"/>
                <a:gd name="T35" fmla="*/ 79 h 97"/>
                <a:gd name="T36" fmla="*/ 46 w 109"/>
                <a:gd name="T37" fmla="*/ 77 h 97"/>
                <a:gd name="T38" fmla="*/ 49 w 109"/>
                <a:gd name="T39" fmla="*/ 75 h 97"/>
                <a:gd name="T40" fmla="*/ 52 w 109"/>
                <a:gd name="T41" fmla="*/ 72 h 97"/>
                <a:gd name="T42" fmla="*/ 53 w 109"/>
                <a:gd name="T43" fmla="*/ 70 h 97"/>
                <a:gd name="T44" fmla="*/ 58 w 109"/>
                <a:gd name="T45" fmla="*/ 67 h 97"/>
                <a:gd name="T46" fmla="*/ 48 w 109"/>
                <a:gd name="T47" fmla="*/ 66 h 97"/>
                <a:gd name="T48" fmla="*/ 55 w 109"/>
                <a:gd name="T49" fmla="*/ 64 h 97"/>
                <a:gd name="T50" fmla="*/ 60 w 109"/>
                <a:gd name="T51" fmla="*/ 63 h 97"/>
                <a:gd name="T52" fmla="*/ 52 w 109"/>
                <a:gd name="T53" fmla="*/ 60 h 97"/>
                <a:gd name="T54" fmla="*/ 61 w 109"/>
                <a:gd name="T55" fmla="*/ 58 h 97"/>
                <a:gd name="T56" fmla="*/ 65 w 109"/>
                <a:gd name="T57" fmla="*/ 55 h 97"/>
                <a:gd name="T58" fmla="*/ 54 w 109"/>
                <a:gd name="T59" fmla="*/ 56 h 97"/>
                <a:gd name="T60" fmla="*/ 54 w 109"/>
                <a:gd name="T61" fmla="*/ 55 h 97"/>
                <a:gd name="T62" fmla="*/ 66 w 109"/>
                <a:gd name="T63" fmla="*/ 48 h 97"/>
                <a:gd name="T64" fmla="*/ 49 w 109"/>
                <a:gd name="T65" fmla="*/ 52 h 97"/>
                <a:gd name="T66" fmla="*/ 7 w 109"/>
                <a:gd name="T67" fmla="*/ 58 h 97"/>
                <a:gd name="T68" fmla="*/ 10 w 109"/>
                <a:gd name="T69" fmla="*/ 52 h 97"/>
                <a:gd name="T70" fmla="*/ 8 w 109"/>
                <a:gd name="T71" fmla="*/ 48 h 97"/>
                <a:gd name="T72" fmla="*/ 3 w 109"/>
                <a:gd name="T73" fmla="*/ 40 h 97"/>
                <a:gd name="T74" fmla="*/ 10 w 109"/>
                <a:gd name="T75" fmla="*/ 40 h 97"/>
                <a:gd name="T76" fmla="*/ 13 w 109"/>
                <a:gd name="T77" fmla="*/ 44 h 97"/>
                <a:gd name="T78" fmla="*/ 28 w 109"/>
                <a:gd name="T79" fmla="*/ 54 h 97"/>
                <a:gd name="T80" fmla="*/ 40 w 109"/>
                <a:gd name="T81" fmla="*/ 38 h 97"/>
                <a:gd name="T82" fmla="*/ 43 w 109"/>
                <a:gd name="T83" fmla="*/ 20 h 97"/>
                <a:gd name="T84" fmla="*/ 55 w 109"/>
                <a:gd name="T85" fmla="*/ 14 h 97"/>
                <a:gd name="T86" fmla="*/ 49 w 109"/>
                <a:gd name="T87" fmla="*/ 33 h 97"/>
                <a:gd name="T88" fmla="*/ 60 w 109"/>
                <a:gd name="T89" fmla="*/ 41 h 97"/>
                <a:gd name="T90" fmla="*/ 77 w 109"/>
                <a:gd name="T91" fmla="*/ 56 h 97"/>
                <a:gd name="T92" fmla="*/ 90 w 109"/>
                <a:gd name="T93" fmla="*/ 54 h 97"/>
                <a:gd name="T94" fmla="*/ 89 w 109"/>
                <a:gd name="T95" fmla="*/ 6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9" h="97">
                  <a:moveTo>
                    <a:pt x="6" y="50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5" y="50"/>
                    <a:pt x="4" y="50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5" y="49"/>
                    <a:pt x="6" y="49"/>
                    <a:pt x="6" y="50"/>
                  </a:cubicBezTo>
                  <a:moveTo>
                    <a:pt x="76" y="15"/>
                  </a:moveTo>
                  <a:cubicBezTo>
                    <a:pt x="76" y="16"/>
                    <a:pt x="74" y="17"/>
                    <a:pt x="74" y="18"/>
                  </a:cubicBezTo>
                  <a:cubicBezTo>
                    <a:pt x="73" y="19"/>
                    <a:pt x="73" y="20"/>
                    <a:pt x="73" y="21"/>
                  </a:cubicBezTo>
                  <a:cubicBezTo>
                    <a:pt x="71" y="23"/>
                    <a:pt x="70" y="24"/>
                    <a:pt x="69" y="26"/>
                  </a:cubicBezTo>
                  <a:cubicBezTo>
                    <a:pt x="68" y="29"/>
                    <a:pt x="69" y="32"/>
                    <a:pt x="66" y="34"/>
                  </a:cubicBezTo>
                  <a:cubicBezTo>
                    <a:pt x="64" y="35"/>
                    <a:pt x="58" y="37"/>
                    <a:pt x="57" y="34"/>
                  </a:cubicBezTo>
                  <a:cubicBezTo>
                    <a:pt x="56" y="32"/>
                    <a:pt x="59" y="28"/>
                    <a:pt x="59" y="29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60" y="27"/>
                    <a:pt x="62" y="25"/>
                    <a:pt x="64" y="25"/>
                  </a:cubicBezTo>
                  <a:cubicBezTo>
                    <a:pt x="64" y="25"/>
                    <a:pt x="64" y="25"/>
                    <a:pt x="64" y="25"/>
                  </a:cubicBezTo>
                  <a:cubicBezTo>
                    <a:pt x="64" y="24"/>
                    <a:pt x="62" y="24"/>
                    <a:pt x="62" y="23"/>
                  </a:cubicBezTo>
                  <a:cubicBezTo>
                    <a:pt x="62" y="22"/>
                    <a:pt x="63" y="20"/>
                    <a:pt x="63" y="19"/>
                  </a:cubicBezTo>
                  <a:cubicBezTo>
                    <a:pt x="66" y="13"/>
                    <a:pt x="71" y="7"/>
                    <a:pt x="76" y="2"/>
                  </a:cubicBezTo>
                  <a:cubicBezTo>
                    <a:pt x="83" y="3"/>
                    <a:pt x="77" y="9"/>
                    <a:pt x="77" y="12"/>
                  </a:cubicBezTo>
                  <a:cubicBezTo>
                    <a:pt x="76" y="13"/>
                    <a:pt x="76" y="14"/>
                    <a:pt x="76" y="15"/>
                  </a:cubicBezTo>
                  <a:moveTo>
                    <a:pt x="92" y="34"/>
                  </a:moveTo>
                  <a:cubicBezTo>
                    <a:pt x="91" y="35"/>
                    <a:pt x="90" y="35"/>
                    <a:pt x="89" y="35"/>
                  </a:cubicBezTo>
                  <a:cubicBezTo>
                    <a:pt x="88" y="36"/>
                    <a:pt x="87" y="37"/>
                    <a:pt x="86" y="38"/>
                  </a:cubicBezTo>
                  <a:cubicBezTo>
                    <a:pt x="85" y="39"/>
                    <a:pt x="85" y="40"/>
                    <a:pt x="84" y="41"/>
                  </a:cubicBezTo>
                  <a:cubicBezTo>
                    <a:pt x="83" y="43"/>
                    <a:pt x="82" y="45"/>
                    <a:pt x="80" y="47"/>
                  </a:cubicBezTo>
                  <a:cubicBezTo>
                    <a:pt x="79" y="48"/>
                    <a:pt x="76" y="48"/>
                    <a:pt x="75" y="47"/>
                  </a:cubicBezTo>
                  <a:cubicBezTo>
                    <a:pt x="73" y="46"/>
                    <a:pt x="71" y="44"/>
                    <a:pt x="71" y="42"/>
                  </a:cubicBezTo>
                  <a:cubicBezTo>
                    <a:pt x="72" y="41"/>
                    <a:pt x="72" y="40"/>
                    <a:pt x="73" y="39"/>
                  </a:cubicBezTo>
                  <a:cubicBezTo>
                    <a:pt x="74" y="37"/>
                    <a:pt x="76" y="36"/>
                    <a:pt x="77" y="35"/>
                  </a:cubicBezTo>
                  <a:cubicBezTo>
                    <a:pt x="78" y="34"/>
                    <a:pt x="78" y="32"/>
                    <a:pt x="79" y="31"/>
                  </a:cubicBezTo>
                  <a:cubicBezTo>
                    <a:pt x="80" y="29"/>
                    <a:pt x="89" y="19"/>
                    <a:pt x="90" y="19"/>
                  </a:cubicBezTo>
                  <a:cubicBezTo>
                    <a:pt x="91" y="18"/>
                    <a:pt x="91" y="18"/>
                    <a:pt x="91" y="18"/>
                  </a:cubicBezTo>
                  <a:cubicBezTo>
                    <a:pt x="94" y="18"/>
                    <a:pt x="97" y="18"/>
                    <a:pt x="97" y="22"/>
                  </a:cubicBezTo>
                  <a:cubicBezTo>
                    <a:pt x="98" y="27"/>
                    <a:pt x="97" y="29"/>
                    <a:pt x="94" y="32"/>
                  </a:cubicBezTo>
                  <a:cubicBezTo>
                    <a:pt x="93" y="33"/>
                    <a:pt x="92" y="33"/>
                    <a:pt x="92" y="34"/>
                  </a:cubicBezTo>
                  <a:moveTo>
                    <a:pt x="89" y="63"/>
                  </a:moveTo>
                  <a:cubicBezTo>
                    <a:pt x="86" y="64"/>
                    <a:pt x="84" y="63"/>
                    <a:pt x="82" y="64"/>
                  </a:cubicBezTo>
                  <a:cubicBezTo>
                    <a:pt x="77" y="67"/>
                    <a:pt x="78" y="69"/>
                    <a:pt x="76" y="74"/>
                  </a:cubicBezTo>
                  <a:cubicBezTo>
                    <a:pt x="71" y="84"/>
                    <a:pt x="65" y="94"/>
                    <a:pt x="53" y="96"/>
                  </a:cubicBezTo>
                  <a:cubicBezTo>
                    <a:pt x="47" y="97"/>
                    <a:pt x="40" y="93"/>
                    <a:pt x="36" y="90"/>
                  </a:cubicBezTo>
                  <a:cubicBezTo>
                    <a:pt x="35" y="89"/>
                    <a:pt x="33" y="88"/>
                    <a:pt x="32" y="88"/>
                  </a:cubicBezTo>
                  <a:cubicBezTo>
                    <a:pt x="32" y="87"/>
                    <a:pt x="32" y="87"/>
                    <a:pt x="33" y="87"/>
                  </a:cubicBezTo>
                  <a:cubicBezTo>
                    <a:pt x="33" y="87"/>
                    <a:pt x="34" y="86"/>
                    <a:pt x="35" y="86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5"/>
                    <a:pt x="34" y="85"/>
                    <a:pt x="34" y="85"/>
                  </a:cubicBezTo>
                  <a:cubicBezTo>
                    <a:pt x="33" y="85"/>
                    <a:pt x="29" y="84"/>
                    <a:pt x="30" y="84"/>
                  </a:cubicBezTo>
                  <a:cubicBezTo>
                    <a:pt x="30" y="83"/>
                    <a:pt x="36" y="83"/>
                    <a:pt x="37" y="83"/>
                  </a:cubicBezTo>
                  <a:cubicBezTo>
                    <a:pt x="38" y="83"/>
                    <a:pt x="39" y="82"/>
                    <a:pt x="40" y="82"/>
                  </a:cubicBezTo>
                  <a:cubicBezTo>
                    <a:pt x="40" y="81"/>
                    <a:pt x="40" y="81"/>
                    <a:pt x="40" y="81"/>
                  </a:cubicBezTo>
                  <a:cubicBezTo>
                    <a:pt x="39" y="81"/>
                    <a:pt x="32" y="81"/>
                    <a:pt x="32" y="80"/>
                  </a:cubicBezTo>
                  <a:cubicBezTo>
                    <a:pt x="33" y="80"/>
                    <a:pt x="34" y="79"/>
                    <a:pt x="35" y="79"/>
                  </a:cubicBezTo>
                  <a:cubicBezTo>
                    <a:pt x="36" y="79"/>
                    <a:pt x="37" y="79"/>
                    <a:pt x="38" y="79"/>
                  </a:cubicBezTo>
                  <a:cubicBezTo>
                    <a:pt x="39" y="79"/>
                    <a:pt x="40" y="79"/>
                    <a:pt x="41" y="79"/>
                  </a:cubicBezTo>
                  <a:cubicBezTo>
                    <a:pt x="43" y="78"/>
                    <a:pt x="44" y="78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5" y="77"/>
                    <a:pt x="38" y="76"/>
                    <a:pt x="3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7" y="75"/>
                    <a:pt x="48" y="75"/>
                    <a:pt x="49" y="75"/>
                  </a:cubicBezTo>
                  <a:cubicBezTo>
                    <a:pt x="49" y="74"/>
                    <a:pt x="52" y="73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0" y="72"/>
                    <a:pt x="43" y="71"/>
                    <a:pt x="43" y="70"/>
                  </a:cubicBezTo>
                  <a:cubicBezTo>
                    <a:pt x="46" y="69"/>
                    <a:pt x="50" y="70"/>
                    <a:pt x="53" y="70"/>
                  </a:cubicBezTo>
                  <a:cubicBezTo>
                    <a:pt x="53" y="70"/>
                    <a:pt x="53" y="70"/>
                    <a:pt x="53" y="70"/>
                  </a:cubicBezTo>
                  <a:cubicBezTo>
                    <a:pt x="55" y="69"/>
                    <a:pt x="58" y="67"/>
                    <a:pt x="58" y="67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6" y="67"/>
                    <a:pt x="54" y="67"/>
                    <a:pt x="52" y="67"/>
                  </a:cubicBezTo>
                  <a:cubicBezTo>
                    <a:pt x="51" y="67"/>
                    <a:pt x="49" y="66"/>
                    <a:pt x="48" y="66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50" y="65"/>
                    <a:pt x="52" y="64"/>
                    <a:pt x="54" y="64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5" y="65"/>
                    <a:pt x="55" y="64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56" y="64"/>
                    <a:pt x="56" y="64"/>
                    <a:pt x="56" y="64"/>
                  </a:cubicBezTo>
                  <a:cubicBezTo>
                    <a:pt x="57" y="64"/>
                    <a:pt x="59" y="63"/>
                    <a:pt x="60" y="63"/>
                  </a:cubicBezTo>
                  <a:cubicBezTo>
                    <a:pt x="61" y="63"/>
                    <a:pt x="62" y="61"/>
                    <a:pt x="63" y="61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52" y="62"/>
                    <a:pt x="52" y="60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53" y="60"/>
                    <a:pt x="55" y="59"/>
                    <a:pt x="57" y="59"/>
                  </a:cubicBezTo>
                  <a:cubicBezTo>
                    <a:pt x="58" y="59"/>
                    <a:pt x="59" y="59"/>
                    <a:pt x="61" y="58"/>
                  </a:cubicBezTo>
                  <a:cubicBezTo>
                    <a:pt x="63" y="58"/>
                    <a:pt x="64" y="56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4"/>
                    <a:pt x="65" y="54"/>
                    <a:pt x="65" y="54"/>
                  </a:cubicBezTo>
                  <a:cubicBezTo>
                    <a:pt x="61" y="55"/>
                    <a:pt x="58" y="56"/>
                    <a:pt x="54" y="56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5" y="55"/>
                    <a:pt x="61" y="53"/>
                    <a:pt x="61" y="53"/>
                  </a:cubicBezTo>
                  <a:cubicBezTo>
                    <a:pt x="62" y="53"/>
                    <a:pt x="61" y="52"/>
                    <a:pt x="61" y="53"/>
                  </a:cubicBezTo>
                  <a:cubicBezTo>
                    <a:pt x="63" y="52"/>
                    <a:pt x="66" y="51"/>
                    <a:pt x="66" y="48"/>
                  </a:cubicBezTo>
                  <a:cubicBezTo>
                    <a:pt x="64" y="49"/>
                    <a:pt x="63" y="49"/>
                    <a:pt x="61" y="49"/>
                  </a:cubicBezTo>
                  <a:cubicBezTo>
                    <a:pt x="59" y="49"/>
                    <a:pt x="57" y="50"/>
                    <a:pt x="55" y="50"/>
                  </a:cubicBezTo>
                  <a:cubicBezTo>
                    <a:pt x="53" y="50"/>
                    <a:pt x="50" y="51"/>
                    <a:pt x="49" y="52"/>
                  </a:cubicBezTo>
                  <a:cubicBezTo>
                    <a:pt x="47" y="52"/>
                    <a:pt x="45" y="53"/>
                    <a:pt x="44" y="54"/>
                  </a:cubicBezTo>
                  <a:cubicBezTo>
                    <a:pt x="36" y="59"/>
                    <a:pt x="23" y="71"/>
                    <a:pt x="12" y="65"/>
                  </a:cubicBezTo>
                  <a:cubicBezTo>
                    <a:pt x="10" y="63"/>
                    <a:pt x="7" y="61"/>
                    <a:pt x="7" y="58"/>
                  </a:cubicBezTo>
                  <a:cubicBezTo>
                    <a:pt x="7" y="57"/>
                    <a:pt x="7" y="55"/>
                    <a:pt x="7" y="54"/>
                  </a:cubicBezTo>
                  <a:cubicBezTo>
                    <a:pt x="8" y="53"/>
                    <a:pt x="9" y="53"/>
                    <a:pt x="9" y="52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2"/>
                    <a:pt x="13" y="52"/>
                    <a:pt x="13" y="51"/>
                  </a:cubicBezTo>
                  <a:cubicBezTo>
                    <a:pt x="13" y="50"/>
                    <a:pt x="11" y="49"/>
                    <a:pt x="11" y="49"/>
                  </a:cubicBezTo>
                  <a:cubicBezTo>
                    <a:pt x="10" y="49"/>
                    <a:pt x="9" y="48"/>
                    <a:pt x="8" y="48"/>
                  </a:cubicBezTo>
                  <a:cubicBezTo>
                    <a:pt x="7" y="48"/>
                    <a:pt x="6" y="47"/>
                    <a:pt x="5" y="47"/>
                  </a:cubicBezTo>
                  <a:cubicBezTo>
                    <a:pt x="4" y="46"/>
                    <a:pt x="2" y="47"/>
                    <a:pt x="1" y="46"/>
                  </a:cubicBezTo>
                  <a:cubicBezTo>
                    <a:pt x="0" y="45"/>
                    <a:pt x="2" y="41"/>
                    <a:pt x="3" y="40"/>
                  </a:cubicBezTo>
                  <a:cubicBezTo>
                    <a:pt x="4" y="39"/>
                    <a:pt x="5" y="39"/>
                    <a:pt x="6" y="39"/>
                  </a:cubicBezTo>
                  <a:cubicBezTo>
                    <a:pt x="6" y="39"/>
                    <a:pt x="7" y="39"/>
                    <a:pt x="7" y="39"/>
                  </a:cubicBezTo>
                  <a:cubicBezTo>
                    <a:pt x="8" y="39"/>
                    <a:pt x="9" y="39"/>
                    <a:pt x="10" y="40"/>
                  </a:cubicBezTo>
                  <a:cubicBezTo>
                    <a:pt x="10" y="40"/>
                    <a:pt x="11" y="41"/>
                    <a:pt x="11" y="41"/>
                  </a:cubicBezTo>
                  <a:cubicBezTo>
                    <a:pt x="11" y="42"/>
                    <a:pt x="12" y="42"/>
                    <a:pt x="12" y="43"/>
                  </a:cubicBezTo>
                  <a:cubicBezTo>
                    <a:pt x="13" y="43"/>
                    <a:pt x="13" y="44"/>
                    <a:pt x="13" y="44"/>
                  </a:cubicBezTo>
                  <a:cubicBezTo>
                    <a:pt x="14" y="45"/>
                    <a:pt x="15" y="47"/>
                    <a:pt x="16" y="48"/>
                  </a:cubicBezTo>
                  <a:cubicBezTo>
                    <a:pt x="19" y="52"/>
                    <a:pt x="18" y="54"/>
                    <a:pt x="24" y="55"/>
                  </a:cubicBezTo>
                  <a:cubicBezTo>
                    <a:pt x="25" y="55"/>
                    <a:pt x="28" y="55"/>
                    <a:pt x="28" y="54"/>
                  </a:cubicBezTo>
                  <a:cubicBezTo>
                    <a:pt x="30" y="54"/>
                    <a:pt x="36" y="53"/>
                    <a:pt x="37" y="51"/>
                  </a:cubicBezTo>
                  <a:cubicBezTo>
                    <a:pt x="38" y="50"/>
                    <a:pt x="37" y="46"/>
                    <a:pt x="37" y="44"/>
                  </a:cubicBezTo>
                  <a:cubicBezTo>
                    <a:pt x="38" y="42"/>
                    <a:pt x="39" y="40"/>
                    <a:pt x="40" y="38"/>
                  </a:cubicBezTo>
                  <a:cubicBezTo>
                    <a:pt x="40" y="35"/>
                    <a:pt x="40" y="32"/>
                    <a:pt x="41" y="29"/>
                  </a:cubicBezTo>
                  <a:cubicBezTo>
                    <a:pt x="40" y="28"/>
                    <a:pt x="40" y="27"/>
                    <a:pt x="40" y="26"/>
                  </a:cubicBezTo>
                  <a:cubicBezTo>
                    <a:pt x="41" y="23"/>
                    <a:pt x="42" y="22"/>
                    <a:pt x="43" y="20"/>
                  </a:cubicBezTo>
                  <a:cubicBezTo>
                    <a:pt x="45" y="13"/>
                    <a:pt x="47" y="5"/>
                    <a:pt x="53" y="0"/>
                  </a:cubicBezTo>
                  <a:cubicBezTo>
                    <a:pt x="56" y="1"/>
                    <a:pt x="56" y="4"/>
                    <a:pt x="56" y="7"/>
                  </a:cubicBezTo>
                  <a:cubicBezTo>
                    <a:pt x="55" y="9"/>
                    <a:pt x="55" y="12"/>
                    <a:pt x="55" y="14"/>
                  </a:cubicBezTo>
                  <a:cubicBezTo>
                    <a:pt x="54" y="18"/>
                    <a:pt x="52" y="20"/>
                    <a:pt x="51" y="23"/>
                  </a:cubicBezTo>
                  <a:cubicBezTo>
                    <a:pt x="50" y="25"/>
                    <a:pt x="50" y="27"/>
                    <a:pt x="50" y="30"/>
                  </a:cubicBezTo>
                  <a:cubicBezTo>
                    <a:pt x="50" y="31"/>
                    <a:pt x="49" y="32"/>
                    <a:pt x="49" y="33"/>
                  </a:cubicBezTo>
                  <a:cubicBezTo>
                    <a:pt x="49" y="34"/>
                    <a:pt x="49" y="35"/>
                    <a:pt x="50" y="36"/>
                  </a:cubicBezTo>
                  <a:cubicBezTo>
                    <a:pt x="51" y="37"/>
                    <a:pt x="52" y="37"/>
                    <a:pt x="53" y="38"/>
                  </a:cubicBezTo>
                  <a:cubicBezTo>
                    <a:pt x="55" y="39"/>
                    <a:pt x="58" y="40"/>
                    <a:pt x="60" y="41"/>
                  </a:cubicBezTo>
                  <a:cubicBezTo>
                    <a:pt x="62" y="41"/>
                    <a:pt x="64" y="42"/>
                    <a:pt x="65" y="43"/>
                  </a:cubicBezTo>
                  <a:cubicBezTo>
                    <a:pt x="67" y="46"/>
                    <a:pt x="69" y="50"/>
                    <a:pt x="72" y="52"/>
                  </a:cubicBezTo>
                  <a:cubicBezTo>
                    <a:pt x="73" y="54"/>
                    <a:pt x="75" y="55"/>
                    <a:pt x="77" y="56"/>
                  </a:cubicBezTo>
                  <a:cubicBezTo>
                    <a:pt x="78" y="57"/>
                    <a:pt x="78" y="58"/>
                    <a:pt x="79" y="58"/>
                  </a:cubicBezTo>
                  <a:cubicBezTo>
                    <a:pt x="81" y="58"/>
                    <a:pt x="84" y="56"/>
                    <a:pt x="85" y="56"/>
                  </a:cubicBezTo>
                  <a:cubicBezTo>
                    <a:pt x="87" y="55"/>
                    <a:pt x="88" y="55"/>
                    <a:pt x="90" y="54"/>
                  </a:cubicBezTo>
                  <a:cubicBezTo>
                    <a:pt x="91" y="54"/>
                    <a:pt x="93" y="53"/>
                    <a:pt x="94" y="53"/>
                  </a:cubicBezTo>
                  <a:cubicBezTo>
                    <a:pt x="98" y="51"/>
                    <a:pt x="104" y="47"/>
                    <a:pt x="107" y="53"/>
                  </a:cubicBezTo>
                  <a:cubicBezTo>
                    <a:pt x="109" y="60"/>
                    <a:pt x="93" y="63"/>
                    <a:pt x="89" y="6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1"/>
            <p:cNvSpPr>
              <a:spLocks noEditPoints="1"/>
            </p:cNvSpPr>
            <p:nvPr userDrawn="1"/>
          </p:nvSpPr>
          <p:spPr bwMode="auto">
            <a:xfrm>
              <a:off x="208" y="0"/>
              <a:ext cx="213" cy="216"/>
            </a:xfrm>
            <a:custGeom>
              <a:avLst/>
              <a:gdLst>
                <a:gd name="T0" fmla="*/ 24 w 103"/>
                <a:gd name="T1" fmla="*/ 65 h 104"/>
                <a:gd name="T2" fmla="*/ 9 w 103"/>
                <a:gd name="T3" fmla="*/ 64 h 104"/>
                <a:gd name="T4" fmla="*/ 1 w 103"/>
                <a:gd name="T5" fmla="*/ 52 h 104"/>
                <a:gd name="T6" fmla="*/ 9 w 103"/>
                <a:gd name="T7" fmla="*/ 53 h 104"/>
                <a:gd name="T8" fmla="*/ 30 w 103"/>
                <a:gd name="T9" fmla="*/ 47 h 104"/>
                <a:gd name="T10" fmla="*/ 21 w 103"/>
                <a:gd name="T11" fmla="*/ 37 h 104"/>
                <a:gd name="T12" fmla="*/ 18 w 103"/>
                <a:gd name="T13" fmla="*/ 18 h 104"/>
                <a:gd name="T14" fmla="*/ 35 w 103"/>
                <a:gd name="T15" fmla="*/ 46 h 104"/>
                <a:gd name="T16" fmla="*/ 42 w 103"/>
                <a:gd name="T17" fmla="*/ 23 h 104"/>
                <a:gd name="T18" fmla="*/ 39 w 103"/>
                <a:gd name="T19" fmla="*/ 12 h 104"/>
                <a:gd name="T20" fmla="*/ 41 w 103"/>
                <a:gd name="T21" fmla="*/ 0 h 104"/>
                <a:gd name="T22" fmla="*/ 46 w 103"/>
                <a:gd name="T23" fmla="*/ 9 h 104"/>
                <a:gd name="T24" fmla="*/ 48 w 103"/>
                <a:gd name="T25" fmla="*/ 42 h 104"/>
                <a:gd name="T26" fmla="*/ 48 w 103"/>
                <a:gd name="T27" fmla="*/ 28 h 104"/>
                <a:gd name="T28" fmla="*/ 87 w 103"/>
                <a:gd name="T29" fmla="*/ 73 h 104"/>
                <a:gd name="T30" fmla="*/ 34 w 103"/>
                <a:gd name="T31" fmla="*/ 59 h 104"/>
                <a:gd name="T32" fmla="*/ 44 w 103"/>
                <a:gd name="T33" fmla="*/ 65 h 104"/>
                <a:gd name="T34" fmla="*/ 38 w 103"/>
                <a:gd name="T35" fmla="*/ 66 h 104"/>
                <a:gd name="T36" fmla="*/ 41 w 103"/>
                <a:gd name="T37" fmla="*/ 68 h 104"/>
                <a:gd name="T38" fmla="*/ 49 w 103"/>
                <a:gd name="T39" fmla="*/ 71 h 104"/>
                <a:gd name="T40" fmla="*/ 38 w 103"/>
                <a:gd name="T41" fmla="*/ 71 h 104"/>
                <a:gd name="T42" fmla="*/ 53 w 103"/>
                <a:gd name="T43" fmla="*/ 75 h 104"/>
                <a:gd name="T44" fmla="*/ 45 w 103"/>
                <a:gd name="T45" fmla="*/ 77 h 104"/>
                <a:gd name="T46" fmla="*/ 49 w 103"/>
                <a:gd name="T47" fmla="*/ 79 h 104"/>
                <a:gd name="T48" fmla="*/ 57 w 103"/>
                <a:gd name="T49" fmla="*/ 79 h 104"/>
                <a:gd name="T50" fmla="*/ 56 w 103"/>
                <a:gd name="T51" fmla="*/ 83 h 104"/>
                <a:gd name="T52" fmla="*/ 64 w 103"/>
                <a:gd name="T53" fmla="*/ 83 h 104"/>
                <a:gd name="T54" fmla="*/ 58 w 103"/>
                <a:gd name="T55" fmla="*/ 86 h 104"/>
                <a:gd name="T56" fmla="*/ 72 w 103"/>
                <a:gd name="T57" fmla="*/ 85 h 104"/>
                <a:gd name="T58" fmla="*/ 69 w 103"/>
                <a:gd name="T59" fmla="*/ 89 h 104"/>
                <a:gd name="T60" fmla="*/ 77 w 103"/>
                <a:gd name="T61" fmla="*/ 88 h 104"/>
                <a:gd name="T62" fmla="*/ 77 w 103"/>
                <a:gd name="T63" fmla="*/ 89 h 104"/>
                <a:gd name="T64" fmla="*/ 71 w 103"/>
                <a:gd name="T65" fmla="*/ 92 h 104"/>
                <a:gd name="T66" fmla="*/ 78 w 103"/>
                <a:gd name="T67" fmla="*/ 92 h 104"/>
                <a:gd name="T68" fmla="*/ 77 w 103"/>
                <a:gd name="T69" fmla="*/ 93 h 104"/>
                <a:gd name="T70" fmla="*/ 61 w 103"/>
                <a:gd name="T71" fmla="*/ 102 h 104"/>
                <a:gd name="T72" fmla="*/ 38 w 103"/>
                <a:gd name="T73" fmla="*/ 92 h 104"/>
                <a:gd name="T74" fmla="*/ 37 w 103"/>
                <a:gd name="T75" fmla="*/ 56 h 104"/>
                <a:gd name="T76" fmla="*/ 54 w 103"/>
                <a:gd name="T77" fmla="*/ 43 h 104"/>
                <a:gd name="T78" fmla="*/ 62 w 103"/>
                <a:gd name="T79" fmla="*/ 41 h 104"/>
                <a:gd name="T80" fmla="*/ 64 w 103"/>
                <a:gd name="T81" fmla="*/ 17 h 104"/>
                <a:gd name="T82" fmla="*/ 70 w 103"/>
                <a:gd name="T83" fmla="*/ 6 h 104"/>
                <a:gd name="T84" fmla="*/ 72 w 103"/>
                <a:gd name="T85" fmla="*/ 28 h 104"/>
                <a:gd name="T86" fmla="*/ 71 w 103"/>
                <a:gd name="T87" fmla="*/ 47 h 104"/>
                <a:gd name="T88" fmla="*/ 81 w 103"/>
                <a:gd name="T89" fmla="*/ 61 h 104"/>
                <a:gd name="T90" fmla="*/ 93 w 103"/>
                <a:gd name="T91" fmla="*/ 53 h 104"/>
                <a:gd name="T92" fmla="*/ 103 w 103"/>
                <a:gd name="T93" fmla="*/ 5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3" h="104">
                  <a:moveTo>
                    <a:pt x="18" y="57"/>
                  </a:moveTo>
                  <a:cubicBezTo>
                    <a:pt x="21" y="57"/>
                    <a:pt x="24" y="58"/>
                    <a:pt x="24" y="61"/>
                  </a:cubicBezTo>
                  <a:cubicBezTo>
                    <a:pt x="24" y="62"/>
                    <a:pt x="24" y="64"/>
                    <a:pt x="24" y="65"/>
                  </a:cubicBezTo>
                  <a:cubicBezTo>
                    <a:pt x="23" y="66"/>
                    <a:pt x="22" y="66"/>
                    <a:pt x="21" y="66"/>
                  </a:cubicBezTo>
                  <a:cubicBezTo>
                    <a:pt x="19" y="66"/>
                    <a:pt x="18" y="65"/>
                    <a:pt x="17" y="65"/>
                  </a:cubicBezTo>
                  <a:cubicBezTo>
                    <a:pt x="15" y="64"/>
                    <a:pt x="11" y="65"/>
                    <a:pt x="9" y="64"/>
                  </a:cubicBezTo>
                  <a:cubicBezTo>
                    <a:pt x="7" y="63"/>
                    <a:pt x="7" y="61"/>
                    <a:pt x="5" y="60"/>
                  </a:cubicBezTo>
                  <a:cubicBezTo>
                    <a:pt x="4" y="58"/>
                    <a:pt x="3" y="58"/>
                    <a:pt x="2" y="57"/>
                  </a:cubicBezTo>
                  <a:cubicBezTo>
                    <a:pt x="0" y="56"/>
                    <a:pt x="0" y="54"/>
                    <a:pt x="1" y="52"/>
                  </a:cubicBezTo>
                  <a:cubicBezTo>
                    <a:pt x="1" y="51"/>
                    <a:pt x="2" y="51"/>
                    <a:pt x="3" y="50"/>
                  </a:cubicBezTo>
                  <a:cubicBezTo>
                    <a:pt x="4" y="50"/>
                    <a:pt x="6" y="50"/>
                    <a:pt x="7" y="51"/>
                  </a:cubicBezTo>
                  <a:cubicBezTo>
                    <a:pt x="7" y="52"/>
                    <a:pt x="8" y="52"/>
                    <a:pt x="9" y="53"/>
                  </a:cubicBezTo>
                  <a:cubicBezTo>
                    <a:pt x="11" y="54"/>
                    <a:pt x="12" y="55"/>
                    <a:pt x="14" y="56"/>
                  </a:cubicBezTo>
                  <a:cubicBezTo>
                    <a:pt x="15" y="56"/>
                    <a:pt x="17" y="56"/>
                    <a:pt x="18" y="57"/>
                  </a:cubicBezTo>
                  <a:moveTo>
                    <a:pt x="30" y="47"/>
                  </a:moveTo>
                  <a:cubicBezTo>
                    <a:pt x="29" y="46"/>
                    <a:pt x="28" y="44"/>
                    <a:pt x="28" y="43"/>
                  </a:cubicBezTo>
                  <a:cubicBezTo>
                    <a:pt x="27" y="43"/>
                    <a:pt x="26" y="42"/>
                    <a:pt x="25" y="42"/>
                  </a:cubicBezTo>
                  <a:cubicBezTo>
                    <a:pt x="24" y="41"/>
                    <a:pt x="21" y="38"/>
                    <a:pt x="21" y="37"/>
                  </a:cubicBezTo>
                  <a:cubicBezTo>
                    <a:pt x="20" y="35"/>
                    <a:pt x="20" y="33"/>
                    <a:pt x="18" y="32"/>
                  </a:cubicBezTo>
                  <a:cubicBezTo>
                    <a:pt x="17" y="31"/>
                    <a:pt x="16" y="30"/>
                    <a:pt x="15" y="29"/>
                  </a:cubicBezTo>
                  <a:cubicBezTo>
                    <a:pt x="12" y="25"/>
                    <a:pt x="14" y="19"/>
                    <a:pt x="18" y="18"/>
                  </a:cubicBezTo>
                  <a:cubicBezTo>
                    <a:pt x="24" y="20"/>
                    <a:pt x="25" y="29"/>
                    <a:pt x="28" y="34"/>
                  </a:cubicBezTo>
                  <a:cubicBezTo>
                    <a:pt x="29" y="36"/>
                    <a:pt x="31" y="37"/>
                    <a:pt x="33" y="38"/>
                  </a:cubicBezTo>
                  <a:cubicBezTo>
                    <a:pt x="34" y="40"/>
                    <a:pt x="36" y="44"/>
                    <a:pt x="35" y="46"/>
                  </a:cubicBezTo>
                  <a:cubicBezTo>
                    <a:pt x="35" y="49"/>
                    <a:pt x="31" y="50"/>
                    <a:pt x="30" y="47"/>
                  </a:cubicBezTo>
                  <a:moveTo>
                    <a:pt x="48" y="25"/>
                  </a:moveTo>
                  <a:cubicBezTo>
                    <a:pt x="46" y="26"/>
                    <a:pt x="43" y="25"/>
                    <a:pt x="42" y="23"/>
                  </a:cubicBezTo>
                  <a:cubicBezTo>
                    <a:pt x="42" y="21"/>
                    <a:pt x="42" y="20"/>
                    <a:pt x="41" y="19"/>
                  </a:cubicBezTo>
                  <a:cubicBezTo>
                    <a:pt x="40" y="17"/>
                    <a:pt x="39" y="16"/>
                    <a:pt x="38" y="14"/>
                  </a:cubicBezTo>
                  <a:cubicBezTo>
                    <a:pt x="39" y="13"/>
                    <a:pt x="39" y="13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8" y="10"/>
                    <a:pt x="37" y="7"/>
                    <a:pt x="37" y="5"/>
                  </a:cubicBezTo>
                  <a:cubicBezTo>
                    <a:pt x="39" y="4"/>
                    <a:pt x="40" y="2"/>
                    <a:pt x="41" y="0"/>
                  </a:cubicBezTo>
                  <a:cubicBezTo>
                    <a:pt x="42" y="1"/>
                    <a:pt x="44" y="1"/>
                    <a:pt x="45" y="2"/>
                  </a:cubicBezTo>
                  <a:cubicBezTo>
                    <a:pt x="45" y="3"/>
                    <a:pt x="45" y="5"/>
                    <a:pt x="45" y="6"/>
                  </a:cubicBezTo>
                  <a:cubicBezTo>
                    <a:pt x="45" y="7"/>
                    <a:pt x="46" y="8"/>
                    <a:pt x="46" y="9"/>
                  </a:cubicBezTo>
                  <a:cubicBezTo>
                    <a:pt x="46" y="10"/>
                    <a:pt x="46" y="11"/>
                    <a:pt x="46" y="12"/>
                  </a:cubicBezTo>
                  <a:cubicBezTo>
                    <a:pt x="47" y="15"/>
                    <a:pt x="51" y="22"/>
                    <a:pt x="48" y="25"/>
                  </a:cubicBezTo>
                  <a:moveTo>
                    <a:pt x="48" y="42"/>
                  </a:moveTo>
                  <a:cubicBezTo>
                    <a:pt x="44" y="42"/>
                    <a:pt x="45" y="37"/>
                    <a:pt x="45" y="35"/>
                  </a:cubicBezTo>
                  <a:cubicBezTo>
                    <a:pt x="46" y="33"/>
                    <a:pt x="46" y="31"/>
                    <a:pt x="47" y="29"/>
                  </a:cubicBezTo>
                  <a:cubicBezTo>
                    <a:pt x="47" y="28"/>
                    <a:pt x="48" y="28"/>
                    <a:pt x="48" y="28"/>
                  </a:cubicBezTo>
                  <a:cubicBezTo>
                    <a:pt x="53" y="29"/>
                    <a:pt x="55" y="42"/>
                    <a:pt x="48" y="42"/>
                  </a:cubicBezTo>
                  <a:moveTo>
                    <a:pt x="98" y="65"/>
                  </a:moveTo>
                  <a:cubicBezTo>
                    <a:pt x="96" y="69"/>
                    <a:pt x="91" y="72"/>
                    <a:pt x="87" y="73"/>
                  </a:cubicBezTo>
                  <a:cubicBezTo>
                    <a:pt x="75" y="77"/>
                    <a:pt x="65" y="65"/>
                    <a:pt x="56" y="61"/>
                  </a:cubicBezTo>
                  <a:cubicBezTo>
                    <a:pt x="52" y="60"/>
                    <a:pt x="48" y="61"/>
                    <a:pt x="43" y="61"/>
                  </a:cubicBezTo>
                  <a:cubicBezTo>
                    <a:pt x="40" y="60"/>
                    <a:pt x="37" y="60"/>
                    <a:pt x="34" y="59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6" y="62"/>
                    <a:pt x="40" y="64"/>
                    <a:pt x="44" y="64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2" y="65"/>
                    <a:pt x="40" y="66"/>
                    <a:pt x="38" y="66"/>
                  </a:cubicBezTo>
                  <a:cubicBezTo>
                    <a:pt x="37" y="66"/>
                    <a:pt x="35" y="65"/>
                    <a:pt x="34" y="65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6" y="67"/>
                    <a:pt x="38" y="68"/>
                    <a:pt x="41" y="68"/>
                  </a:cubicBezTo>
                  <a:cubicBezTo>
                    <a:pt x="42" y="69"/>
                    <a:pt x="44" y="69"/>
                    <a:pt x="46" y="69"/>
                  </a:cubicBezTo>
                  <a:cubicBezTo>
                    <a:pt x="47" y="70"/>
                    <a:pt x="48" y="70"/>
                    <a:pt x="49" y="70"/>
                  </a:cubicBez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6" y="71"/>
                    <a:pt x="44" y="71"/>
                  </a:cubicBezTo>
                  <a:cubicBezTo>
                    <a:pt x="42" y="71"/>
                    <a:pt x="40" y="71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43" y="73"/>
                    <a:pt x="47" y="75"/>
                    <a:pt x="53" y="75"/>
                  </a:cubicBezTo>
                  <a:cubicBezTo>
                    <a:pt x="53" y="75"/>
                    <a:pt x="53" y="75"/>
                    <a:pt x="53" y="75"/>
                  </a:cubicBezTo>
                  <a:cubicBezTo>
                    <a:pt x="50" y="76"/>
                    <a:pt x="47" y="77"/>
                    <a:pt x="45" y="77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6" y="78"/>
                    <a:pt x="47" y="78"/>
                    <a:pt x="49" y="79"/>
                  </a:cubicBezTo>
                  <a:cubicBezTo>
                    <a:pt x="51" y="79"/>
                    <a:pt x="53" y="79"/>
                    <a:pt x="56" y="79"/>
                  </a:cubicBezTo>
                  <a:cubicBezTo>
                    <a:pt x="56" y="79"/>
                    <a:pt x="57" y="79"/>
                    <a:pt x="57" y="78"/>
                  </a:cubicBezTo>
                  <a:cubicBezTo>
                    <a:pt x="57" y="79"/>
                    <a:pt x="57" y="79"/>
                    <a:pt x="57" y="79"/>
                  </a:cubicBezTo>
                  <a:cubicBezTo>
                    <a:pt x="55" y="80"/>
                    <a:pt x="53" y="81"/>
                    <a:pt x="50" y="81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2" y="82"/>
                    <a:pt x="54" y="83"/>
                    <a:pt x="56" y="83"/>
                  </a:cubicBezTo>
                  <a:cubicBezTo>
                    <a:pt x="59" y="83"/>
                    <a:pt x="61" y="82"/>
                    <a:pt x="64" y="82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2" y="84"/>
                    <a:pt x="60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61" y="86"/>
                    <a:pt x="64" y="86"/>
                    <a:pt x="67" y="86"/>
                  </a:cubicBezTo>
                  <a:cubicBezTo>
                    <a:pt x="68" y="86"/>
                    <a:pt x="70" y="86"/>
                    <a:pt x="72" y="85"/>
                  </a:cubicBezTo>
                  <a:cubicBezTo>
                    <a:pt x="70" y="87"/>
                    <a:pt x="67" y="88"/>
                    <a:pt x="65" y="89"/>
                  </a:cubicBezTo>
                  <a:cubicBezTo>
                    <a:pt x="65" y="89"/>
                    <a:pt x="65" y="89"/>
                    <a:pt x="65" y="89"/>
                  </a:cubicBezTo>
                  <a:cubicBezTo>
                    <a:pt x="66" y="89"/>
                    <a:pt x="67" y="89"/>
                    <a:pt x="69" y="89"/>
                  </a:cubicBezTo>
                  <a:cubicBezTo>
                    <a:pt x="69" y="89"/>
                    <a:pt x="69" y="89"/>
                    <a:pt x="69" y="89"/>
                  </a:cubicBezTo>
                  <a:cubicBezTo>
                    <a:pt x="70" y="89"/>
                    <a:pt x="72" y="89"/>
                    <a:pt x="73" y="89"/>
                  </a:cubicBezTo>
                  <a:cubicBezTo>
                    <a:pt x="74" y="88"/>
                    <a:pt x="76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90"/>
                    <a:pt x="72" y="92"/>
                    <a:pt x="70" y="92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71" y="92"/>
                    <a:pt x="71" y="92"/>
                    <a:pt x="71" y="92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2" y="93"/>
                    <a:pt x="73" y="92"/>
                    <a:pt x="75" y="92"/>
                  </a:cubicBezTo>
                  <a:cubicBezTo>
                    <a:pt x="76" y="92"/>
                    <a:pt x="77" y="92"/>
                    <a:pt x="78" y="92"/>
                  </a:cubicBezTo>
                  <a:cubicBezTo>
                    <a:pt x="78" y="92"/>
                    <a:pt x="78" y="92"/>
                    <a:pt x="78" y="92"/>
                  </a:cubicBezTo>
                  <a:cubicBezTo>
                    <a:pt x="77" y="92"/>
                    <a:pt x="77" y="92"/>
                    <a:pt x="77" y="92"/>
                  </a:cubicBezTo>
                  <a:cubicBezTo>
                    <a:pt x="77" y="93"/>
                    <a:pt x="77" y="93"/>
                    <a:pt x="77" y="93"/>
                  </a:cubicBezTo>
                  <a:cubicBezTo>
                    <a:pt x="76" y="94"/>
                    <a:pt x="75" y="95"/>
                    <a:pt x="74" y="96"/>
                  </a:cubicBezTo>
                  <a:cubicBezTo>
                    <a:pt x="71" y="98"/>
                    <a:pt x="68" y="99"/>
                    <a:pt x="65" y="101"/>
                  </a:cubicBezTo>
                  <a:cubicBezTo>
                    <a:pt x="64" y="101"/>
                    <a:pt x="63" y="101"/>
                    <a:pt x="61" y="102"/>
                  </a:cubicBezTo>
                  <a:cubicBezTo>
                    <a:pt x="59" y="103"/>
                    <a:pt x="52" y="104"/>
                    <a:pt x="49" y="103"/>
                  </a:cubicBezTo>
                  <a:cubicBezTo>
                    <a:pt x="48" y="103"/>
                    <a:pt x="47" y="102"/>
                    <a:pt x="46" y="101"/>
                  </a:cubicBezTo>
                  <a:cubicBezTo>
                    <a:pt x="43" y="98"/>
                    <a:pt x="40" y="96"/>
                    <a:pt x="38" y="92"/>
                  </a:cubicBezTo>
                  <a:cubicBezTo>
                    <a:pt x="32" y="83"/>
                    <a:pt x="27" y="70"/>
                    <a:pt x="28" y="65"/>
                  </a:cubicBezTo>
                  <a:cubicBezTo>
                    <a:pt x="29" y="61"/>
                    <a:pt x="31" y="60"/>
                    <a:pt x="34" y="58"/>
                  </a:cubicBezTo>
                  <a:cubicBezTo>
                    <a:pt x="35" y="57"/>
                    <a:pt x="36" y="57"/>
                    <a:pt x="37" y="56"/>
                  </a:cubicBezTo>
                  <a:cubicBezTo>
                    <a:pt x="39" y="55"/>
                    <a:pt x="40" y="54"/>
                    <a:pt x="41" y="53"/>
                  </a:cubicBezTo>
                  <a:cubicBezTo>
                    <a:pt x="43" y="52"/>
                    <a:pt x="43" y="50"/>
                    <a:pt x="45" y="49"/>
                  </a:cubicBezTo>
                  <a:cubicBezTo>
                    <a:pt x="46" y="47"/>
                    <a:pt x="52" y="44"/>
                    <a:pt x="54" y="43"/>
                  </a:cubicBezTo>
                  <a:cubicBezTo>
                    <a:pt x="55" y="43"/>
                    <a:pt x="57" y="43"/>
                    <a:pt x="58" y="43"/>
                  </a:cubicBezTo>
                  <a:cubicBezTo>
                    <a:pt x="58" y="42"/>
                    <a:pt x="58" y="42"/>
                    <a:pt x="58" y="42"/>
                  </a:cubicBezTo>
                  <a:cubicBezTo>
                    <a:pt x="59" y="42"/>
                    <a:pt x="62" y="42"/>
                    <a:pt x="62" y="41"/>
                  </a:cubicBezTo>
                  <a:cubicBezTo>
                    <a:pt x="63" y="40"/>
                    <a:pt x="62" y="31"/>
                    <a:pt x="62" y="29"/>
                  </a:cubicBezTo>
                  <a:cubicBezTo>
                    <a:pt x="62" y="27"/>
                    <a:pt x="62" y="23"/>
                    <a:pt x="63" y="20"/>
                  </a:cubicBezTo>
                  <a:cubicBezTo>
                    <a:pt x="63" y="19"/>
                    <a:pt x="64" y="18"/>
                    <a:pt x="64" y="17"/>
                  </a:cubicBezTo>
                  <a:cubicBezTo>
                    <a:pt x="64" y="14"/>
                    <a:pt x="63" y="11"/>
                    <a:pt x="63" y="8"/>
                  </a:cubicBezTo>
                  <a:cubicBezTo>
                    <a:pt x="64" y="6"/>
                    <a:pt x="65" y="5"/>
                    <a:pt x="67" y="4"/>
                  </a:cubicBezTo>
                  <a:cubicBezTo>
                    <a:pt x="68" y="4"/>
                    <a:pt x="69" y="5"/>
                    <a:pt x="70" y="6"/>
                  </a:cubicBezTo>
                  <a:cubicBezTo>
                    <a:pt x="73" y="11"/>
                    <a:pt x="72" y="12"/>
                    <a:pt x="72" y="17"/>
                  </a:cubicBezTo>
                  <a:cubicBezTo>
                    <a:pt x="72" y="19"/>
                    <a:pt x="73" y="21"/>
                    <a:pt x="73" y="23"/>
                  </a:cubicBezTo>
                  <a:cubicBezTo>
                    <a:pt x="73" y="25"/>
                    <a:pt x="72" y="26"/>
                    <a:pt x="72" y="28"/>
                  </a:cubicBezTo>
                  <a:cubicBezTo>
                    <a:pt x="72" y="30"/>
                    <a:pt x="73" y="32"/>
                    <a:pt x="73" y="34"/>
                  </a:cubicBezTo>
                  <a:cubicBezTo>
                    <a:pt x="73" y="37"/>
                    <a:pt x="71" y="39"/>
                    <a:pt x="71" y="41"/>
                  </a:cubicBezTo>
                  <a:cubicBezTo>
                    <a:pt x="71" y="43"/>
                    <a:pt x="71" y="45"/>
                    <a:pt x="71" y="47"/>
                  </a:cubicBezTo>
                  <a:cubicBezTo>
                    <a:pt x="71" y="50"/>
                    <a:pt x="71" y="52"/>
                    <a:pt x="71" y="55"/>
                  </a:cubicBezTo>
                  <a:cubicBezTo>
                    <a:pt x="71" y="56"/>
                    <a:pt x="71" y="56"/>
                    <a:pt x="72" y="57"/>
                  </a:cubicBezTo>
                  <a:cubicBezTo>
                    <a:pt x="74" y="59"/>
                    <a:pt x="78" y="60"/>
                    <a:pt x="81" y="61"/>
                  </a:cubicBezTo>
                  <a:cubicBezTo>
                    <a:pt x="83" y="62"/>
                    <a:pt x="87" y="63"/>
                    <a:pt x="89" y="61"/>
                  </a:cubicBezTo>
                  <a:cubicBezTo>
                    <a:pt x="89" y="60"/>
                    <a:pt x="90" y="59"/>
                    <a:pt x="90" y="58"/>
                  </a:cubicBezTo>
                  <a:cubicBezTo>
                    <a:pt x="91" y="56"/>
                    <a:pt x="93" y="55"/>
                    <a:pt x="93" y="53"/>
                  </a:cubicBezTo>
                  <a:cubicBezTo>
                    <a:pt x="94" y="50"/>
                    <a:pt x="93" y="48"/>
                    <a:pt x="95" y="47"/>
                  </a:cubicBezTo>
                  <a:cubicBezTo>
                    <a:pt x="97" y="43"/>
                    <a:pt x="101" y="43"/>
                    <a:pt x="102" y="47"/>
                  </a:cubicBezTo>
                  <a:cubicBezTo>
                    <a:pt x="102" y="49"/>
                    <a:pt x="103" y="51"/>
                    <a:pt x="103" y="53"/>
                  </a:cubicBezTo>
                  <a:cubicBezTo>
                    <a:pt x="98" y="55"/>
                    <a:pt x="100" y="61"/>
                    <a:pt x="98" y="6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22"/>
            <p:cNvSpPr>
              <a:spLocks/>
            </p:cNvSpPr>
            <p:nvPr userDrawn="1"/>
          </p:nvSpPr>
          <p:spPr bwMode="auto">
            <a:xfrm>
              <a:off x="-1" y="266"/>
              <a:ext cx="91" cy="110"/>
            </a:xfrm>
            <a:custGeom>
              <a:avLst/>
              <a:gdLst>
                <a:gd name="T0" fmla="*/ 28 w 44"/>
                <a:gd name="T1" fmla="*/ 10 h 53"/>
                <a:gd name="T2" fmla="*/ 11 w 44"/>
                <a:gd name="T3" fmla="*/ 26 h 53"/>
                <a:gd name="T4" fmla="*/ 28 w 44"/>
                <a:gd name="T5" fmla="*/ 42 h 53"/>
                <a:gd name="T6" fmla="*/ 44 w 44"/>
                <a:gd name="T7" fmla="*/ 36 h 53"/>
                <a:gd name="T8" fmla="*/ 44 w 44"/>
                <a:gd name="T9" fmla="*/ 48 h 53"/>
                <a:gd name="T10" fmla="*/ 27 w 44"/>
                <a:gd name="T11" fmla="*/ 53 h 53"/>
                <a:gd name="T12" fmla="*/ 0 w 44"/>
                <a:gd name="T13" fmla="*/ 26 h 53"/>
                <a:gd name="T14" fmla="*/ 27 w 44"/>
                <a:gd name="T15" fmla="*/ 0 h 53"/>
                <a:gd name="T16" fmla="*/ 44 w 44"/>
                <a:gd name="T17" fmla="*/ 4 h 53"/>
                <a:gd name="T18" fmla="*/ 44 w 44"/>
                <a:gd name="T19" fmla="*/ 16 h 53"/>
                <a:gd name="T20" fmla="*/ 28 w 44"/>
                <a:gd name="T21" fmla="*/ 1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53">
                  <a:moveTo>
                    <a:pt x="28" y="10"/>
                  </a:moveTo>
                  <a:cubicBezTo>
                    <a:pt x="18" y="10"/>
                    <a:pt x="11" y="18"/>
                    <a:pt x="11" y="26"/>
                  </a:cubicBezTo>
                  <a:cubicBezTo>
                    <a:pt x="11" y="36"/>
                    <a:pt x="19" y="42"/>
                    <a:pt x="28" y="42"/>
                  </a:cubicBezTo>
                  <a:cubicBezTo>
                    <a:pt x="34" y="42"/>
                    <a:pt x="39" y="40"/>
                    <a:pt x="44" y="36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39" y="51"/>
                    <a:pt x="32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33" y="0"/>
                    <a:pt x="39" y="2"/>
                    <a:pt x="44" y="4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38" y="12"/>
                    <a:pt x="33" y="10"/>
                    <a:pt x="28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23"/>
            <p:cNvSpPr>
              <a:spLocks/>
            </p:cNvSpPr>
            <p:nvPr userDrawn="1"/>
          </p:nvSpPr>
          <p:spPr bwMode="auto">
            <a:xfrm>
              <a:off x="107" y="268"/>
              <a:ext cx="72" cy="104"/>
            </a:xfrm>
            <a:custGeom>
              <a:avLst/>
              <a:gdLst>
                <a:gd name="T0" fmla="*/ 25 w 35"/>
                <a:gd name="T1" fmla="*/ 50 h 50"/>
                <a:gd name="T2" fmla="*/ 25 w 35"/>
                <a:gd name="T3" fmla="*/ 32 h 50"/>
                <a:gd name="T4" fmla="*/ 18 w 35"/>
                <a:gd name="T5" fmla="*/ 24 h 50"/>
                <a:gd name="T6" fmla="*/ 11 w 35"/>
                <a:gd name="T7" fmla="*/ 27 h 50"/>
                <a:gd name="T8" fmla="*/ 11 w 35"/>
                <a:gd name="T9" fmla="*/ 50 h 50"/>
                <a:gd name="T10" fmla="*/ 0 w 35"/>
                <a:gd name="T11" fmla="*/ 50 h 50"/>
                <a:gd name="T12" fmla="*/ 0 w 35"/>
                <a:gd name="T13" fmla="*/ 0 h 50"/>
                <a:gd name="T14" fmla="*/ 11 w 35"/>
                <a:gd name="T15" fmla="*/ 0 h 50"/>
                <a:gd name="T16" fmla="*/ 11 w 35"/>
                <a:gd name="T17" fmla="*/ 19 h 50"/>
                <a:gd name="T18" fmla="*/ 21 w 35"/>
                <a:gd name="T19" fmla="*/ 15 h 50"/>
                <a:gd name="T20" fmla="*/ 35 w 35"/>
                <a:gd name="T21" fmla="*/ 31 h 50"/>
                <a:gd name="T22" fmla="*/ 35 w 35"/>
                <a:gd name="T23" fmla="*/ 50 h 50"/>
                <a:gd name="T24" fmla="*/ 25 w 35"/>
                <a:gd name="T25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50">
                  <a:moveTo>
                    <a:pt x="25" y="50"/>
                  </a:moveTo>
                  <a:cubicBezTo>
                    <a:pt x="25" y="32"/>
                    <a:pt x="25" y="32"/>
                    <a:pt x="25" y="32"/>
                  </a:cubicBezTo>
                  <a:cubicBezTo>
                    <a:pt x="25" y="26"/>
                    <a:pt x="21" y="24"/>
                    <a:pt x="18" y="24"/>
                  </a:cubicBezTo>
                  <a:cubicBezTo>
                    <a:pt x="15" y="24"/>
                    <a:pt x="13" y="25"/>
                    <a:pt x="11" y="27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3" y="17"/>
                    <a:pt x="17" y="15"/>
                    <a:pt x="21" y="15"/>
                  </a:cubicBezTo>
                  <a:cubicBezTo>
                    <a:pt x="27" y="15"/>
                    <a:pt x="35" y="19"/>
                    <a:pt x="35" y="31"/>
                  </a:cubicBezTo>
                  <a:cubicBezTo>
                    <a:pt x="35" y="50"/>
                    <a:pt x="35" y="50"/>
                    <a:pt x="35" y="50"/>
                  </a:cubicBezTo>
                  <a:lnTo>
                    <a:pt x="25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4"/>
            <p:cNvSpPr>
              <a:spLocks noEditPoints="1"/>
            </p:cNvSpPr>
            <p:nvPr userDrawn="1"/>
          </p:nvSpPr>
          <p:spPr bwMode="auto">
            <a:xfrm>
              <a:off x="197" y="266"/>
              <a:ext cx="27" cy="106"/>
            </a:xfrm>
            <a:custGeom>
              <a:avLst/>
              <a:gdLst>
                <a:gd name="T0" fmla="*/ 15 w 27"/>
                <a:gd name="T1" fmla="*/ 29 h 106"/>
                <a:gd name="T2" fmla="*/ 0 w 27"/>
                <a:gd name="T3" fmla="*/ 14 h 106"/>
                <a:gd name="T4" fmla="*/ 15 w 27"/>
                <a:gd name="T5" fmla="*/ 0 h 106"/>
                <a:gd name="T6" fmla="*/ 27 w 27"/>
                <a:gd name="T7" fmla="*/ 14 h 106"/>
                <a:gd name="T8" fmla="*/ 15 w 27"/>
                <a:gd name="T9" fmla="*/ 29 h 106"/>
                <a:gd name="T10" fmla="*/ 3 w 27"/>
                <a:gd name="T11" fmla="*/ 35 h 106"/>
                <a:gd name="T12" fmla="*/ 25 w 27"/>
                <a:gd name="T13" fmla="*/ 35 h 106"/>
                <a:gd name="T14" fmla="*/ 25 w 27"/>
                <a:gd name="T15" fmla="*/ 106 h 106"/>
                <a:gd name="T16" fmla="*/ 3 w 27"/>
                <a:gd name="T17" fmla="*/ 106 h 106"/>
                <a:gd name="T18" fmla="*/ 3 w 27"/>
                <a:gd name="T19" fmla="*/ 3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06">
                  <a:moveTo>
                    <a:pt x="15" y="29"/>
                  </a:moveTo>
                  <a:lnTo>
                    <a:pt x="0" y="14"/>
                  </a:lnTo>
                  <a:lnTo>
                    <a:pt x="15" y="0"/>
                  </a:lnTo>
                  <a:lnTo>
                    <a:pt x="27" y="14"/>
                  </a:lnTo>
                  <a:lnTo>
                    <a:pt x="15" y="29"/>
                  </a:lnTo>
                  <a:close/>
                  <a:moveTo>
                    <a:pt x="3" y="35"/>
                  </a:moveTo>
                  <a:lnTo>
                    <a:pt x="25" y="35"/>
                  </a:lnTo>
                  <a:lnTo>
                    <a:pt x="25" y="106"/>
                  </a:lnTo>
                  <a:lnTo>
                    <a:pt x="3" y="106"/>
                  </a:lnTo>
                  <a:lnTo>
                    <a:pt x="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5"/>
            <p:cNvSpPr>
              <a:spLocks/>
            </p:cNvSpPr>
            <p:nvPr userDrawn="1"/>
          </p:nvSpPr>
          <p:spPr bwMode="auto">
            <a:xfrm>
              <a:off x="243" y="268"/>
              <a:ext cx="39" cy="106"/>
            </a:xfrm>
            <a:custGeom>
              <a:avLst/>
              <a:gdLst>
                <a:gd name="T0" fmla="*/ 12 w 19"/>
                <a:gd name="T1" fmla="*/ 51 h 51"/>
                <a:gd name="T2" fmla="*/ 0 w 19"/>
                <a:gd name="T3" fmla="*/ 39 h 51"/>
                <a:gd name="T4" fmla="*/ 0 w 19"/>
                <a:gd name="T5" fmla="*/ 0 h 51"/>
                <a:gd name="T6" fmla="*/ 10 w 19"/>
                <a:gd name="T7" fmla="*/ 0 h 51"/>
                <a:gd name="T8" fmla="*/ 10 w 19"/>
                <a:gd name="T9" fmla="*/ 38 h 51"/>
                <a:gd name="T10" fmla="*/ 15 w 19"/>
                <a:gd name="T11" fmla="*/ 42 h 51"/>
                <a:gd name="T12" fmla="*/ 19 w 19"/>
                <a:gd name="T13" fmla="*/ 41 h 51"/>
                <a:gd name="T14" fmla="*/ 19 w 19"/>
                <a:gd name="T15" fmla="*/ 49 h 51"/>
                <a:gd name="T16" fmla="*/ 12 w 19"/>
                <a:gd name="T1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51">
                  <a:moveTo>
                    <a:pt x="12" y="51"/>
                  </a:moveTo>
                  <a:cubicBezTo>
                    <a:pt x="4" y="51"/>
                    <a:pt x="0" y="46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40"/>
                    <a:pt x="11" y="42"/>
                    <a:pt x="15" y="42"/>
                  </a:cubicBezTo>
                  <a:cubicBezTo>
                    <a:pt x="16" y="42"/>
                    <a:pt x="18" y="42"/>
                    <a:pt x="19" y="41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7" y="51"/>
                    <a:pt x="15" y="51"/>
                    <a:pt x="12" y="5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6"/>
            <p:cNvSpPr>
              <a:spLocks noEditPoints="1"/>
            </p:cNvSpPr>
            <p:nvPr userDrawn="1"/>
          </p:nvSpPr>
          <p:spPr bwMode="auto">
            <a:xfrm>
              <a:off x="288" y="268"/>
              <a:ext cx="77" cy="106"/>
            </a:xfrm>
            <a:custGeom>
              <a:avLst/>
              <a:gdLst>
                <a:gd name="T0" fmla="*/ 27 w 37"/>
                <a:gd name="T1" fmla="*/ 50 h 51"/>
                <a:gd name="T2" fmla="*/ 27 w 37"/>
                <a:gd name="T3" fmla="*/ 47 h 51"/>
                <a:gd name="T4" fmla="*/ 17 w 37"/>
                <a:gd name="T5" fmla="*/ 51 h 51"/>
                <a:gd name="T6" fmla="*/ 0 w 37"/>
                <a:gd name="T7" fmla="*/ 33 h 51"/>
                <a:gd name="T8" fmla="*/ 17 w 37"/>
                <a:gd name="T9" fmla="*/ 15 h 51"/>
                <a:gd name="T10" fmla="*/ 27 w 37"/>
                <a:gd name="T11" fmla="*/ 19 h 51"/>
                <a:gd name="T12" fmla="*/ 27 w 37"/>
                <a:gd name="T13" fmla="*/ 0 h 51"/>
                <a:gd name="T14" fmla="*/ 37 w 37"/>
                <a:gd name="T15" fmla="*/ 0 h 51"/>
                <a:gd name="T16" fmla="*/ 37 w 37"/>
                <a:gd name="T17" fmla="*/ 50 h 51"/>
                <a:gd name="T18" fmla="*/ 27 w 37"/>
                <a:gd name="T19" fmla="*/ 50 h 51"/>
                <a:gd name="T20" fmla="*/ 27 w 37"/>
                <a:gd name="T21" fmla="*/ 28 h 51"/>
                <a:gd name="T22" fmla="*/ 19 w 37"/>
                <a:gd name="T23" fmla="*/ 24 h 51"/>
                <a:gd name="T24" fmla="*/ 11 w 37"/>
                <a:gd name="T25" fmla="*/ 33 h 51"/>
                <a:gd name="T26" fmla="*/ 20 w 37"/>
                <a:gd name="T27" fmla="*/ 42 h 51"/>
                <a:gd name="T28" fmla="*/ 27 w 37"/>
                <a:gd name="T29" fmla="*/ 38 h 51"/>
                <a:gd name="T30" fmla="*/ 27 w 37"/>
                <a:gd name="T31" fmla="*/ 2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51">
                  <a:moveTo>
                    <a:pt x="27" y="50"/>
                  </a:moveTo>
                  <a:cubicBezTo>
                    <a:pt x="27" y="47"/>
                    <a:pt x="27" y="47"/>
                    <a:pt x="27" y="47"/>
                  </a:cubicBezTo>
                  <a:cubicBezTo>
                    <a:pt x="25" y="49"/>
                    <a:pt x="21" y="51"/>
                    <a:pt x="17" y="51"/>
                  </a:cubicBezTo>
                  <a:cubicBezTo>
                    <a:pt x="6" y="51"/>
                    <a:pt x="0" y="42"/>
                    <a:pt x="0" y="33"/>
                  </a:cubicBezTo>
                  <a:cubicBezTo>
                    <a:pt x="0" y="23"/>
                    <a:pt x="8" y="15"/>
                    <a:pt x="17" y="15"/>
                  </a:cubicBezTo>
                  <a:cubicBezTo>
                    <a:pt x="21" y="15"/>
                    <a:pt x="24" y="17"/>
                    <a:pt x="27" y="19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50"/>
                    <a:pt x="37" y="50"/>
                    <a:pt x="37" y="50"/>
                  </a:cubicBezTo>
                  <a:lnTo>
                    <a:pt x="27" y="50"/>
                  </a:lnTo>
                  <a:close/>
                  <a:moveTo>
                    <a:pt x="27" y="28"/>
                  </a:moveTo>
                  <a:cubicBezTo>
                    <a:pt x="24" y="25"/>
                    <a:pt x="22" y="24"/>
                    <a:pt x="19" y="24"/>
                  </a:cubicBezTo>
                  <a:cubicBezTo>
                    <a:pt x="14" y="24"/>
                    <a:pt x="11" y="29"/>
                    <a:pt x="11" y="33"/>
                  </a:cubicBezTo>
                  <a:cubicBezTo>
                    <a:pt x="11" y="39"/>
                    <a:pt x="16" y="42"/>
                    <a:pt x="20" y="42"/>
                  </a:cubicBezTo>
                  <a:cubicBezTo>
                    <a:pt x="23" y="42"/>
                    <a:pt x="25" y="40"/>
                    <a:pt x="27" y="38"/>
                  </a:cubicBezTo>
                  <a:lnTo>
                    <a:pt x="27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7"/>
            <p:cNvSpPr>
              <a:spLocks/>
            </p:cNvSpPr>
            <p:nvPr userDrawn="1"/>
          </p:nvSpPr>
          <p:spPr bwMode="auto">
            <a:xfrm>
              <a:off x="412" y="266"/>
              <a:ext cx="73" cy="110"/>
            </a:xfrm>
            <a:custGeom>
              <a:avLst/>
              <a:gdLst>
                <a:gd name="T0" fmla="*/ 18 w 35"/>
                <a:gd name="T1" fmla="*/ 53 h 53"/>
                <a:gd name="T2" fmla="*/ 0 w 35"/>
                <a:gd name="T3" fmla="*/ 41 h 53"/>
                <a:gd name="T4" fmla="*/ 10 w 35"/>
                <a:gd name="T5" fmla="*/ 36 h 53"/>
                <a:gd name="T6" fmla="*/ 18 w 35"/>
                <a:gd name="T7" fmla="*/ 43 h 53"/>
                <a:gd name="T8" fmla="*/ 24 w 35"/>
                <a:gd name="T9" fmla="*/ 37 h 53"/>
                <a:gd name="T10" fmla="*/ 3 w 35"/>
                <a:gd name="T11" fmla="*/ 15 h 53"/>
                <a:gd name="T12" fmla="*/ 18 w 35"/>
                <a:gd name="T13" fmla="*/ 0 h 53"/>
                <a:gd name="T14" fmla="*/ 33 w 35"/>
                <a:gd name="T15" fmla="*/ 9 h 53"/>
                <a:gd name="T16" fmla="*/ 24 w 35"/>
                <a:gd name="T17" fmla="*/ 14 h 53"/>
                <a:gd name="T18" fmla="*/ 18 w 35"/>
                <a:gd name="T19" fmla="*/ 10 h 53"/>
                <a:gd name="T20" fmla="*/ 13 w 35"/>
                <a:gd name="T21" fmla="*/ 14 h 53"/>
                <a:gd name="T22" fmla="*/ 35 w 35"/>
                <a:gd name="T23" fmla="*/ 36 h 53"/>
                <a:gd name="T24" fmla="*/ 18 w 35"/>
                <a:gd name="T2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53">
                  <a:moveTo>
                    <a:pt x="18" y="53"/>
                  </a:moveTo>
                  <a:cubicBezTo>
                    <a:pt x="8" y="53"/>
                    <a:pt x="3" y="46"/>
                    <a:pt x="0" y="41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9"/>
                    <a:pt x="13" y="43"/>
                    <a:pt x="18" y="43"/>
                  </a:cubicBezTo>
                  <a:cubicBezTo>
                    <a:pt x="21" y="43"/>
                    <a:pt x="24" y="40"/>
                    <a:pt x="24" y="37"/>
                  </a:cubicBezTo>
                  <a:cubicBezTo>
                    <a:pt x="24" y="29"/>
                    <a:pt x="3" y="30"/>
                    <a:pt x="3" y="15"/>
                  </a:cubicBezTo>
                  <a:cubicBezTo>
                    <a:pt x="3" y="7"/>
                    <a:pt x="9" y="0"/>
                    <a:pt x="18" y="0"/>
                  </a:cubicBezTo>
                  <a:cubicBezTo>
                    <a:pt x="24" y="0"/>
                    <a:pt x="30" y="3"/>
                    <a:pt x="33" y="9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3" y="12"/>
                    <a:pt x="21" y="10"/>
                    <a:pt x="18" y="10"/>
                  </a:cubicBezTo>
                  <a:cubicBezTo>
                    <a:pt x="15" y="10"/>
                    <a:pt x="13" y="12"/>
                    <a:pt x="13" y="14"/>
                  </a:cubicBezTo>
                  <a:cubicBezTo>
                    <a:pt x="13" y="21"/>
                    <a:pt x="35" y="20"/>
                    <a:pt x="35" y="36"/>
                  </a:cubicBezTo>
                  <a:cubicBezTo>
                    <a:pt x="35" y="44"/>
                    <a:pt x="29" y="53"/>
                    <a:pt x="18" y="5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8"/>
            <p:cNvSpPr>
              <a:spLocks noEditPoints="1"/>
            </p:cNvSpPr>
            <p:nvPr userDrawn="1"/>
          </p:nvSpPr>
          <p:spPr bwMode="auto">
            <a:xfrm>
              <a:off x="497" y="299"/>
              <a:ext cx="64" cy="75"/>
            </a:xfrm>
            <a:custGeom>
              <a:avLst/>
              <a:gdLst>
                <a:gd name="T0" fmla="*/ 22 w 31"/>
                <a:gd name="T1" fmla="*/ 35 h 36"/>
                <a:gd name="T2" fmla="*/ 22 w 31"/>
                <a:gd name="T3" fmla="*/ 32 h 36"/>
                <a:gd name="T4" fmla="*/ 11 w 31"/>
                <a:gd name="T5" fmla="*/ 36 h 36"/>
                <a:gd name="T6" fmla="*/ 0 w 31"/>
                <a:gd name="T7" fmla="*/ 26 h 36"/>
                <a:gd name="T8" fmla="*/ 5 w 31"/>
                <a:gd name="T9" fmla="*/ 17 h 36"/>
                <a:gd name="T10" fmla="*/ 21 w 31"/>
                <a:gd name="T11" fmla="*/ 13 h 36"/>
                <a:gd name="T12" fmla="*/ 14 w 31"/>
                <a:gd name="T13" fmla="*/ 8 h 36"/>
                <a:gd name="T14" fmla="*/ 2 w 31"/>
                <a:gd name="T15" fmla="*/ 12 h 36"/>
                <a:gd name="T16" fmla="*/ 4 w 31"/>
                <a:gd name="T17" fmla="*/ 3 h 36"/>
                <a:gd name="T18" fmla="*/ 17 w 31"/>
                <a:gd name="T19" fmla="*/ 0 h 36"/>
                <a:gd name="T20" fmla="*/ 31 w 31"/>
                <a:gd name="T21" fmla="*/ 14 h 36"/>
                <a:gd name="T22" fmla="*/ 31 w 31"/>
                <a:gd name="T23" fmla="*/ 35 h 36"/>
                <a:gd name="T24" fmla="*/ 22 w 31"/>
                <a:gd name="T25" fmla="*/ 35 h 36"/>
                <a:gd name="T26" fmla="*/ 21 w 31"/>
                <a:gd name="T27" fmla="*/ 19 h 36"/>
                <a:gd name="T28" fmla="*/ 12 w 31"/>
                <a:gd name="T29" fmla="*/ 21 h 36"/>
                <a:gd name="T30" fmla="*/ 9 w 31"/>
                <a:gd name="T31" fmla="*/ 25 h 36"/>
                <a:gd name="T32" fmla="*/ 14 w 31"/>
                <a:gd name="T33" fmla="*/ 29 h 36"/>
                <a:gd name="T34" fmla="*/ 21 w 31"/>
                <a:gd name="T35" fmla="*/ 26 h 36"/>
                <a:gd name="T36" fmla="*/ 21 w 31"/>
                <a:gd name="T37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36">
                  <a:moveTo>
                    <a:pt x="22" y="35"/>
                  </a:moveTo>
                  <a:cubicBezTo>
                    <a:pt x="22" y="32"/>
                    <a:pt x="22" y="32"/>
                    <a:pt x="22" y="32"/>
                  </a:cubicBezTo>
                  <a:cubicBezTo>
                    <a:pt x="19" y="34"/>
                    <a:pt x="14" y="36"/>
                    <a:pt x="11" y="36"/>
                  </a:cubicBezTo>
                  <a:cubicBezTo>
                    <a:pt x="5" y="36"/>
                    <a:pt x="0" y="33"/>
                    <a:pt x="0" y="26"/>
                  </a:cubicBezTo>
                  <a:cubicBezTo>
                    <a:pt x="0" y="23"/>
                    <a:pt x="1" y="19"/>
                    <a:pt x="5" y="17"/>
                  </a:cubicBezTo>
                  <a:cubicBezTo>
                    <a:pt x="9" y="15"/>
                    <a:pt x="15" y="14"/>
                    <a:pt x="21" y="13"/>
                  </a:cubicBezTo>
                  <a:cubicBezTo>
                    <a:pt x="21" y="8"/>
                    <a:pt x="17" y="8"/>
                    <a:pt x="14" y="8"/>
                  </a:cubicBezTo>
                  <a:cubicBezTo>
                    <a:pt x="10" y="8"/>
                    <a:pt x="5" y="10"/>
                    <a:pt x="2" y="1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8" y="1"/>
                    <a:pt x="13" y="0"/>
                    <a:pt x="17" y="0"/>
                  </a:cubicBezTo>
                  <a:cubicBezTo>
                    <a:pt x="26" y="0"/>
                    <a:pt x="31" y="4"/>
                    <a:pt x="31" y="14"/>
                  </a:cubicBezTo>
                  <a:cubicBezTo>
                    <a:pt x="31" y="35"/>
                    <a:pt x="31" y="35"/>
                    <a:pt x="31" y="35"/>
                  </a:cubicBezTo>
                  <a:lnTo>
                    <a:pt x="22" y="35"/>
                  </a:lnTo>
                  <a:close/>
                  <a:moveTo>
                    <a:pt x="21" y="19"/>
                  </a:moveTo>
                  <a:cubicBezTo>
                    <a:pt x="16" y="20"/>
                    <a:pt x="14" y="20"/>
                    <a:pt x="12" y="21"/>
                  </a:cubicBezTo>
                  <a:cubicBezTo>
                    <a:pt x="10" y="22"/>
                    <a:pt x="9" y="24"/>
                    <a:pt x="9" y="25"/>
                  </a:cubicBezTo>
                  <a:cubicBezTo>
                    <a:pt x="9" y="27"/>
                    <a:pt x="10" y="29"/>
                    <a:pt x="14" y="29"/>
                  </a:cubicBezTo>
                  <a:cubicBezTo>
                    <a:pt x="15" y="29"/>
                    <a:pt x="19" y="28"/>
                    <a:pt x="21" y="26"/>
                  </a:cubicBezTo>
                  <a:lnTo>
                    <a:pt x="21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9"/>
            <p:cNvSpPr>
              <a:spLocks/>
            </p:cNvSpPr>
            <p:nvPr userDrawn="1"/>
          </p:nvSpPr>
          <p:spPr bwMode="auto">
            <a:xfrm>
              <a:off x="574" y="266"/>
              <a:ext cx="60" cy="106"/>
            </a:xfrm>
            <a:custGeom>
              <a:avLst/>
              <a:gdLst>
                <a:gd name="T0" fmla="*/ 22 w 29"/>
                <a:gd name="T1" fmla="*/ 9 h 51"/>
                <a:gd name="T2" fmla="*/ 16 w 29"/>
                <a:gd name="T3" fmla="*/ 14 h 51"/>
                <a:gd name="T4" fmla="*/ 16 w 29"/>
                <a:gd name="T5" fmla="*/ 17 h 51"/>
                <a:gd name="T6" fmla="*/ 27 w 29"/>
                <a:gd name="T7" fmla="*/ 17 h 51"/>
                <a:gd name="T8" fmla="*/ 27 w 29"/>
                <a:gd name="T9" fmla="*/ 25 h 51"/>
                <a:gd name="T10" fmla="*/ 16 w 29"/>
                <a:gd name="T11" fmla="*/ 25 h 51"/>
                <a:gd name="T12" fmla="*/ 16 w 29"/>
                <a:gd name="T13" fmla="*/ 51 h 51"/>
                <a:gd name="T14" fmla="*/ 6 w 29"/>
                <a:gd name="T15" fmla="*/ 51 h 51"/>
                <a:gd name="T16" fmla="*/ 6 w 29"/>
                <a:gd name="T17" fmla="*/ 25 h 51"/>
                <a:gd name="T18" fmla="*/ 0 w 29"/>
                <a:gd name="T19" fmla="*/ 25 h 51"/>
                <a:gd name="T20" fmla="*/ 0 w 29"/>
                <a:gd name="T21" fmla="*/ 17 h 51"/>
                <a:gd name="T22" fmla="*/ 6 w 29"/>
                <a:gd name="T23" fmla="*/ 17 h 51"/>
                <a:gd name="T24" fmla="*/ 6 w 29"/>
                <a:gd name="T25" fmla="*/ 13 h 51"/>
                <a:gd name="T26" fmla="*/ 19 w 29"/>
                <a:gd name="T27" fmla="*/ 0 h 51"/>
                <a:gd name="T28" fmla="*/ 29 w 29"/>
                <a:gd name="T29" fmla="*/ 2 h 51"/>
                <a:gd name="T30" fmla="*/ 29 w 29"/>
                <a:gd name="T31" fmla="*/ 11 h 51"/>
                <a:gd name="T32" fmla="*/ 22 w 29"/>
                <a:gd name="T33" fmla="*/ 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51">
                  <a:moveTo>
                    <a:pt x="22" y="9"/>
                  </a:moveTo>
                  <a:cubicBezTo>
                    <a:pt x="18" y="9"/>
                    <a:pt x="16" y="11"/>
                    <a:pt x="16" y="14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5"/>
                    <a:pt x="11" y="0"/>
                    <a:pt x="19" y="0"/>
                  </a:cubicBezTo>
                  <a:cubicBezTo>
                    <a:pt x="24" y="0"/>
                    <a:pt x="27" y="1"/>
                    <a:pt x="29" y="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7" y="10"/>
                    <a:pt x="25" y="9"/>
                    <a:pt x="2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30"/>
            <p:cNvSpPr>
              <a:spLocks noEditPoints="1"/>
            </p:cNvSpPr>
            <p:nvPr userDrawn="1"/>
          </p:nvSpPr>
          <p:spPr bwMode="auto">
            <a:xfrm>
              <a:off x="631" y="299"/>
              <a:ext cx="75" cy="77"/>
            </a:xfrm>
            <a:custGeom>
              <a:avLst/>
              <a:gdLst>
                <a:gd name="T0" fmla="*/ 11 w 36"/>
                <a:gd name="T1" fmla="*/ 21 h 37"/>
                <a:gd name="T2" fmla="*/ 21 w 36"/>
                <a:gd name="T3" fmla="*/ 29 h 37"/>
                <a:gd name="T4" fmla="*/ 35 w 36"/>
                <a:gd name="T5" fmla="*/ 24 h 37"/>
                <a:gd name="T6" fmla="*/ 35 w 36"/>
                <a:gd name="T7" fmla="*/ 32 h 37"/>
                <a:gd name="T8" fmla="*/ 19 w 36"/>
                <a:gd name="T9" fmla="*/ 37 h 37"/>
                <a:gd name="T10" fmla="*/ 0 w 36"/>
                <a:gd name="T11" fmla="*/ 18 h 37"/>
                <a:gd name="T12" fmla="*/ 19 w 36"/>
                <a:gd name="T13" fmla="*/ 0 h 37"/>
                <a:gd name="T14" fmla="*/ 36 w 36"/>
                <a:gd name="T15" fmla="*/ 21 h 37"/>
                <a:gd name="T16" fmla="*/ 11 w 36"/>
                <a:gd name="T17" fmla="*/ 21 h 37"/>
                <a:gd name="T18" fmla="*/ 19 w 36"/>
                <a:gd name="T19" fmla="*/ 8 h 37"/>
                <a:gd name="T20" fmla="*/ 11 w 36"/>
                <a:gd name="T21" fmla="*/ 14 h 37"/>
                <a:gd name="T22" fmla="*/ 25 w 36"/>
                <a:gd name="T23" fmla="*/ 14 h 37"/>
                <a:gd name="T24" fmla="*/ 19 w 36"/>
                <a:gd name="T25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7">
                  <a:moveTo>
                    <a:pt x="11" y="21"/>
                  </a:moveTo>
                  <a:cubicBezTo>
                    <a:pt x="11" y="25"/>
                    <a:pt x="15" y="29"/>
                    <a:pt x="21" y="29"/>
                  </a:cubicBezTo>
                  <a:cubicBezTo>
                    <a:pt x="25" y="29"/>
                    <a:pt x="32" y="26"/>
                    <a:pt x="35" y="24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1" y="35"/>
                    <a:pt x="25" y="37"/>
                    <a:pt x="19" y="37"/>
                  </a:cubicBezTo>
                  <a:cubicBezTo>
                    <a:pt x="8" y="37"/>
                    <a:pt x="0" y="29"/>
                    <a:pt x="0" y="18"/>
                  </a:cubicBezTo>
                  <a:cubicBezTo>
                    <a:pt x="0" y="9"/>
                    <a:pt x="7" y="0"/>
                    <a:pt x="19" y="0"/>
                  </a:cubicBezTo>
                  <a:cubicBezTo>
                    <a:pt x="26" y="0"/>
                    <a:pt x="36" y="4"/>
                    <a:pt x="36" y="21"/>
                  </a:cubicBezTo>
                  <a:lnTo>
                    <a:pt x="11" y="21"/>
                  </a:lnTo>
                  <a:close/>
                  <a:moveTo>
                    <a:pt x="19" y="8"/>
                  </a:moveTo>
                  <a:cubicBezTo>
                    <a:pt x="15" y="8"/>
                    <a:pt x="12" y="11"/>
                    <a:pt x="11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0"/>
                    <a:pt x="22" y="8"/>
                    <a:pt x="19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31"/>
            <p:cNvSpPr>
              <a:spLocks/>
            </p:cNvSpPr>
            <p:nvPr userDrawn="1"/>
          </p:nvSpPr>
          <p:spPr bwMode="auto">
            <a:xfrm>
              <a:off x="716" y="282"/>
              <a:ext cx="60" cy="92"/>
            </a:xfrm>
            <a:custGeom>
              <a:avLst/>
              <a:gdLst>
                <a:gd name="T0" fmla="*/ 20 w 29"/>
                <a:gd name="T1" fmla="*/ 44 h 44"/>
                <a:gd name="T2" fmla="*/ 6 w 29"/>
                <a:gd name="T3" fmla="*/ 32 h 44"/>
                <a:gd name="T4" fmla="*/ 6 w 29"/>
                <a:gd name="T5" fmla="*/ 17 h 44"/>
                <a:gd name="T6" fmla="*/ 0 w 29"/>
                <a:gd name="T7" fmla="*/ 17 h 44"/>
                <a:gd name="T8" fmla="*/ 0 w 29"/>
                <a:gd name="T9" fmla="*/ 9 h 44"/>
                <a:gd name="T10" fmla="*/ 6 w 29"/>
                <a:gd name="T11" fmla="*/ 9 h 44"/>
                <a:gd name="T12" fmla="*/ 6 w 29"/>
                <a:gd name="T13" fmla="*/ 0 h 44"/>
                <a:gd name="T14" fmla="*/ 17 w 29"/>
                <a:gd name="T15" fmla="*/ 0 h 44"/>
                <a:gd name="T16" fmla="*/ 17 w 29"/>
                <a:gd name="T17" fmla="*/ 9 h 44"/>
                <a:gd name="T18" fmla="*/ 28 w 29"/>
                <a:gd name="T19" fmla="*/ 9 h 44"/>
                <a:gd name="T20" fmla="*/ 28 w 29"/>
                <a:gd name="T21" fmla="*/ 17 h 44"/>
                <a:gd name="T22" fmla="*/ 17 w 29"/>
                <a:gd name="T23" fmla="*/ 17 h 44"/>
                <a:gd name="T24" fmla="*/ 17 w 29"/>
                <a:gd name="T25" fmla="*/ 30 h 44"/>
                <a:gd name="T26" fmla="*/ 22 w 29"/>
                <a:gd name="T27" fmla="*/ 36 h 44"/>
                <a:gd name="T28" fmla="*/ 29 w 29"/>
                <a:gd name="T29" fmla="*/ 33 h 44"/>
                <a:gd name="T30" fmla="*/ 29 w 29"/>
                <a:gd name="T31" fmla="*/ 42 h 44"/>
                <a:gd name="T32" fmla="*/ 20 w 29"/>
                <a:gd name="T3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44">
                  <a:moveTo>
                    <a:pt x="20" y="44"/>
                  </a:moveTo>
                  <a:cubicBezTo>
                    <a:pt x="12" y="44"/>
                    <a:pt x="6" y="40"/>
                    <a:pt x="6" y="32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34"/>
                    <a:pt x="19" y="36"/>
                    <a:pt x="22" y="36"/>
                  </a:cubicBezTo>
                  <a:cubicBezTo>
                    <a:pt x="25" y="36"/>
                    <a:pt x="28" y="34"/>
                    <a:pt x="29" y="3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6" y="43"/>
                    <a:pt x="23" y="44"/>
                    <a:pt x="20" y="4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32"/>
            <p:cNvSpPr>
              <a:spLocks/>
            </p:cNvSpPr>
            <p:nvPr userDrawn="1"/>
          </p:nvSpPr>
          <p:spPr bwMode="auto">
            <a:xfrm>
              <a:off x="776" y="301"/>
              <a:ext cx="85" cy="108"/>
            </a:xfrm>
            <a:custGeom>
              <a:avLst/>
              <a:gdLst>
                <a:gd name="T0" fmla="*/ 20 w 41"/>
                <a:gd name="T1" fmla="*/ 42 h 52"/>
                <a:gd name="T2" fmla="*/ 7 w 41"/>
                <a:gd name="T3" fmla="*/ 52 h 52"/>
                <a:gd name="T4" fmla="*/ 0 w 41"/>
                <a:gd name="T5" fmla="*/ 51 h 52"/>
                <a:gd name="T6" fmla="*/ 0 w 41"/>
                <a:gd name="T7" fmla="*/ 43 h 52"/>
                <a:gd name="T8" fmla="*/ 5 w 41"/>
                <a:gd name="T9" fmla="*/ 44 h 52"/>
                <a:gd name="T10" fmla="*/ 10 w 41"/>
                <a:gd name="T11" fmla="*/ 40 h 52"/>
                <a:gd name="T12" fmla="*/ 15 w 41"/>
                <a:gd name="T13" fmla="*/ 31 h 52"/>
                <a:gd name="T14" fmla="*/ 0 w 41"/>
                <a:gd name="T15" fmla="*/ 0 h 52"/>
                <a:gd name="T16" fmla="*/ 12 w 41"/>
                <a:gd name="T17" fmla="*/ 0 h 52"/>
                <a:gd name="T18" fmla="*/ 21 w 41"/>
                <a:gd name="T19" fmla="*/ 20 h 52"/>
                <a:gd name="T20" fmla="*/ 29 w 41"/>
                <a:gd name="T21" fmla="*/ 0 h 52"/>
                <a:gd name="T22" fmla="*/ 41 w 41"/>
                <a:gd name="T23" fmla="*/ 0 h 52"/>
                <a:gd name="T24" fmla="*/ 20 w 41"/>
                <a:gd name="T25" fmla="*/ 4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52">
                  <a:moveTo>
                    <a:pt x="20" y="42"/>
                  </a:moveTo>
                  <a:cubicBezTo>
                    <a:pt x="17" y="49"/>
                    <a:pt x="13" y="52"/>
                    <a:pt x="7" y="52"/>
                  </a:cubicBezTo>
                  <a:cubicBezTo>
                    <a:pt x="4" y="52"/>
                    <a:pt x="1" y="52"/>
                    <a:pt x="0" y="51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2" y="43"/>
                    <a:pt x="3" y="44"/>
                    <a:pt x="5" y="44"/>
                  </a:cubicBezTo>
                  <a:cubicBezTo>
                    <a:pt x="8" y="44"/>
                    <a:pt x="9" y="42"/>
                    <a:pt x="10" y="40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1" y="0"/>
                    <a:pt x="41" y="0"/>
                    <a:pt x="41" y="0"/>
                  </a:cubicBezTo>
                  <a:lnTo>
                    <a:pt x="2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33"/>
            <p:cNvSpPr>
              <a:spLocks/>
            </p:cNvSpPr>
            <p:nvPr userDrawn="1"/>
          </p:nvSpPr>
          <p:spPr bwMode="auto">
            <a:xfrm>
              <a:off x="80" y="399"/>
              <a:ext cx="171" cy="116"/>
            </a:xfrm>
            <a:custGeom>
              <a:avLst/>
              <a:gdLst>
                <a:gd name="T0" fmla="*/ 72 w 83"/>
                <a:gd name="T1" fmla="*/ 50 h 56"/>
                <a:gd name="T2" fmla="*/ 71 w 83"/>
                <a:gd name="T3" fmla="*/ 45 h 56"/>
                <a:gd name="T4" fmla="*/ 70 w 83"/>
                <a:gd name="T5" fmla="*/ 37 h 56"/>
                <a:gd name="T6" fmla="*/ 69 w 83"/>
                <a:gd name="T7" fmla="*/ 32 h 56"/>
                <a:gd name="T8" fmla="*/ 69 w 83"/>
                <a:gd name="T9" fmla="*/ 26 h 56"/>
                <a:gd name="T10" fmla="*/ 68 w 83"/>
                <a:gd name="T11" fmla="*/ 19 h 56"/>
                <a:gd name="T12" fmla="*/ 66 w 83"/>
                <a:gd name="T13" fmla="*/ 17 h 56"/>
                <a:gd name="T14" fmla="*/ 59 w 83"/>
                <a:gd name="T15" fmla="*/ 26 h 56"/>
                <a:gd name="T16" fmla="*/ 52 w 83"/>
                <a:gd name="T17" fmla="*/ 34 h 56"/>
                <a:gd name="T18" fmla="*/ 47 w 83"/>
                <a:gd name="T19" fmla="*/ 37 h 56"/>
                <a:gd name="T20" fmla="*/ 43 w 83"/>
                <a:gd name="T21" fmla="*/ 42 h 56"/>
                <a:gd name="T22" fmla="*/ 38 w 83"/>
                <a:gd name="T23" fmla="*/ 46 h 56"/>
                <a:gd name="T24" fmla="*/ 35 w 83"/>
                <a:gd name="T25" fmla="*/ 42 h 56"/>
                <a:gd name="T26" fmla="*/ 34 w 83"/>
                <a:gd name="T27" fmla="*/ 39 h 56"/>
                <a:gd name="T28" fmla="*/ 33 w 83"/>
                <a:gd name="T29" fmla="*/ 36 h 56"/>
                <a:gd name="T30" fmla="*/ 28 w 83"/>
                <a:gd name="T31" fmla="*/ 30 h 56"/>
                <a:gd name="T32" fmla="*/ 24 w 83"/>
                <a:gd name="T33" fmla="*/ 23 h 56"/>
                <a:gd name="T34" fmla="*/ 18 w 83"/>
                <a:gd name="T35" fmla="*/ 16 h 56"/>
                <a:gd name="T36" fmla="*/ 16 w 83"/>
                <a:gd name="T37" fmla="*/ 27 h 56"/>
                <a:gd name="T38" fmla="*/ 12 w 83"/>
                <a:gd name="T39" fmla="*/ 37 h 56"/>
                <a:gd name="T40" fmla="*/ 9 w 83"/>
                <a:gd name="T41" fmla="*/ 44 h 56"/>
                <a:gd name="T42" fmla="*/ 8 w 83"/>
                <a:gd name="T43" fmla="*/ 52 h 56"/>
                <a:gd name="T44" fmla="*/ 0 w 83"/>
                <a:gd name="T45" fmla="*/ 52 h 56"/>
                <a:gd name="T46" fmla="*/ 3 w 83"/>
                <a:gd name="T47" fmla="*/ 44 h 56"/>
                <a:gd name="T48" fmla="*/ 5 w 83"/>
                <a:gd name="T49" fmla="*/ 38 h 56"/>
                <a:gd name="T50" fmla="*/ 6 w 83"/>
                <a:gd name="T51" fmla="*/ 32 h 56"/>
                <a:gd name="T52" fmla="*/ 8 w 83"/>
                <a:gd name="T53" fmla="*/ 27 h 56"/>
                <a:gd name="T54" fmla="*/ 10 w 83"/>
                <a:gd name="T55" fmla="*/ 18 h 56"/>
                <a:gd name="T56" fmla="*/ 10 w 83"/>
                <a:gd name="T57" fmla="*/ 12 h 56"/>
                <a:gd name="T58" fmla="*/ 9 w 83"/>
                <a:gd name="T59" fmla="*/ 7 h 56"/>
                <a:gd name="T60" fmla="*/ 11 w 83"/>
                <a:gd name="T61" fmla="*/ 4 h 56"/>
                <a:gd name="T62" fmla="*/ 13 w 83"/>
                <a:gd name="T63" fmla="*/ 2 h 56"/>
                <a:gd name="T64" fmla="*/ 18 w 83"/>
                <a:gd name="T65" fmla="*/ 3 h 56"/>
                <a:gd name="T66" fmla="*/ 20 w 83"/>
                <a:gd name="T67" fmla="*/ 7 h 56"/>
                <a:gd name="T68" fmla="*/ 21 w 83"/>
                <a:gd name="T69" fmla="*/ 10 h 56"/>
                <a:gd name="T70" fmla="*/ 24 w 83"/>
                <a:gd name="T71" fmla="*/ 11 h 56"/>
                <a:gd name="T72" fmla="*/ 26 w 83"/>
                <a:gd name="T73" fmla="*/ 16 h 56"/>
                <a:gd name="T74" fmla="*/ 33 w 83"/>
                <a:gd name="T75" fmla="*/ 24 h 56"/>
                <a:gd name="T76" fmla="*/ 38 w 83"/>
                <a:gd name="T77" fmla="*/ 33 h 56"/>
                <a:gd name="T78" fmla="*/ 40 w 83"/>
                <a:gd name="T79" fmla="*/ 35 h 56"/>
                <a:gd name="T80" fmla="*/ 45 w 83"/>
                <a:gd name="T81" fmla="*/ 29 h 56"/>
                <a:gd name="T82" fmla="*/ 46 w 83"/>
                <a:gd name="T83" fmla="*/ 28 h 56"/>
                <a:gd name="T84" fmla="*/ 51 w 83"/>
                <a:gd name="T85" fmla="*/ 24 h 56"/>
                <a:gd name="T86" fmla="*/ 58 w 83"/>
                <a:gd name="T87" fmla="*/ 16 h 56"/>
                <a:gd name="T88" fmla="*/ 61 w 83"/>
                <a:gd name="T89" fmla="*/ 12 h 56"/>
                <a:gd name="T90" fmla="*/ 65 w 83"/>
                <a:gd name="T91" fmla="*/ 9 h 56"/>
                <a:gd name="T92" fmla="*/ 66 w 83"/>
                <a:gd name="T93" fmla="*/ 2 h 56"/>
                <a:gd name="T94" fmla="*/ 72 w 83"/>
                <a:gd name="T95" fmla="*/ 1 h 56"/>
                <a:gd name="T96" fmla="*/ 73 w 83"/>
                <a:gd name="T97" fmla="*/ 3 h 56"/>
                <a:gd name="T98" fmla="*/ 75 w 83"/>
                <a:gd name="T99" fmla="*/ 6 h 56"/>
                <a:gd name="T100" fmla="*/ 76 w 83"/>
                <a:gd name="T101" fmla="*/ 11 h 56"/>
                <a:gd name="T102" fmla="*/ 76 w 83"/>
                <a:gd name="T103" fmla="*/ 12 h 56"/>
                <a:gd name="T104" fmla="*/ 76 w 83"/>
                <a:gd name="T105" fmla="*/ 16 h 56"/>
                <a:gd name="T106" fmla="*/ 76 w 83"/>
                <a:gd name="T107" fmla="*/ 22 h 56"/>
                <a:gd name="T108" fmla="*/ 77 w 83"/>
                <a:gd name="T109" fmla="*/ 30 h 56"/>
                <a:gd name="T110" fmla="*/ 77 w 83"/>
                <a:gd name="T111" fmla="*/ 34 h 56"/>
                <a:gd name="T112" fmla="*/ 78 w 83"/>
                <a:gd name="T113" fmla="*/ 46 h 56"/>
                <a:gd name="T114" fmla="*/ 79 w 83"/>
                <a:gd name="T11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3" h="56">
                  <a:moveTo>
                    <a:pt x="79" y="56"/>
                  </a:moveTo>
                  <a:cubicBezTo>
                    <a:pt x="76" y="53"/>
                    <a:pt x="76" y="53"/>
                    <a:pt x="76" y="53"/>
                  </a:cubicBezTo>
                  <a:cubicBezTo>
                    <a:pt x="72" y="50"/>
                    <a:pt x="72" y="50"/>
                    <a:pt x="72" y="50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1" y="46"/>
                    <a:pt x="71" y="46"/>
                    <a:pt x="71" y="46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70" y="43"/>
                    <a:pt x="69" y="41"/>
                    <a:pt x="69" y="39"/>
                  </a:cubicBezTo>
                  <a:cubicBezTo>
                    <a:pt x="69" y="38"/>
                    <a:pt x="69" y="38"/>
                    <a:pt x="70" y="37"/>
                  </a:cubicBezTo>
                  <a:cubicBezTo>
                    <a:pt x="70" y="37"/>
                    <a:pt x="70" y="37"/>
                    <a:pt x="70" y="37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69" y="32"/>
                    <a:pt x="69" y="32"/>
                    <a:pt x="69" y="32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69" y="28"/>
                    <a:pt x="69" y="27"/>
                    <a:pt x="69" y="26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9" y="25"/>
                    <a:pt x="69" y="23"/>
                    <a:pt x="68" y="22"/>
                  </a:cubicBezTo>
                  <a:cubicBezTo>
                    <a:pt x="68" y="19"/>
                    <a:pt x="68" y="19"/>
                    <a:pt x="68" y="19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3" y="21"/>
                    <a:pt x="63" y="21"/>
                    <a:pt x="63" y="21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1" y="44"/>
                    <a:pt x="41" y="44"/>
                    <a:pt x="41" y="45"/>
                  </a:cubicBezTo>
                  <a:cubicBezTo>
                    <a:pt x="40" y="46"/>
                    <a:pt x="39" y="46"/>
                    <a:pt x="38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2" y="35"/>
                    <a:pt x="31" y="34"/>
                    <a:pt x="30" y="33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7"/>
                    <a:pt x="19" y="16"/>
                    <a:pt x="18" y="16"/>
                  </a:cubicBezTo>
                  <a:cubicBezTo>
                    <a:pt x="18" y="19"/>
                    <a:pt x="18" y="20"/>
                    <a:pt x="17" y="22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7"/>
                    <a:pt x="8" y="49"/>
                    <a:pt x="7" y="50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6" y="54"/>
                    <a:pt x="4" y="55"/>
                    <a:pt x="3" y="55"/>
                  </a:cubicBezTo>
                  <a:cubicBezTo>
                    <a:pt x="2" y="55"/>
                    <a:pt x="2" y="55"/>
                    <a:pt x="1" y="54"/>
                  </a:cubicBezTo>
                  <a:cubicBezTo>
                    <a:pt x="0" y="53"/>
                    <a:pt x="0" y="53"/>
                    <a:pt x="0" y="5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" y="46"/>
                    <a:pt x="2" y="44"/>
                    <a:pt x="3" y="4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40"/>
                    <a:pt x="3" y="39"/>
                    <a:pt x="5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4"/>
                    <a:pt x="6" y="33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0"/>
                    <a:pt x="22" y="10"/>
                    <a:pt x="23" y="10"/>
                  </a:cubicBezTo>
                  <a:cubicBezTo>
                    <a:pt x="23" y="10"/>
                    <a:pt x="24" y="11"/>
                    <a:pt x="24" y="11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8" y="33"/>
                    <a:pt x="38" y="34"/>
                    <a:pt x="39" y="34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5" y="30"/>
                    <a:pt x="45" y="29"/>
                    <a:pt x="45" y="29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7" y="27"/>
                    <a:pt x="47" y="27"/>
                    <a:pt x="48" y="27"/>
                  </a:cubicBezTo>
                  <a:cubicBezTo>
                    <a:pt x="48" y="26"/>
                    <a:pt x="49" y="25"/>
                    <a:pt x="50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2" y="21"/>
                    <a:pt x="53" y="20"/>
                    <a:pt x="55" y="19"/>
                  </a:cubicBezTo>
                  <a:cubicBezTo>
                    <a:pt x="55" y="18"/>
                    <a:pt x="56" y="17"/>
                    <a:pt x="58" y="16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2" y="11"/>
                    <a:pt x="63" y="10"/>
                    <a:pt x="63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6" y="2"/>
                    <a:pt x="66" y="2"/>
                    <a:pt x="66" y="2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8" y="0"/>
                    <a:pt x="69" y="0"/>
                    <a:pt x="69" y="0"/>
                  </a:cubicBezTo>
                  <a:cubicBezTo>
                    <a:pt x="69" y="0"/>
                    <a:pt x="70" y="0"/>
                    <a:pt x="72" y="1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74" y="4"/>
                    <a:pt x="74" y="4"/>
                    <a:pt x="74" y="4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5" y="5"/>
                    <a:pt x="75" y="6"/>
                    <a:pt x="75" y="6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5" y="9"/>
                    <a:pt x="75" y="10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5" y="12"/>
                    <a:pt x="75" y="12"/>
                    <a:pt x="75" y="12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76" y="13"/>
                    <a:pt x="76" y="13"/>
                    <a:pt x="76" y="13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6" y="22"/>
                    <a:pt x="76" y="22"/>
                    <a:pt x="76" y="22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77" y="27"/>
                    <a:pt x="78" y="28"/>
                    <a:pt x="78" y="29"/>
                  </a:cubicBezTo>
                  <a:cubicBezTo>
                    <a:pt x="78" y="29"/>
                    <a:pt x="77" y="30"/>
                    <a:pt x="77" y="30"/>
                  </a:cubicBezTo>
                  <a:cubicBezTo>
                    <a:pt x="77" y="31"/>
                    <a:pt x="78" y="31"/>
                    <a:pt x="78" y="32"/>
                  </a:cubicBezTo>
                  <a:cubicBezTo>
                    <a:pt x="78" y="32"/>
                    <a:pt x="77" y="33"/>
                    <a:pt x="77" y="33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8" y="43"/>
                    <a:pt x="78" y="43"/>
                    <a:pt x="78" y="43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79" y="47"/>
                    <a:pt x="79" y="48"/>
                    <a:pt x="79" y="48"/>
                  </a:cubicBezTo>
                  <a:cubicBezTo>
                    <a:pt x="81" y="50"/>
                    <a:pt x="83" y="51"/>
                    <a:pt x="83" y="53"/>
                  </a:cubicBezTo>
                  <a:cubicBezTo>
                    <a:pt x="82" y="54"/>
                    <a:pt x="81" y="55"/>
                    <a:pt x="79" y="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34"/>
            <p:cNvSpPr>
              <a:spLocks noEditPoints="1"/>
            </p:cNvSpPr>
            <p:nvPr userDrawn="1"/>
          </p:nvSpPr>
          <p:spPr bwMode="auto">
            <a:xfrm>
              <a:off x="266" y="409"/>
              <a:ext cx="84" cy="104"/>
            </a:xfrm>
            <a:custGeom>
              <a:avLst/>
              <a:gdLst>
                <a:gd name="T0" fmla="*/ 40 w 41"/>
                <a:gd name="T1" fmla="*/ 12 h 50"/>
                <a:gd name="T2" fmla="*/ 39 w 41"/>
                <a:gd name="T3" fmla="*/ 15 h 50"/>
                <a:gd name="T4" fmla="*/ 38 w 41"/>
                <a:gd name="T5" fmla="*/ 18 h 50"/>
                <a:gd name="T6" fmla="*/ 39 w 41"/>
                <a:gd name="T7" fmla="*/ 21 h 50"/>
                <a:gd name="T8" fmla="*/ 38 w 41"/>
                <a:gd name="T9" fmla="*/ 24 h 50"/>
                <a:gd name="T10" fmla="*/ 38 w 41"/>
                <a:gd name="T11" fmla="*/ 27 h 50"/>
                <a:gd name="T12" fmla="*/ 38 w 41"/>
                <a:gd name="T13" fmla="*/ 32 h 50"/>
                <a:gd name="T14" fmla="*/ 37 w 41"/>
                <a:gd name="T15" fmla="*/ 35 h 50"/>
                <a:gd name="T16" fmla="*/ 37 w 41"/>
                <a:gd name="T17" fmla="*/ 38 h 50"/>
                <a:gd name="T18" fmla="*/ 37 w 41"/>
                <a:gd name="T19" fmla="*/ 40 h 50"/>
                <a:gd name="T20" fmla="*/ 39 w 41"/>
                <a:gd name="T21" fmla="*/ 44 h 50"/>
                <a:gd name="T22" fmla="*/ 39 w 41"/>
                <a:gd name="T23" fmla="*/ 47 h 50"/>
                <a:gd name="T24" fmla="*/ 35 w 41"/>
                <a:gd name="T25" fmla="*/ 49 h 50"/>
                <a:gd name="T26" fmla="*/ 31 w 41"/>
                <a:gd name="T27" fmla="*/ 44 h 50"/>
                <a:gd name="T28" fmla="*/ 30 w 41"/>
                <a:gd name="T29" fmla="*/ 34 h 50"/>
                <a:gd name="T30" fmla="*/ 28 w 41"/>
                <a:gd name="T31" fmla="*/ 30 h 50"/>
                <a:gd name="T32" fmla="*/ 25 w 41"/>
                <a:gd name="T33" fmla="*/ 35 h 50"/>
                <a:gd name="T34" fmla="*/ 20 w 41"/>
                <a:gd name="T35" fmla="*/ 41 h 50"/>
                <a:gd name="T36" fmla="*/ 12 w 41"/>
                <a:gd name="T37" fmla="*/ 48 h 50"/>
                <a:gd name="T38" fmla="*/ 5 w 41"/>
                <a:gd name="T39" fmla="*/ 48 h 50"/>
                <a:gd name="T40" fmla="*/ 1 w 41"/>
                <a:gd name="T41" fmla="*/ 40 h 50"/>
                <a:gd name="T42" fmla="*/ 1 w 41"/>
                <a:gd name="T43" fmla="*/ 36 h 50"/>
                <a:gd name="T44" fmla="*/ 2 w 41"/>
                <a:gd name="T45" fmla="*/ 30 h 50"/>
                <a:gd name="T46" fmla="*/ 2 w 41"/>
                <a:gd name="T47" fmla="*/ 26 h 50"/>
                <a:gd name="T48" fmla="*/ 2 w 41"/>
                <a:gd name="T49" fmla="*/ 24 h 50"/>
                <a:gd name="T50" fmla="*/ 5 w 41"/>
                <a:gd name="T51" fmla="*/ 19 h 50"/>
                <a:gd name="T52" fmla="*/ 5 w 41"/>
                <a:gd name="T53" fmla="*/ 17 h 50"/>
                <a:gd name="T54" fmla="*/ 7 w 41"/>
                <a:gd name="T55" fmla="*/ 11 h 50"/>
                <a:gd name="T56" fmla="*/ 7 w 41"/>
                <a:gd name="T57" fmla="*/ 9 h 50"/>
                <a:gd name="T58" fmla="*/ 14 w 41"/>
                <a:gd name="T59" fmla="*/ 2 h 50"/>
                <a:gd name="T60" fmla="*/ 25 w 41"/>
                <a:gd name="T61" fmla="*/ 1 h 50"/>
                <a:gd name="T62" fmla="*/ 31 w 41"/>
                <a:gd name="T63" fmla="*/ 3 h 50"/>
                <a:gd name="T64" fmla="*/ 35 w 41"/>
                <a:gd name="T65" fmla="*/ 5 h 50"/>
                <a:gd name="T66" fmla="*/ 41 w 41"/>
                <a:gd name="T67" fmla="*/ 7 h 50"/>
                <a:gd name="T68" fmla="*/ 31 w 41"/>
                <a:gd name="T69" fmla="*/ 11 h 50"/>
                <a:gd name="T70" fmla="*/ 24 w 41"/>
                <a:gd name="T71" fmla="*/ 8 h 50"/>
                <a:gd name="T72" fmla="*/ 22 w 41"/>
                <a:gd name="T73" fmla="*/ 8 h 50"/>
                <a:gd name="T74" fmla="*/ 17 w 41"/>
                <a:gd name="T75" fmla="*/ 9 h 50"/>
                <a:gd name="T76" fmla="*/ 14 w 41"/>
                <a:gd name="T77" fmla="*/ 12 h 50"/>
                <a:gd name="T78" fmla="*/ 14 w 41"/>
                <a:gd name="T79" fmla="*/ 17 h 50"/>
                <a:gd name="T80" fmla="*/ 11 w 41"/>
                <a:gd name="T81" fmla="*/ 23 h 50"/>
                <a:gd name="T82" fmla="*/ 10 w 41"/>
                <a:gd name="T83" fmla="*/ 26 h 50"/>
                <a:gd name="T84" fmla="*/ 9 w 41"/>
                <a:gd name="T85" fmla="*/ 29 h 50"/>
                <a:gd name="T86" fmla="*/ 9 w 41"/>
                <a:gd name="T87" fmla="*/ 32 h 50"/>
                <a:gd name="T88" fmla="*/ 8 w 41"/>
                <a:gd name="T89" fmla="*/ 35 h 50"/>
                <a:gd name="T90" fmla="*/ 7 w 41"/>
                <a:gd name="T91" fmla="*/ 41 h 50"/>
                <a:gd name="T92" fmla="*/ 8 w 41"/>
                <a:gd name="T93" fmla="*/ 41 h 50"/>
                <a:gd name="T94" fmla="*/ 10 w 41"/>
                <a:gd name="T95" fmla="*/ 39 h 50"/>
                <a:gd name="T96" fmla="*/ 17 w 41"/>
                <a:gd name="T97" fmla="*/ 33 h 50"/>
                <a:gd name="T98" fmla="*/ 20 w 41"/>
                <a:gd name="T99" fmla="*/ 29 h 50"/>
                <a:gd name="T100" fmla="*/ 22 w 41"/>
                <a:gd name="T101" fmla="*/ 27 h 50"/>
                <a:gd name="T102" fmla="*/ 29 w 41"/>
                <a:gd name="T103" fmla="*/ 18 h 50"/>
                <a:gd name="T104" fmla="*/ 31 w 41"/>
                <a:gd name="T105" fmla="*/ 15 h 50"/>
                <a:gd name="T106" fmla="*/ 32 w 41"/>
                <a:gd name="T107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" h="50">
                  <a:moveTo>
                    <a:pt x="40" y="8"/>
                  </a:moveTo>
                  <a:cubicBezTo>
                    <a:pt x="41" y="11"/>
                    <a:pt x="41" y="11"/>
                    <a:pt x="41" y="11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6"/>
                    <a:pt x="39" y="17"/>
                    <a:pt x="39" y="17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7" y="39"/>
                    <a:pt x="37" y="39"/>
                    <a:pt x="37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44"/>
                    <a:pt x="41" y="45"/>
                    <a:pt x="41" y="46"/>
                  </a:cubicBezTo>
                  <a:cubicBezTo>
                    <a:pt x="39" y="47"/>
                    <a:pt x="39" y="47"/>
                    <a:pt x="39" y="47"/>
                  </a:cubicBezTo>
                  <a:cubicBezTo>
                    <a:pt x="39" y="48"/>
                    <a:pt x="38" y="48"/>
                    <a:pt x="37" y="49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4" y="50"/>
                    <a:pt x="34" y="50"/>
                    <a:pt x="34" y="50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0" y="43"/>
                    <a:pt x="30" y="42"/>
                    <a:pt x="30" y="41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7" y="50"/>
                    <a:pt x="6" y="49"/>
                    <a:pt x="5" y="48"/>
                  </a:cubicBezTo>
                  <a:cubicBezTo>
                    <a:pt x="2" y="46"/>
                    <a:pt x="1" y="45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2" y="30"/>
                    <a:pt x="2" y="30"/>
                  </a:cubicBezTo>
                  <a:cubicBezTo>
                    <a:pt x="2" y="30"/>
                    <a:pt x="2" y="29"/>
                    <a:pt x="2" y="29"/>
                  </a:cubicBezTo>
                  <a:cubicBezTo>
                    <a:pt x="2" y="29"/>
                    <a:pt x="2" y="29"/>
                    <a:pt x="2" y="28"/>
                  </a:cubicBezTo>
                  <a:cubicBezTo>
                    <a:pt x="2" y="28"/>
                    <a:pt x="2" y="27"/>
                    <a:pt x="2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2" y="25"/>
                    <a:pt x="2" y="25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3"/>
                    <a:pt x="2" y="23"/>
                  </a:cubicBezTo>
                  <a:cubicBezTo>
                    <a:pt x="2" y="22"/>
                    <a:pt x="3" y="22"/>
                    <a:pt x="4" y="21"/>
                  </a:cubicBezTo>
                  <a:cubicBezTo>
                    <a:pt x="4" y="21"/>
                    <a:pt x="4" y="20"/>
                    <a:pt x="5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5"/>
                    <a:pt x="6" y="14"/>
                    <a:pt x="7" y="13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0"/>
                    <a:pt x="7" y="10"/>
                  </a:cubicBezTo>
                  <a:cubicBezTo>
                    <a:pt x="7" y="10"/>
                    <a:pt x="7" y="10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7"/>
                    <a:pt x="10" y="5"/>
                    <a:pt x="12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9" y="2"/>
                    <a:pt x="30" y="2"/>
                    <a:pt x="31" y="3"/>
                  </a:cubicBezTo>
                  <a:cubicBezTo>
                    <a:pt x="31" y="3"/>
                    <a:pt x="31" y="3"/>
                    <a:pt x="31" y="2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1" y="7"/>
                    <a:pt x="41" y="7"/>
                    <a:pt x="41" y="7"/>
                  </a:cubicBezTo>
                  <a:lnTo>
                    <a:pt x="40" y="8"/>
                  </a:lnTo>
                  <a:close/>
                  <a:moveTo>
                    <a:pt x="31" y="11"/>
                  </a:moveTo>
                  <a:cubicBezTo>
                    <a:pt x="31" y="11"/>
                    <a:pt x="31" y="11"/>
                    <a:pt x="31" y="11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11"/>
                    <a:pt x="14" y="12"/>
                    <a:pt x="14" y="12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1" y="20"/>
                    <a:pt x="11" y="21"/>
                    <a:pt x="11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30"/>
                    <a:pt x="9" y="31"/>
                    <a:pt x="9" y="31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9" y="41"/>
                    <a:pt x="9" y="40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9" y="31"/>
                    <a:pt x="19" y="31"/>
                    <a:pt x="20" y="31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7"/>
                    <a:pt x="23" y="27"/>
                    <a:pt x="23" y="26"/>
                  </a:cubicBezTo>
                  <a:cubicBezTo>
                    <a:pt x="23" y="26"/>
                    <a:pt x="24" y="25"/>
                    <a:pt x="24" y="2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2" y="12"/>
                    <a:pt x="32" y="12"/>
                    <a:pt x="32" y="12"/>
                  </a:cubicBezTo>
                  <a:lnTo>
                    <a:pt x="3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35"/>
            <p:cNvSpPr>
              <a:spLocks/>
            </p:cNvSpPr>
            <p:nvPr userDrawn="1"/>
          </p:nvSpPr>
          <p:spPr bwMode="auto">
            <a:xfrm>
              <a:off x="361" y="390"/>
              <a:ext cx="80" cy="121"/>
            </a:xfrm>
            <a:custGeom>
              <a:avLst/>
              <a:gdLst>
                <a:gd name="T0" fmla="*/ 34 w 39"/>
                <a:gd name="T1" fmla="*/ 53 h 58"/>
                <a:gd name="T2" fmla="*/ 29 w 39"/>
                <a:gd name="T3" fmla="*/ 57 h 58"/>
                <a:gd name="T4" fmla="*/ 25 w 39"/>
                <a:gd name="T5" fmla="*/ 57 h 58"/>
                <a:gd name="T6" fmla="*/ 21 w 39"/>
                <a:gd name="T7" fmla="*/ 57 h 58"/>
                <a:gd name="T8" fmla="*/ 16 w 39"/>
                <a:gd name="T9" fmla="*/ 55 h 58"/>
                <a:gd name="T10" fmla="*/ 13 w 39"/>
                <a:gd name="T11" fmla="*/ 52 h 58"/>
                <a:gd name="T12" fmla="*/ 10 w 39"/>
                <a:gd name="T13" fmla="*/ 46 h 58"/>
                <a:gd name="T14" fmla="*/ 9 w 39"/>
                <a:gd name="T15" fmla="*/ 40 h 58"/>
                <a:gd name="T16" fmla="*/ 9 w 39"/>
                <a:gd name="T17" fmla="*/ 37 h 58"/>
                <a:gd name="T18" fmla="*/ 9 w 39"/>
                <a:gd name="T19" fmla="*/ 34 h 58"/>
                <a:gd name="T20" fmla="*/ 9 w 39"/>
                <a:gd name="T21" fmla="*/ 32 h 58"/>
                <a:gd name="T22" fmla="*/ 9 w 39"/>
                <a:gd name="T23" fmla="*/ 28 h 58"/>
                <a:gd name="T24" fmla="*/ 9 w 39"/>
                <a:gd name="T25" fmla="*/ 26 h 58"/>
                <a:gd name="T26" fmla="*/ 6 w 39"/>
                <a:gd name="T27" fmla="*/ 26 h 58"/>
                <a:gd name="T28" fmla="*/ 4 w 39"/>
                <a:gd name="T29" fmla="*/ 25 h 58"/>
                <a:gd name="T30" fmla="*/ 1 w 39"/>
                <a:gd name="T31" fmla="*/ 21 h 58"/>
                <a:gd name="T32" fmla="*/ 2 w 39"/>
                <a:gd name="T33" fmla="*/ 18 h 58"/>
                <a:gd name="T34" fmla="*/ 6 w 39"/>
                <a:gd name="T35" fmla="*/ 18 h 58"/>
                <a:gd name="T36" fmla="*/ 10 w 39"/>
                <a:gd name="T37" fmla="*/ 18 h 58"/>
                <a:gd name="T38" fmla="*/ 9 w 39"/>
                <a:gd name="T39" fmla="*/ 14 h 58"/>
                <a:gd name="T40" fmla="*/ 9 w 39"/>
                <a:gd name="T41" fmla="*/ 11 h 58"/>
                <a:gd name="T42" fmla="*/ 9 w 39"/>
                <a:gd name="T43" fmla="*/ 7 h 58"/>
                <a:gd name="T44" fmla="*/ 8 w 39"/>
                <a:gd name="T45" fmla="*/ 3 h 58"/>
                <a:gd name="T46" fmla="*/ 10 w 39"/>
                <a:gd name="T47" fmla="*/ 1 h 58"/>
                <a:gd name="T48" fmla="*/ 17 w 39"/>
                <a:gd name="T49" fmla="*/ 3 h 58"/>
                <a:gd name="T50" fmla="*/ 17 w 39"/>
                <a:gd name="T51" fmla="*/ 5 h 58"/>
                <a:gd name="T52" fmla="*/ 17 w 39"/>
                <a:gd name="T53" fmla="*/ 7 h 58"/>
                <a:gd name="T54" fmla="*/ 17 w 39"/>
                <a:gd name="T55" fmla="*/ 9 h 58"/>
                <a:gd name="T56" fmla="*/ 17 w 39"/>
                <a:gd name="T57" fmla="*/ 10 h 58"/>
                <a:gd name="T58" fmla="*/ 17 w 39"/>
                <a:gd name="T59" fmla="*/ 14 h 58"/>
                <a:gd name="T60" fmla="*/ 17 w 39"/>
                <a:gd name="T61" fmla="*/ 17 h 58"/>
                <a:gd name="T62" fmla="*/ 20 w 39"/>
                <a:gd name="T63" fmla="*/ 19 h 58"/>
                <a:gd name="T64" fmla="*/ 30 w 39"/>
                <a:gd name="T65" fmla="*/ 18 h 58"/>
                <a:gd name="T66" fmla="*/ 32 w 39"/>
                <a:gd name="T67" fmla="*/ 18 h 58"/>
                <a:gd name="T68" fmla="*/ 39 w 39"/>
                <a:gd name="T69" fmla="*/ 21 h 58"/>
                <a:gd name="T70" fmla="*/ 33 w 39"/>
                <a:gd name="T71" fmla="*/ 24 h 58"/>
                <a:gd name="T72" fmla="*/ 27 w 39"/>
                <a:gd name="T73" fmla="*/ 25 h 58"/>
                <a:gd name="T74" fmla="*/ 25 w 39"/>
                <a:gd name="T75" fmla="*/ 25 h 58"/>
                <a:gd name="T76" fmla="*/ 20 w 39"/>
                <a:gd name="T77" fmla="*/ 26 h 58"/>
                <a:gd name="T78" fmla="*/ 17 w 39"/>
                <a:gd name="T79" fmla="*/ 26 h 58"/>
                <a:gd name="T80" fmla="*/ 15 w 39"/>
                <a:gd name="T81" fmla="*/ 30 h 58"/>
                <a:gd name="T82" fmla="*/ 15 w 39"/>
                <a:gd name="T83" fmla="*/ 36 h 58"/>
                <a:gd name="T84" fmla="*/ 16 w 39"/>
                <a:gd name="T85" fmla="*/ 42 h 58"/>
                <a:gd name="T86" fmla="*/ 17 w 39"/>
                <a:gd name="T87" fmla="*/ 46 h 58"/>
                <a:gd name="T88" fmla="*/ 19 w 39"/>
                <a:gd name="T89" fmla="*/ 48 h 58"/>
                <a:gd name="T90" fmla="*/ 20 w 39"/>
                <a:gd name="T91" fmla="*/ 50 h 58"/>
                <a:gd name="T92" fmla="*/ 22 w 39"/>
                <a:gd name="T93" fmla="*/ 51 h 58"/>
                <a:gd name="T94" fmla="*/ 25 w 39"/>
                <a:gd name="T95" fmla="*/ 51 h 58"/>
                <a:gd name="T96" fmla="*/ 29 w 39"/>
                <a:gd name="T97" fmla="*/ 49 h 58"/>
                <a:gd name="T98" fmla="*/ 36 w 39"/>
                <a:gd name="T99" fmla="*/ 4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9" h="58">
                  <a:moveTo>
                    <a:pt x="36" y="49"/>
                  </a:moveTo>
                  <a:cubicBezTo>
                    <a:pt x="36" y="51"/>
                    <a:pt x="36" y="52"/>
                    <a:pt x="34" y="53"/>
                  </a:cubicBezTo>
                  <a:cubicBezTo>
                    <a:pt x="33" y="54"/>
                    <a:pt x="32" y="55"/>
                    <a:pt x="30" y="56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4" y="58"/>
                    <a:pt x="23" y="58"/>
                    <a:pt x="23" y="58"/>
                  </a:cubicBezTo>
                  <a:cubicBezTo>
                    <a:pt x="22" y="58"/>
                    <a:pt x="22" y="58"/>
                    <a:pt x="21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2" y="25"/>
                    <a:pt x="1" y="24"/>
                    <a:pt x="1" y="22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6"/>
                    <a:pt x="8" y="6"/>
                    <a:pt x="8" y="5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6" y="0"/>
                    <a:pt x="17" y="1"/>
                    <a:pt x="17" y="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7" y="5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8" y="18"/>
                    <a:pt x="39" y="19"/>
                    <a:pt x="39" y="21"/>
                  </a:cubicBezTo>
                  <a:cubicBezTo>
                    <a:pt x="39" y="22"/>
                    <a:pt x="38" y="22"/>
                    <a:pt x="37" y="22"/>
                  </a:cubicBezTo>
                  <a:cubicBezTo>
                    <a:pt x="36" y="23"/>
                    <a:pt x="35" y="23"/>
                    <a:pt x="33" y="24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0" y="24"/>
                    <a:pt x="29" y="25"/>
                    <a:pt x="27" y="25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6"/>
                    <a:pt x="19" y="26"/>
                    <a:pt x="18" y="26"/>
                  </a:cubicBezTo>
                  <a:cubicBezTo>
                    <a:pt x="18" y="26"/>
                    <a:pt x="17" y="26"/>
                    <a:pt x="17" y="26"/>
                  </a:cubicBezTo>
                  <a:cubicBezTo>
                    <a:pt x="17" y="26"/>
                    <a:pt x="16" y="26"/>
                    <a:pt x="16" y="26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8"/>
                    <a:pt x="18" y="48"/>
                    <a:pt x="19" y="48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4" y="51"/>
                    <a:pt x="25" y="51"/>
                    <a:pt x="25" y="51"/>
                  </a:cubicBezTo>
                  <a:cubicBezTo>
                    <a:pt x="27" y="50"/>
                    <a:pt x="27" y="49"/>
                    <a:pt x="29" y="49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0" y="48"/>
                    <a:pt x="31" y="47"/>
                    <a:pt x="33" y="47"/>
                  </a:cubicBezTo>
                  <a:cubicBezTo>
                    <a:pt x="34" y="47"/>
                    <a:pt x="35" y="47"/>
                    <a:pt x="36" y="48"/>
                  </a:cubicBezTo>
                  <a:lnTo>
                    <a:pt x="36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6"/>
            <p:cNvSpPr>
              <a:spLocks/>
            </p:cNvSpPr>
            <p:nvPr userDrawn="1"/>
          </p:nvSpPr>
          <p:spPr bwMode="auto">
            <a:xfrm>
              <a:off x="435" y="390"/>
              <a:ext cx="79" cy="121"/>
            </a:xfrm>
            <a:custGeom>
              <a:avLst/>
              <a:gdLst>
                <a:gd name="T0" fmla="*/ 33 w 38"/>
                <a:gd name="T1" fmla="*/ 53 h 58"/>
                <a:gd name="T2" fmla="*/ 28 w 38"/>
                <a:gd name="T3" fmla="*/ 57 h 58"/>
                <a:gd name="T4" fmla="*/ 25 w 38"/>
                <a:gd name="T5" fmla="*/ 57 h 58"/>
                <a:gd name="T6" fmla="*/ 21 w 38"/>
                <a:gd name="T7" fmla="*/ 57 h 58"/>
                <a:gd name="T8" fmla="*/ 16 w 38"/>
                <a:gd name="T9" fmla="*/ 55 h 58"/>
                <a:gd name="T10" fmla="*/ 13 w 38"/>
                <a:gd name="T11" fmla="*/ 52 h 58"/>
                <a:gd name="T12" fmla="*/ 9 w 38"/>
                <a:gd name="T13" fmla="*/ 46 h 58"/>
                <a:gd name="T14" fmla="*/ 9 w 38"/>
                <a:gd name="T15" fmla="*/ 40 h 58"/>
                <a:gd name="T16" fmla="*/ 8 w 38"/>
                <a:gd name="T17" fmla="*/ 37 h 58"/>
                <a:gd name="T18" fmla="*/ 9 w 38"/>
                <a:gd name="T19" fmla="*/ 34 h 58"/>
                <a:gd name="T20" fmla="*/ 8 w 38"/>
                <a:gd name="T21" fmla="*/ 32 h 58"/>
                <a:gd name="T22" fmla="*/ 8 w 38"/>
                <a:gd name="T23" fmla="*/ 28 h 58"/>
                <a:gd name="T24" fmla="*/ 9 w 38"/>
                <a:gd name="T25" fmla="*/ 26 h 58"/>
                <a:gd name="T26" fmla="*/ 6 w 38"/>
                <a:gd name="T27" fmla="*/ 26 h 58"/>
                <a:gd name="T28" fmla="*/ 4 w 38"/>
                <a:gd name="T29" fmla="*/ 25 h 58"/>
                <a:gd name="T30" fmla="*/ 1 w 38"/>
                <a:gd name="T31" fmla="*/ 21 h 58"/>
                <a:gd name="T32" fmla="*/ 2 w 38"/>
                <a:gd name="T33" fmla="*/ 18 h 58"/>
                <a:gd name="T34" fmla="*/ 6 w 38"/>
                <a:gd name="T35" fmla="*/ 18 h 58"/>
                <a:gd name="T36" fmla="*/ 10 w 38"/>
                <a:gd name="T37" fmla="*/ 18 h 58"/>
                <a:gd name="T38" fmla="*/ 8 w 38"/>
                <a:gd name="T39" fmla="*/ 14 h 58"/>
                <a:gd name="T40" fmla="*/ 9 w 38"/>
                <a:gd name="T41" fmla="*/ 11 h 58"/>
                <a:gd name="T42" fmla="*/ 8 w 38"/>
                <a:gd name="T43" fmla="*/ 7 h 58"/>
                <a:gd name="T44" fmla="*/ 8 w 38"/>
                <a:gd name="T45" fmla="*/ 3 h 58"/>
                <a:gd name="T46" fmla="*/ 9 w 38"/>
                <a:gd name="T47" fmla="*/ 1 h 58"/>
                <a:gd name="T48" fmla="*/ 16 w 38"/>
                <a:gd name="T49" fmla="*/ 3 h 58"/>
                <a:gd name="T50" fmla="*/ 17 w 38"/>
                <a:gd name="T51" fmla="*/ 5 h 58"/>
                <a:gd name="T52" fmla="*/ 16 w 38"/>
                <a:gd name="T53" fmla="*/ 7 h 58"/>
                <a:gd name="T54" fmla="*/ 17 w 38"/>
                <a:gd name="T55" fmla="*/ 9 h 58"/>
                <a:gd name="T56" fmla="*/ 17 w 38"/>
                <a:gd name="T57" fmla="*/ 10 h 58"/>
                <a:gd name="T58" fmla="*/ 16 w 38"/>
                <a:gd name="T59" fmla="*/ 14 h 58"/>
                <a:gd name="T60" fmla="*/ 17 w 38"/>
                <a:gd name="T61" fmla="*/ 17 h 58"/>
                <a:gd name="T62" fmla="*/ 19 w 38"/>
                <a:gd name="T63" fmla="*/ 19 h 58"/>
                <a:gd name="T64" fmla="*/ 29 w 38"/>
                <a:gd name="T65" fmla="*/ 18 h 58"/>
                <a:gd name="T66" fmla="*/ 31 w 38"/>
                <a:gd name="T67" fmla="*/ 18 h 58"/>
                <a:gd name="T68" fmla="*/ 38 w 38"/>
                <a:gd name="T69" fmla="*/ 21 h 58"/>
                <a:gd name="T70" fmla="*/ 33 w 38"/>
                <a:gd name="T71" fmla="*/ 24 h 58"/>
                <a:gd name="T72" fmla="*/ 27 w 38"/>
                <a:gd name="T73" fmla="*/ 25 h 58"/>
                <a:gd name="T74" fmla="*/ 25 w 38"/>
                <a:gd name="T75" fmla="*/ 25 h 58"/>
                <a:gd name="T76" fmla="*/ 20 w 38"/>
                <a:gd name="T77" fmla="*/ 26 h 58"/>
                <a:gd name="T78" fmla="*/ 17 w 38"/>
                <a:gd name="T79" fmla="*/ 26 h 58"/>
                <a:gd name="T80" fmla="*/ 15 w 38"/>
                <a:gd name="T81" fmla="*/ 30 h 58"/>
                <a:gd name="T82" fmla="*/ 15 w 38"/>
                <a:gd name="T83" fmla="*/ 36 h 58"/>
                <a:gd name="T84" fmla="*/ 15 w 38"/>
                <a:gd name="T85" fmla="*/ 42 h 58"/>
                <a:gd name="T86" fmla="*/ 17 w 38"/>
                <a:gd name="T87" fmla="*/ 46 h 58"/>
                <a:gd name="T88" fmla="*/ 19 w 38"/>
                <a:gd name="T89" fmla="*/ 48 h 58"/>
                <a:gd name="T90" fmla="*/ 20 w 38"/>
                <a:gd name="T91" fmla="*/ 50 h 58"/>
                <a:gd name="T92" fmla="*/ 22 w 38"/>
                <a:gd name="T93" fmla="*/ 51 h 58"/>
                <a:gd name="T94" fmla="*/ 25 w 38"/>
                <a:gd name="T95" fmla="*/ 51 h 58"/>
                <a:gd name="T96" fmla="*/ 29 w 38"/>
                <a:gd name="T97" fmla="*/ 49 h 58"/>
                <a:gd name="T98" fmla="*/ 36 w 38"/>
                <a:gd name="T99" fmla="*/ 4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" h="58">
                  <a:moveTo>
                    <a:pt x="36" y="49"/>
                  </a:moveTo>
                  <a:cubicBezTo>
                    <a:pt x="36" y="51"/>
                    <a:pt x="35" y="52"/>
                    <a:pt x="33" y="53"/>
                  </a:cubicBezTo>
                  <a:cubicBezTo>
                    <a:pt x="33" y="54"/>
                    <a:pt x="32" y="55"/>
                    <a:pt x="30" y="56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4" y="58"/>
                    <a:pt x="23" y="58"/>
                    <a:pt x="22" y="58"/>
                  </a:cubicBezTo>
                  <a:cubicBezTo>
                    <a:pt x="22" y="58"/>
                    <a:pt x="21" y="58"/>
                    <a:pt x="21" y="57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2" y="25"/>
                    <a:pt x="1" y="24"/>
                    <a:pt x="1" y="22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8" y="5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5" y="0"/>
                    <a:pt x="16" y="1"/>
                    <a:pt x="16" y="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7" y="5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7" y="18"/>
                    <a:pt x="38" y="19"/>
                    <a:pt x="38" y="21"/>
                  </a:cubicBezTo>
                  <a:cubicBezTo>
                    <a:pt x="38" y="22"/>
                    <a:pt x="38" y="22"/>
                    <a:pt x="37" y="22"/>
                  </a:cubicBezTo>
                  <a:cubicBezTo>
                    <a:pt x="36" y="23"/>
                    <a:pt x="34" y="23"/>
                    <a:pt x="33" y="24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0" y="24"/>
                    <a:pt x="28" y="25"/>
                    <a:pt x="27" y="25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8" y="26"/>
                  </a:cubicBezTo>
                  <a:cubicBezTo>
                    <a:pt x="18" y="26"/>
                    <a:pt x="17" y="26"/>
                    <a:pt x="17" y="26"/>
                  </a:cubicBezTo>
                  <a:cubicBezTo>
                    <a:pt x="16" y="26"/>
                    <a:pt x="16" y="26"/>
                    <a:pt x="15" y="26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8"/>
                    <a:pt x="17" y="48"/>
                    <a:pt x="19" y="48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2" y="51"/>
                    <a:pt x="23" y="51"/>
                    <a:pt x="23" y="51"/>
                  </a:cubicBezTo>
                  <a:cubicBezTo>
                    <a:pt x="24" y="51"/>
                    <a:pt x="24" y="51"/>
                    <a:pt x="25" y="51"/>
                  </a:cubicBezTo>
                  <a:cubicBezTo>
                    <a:pt x="26" y="50"/>
                    <a:pt x="27" y="49"/>
                    <a:pt x="28" y="49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0" y="48"/>
                    <a:pt x="31" y="47"/>
                    <a:pt x="32" y="47"/>
                  </a:cubicBezTo>
                  <a:cubicBezTo>
                    <a:pt x="34" y="47"/>
                    <a:pt x="35" y="47"/>
                    <a:pt x="36" y="48"/>
                  </a:cubicBezTo>
                  <a:lnTo>
                    <a:pt x="36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7"/>
            <p:cNvSpPr>
              <a:spLocks noEditPoints="1"/>
            </p:cNvSpPr>
            <p:nvPr userDrawn="1"/>
          </p:nvSpPr>
          <p:spPr bwMode="auto">
            <a:xfrm>
              <a:off x="520" y="411"/>
              <a:ext cx="70" cy="110"/>
            </a:xfrm>
            <a:custGeom>
              <a:avLst/>
              <a:gdLst>
                <a:gd name="T0" fmla="*/ 30 w 34"/>
                <a:gd name="T1" fmla="*/ 44 h 53"/>
                <a:gd name="T2" fmla="*/ 27 w 34"/>
                <a:gd name="T3" fmla="*/ 47 h 53"/>
                <a:gd name="T4" fmla="*/ 23 w 34"/>
                <a:gd name="T5" fmla="*/ 50 h 53"/>
                <a:gd name="T6" fmla="*/ 19 w 34"/>
                <a:gd name="T7" fmla="*/ 51 h 53"/>
                <a:gd name="T8" fmla="*/ 14 w 34"/>
                <a:gd name="T9" fmla="*/ 52 h 53"/>
                <a:gd name="T10" fmla="*/ 10 w 34"/>
                <a:gd name="T11" fmla="*/ 51 h 53"/>
                <a:gd name="T12" fmla="*/ 3 w 34"/>
                <a:gd name="T13" fmla="*/ 47 h 53"/>
                <a:gd name="T14" fmla="*/ 2 w 34"/>
                <a:gd name="T15" fmla="*/ 43 h 53"/>
                <a:gd name="T16" fmla="*/ 1 w 34"/>
                <a:gd name="T17" fmla="*/ 33 h 53"/>
                <a:gd name="T18" fmla="*/ 1 w 34"/>
                <a:gd name="T19" fmla="*/ 29 h 53"/>
                <a:gd name="T20" fmla="*/ 2 w 34"/>
                <a:gd name="T21" fmla="*/ 26 h 53"/>
                <a:gd name="T22" fmla="*/ 4 w 34"/>
                <a:gd name="T23" fmla="*/ 20 h 53"/>
                <a:gd name="T24" fmla="*/ 3 w 34"/>
                <a:gd name="T25" fmla="*/ 16 h 53"/>
                <a:gd name="T26" fmla="*/ 6 w 34"/>
                <a:gd name="T27" fmla="*/ 14 h 53"/>
                <a:gd name="T28" fmla="*/ 10 w 34"/>
                <a:gd name="T29" fmla="*/ 9 h 53"/>
                <a:gd name="T30" fmla="*/ 11 w 34"/>
                <a:gd name="T31" fmla="*/ 6 h 53"/>
                <a:gd name="T32" fmla="*/ 15 w 34"/>
                <a:gd name="T33" fmla="*/ 3 h 53"/>
                <a:gd name="T34" fmla="*/ 18 w 34"/>
                <a:gd name="T35" fmla="*/ 1 h 53"/>
                <a:gd name="T36" fmla="*/ 23 w 34"/>
                <a:gd name="T37" fmla="*/ 0 h 53"/>
                <a:gd name="T38" fmla="*/ 28 w 34"/>
                <a:gd name="T39" fmla="*/ 4 h 53"/>
                <a:gd name="T40" fmla="*/ 30 w 34"/>
                <a:gd name="T41" fmla="*/ 10 h 53"/>
                <a:gd name="T42" fmla="*/ 28 w 34"/>
                <a:gd name="T43" fmla="*/ 17 h 53"/>
                <a:gd name="T44" fmla="*/ 20 w 34"/>
                <a:gd name="T45" fmla="*/ 24 h 53"/>
                <a:gd name="T46" fmla="*/ 15 w 34"/>
                <a:gd name="T47" fmla="*/ 27 h 53"/>
                <a:gd name="T48" fmla="*/ 10 w 34"/>
                <a:gd name="T49" fmla="*/ 27 h 53"/>
                <a:gd name="T50" fmla="*/ 8 w 34"/>
                <a:gd name="T51" fmla="*/ 30 h 53"/>
                <a:gd name="T52" fmla="*/ 8 w 34"/>
                <a:gd name="T53" fmla="*/ 36 h 53"/>
                <a:gd name="T54" fmla="*/ 7 w 34"/>
                <a:gd name="T55" fmla="*/ 39 h 53"/>
                <a:gd name="T56" fmla="*/ 10 w 34"/>
                <a:gd name="T57" fmla="*/ 43 h 53"/>
                <a:gd name="T58" fmla="*/ 13 w 34"/>
                <a:gd name="T59" fmla="*/ 44 h 53"/>
                <a:gd name="T60" fmla="*/ 19 w 34"/>
                <a:gd name="T61" fmla="*/ 43 h 53"/>
                <a:gd name="T62" fmla="*/ 21 w 34"/>
                <a:gd name="T63" fmla="*/ 41 h 53"/>
                <a:gd name="T64" fmla="*/ 25 w 34"/>
                <a:gd name="T65" fmla="*/ 39 h 53"/>
                <a:gd name="T66" fmla="*/ 32 w 34"/>
                <a:gd name="T67" fmla="*/ 35 h 53"/>
                <a:gd name="T68" fmla="*/ 23 w 34"/>
                <a:gd name="T69" fmla="*/ 8 h 53"/>
                <a:gd name="T70" fmla="*/ 21 w 34"/>
                <a:gd name="T71" fmla="*/ 8 h 53"/>
                <a:gd name="T72" fmla="*/ 19 w 34"/>
                <a:gd name="T73" fmla="*/ 9 h 53"/>
                <a:gd name="T74" fmla="*/ 14 w 34"/>
                <a:gd name="T75" fmla="*/ 15 h 53"/>
                <a:gd name="T76" fmla="*/ 12 w 34"/>
                <a:gd name="T77" fmla="*/ 19 h 53"/>
                <a:gd name="T78" fmla="*/ 15 w 34"/>
                <a:gd name="T79" fmla="*/ 17 h 53"/>
                <a:gd name="T80" fmla="*/ 18 w 34"/>
                <a:gd name="T81" fmla="*/ 16 h 53"/>
                <a:gd name="T82" fmla="*/ 20 w 34"/>
                <a:gd name="T83" fmla="*/ 15 h 53"/>
                <a:gd name="T84" fmla="*/ 22 w 34"/>
                <a:gd name="T85" fmla="*/ 13 h 53"/>
                <a:gd name="T86" fmla="*/ 24 w 34"/>
                <a:gd name="T87" fmla="*/ 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4" h="53">
                  <a:moveTo>
                    <a:pt x="34" y="39"/>
                  </a:moveTo>
                  <a:cubicBezTo>
                    <a:pt x="34" y="39"/>
                    <a:pt x="33" y="40"/>
                    <a:pt x="32" y="42"/>
                  </a:cubicBezTo>
                  <a:cubicBezTo>
                    <a:pt x="32" y="43"/>
                    <a:pt x="31" y="44"/>
                    <a:pt x="30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29" y="46"/>
                    <a:pt x="29" y="46"/>
                    <a:pt x="29" y="46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2" y="50"/>
                    <a:pt x="22" y="50"/>
                    <a:pt x="21" y="50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1"/>
                    <a:pt x="20" y="51"/>
                    <a:pt x="19" y="51"/>
                  </a:cubicBezTo>
                  <a:cubicBezTo>
                    <a:pt x="18" y="51"/>
                    <a:pt x="18" y="51"/>
                    <a:pt x="17" y="53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4" y="52"/>
                  </a:cubicBezTo>
                  <a:cubicBezTo>
                    <a:pt x="14" y="52"/>
                    <a:pt x="13" y="52"/>
                    <a:pt x="12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7" y="50"/>
                    <a:pt x="5" y="50"/>
                    <a:pt x="5" y="48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7"/>
                    <a:pt x="2" y="26"/>
                    <a:pt x="2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3" y="20"/>
                    <a:pt x="4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3" y="18"/>
                    <a:pt x="3" y="17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5"/>
                    <a:pt x="3" y="14"/>
                    <a:pt x="4" y="13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7" y="14"/>
                    <a:pt x="7" y="13"/>
                  </a:cubicBezTo>
                  <a:cubicBezTo>
                    <a:pt x="8" y="12"/>
                    <a:pt x="9" y="10"/>
                    <a:pt x="9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8"/>
                    <a:pt x="10" y="8"/>
                    <a:pt x="10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4"/>
                    <a:pt x="14" y="4"/>
                    <a:pt x="15" y="3"/>
                  </a:cubicBezTo>
                  <a:cubicBezTo>
                    <a:pt x="15" y="3"/>
                    <a:pt x="16" y="3"/>
                    <a:pt x="16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1"/>
                    <a:pt x="20" y="0"/>
                    <a:pt x="21" y="0"/>
                  </a:cubicBezTo>
                  <a:cubicBezTo>
                    <a:pt x="22" y="0"/>
                    <a:pt x="22" y="0"/>
                    <a:pt x="23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5" y="2"/>
                    <a:pt x="26" y="2"/>
                    <a:pt x="26" y="2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30" y="5"/>
                    <a:pt x="30" y="7"/>
                    <a:pt x="30" y="9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3" y="23"/>
                    <a:pt x="21" y="24"/>
                    <a:pt x="20" y="24"/>
                  </a:cubicBezTo>
                  <a:cubicBezTo>
                    <a:pt x="20" y="25"/>
                    <a:pt x="19" y="26"/>
                    <a:pt x="18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8"/>
                    <a:pt x="9" y="29"/>
                    <a:pt x="9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4"/>
                    <a:pt x="8" y="35"/>
                    <a:pt x="8" y="36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7" y="38"/>
                    <a:pt x="7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40"/>
                    <a:pt x="7" y="40"/>
                    <a:pt x="8" y="40"/>
                  </a:cubicBezTo>
                  <a:cubicBezTo>
                    <a:pt x="8" y="41"/>
                    <a:pt x="8" y="42"/>
                    <a:pt x="9" y="42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40"/>
                    <a:pt x="25" y="39"/>
                    <a:pt x="25" y="39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7" y="38"/>
                    <a:pt x="28" y="38"/>
                    <a:pt x="28" y="36"/>
                  </a:cubicBezTo>
                  <a:cubicBezTo>
                    <a:pt x="29" y="36"/>
                    <a:pt x="30" y="35"/>
                    <a:pt x="31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3" y="36"/>
                    <a:pt x="34" y="38"/>
                    <a:pt x="34" y="39"/>
                  </a:cubicBezTo>
                  <a:moveTo>
                    <a:pt x="23" y="8"/>
                  </a:move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8"/>
                    <a:pt x="21" y="8"/>
                    <a:pt x="21" y="8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7"/>
                    <a:pt x="13" y="18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3" y="19"/>
                    <a:pt x="14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0"/>
                    <a:pt x="24" y="10"/>
                    <a:pt x="24" y="9"/>
                  </a:cubicBezTo>
                  <a:cubicBezTo>
                    <a:pt x="24" y="9"/>
                    <a:pt x="24" y="9"/>
                    <a:pt x="23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38"/>
            <p:cNvSpPr>
              <a:spLocks/>
            </p:cNvSpPr>
            <p:nvPr userDrawn="1"/>
          </p:nvSpPr>
          <p:spPr bwMode="auto">
            <a:xfrm>
              <a:off x="605" y="421"/>
              <a:ext cx="78" cy="94"/>
            </a:xfrm>
            <a:custGeom>
              <a:avLst/>
              <a:gdLst>
                <a:gd name="T0" fmla="*/ 33 w 38"/>
                <a:gd name="T1" fmla="*/ 8 h 45"/>
                <a:gd name="T2" fmla="*/ 30 w 38"/>
                <a:gd name="T3" fmla="*/ 9 h 45"/>
                <a:gd name="T4" fmla="*/ 27 w 38"/>
                <a:gd name="T5" fmla="*/ 10 h 45"/>
                <a:gd name="T6" fmla="*/ 26 w 38"/>
                <a:gd name="T7" fmla="*/ 11 h 45"/>
                <a:gd name="T8" fmla="*/ 22 w 38"/>
                <a:gd name="T9" fmla="*/ 14 h 45"/>
                <a:gd name="T10" fmla="*/ 19 w 38"/>
                <a:gd name="T11" fmla="*/ 16 h 45"/>
                <a:gd name="T12" fmla="*/ 17 w 38"/>
                <a:gd name="T13" fmla="*/ 19 h 45"/>
                <a:gd name="T14" fmla="*/ 15 w 38"/>
                <a:gd name="T15" fmla="*/ 22 h 45"/>
                <a:gd name="T16" fmla="*/ 14 w 38"/>
                <a:gd name="T17" fmla="*/ 24 h 45"/>
                <a:gd name="T18" fmla="*/ 13 w 38"/>
                <a:gd name="T19" fmla="*/ 26 h 45"/>
                <a:gd name="T20" fmla="*/ 12 w 38"/>
                <a:gd name="T21" fmla="*/ 28 h 45"/>
                <a:gd name="T22" fmla="*/ 12 w 38"/>
                <a:gd name="T23" fmla="*/ 29 h 45"/>
                <a:gd name="T24" fmla="*/ 10 w 38"/>
                <a:gd name="T25" fmla="*/ 32 h 45"/>
                <a:gd name="T26" fmla="*/ 10 w 38"/>
                <a:gd name="T27" fmla="*/ 36 h 45"/>
                <a:gd name="T28" fmla="*/ 10 w 38"/>
                <a:gd name="T29" fmla="*/ 38 h 45"/>
                <a:gd name="T30" fmla="*/ 12 w 38"/>
                <a:gd name="T31" fmla="*/ 41 h 45"/>
                <a:gd name="T32" fmla="*/ 9 w 38"/>
                <a:gd name="T33" fmla="*/ 44 h 45"/>
                <a:gd name="T34" fmla="*/ 3 w 38"/>
                <a:gd name="T35" fmla="*/ 44 h 45"/>
                <a:gd name="T36" fmla="*/ 2 w 38"/>
                <a:gd name="T37" fmla="*/ 41 h 45"/>
                <a:gd name="T38" fmla="*/ 2 w 38"/>
                <a:gd name="T39" fmla="*/ 37 h 45"/>
                <a:gd name="T40" fmla="*/ 2 w 38"/>
                <a:gd name="T41" fmla="*/ 34 h 45"/>
                <a:gd name="T42" fmla="*/ 2 w 38"/>
                <a:gd name="T43" fmla="*/ 31 h 45"/>
                <a:gd name="T44" fmla="*/ 2 w 38"/>
                <a:gd name="T45" fmla="*/ 27 h 45"/>
                <a:gd name="T46" fmla="*/ 2 w 38"/>
                <a:gd name="T47" fmla="*/ 25 h 45"/>
                <a:gd name="T48" fmla="*/ 2 w 38"/>
                <a:gd name="T49" fmla="*/ 22 h 45"/>
                <a:gd name="T50" fmla="*/ 2 w 38"/>
                <a:gd name="T51" fmla="*/ 20 h 45"/>
                <a:gd name="T52" fmla="*/ 2 w 38"/>
                <a:gd name="T53" fmla="*/ 17 h 45"/>
                <a:gd name="T54" fmla="*/ 2 w 38"/>
                <a:gd name="T55" fmla="*/ 14 h 45"/>
                <a:gd name="T56" fmla="*/ 0 w 38"/>
                <a:gd name="T57" fmla="*/ 11 h 45"/>
                <a:gd name="T58" fmla="*/ 1 w 38"/>
                <a:gd name="T59" fmla="*/ 9 h 45"/>
                <a:gd name="T60" fmla="*/ 0 w 38"/>
                <a:gd name="T61" fmla="*/ 5 h 45"/>
                <a:gd name="T62" fmla="*/ 4 w 38"/>
                <a:gd name="T63" fmla="*/ 0 h 45"/>
                <a:gd name="T64" fmla="*/ 7 w 38"/>
                <a:gd name="T65" fmla="*/ 3 h 45"/>
                <a:gd name="T66" fmla="*/ 8 w 38"/>
                <a:gd name="T67" fmla="*/ 7 h 45"/>
                <a:gd name="T68" fmla="*/ 9 w 38"/>
                <a:gd name="T69" fmla="*/ 13 h 45"/>
                <a:gd name="T70" fmla="*/ 9 w 38"/>
                <a:gd name="T71" fmla="*/ 15 h 45"/>
                <a:gd name="T72" fmla="*/ 9 w 38"/>
                <a:gd name="T73" fmla="*/ 20 h 45"/>
                <a:gd name="T74" fmla="*/ 9 w 38"/>
                <a:gd name="T75" fmla="*/ 21 h 45"/>
                <a:gd name="T76" fmla="*/ 10 w 38"/>
                <a:gd name="T77" fmla="*/ 21 h 45"/>
                <a:gd name="T78" fmla="*/ 11 w 38"/>
                <a:gd name="T79" fmla="*/ 18 h 45"/>
                <a:gd name="T80" fmla="*/ 13 w 38"/>
                <a:gd name="T81" fmla="*/ 16 h 45"/>
                <a:gd name="T82" fmla="*/ 14 w 38"/>
                <a:gd name="T83" fmla="*/ 13 h 45"/>
                <a:gd name="T84" fmla="*/ 17 w 38"/>
                <a:gd name="T85" fmla="*/ 10 h 45"/>
                <a:gd name="T86" fmla="*/ 18 w 38"/>
                <a:gd name="T87" fmla="*/ 8 h 45"/>
                <a:gd name="T88" fmla="*/ 20 w 38"/>
                <a:gd name="T89" fmla="*/ 8 h 45"/>
                <a:gd name="T90" fmla="*/ 21 w 38"/>
                <a:gd name="T91" fmla="*/ 7 h 45"/>
                <a:gd name="T92" fmla="*/ 23 w 38"/>
                <a:gd name="T93" fmla="*/ 6 h 45"/>
                <a:gd name="T94" fmla="*/ 24 w 38"/>
                <a:gd name="T95" fmla="*/ 5 h 45"/>
                <a:gd name="T96" fmla="*/ 27 w 38"/>
                <a:gd name="T97" fmla="*/ 3 h 45"/>
                <a:gd name="T98" fmla="*/ 31 w 38"/>
                <a:gd name="T99" fmla="*/ 2 h 45"/>
                <a:gd name="T100" fmla="*/ 31 w 38"/>
                <a:gd name="T101" fmla="*/ 2 h 45"/>
                <a:gd name="T102" fmla="*/ 33 w 38"/>
                <a:gd name="T103" fmla="*/ 2 h 45"/>
                <a:gd name="T104" fmla="*/ 38 w 38"/>
                <a:gd name="T105" fmla="*/ 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" h="45">
                  <a:moveTo>
                    <a:pt x="37" y="8"/>
                  </a:moveTo>
                  <a:cubicBezTo>
                    <a:pt x="33" y="8"/>
                    <a:pt x="33" y="8"/>
                    <a:pt x="33" y="8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5"/>
                    <a:pt x="20" y="16"/>
                    <a:pt x="19" y="1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7"/>
                    <a:pt x="10" y="37"/>
                  </a:cubicBezTo>
                  <a:cubicBezTo>
                    <a:pt x="10" y="37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7"/>
                    <a:pt x="2" y="37"/>
                  </a:cubicBezTo>
                  <a:cubicBezTo>
                    <a:pt x="2" y="36"/>
                    <a:pt x="2" y="36"/>
                    <a:pt x="2" y="35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1" y="33"/>
                    <a:pt x="1" y="32"/>
                  </a:cubicBezTo>
                  <a:cubicBezTo>
                    <a:pt x="1" y="32"/>
                    <a:pt x="2" y="31"/>
                    <a:pt x="2" y="31"/>
                  </a:cubicBezTo>
                  <a:cubicBezTo>
                    <a:pt x="2" y="31"/>
                    <a:pt x="2" y="30"/>
                    <a:pt x="2" y="28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7"/>
                    <a:pt x="2" y="17"/>
                  </a:cubicBezTo>
                  <a:cubicBezTo>
                    <a:pt x="2" y="16"/>
                    <a:pt x="2" y="15"/>
                    <a:pt x="1" y="15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1" y="1"/>
                    <a:pt x="4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9"/>
                    <a:pt x="9" y="11"/>
                    <a:pt x="9" y="1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1"/>
                    <a:pt x="10" y="2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8"/>
                    <a:pt x="11" y="18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1"/>
                    <a:pt x="17" y="10"/>
                    <a:pt x="17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2" y="2"/>
                  </a:cubicBezTo>
                  <a:cubicBezTo>
                    <a:pt x="32" y="2"/>
                    <a:pt x="33" y="2"/>
                    <a:pt x="33" y="2"/>
                  </a:cubicBezTo>
                  <a:cubicBezTo>
                    <a:pt x="34" y="2"/>
                    <a:pt x="34" y="2"/>
                    <a:pt x="35" y="2"/>
                  </a:cubicBezTo>
                  <a:cubicBezTo>
                    <a:pt x="37" y="2"/>
                    <a:pt x="37" y="3"/>
                    <a:pt x="38" y="4"/>
                  </a:cubicBezTo>
                  <a:lnTo>
                    <a:pt x="3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39"/>
            <p:cNvSpPr>
              <a:spLocks/>
            </p:cNvSpPr>
            <p:nvPr userDrawn="1"/>
          </p:nvSpPr>
          <p:spPr bwMode="auto">
            <a:xfrm>
              <a:off x="675" y="415"/>
              <a:ext cx="89" cy="98"/>
            </a:xfrm>
            <a:custGeom>
              <a:avLst/>
              <a:gdLst>
                <a:gd name="T0" fmla="*/ 40 w 43"/>
                <a:gd name="T1" fmla="*/ 41 h 47"/>
                <a:gd name="T2" fmla="*/ 36 w 43"/>
                <a:gd name="T3" fmla="*/ 44 h 47"/>
                <a:gd name="T4" fmla="*/ 31 w 43"/>
                <a:gd name="T5" fmla="*/ 45 h 47"/>
                <a:gd name="T6" fmla="*/ 26 w 43"/>
                <a:gd name="T7" fmla="*/ 46 h 47"/>
                <a:gd name="T8" fmla="*/ 22 w 43"/>
                <a:gd name="T9" fmla="*/ 46 h 47"/>
                <a:gd name="T10" fmla="*/ 19 w 43"/>
                <a:gd name="T11" fmla="*/ 46 h 47"/>
                <a:gd name="T12" fmla="*/ 14 w 43"/>
                <a:gd name="T13" fmla="*/ 46 h 47"/>
                <a:gd name="T14" fmla="*/ 9 w 43"/>
                <a:gd name="T15" fmla="*/ 45 h 47"/>
                <a:gd name="T16" fmla="*/ 5 w 43"/>
                <a:gd name="T17" fmla="*/ 45 h 47"/>
                <a:gd name="T18" fmla="*/ 0 w 43"/>
                <a:gd name="T19" fmla="*/ 37 h 47"/>
                <a:gd name="T20" fmla="*/ 6 w 43"/>
                <a:gd name="T21" fmla="*/ 36 h 47"/>
                <a:gd name="T22" fmla="*/ 10 w 43"/>
                <a:gd name="T23" fmla="*/ 38 h 47"/>
                <a:gd name="T24" fmla="*/ 12 w 43"/>
                <a:gd name="T25" fmla="*/ 40 h 47"/>
                <a:gd name="T26" fmla="*/ 28 w 43"/>
                <a:gd name="T27" fmla="*/ 38 h 47"/>
                <a:gd name="T28" fmla="*/ 30 w 43"/>
                <a:gd name="T29" fmla="*/ 38 h 47"/>
                <a:gd name="T30" fmla="*/ 34 w 43"/>
                <a:gd name="T31" fmla="*/ 36 h 47"/>
                <a:gd name="T32" fmla="*/ 32 w 43"/>
                <a:gd name="T33" fmla="*/ 34 h 47"/>
                <a:gd name="T34" fmla="*/ 31 w 43"/>
                <a:gd name="T35" fmla="*/ 33 h 47"/>
                <a:gd name="T36" fmla="*/ 28 w 43"/>
                <a:gd name="T37" fmla="*/ 32 h 47"/>
                <a:gd name="T38" fmla="*/ 24 w 43"/>
                <a:gd name="T39" fmla="*/ 31 h 47"/>
                <a:gd name="T40" fmla="*/ 21 w 43"/>
                <a:gd name="T41" fmla="*/ 31 h 47"/>
                <a:gd name="T42" fmla="*/ 16 w 43"/>
                <a:gd name="T43" fmla="*/ 28 h 47"/>
                <a:gd name="T44" fmla="*/ 9 w 43"/>
                <a:gd name="T45" fmla="*/ 25 h 47"/>
                <a:gd name="T46" fmla="*/ 5 w 43"/>
                <a:gd name="T47" fmla="*/ 14 h 47"/>
                <a:gd name="T48" fmla="*/ 9 w 43"/>
                <a:gd name="T49" fmla="*/ 7 h 47"/>
                <a:gd name="T50" fmla="*/ 14 w 43"/>
                <a:gd name="T51" fmla="*/ 4 h 47"/>
                <a:gd name="T52" fmla="*/ 23 w 43"/>
                <a:gd name="T53" fmla="*/ 1 h 47"/>
                <a:gd name="T54" fmla="*/ 33 w 43"/>
                <a:gd name="T55" fmla="*/ 1 h 47"/>
                <a:gd name="T56" fmla="*/ 37 w 43"/>
                <a:gd name="T57" fmla="*/ 4 h 47"/>
                <a:gd name="T58" fmla="*/ 33 w 43"/>
                <a:gd name="T59" fmla="*/ 10 h 47"/>
                <a:gd name="T60" fmla="*/ 29 w 43"/>
                <a:gd name="T61" fmla="*/ 8 h 47"/>
                <a:gd name="T62" fmla="*/ 26 w 43"/>
                <a:gd name="T63" fmla="*/ 8 h 47"/>
                <a:gd name="T64" fmla="*/ 19 w 43"/>
                <a:gd name="T65" fmla="*/ 10 h 47"/>
                <a:gd name="T66" fmla="*/ 16 w 43"/>
                <a:gd name="T67" fmla="*/ 11 h 47"/>
                <a:gd name="T68" fmla="*/ 15 w 43"/>
                <a:gd name="T69" fmla="*/ 13 h 47"/>
                <a:gd name="T70" fmla="*/ 12 w 43"/>
                <a:gd name="T71" fmla="*/ 17 h 47"/>
                <a:gd name="T72" fmla="*/ 15 w 43"/>
                <a:gd name="T73" fmla="*/ 21 h 47"/>
                <a:gd name="T74" fmla="*/ 21 w 43"/>
                <a:gd name="T75" fmla="*/ 24 h 47"/>
                <a:gd name="T76" fmla="*/ 28 w 43"/>
                <a:gd name="T77" fmla="*/ 26 h 47"/>
                <a:gd name="T78" fmla="*/ 32 w 43"/>
                <a:gd name="T79" fmla="*/ 27 h 47"/>
                <a:gd name="T80" fmla="*/ 36 w 43"/>
                <a:gd name="T81" fmla="*/ 28 h 47"/>
                <a:gd name="T82" fmla="*/ 42 w 43"/>
                <a:gd name="T83" fmla="*/ 33 h 47"/>
                <a:gd name="T84" fmla="*/ 43 w 43"/>
                <a:gd name="T85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47">
                  <a:moveTo>
                    <a:pt x="42" y="38"/>
                  </a:moveTo>
                  <a:cubicBezTo>
                    <a:pt x="40" y="41"/>
                    <a:pt x="40" y="41"/>
                    <a:pt x="40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23" y="46"/>
                    <a:pt x="24" y="46"/>
                    <a:pt x="24" y="46"/>
                  </a:cubicBezTo>
                  <a:cubicBezTo>
                    <a:pt x="24" y="46"/>
                    <a:pt x="22" y="46"/>
                    <a:pt x="19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6" y="46"/>
                    <a:pt x="15" y="46"/>
                    <a:pt x="14" y="46"/>
                  </a:cubicBezTo>
                  <a:cubicBezTo>
                    <a:pt x="13" y="46"/>
                    <a:pt x="12" y="46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0" y="45"/>
                    <a:pt x="9" y="45"/>
                    <a:pt x="9" y="45"/>
                  </a:cubicBezTo>
                  <a:cubicBezTo>
                    <a:pt x="9" y="45"/>
                    <a:pt x="8" y="46"/>
                    <a:pt x="7" y="46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5" y="45"/>
                    <a:pt x="5" y="45"/>
                    <a:pt x="4" y="44"/>
                  </a:cubicBezTo>
                  <a:cubicBezTo>
                    <a:pt x="2" y="44"/>
                    <a:pt x="0" y="42"/>
                    <a:pt x="0" y="3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9" y="36"/>
                    <a:pt x="9" y="37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2" y="37"/>
                    <a:pt x="33" y="37"/>
                    <a:pt x="34" y="3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28" y="32"/>
                    <a:pt x="28" y="32"/>
                  </a:cubicBezTo>
                  <a:cubicBezTo>
                    <a:pt x="27" y="32"/>
                    <a:pt x="26" y="32"/>
                    <a:pt x="25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2"/>
                    <a:pt x="6" y="11"/>
                    <a:pt x="7" y="10"/>
                  </a:cubicBezTo>
                  <a:cubicBezTo>
                    <a:pt x="8" y="9"/>
                    <a:pt x="9" y="8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6"/>
                    <a:pt x="11" y="6"/>
                    <a:pt x="12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4" y="2"/>
                    <a:pt x="34" y="2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6" y="9"/>
                    <a:pt x="34" y="10"/>
                    <a:pt x="33" y="10"/>
                  </a:cubicBezTo>
                  <a:cubicBezTo>
                    <a:pt x="32" y="10"/>
                    <a:pt x="31" y="10"/>
                    <a:pt x="30" y="9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4" y="9"/>
                    <a:pt x="23" y="9"/>
                  </a:cubicBezTo>
                  <a:cubicBezTo>
                    <a:pt x="22" y="9"/>
                    <a:pt x="21" y="9"/>
                    <a:pt x="20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6"/>
                    <a:pt x="12" y="16"/>
                    <a:pt x="12" y="17"/>
                  </a:cubicBezTo>
                  <a:cubicBezTo>
                    <a:pt x="12" y="19"/>
                    <a:pt x="12" y="19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2"/>
                    <a:pt x="17" y="22"/>
                    <a:pt x="17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30" y="26"/>
                    <a:pt x="31" y="27"/>
                    <a:pt x="32" y="27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1"/>
                    <a:pt x="40" y="32"/>
                    <a:pt x="41" y="32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5"/>
                    <a:pt x="43" y="36"/>
                    <a:pt x="43" y="36"/>
                  </a:cubicBezTo>
                  <a:cubicBezTo>
                    <a:pt x="43" y="37"/>
                    <a:pt x="43" y="37"/>
                    <a:pt x="43" y="37"/>
                  </a:cubicBezTo>
                  <a:lnTo>
                    <a:pt x="42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40"/>
            <p:cNvSpPr>
              <a:spLocks noEditPoints="1"/>
            </p:cNvSpPr>
            <p:nvPr userDrawn="1"/>
          </p:nvSpPr>
          <p:spPr bwMode="auto">
            <a:xfrm>
              <a:off x="758" y="419"/>
              <a:ext cx="31" cy="13"/>
            </a:xfrm>
            <a:custGeom>
              <a:avLst/>
              <a:gdLst>
                <a:gd name="T0" fmla="*/ 15 w 15"/>
                <a:gd name="T1" fmla="*/ 4 h 6"/>
                <a:gd name="T2" fmla="*/ 14 w 15"/>
                <a:gd name="T3" fmla="*/ 3 h 6"/>
                <a:gd name="T4" fmla="*/ 14 w 15"/>
                <a:gd name="T5" fmla="*/ 2 h 6"/>
                <a:gd name="T6" fmla="*/ 14 w 15"/>
                <a:gd name="T7" fmla="*/ 1 h 6"/>
                <a:gd name="T8" fmla="*/ 14 w 15"/>
                <a:gd name="T9" fmla="*/ 1 h 6"/>
                <a:gd name="T10" fmla="*/ 14 w 15"/>
                <a:gd name="T11" fmla="*/ 0 h 6"/>
                <a:gd name="T12" fmla="*/ 13 w 15"/>
                <a:gd name="T13" fmla="*/ 0 h 6"/>
                <a:gd name="T14" fmla="*/ 13 w 15"/>
                <a:gd name="T15" fmla="*/ 1 h 6"/>
                <a:gd name="T16" fmla="*/ 12 w 15"/>
                <a:gd name="T17" fmla="*/ 2 h 6"/>
                <a:gd name="T18" fmla="*/ 11 w 15"/>
                <a:gd name="T19" fmla="*/ 3 h 6"/>
                <a:gd name="T20" fmla="*/ 11 w 15"/>
                <a:gd name="T21" fmla="*/ 3 h 6"/>
                <a:gd name="T22" fmla="*/ 9 w 15"/>
                <a:gd name="T23" fmla="*/ 2 h 6"/>
                <a:gd name="T24" fmla="*/ 9 w 15"/>
                <a:gd name="T25" fmla="*/ 1 h 6"/>
                <a:gd name="T26" fmla="*/ 9 w 15"/>
                <a:gd name="T27" fmla="*/ 1 h 6"/>
                <a:gd name="T28" fmla="*/ 8 w 15"/>
                <a:gd name="T29" fmla="*/ 0 h 6"/>
                <a:gd name="T30" fmla="*/ 6 w 15"/>
                <a:gd name="T31" fmla="*/ 0 h 6"/>
                <a:gd name="T32" fmla="*/ 5 w 15"/>
                <a:gd name="T33" fmla="*/ 0 h 6"/>
                <a:gd name="T34" fmla="*/ 4 w 15"/>
                <a:gd name="T35" fmla="*/ 0 h 6"/>
                <a:gd name="T36" fmla="*/ 3 w 15"/>
                <a:gd name="T37" fmla="*/ 0 h 6"/>
                <a:gd name="T38" fmla="*/ 1 w 15"/>
                <a:gd name="T39" fmla="*/ 0 h 6"/>
                <a:gd name="T40" fmla="*/ 0 w 15"/>
                <a:gd name="T41" fmla="*/ 1 h 6"/>
                <a:gd name="T42" fmla="*/ 1 w 15"/>
                <a:gd name="T43" fmla="*/ 1 h 6"/>
                <a:gd name="T44" fmla="*/ 3 w 15"/>
                <a:gd name="T45" fmla="*/ 2 h 6"/>
                <a:gd name="T46" fmla="*/ 3 w 15"/>
                <a:gd name="T47" fmla="*/ 2 h 6"/>
                <a:gd name="T48" fmla="*/ 3 w 15"/>
                <a:gd name="T49" fmla="*/ 3 h 6"/>
                <a:gd name="T50" fmla="*/ 3 w 15"/>
                <a:gd name="T51" fmla="*/ 4 h 6"/>
                <a:gd name="T52" fmla="*/ 3 w 15"/>
                <a:gd name="T53" fmla="*/ 5 h 6"/>
                <a:gd name="T54" fmla="*/ 3 w 15"/>
                <a:gd name="T55" fmla="*/ 6 h 6"/>
                <a:gd name="T56" fmla="*/ 4 w 15"/>
                <a:gd name="T57" fmla="*/ 5 h 6"/>
                <a:gd name="T58" fmla="*/ 4 w 15"/>
                <a:gd name="T59" fmla="*/ 4 h 6"/>
                <a:gd name="T60" fmla="*/ 4 w 15"/>
                <a:gd name="T61" fmla="*/ 4 h 6"/>
                <a:gd name="T62" fmla="*/ 4 w 15"/>
                <a:gd name="T63" fmla="*/ 2 h 6"/>
                <a:gd name="T64" fmla="*/ 4 w 15"/>
                <a:gd name="T65" fmla="*/ 1 h 6"/>
                <a:gd name="T66" fmla="*/ 5 w 15"/>
                <a:gd name="T67" fmla="*/ 1 h 6"/>
                <a:gd name="T68" fmla="*/ 6 w 15"/>
                <a:gd name="T69" fmla="*/ 1 h 6"/>
                <a:gd name="T70" fmla="*/ 7 w 15"/>
                <a:gd name="T71" fmla="*/ 1 h 6"/>
                <a:gd name="T72" fmla="*/ 7 w 15"/>
                <a:gd name="T73" fmla="*/ 2 h 6"/>
                <a:gd name="T74" fmla="*/ 7 w 15"/>
                <a:gd name="T75" fmla="*/ 4 h 6"/>
                <a:gd name="T76" fmla="*/ 7 w 15"/>
                <a:gd name="T77" fmla="*/ 5 h 6"/>
                <a:gd name="T78" fmla="*/ 8 w 15"/>
                <a:gd name="T79" fmla="*/ 5 h 6"/>
                <a:gd name="T80" fmla="*/ 8 w 15"/>
                <a:gd name="T81" fmla="*/ 4 h 6"/>
                <a:gd name="T82" fmla="*/ 9 w 15"/>
                <a:gd name="T83" fmla="*/ 2 h 6"/>
                <a:gd name="T84" fmla="*/ 9 w 15"/>
                <a:gd name="T85" fmla="*/ 3 h 6"/>
                <a:gd name="T86" fmla="*/ 10 w 15"/>
                <a:gd name="T87" fmla="*/ 4 h 6"/>
                <a:gd name="T88" fmla="*/ 10 w 15"/>
                <a:gd name="T89" fmla="*/ 5 h 6"/>
                <a:gd name="T90" fmla="*/ 11 w 15"/>
                <a:gd name="T91" fmla="*/ 5 h 6"/>
                <a:gd name="T92" fmla="*/ 12 w 15"/>
                <a:gd name="T93" fmla="*/ 4 h 6"/>
                <a:gd name="T94" fmla="*/ 13 w 15"/>
                <a:gd name="T95" fmla="*/ 3 h 6"/>
                <a:gd name="T96" fmla="*/ 13 w 15"/>
                <a:gd name="T97" fmla="*/ 3 h 6"/>
                <a:gd name="T98" fmla="*/ 13 w 15"/>
                <a:gd name="T99" fmla="*/ 4 h 6"/>
                <a:gd name="T100" fmla="*/ 14 w 15"/>
                <a:gd name="T101" fmla="*/ 6 h 6"/>
                <a:gd name="T102" fmla="*/ 8 w 15"/>
                <a:gd name="T10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" h="6">
                  <a:moveTo>
                    <a:pt x="15" y="5"/>
                  </a:move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3"/>
                    <a:pt x="15" y="3"/>
                  </a:cubicBezTo>
                  <a:cubicBezTo>
                    <a:pt x="15" y="3"/>
                    <a:pt x="14" y="3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8" y="6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5"/>
                    <a:pt x="13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lose/>
                  <a:moveTo>
                    <a:pt x="8" y="1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86" name="Graphic 8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928"/>
          <a:stretch/>
        </p:blipFill>
        <p:spPr>
          <a:xfrm>
            <a:off x="0" y="4294176"/>
            <a:ext cx="3831885" cy="1977671"/>
          </a:xfrm>
          <a:prstGeom prst="rect">
            <a:avLst/>
          </a:prstGeom>
        </p:spPr>
      </p:pic>
      <p:pic>
        <p:nvPicPr>
          <p:cNvPr id="85" name="Graphic 84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717"/>
          <a:stretch/>
        </p:blipFill>
        <p:spPr>
          <a:xfrm>
            <a:off x="0" y="3618400"/>
            <a:ext cx="4025876" cy="1482393"/>
          </a:xfrm>
          <a:prstGeom prst="rect">
            <a:avLst/>
          </a:prstGeom>
        </p:spPr>
      </p:pic>
      <p:sp>
        <p:nvSpPr>
          <p:cNvPr id="4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7290" y="3865372"/>
            <a:ext cx="3711575" cy="555812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accent3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77290" y="4887384"/>
            <a:ext cx="3711575" cy="920761"/>
          </a:xfr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314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772450"/>
          </a:xfrm>
          <a:prstGeom prst="rect">
            <a:avLst/>
          </a:prstGeom>
        </p:spPr>
      </p:pic>
      <p:pic>
        <p:nvPicPr>
          <p:cNvPr id="86" name="Graphic 8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928"/>
          <a:stretch/>
        </p:blipFill>
        <p:spPr>
          <a:xfrm>
            <a:off x="1" y="4604726"/>
            <a:ext cx="9144000" cy="1977671"/>
          </a:xfrm>
          <a:prstGeom prst="rect">
            <a:avLst/>
          </a:prstGeom>
        </p:spPr>
      </p:pic>
      <p:pic>
        <p:nvPicPr>
          <p:cNvPr id="85" name="Graphic 84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717"/>
          <a:stretch/>
        </p:blipFill>
        <p:spPr>
          <a:xfrm>
            <a:off x="0" y="3928950"/>
            <a:ext cx="4025876" cy="1482393"/>
          </a:xfrm>
          <a:prstGeom prst="rect">
            <a:avLst/>
          </a:prstGeom>
        </p:spPr>
      </p:pic>
      <p:sp>
        <p:nvSpPr>
          <p:cNvPr id="4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7290" y="4175922"/>
            <a:ext cx="3711575" cy="555812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77290" y="5197934"/>
            <a:ext cx="4294710" cy="920761"/>
          </a:xfr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5" name="Group 16"/>
          <p:cNvGrpSpPr>
            <a:grpSpLocks noChangeAspect="1"/>
          </p:cNvGrpSpPr>
          <p:nvPr userDrawn="1"/>
        </p:nvGrpSpPr>
        <p:grpSpPr bwMode="auto">
          <a:xfrm>
            <a:off x="6542148" y="5059912"/>
            <a:ext cx="1497428" cy="905058"/>
            <a:chOff x="-1" y="0"/>
            <a:chExt cx="862" cy="521"/>
          </a:xfrm>
          <a:solidFill>
            <a:schemeClr val="bg1"/>
          </a:solidFill>
        </p:grpSpPr>
        <p:sp>
          <p:nvSpPr>
            <p:cNvPr id="16" name="Freeform 17"/>
            <p:cNvSpPr>
              <a:spLocks/>
            </p:cNvSpPr>
            <p:nvPr userDrawn="1"/>
          </p:nvSpPr>
          <p:spPr bwMode="auto">
            <a:xfrm>
              <a:off x="381" y="168"/>
              <a:ext cx="36" cy="33"/>
            </a:xfrm>
            <a:custGeom>
              <a:avLst/>
              <a:gdLst>
                <a:gd name="T0" fmla="*/ 27 w 36"/>
                <a:gd name="T1" fmla="*/ 33 h 33"/>
                <a:gd name="T2" fmla="*/ 27 w 36"/>
                <a:gd name="T3" fmla="*/ 11 h 33"/>
                <a:gd name="T4" fmla="*/ 19 w 36"/>
                <a:gd name="T5" fmla="*/ 23 h 33"/>
                <a:gd name="T6" fmla="*/ 9 w 36"/>
                <a:gd name="T7" fmla="*/ 11 h 33"/>
                <a:gd name="T8" fmla="*/ 9 w 36"/>
                <a:gd name="T9" fmla="*/ 33 h 33"/>
                <a:gd name="T10" fmla="*/ 0 w 36"/>
                <a:gd name="T11" fmla="*/ 33 h 33"/>
                <a:gd name="T12" fmla="*/ 0 w 36"/>
                <a:gd name="T13" fmla="*/ 0 h 33"/>
                <a:gd name="T14" fmla="*/ 9 w 36"/>
                <a:gd name="T15" fmla="*/ 0 h 33"/>
                <a:gd name="T16" fmla="*/ 19 w 36"/>
                <a:gd name="T17" fmla="*/ 13 h 33"/>
                <a:gd name="T18" fmla="*/ 27 w 36"/>
                <a:gd name="T19" fmla="*/ 0 h 33"/>
                <a:gd name="T20" fmla="*/ 36 w 36"/>
                <a:gd name="T21" fmla="*/ 0 h 33"/>
                <a:gd name="T22" fmla="*/ 36 w 36"/>
                <a:gd name="T23" fmla="*/ 33 h 33"/>
                <a:gd name="T24" fmla="*/ 27 w 36"/>
                <a:gd name="T2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3">
                  <a:moveTo>
                    <a:pt x="27" y="33"/>
                  </a:moveTo>
                  <a:lnTo>
                    <a:pt x="27" y="11"/>
                  </a:lnTo>
                  <a:lnTo>
                    <a:pt x="19" y="23"/>
                  </a:lnTo>
                  <a:lnTo>
                    <a:pt x="9" y="11"/>
                  </a:lnTo>
                  <a:lnTo>
                    <a:pt x="9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9" y="0"/>
                  </a:lnTo>
                  <a:lnTo>
                    <a:pt x="19" y="13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33"/>
                  </a:lnTo>
                  <a:lnTo>
                    <a:pt x="27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 noEditPoints="1"/>
            </p:cNvSpPr>
            <p:nvPr userDrawn="1"/>
          </p:nvSpPr>
          <p:spPr bwMode="auto">
            <a:xfrm>
              <a:off x="423" y="168"/>
              <a:ext cx="25" cy="33"/>
            </a:xfrm>
            <a:custGeom>
              <a:avLst/>
              <a:gdLst>
                <a:gd name="T0" fmla="*/ 7 w 12"/>
                <a:gd name="T1" fmla="*/ 16 h 16"/>
                <a:gd name="T2" fmla="*/ 0 w 12"/>
                <a:gd name="T3" fmla="*/ 16 h 16"/>
                <a:gd name="T4" fmla="*/ 0 w 12"/>
                <a:gd name="T5" fmla="*/ 0 h 16"/>
                <a:gd name="T6" fmla="*/ 6 w 12"/>
                <a:gd name="T7" fmla="*/ 0 h 16"/>
                <a:gd name="T8" fmla="*/ 11 w 12"/>
                <a:gd name="T9" fmla="*/ 4 h 16"/>
                <a:gd name="T10" fmla="*/ 9 w 12"/>
                <a:gd name="T11" fmla="*/ 7 h 16"/>
                <a:gd name="T12" fmla="*/ 12 w 12"/>
                <a:gd name="T13" fmla="*/ 11 h 16"/>
                <a:gd name="T14" fmla="*/ 7 w 12"/>
                <a:gd name="T15" fmla="*/ 16 h 16"/>
                <a:gd name="T16" fmla="*/ 5 w 12"/>
                <a:gd name="T17" fmla="*/ 3 h 16"/>
                <a:gd name="T18" fmla="*/ 4 w 12"/>
                <a:gd name="T19" fmla="*/ 3 h 16"/>
                <a:gd name="T20" fmla="*/ 4 w 12"/>
                <a:gd name="T21" fmla="*/ 6 h 16"/>
                <a:gd name="T22" fmla="*/ 5 w 12"/>
                <a:gd name="T23" fmla="*/ 6 h 16"/>
                <a:gd name="T24" fmla="*/ 8 w 12"/>
                <a:gd name="T25" fmla="*/ 4 h 16"/>
                <a:gd name="T26" fmla="*/ 5 w 12"/>
                <a:gd name="T27" fmla="*/ 3 h 16"/>
                <a:gd name="T28" fmla="*/ 6 w 12"/>
                <a:gd name="T29" fmla="*/ 9 h 16"/>
                <a:gd name="T30" fmla="*/ 4 w 12"/>
                <a:gd name="T31" fmla="*/ 9 h 16"/>
                <a:gd name="T32" fmla="*/ 4 w 12"/>
                <a:gd name="T33" fmla="*/ 13 h 16"/>
                <a:gd name="T34" fmla="*/ 6 w 12"/>
                <a:gd name="T35" fmla="*/ 13 h 16"/>
                <a:gd name="T36" fmla="*/ 8 w 12"/>
                <a:gd name="T37" fmla="*/ 11 h 16"/>
                <a:gd name="T38" fmla="*/ 6 w 12"/>
                <a:gd name="T39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6">
                  <a:moveTo>
                    <a:pt x="7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2"/>
                    <a:pt x="11" y="4"/>
                  </a:cubicBezTo>
                  <a:cubicBezTo>
                    <a:pt x="11" y="5"/>
                    <a:pt x="10" y="7"/>
                    <a:pt x="9" y="7"/>
                  </a:cubicBezTo>
                  <a:cubicBezTo>
                    <a:pt x="10" y="8"/>
                    <a:pt x="12" y="9"/>
                    <a:pt x="12" y="11"/>
                  </a:cubicBezTo>
                  <a:cubicBezTo>
                    <a:pt x="12" y="14"/>
                    <a:pt x="9" y="16"/>
                    <a:pt x="7" y="16"/>
                  </a:cubicBezTo>
                  <a:moveTo>
                    <a:pt x="5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7" y="6"/>
                    <a:pt x="8" y="5"/>
                    <a:pt x="8" y="4"/>
                  </a:cubicBezTo>
                  <a:cubicBezTo>
                    <a:pt x="8" y="3"/>
                    <a:pt x="7" y="3"/>
                    <a:pt x="5" y="3"/>
                  </a:cubicBezTo>
                  <a:moveTo>
                    <a:pt x="6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3"/>
                    <a:pt x="8" y="12"/>
                    <a:pt x="8" y="11"/>
                  </a:cubicBezTo>
                  <a:cubicBezTo>
                    <a:pt x="8" y="10"/>
                    <a:pt x="8" y="9"/>
                    <a:pt x="6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9"/>
            <p:cNvSpPr>
              <a:spLocks/>
            </p:cNvSpPr>
            <p:nvPr userDrawn="1"/>
          </p:nvSpPr>
          <p:spPr bwMode="auto">
            <a:xfrm>
              <a:off x="452" y="168"/>
              <a:ext cx="22" cy="33"/>
            </a:xfrm>
            <a:custGeom>
              <a:avLst/>
              <a:gdLst>
                <a:gd name="T0" fmla="*/ 8 w 22"/>
                <a:gd name="T1" fmla="*/ 6 h 33"/>
                <a:gd name="T2" fmla="*/ 8 w 22"/>
                <a:gd name="T3" fmla="*/ 13 h 33"/>
                <a:gd name="T4" fmla="*/ 18 w 22"/>
                <a:gd name="T5" fmla="*/ 13 h 33"/>
                <a:gd name="T6" fmla="*/ 18 w 22"/>
                <a:gd name="T7" fmla="*/ 19 h 33"/>
                <a:gd name="T8" fmla="*/ 8 w 22"/>
                <a:gd name="T9" fmla="*/ 19 h 33"/>
                <a:gd name="T10" fmla="*/ 8 w 22"/>
                <a:gd name="T11" fmla="*/ 33 h 33"/>
                <a:gd name="T12" fmla="*/ 0 w 22"/>
                <a:gd name="T13" fmla="*/ 33 h 33"/>
                <a:gd name="T14" fmla="*/ 0 w 22"/>
                <a:gd name="T15" fmla="*/ 0 h 33"/>
                <a:gd name="T16" fmla="*/ 22 w 22"/>
                <a:gd name="T17" fmla="*/ 0 h 33"/>
                <a:gd name="T18" fmla="*/ 22 w 22"/>
                <a:gd name="T19" fmla="*/ 6 h 33"/>
                <a:gd name="T20" fmla="*/ 8 w 22"/>
                <a:gd name="T21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33">
                  <a:moveTo>
                    <a:pt x="8" y="6"/>
                  </a:moveTo>
                  <a:lnTo>
                    <a:pt x="8" y="13"/>
                  </a:lnTo>
                  <a:lnTo>
                    <a:pt x="18" y="13"/>
                  </a:lnTo>
                  <a:lnTo>
                    <a:pt x="18" y="19"/>
                  </a:lnTo>
                  <a:lnTo>
                    <a:pt x="8" y="19"/>
                  </a:lnTo>
                  <a:lnTo>
                    <a:pt x="8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6"/>
                  </a:lnTo>
                  <a:lnTo>
                    <a:pt x="8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0"/>
            <p:cNvSpPr>
              <a:spLocks noEditPoints="1"/>
            </p:cNvSpPr>
            <p:nvPr userDrawn="1"/>
          </p:nvSpPr>
          <p:spPr bwMode="auto">
            <a:xfrm>
              <a:off x="425" y="13"/>
              <a:ext cx="225" cy="201"/>
            </a:xfrm>
            <a:custGeom>
              <a:avLst/>
              <a:gdLst>
                <a:gd name="T0" fmla="*/ 5 w 109"/>
                <a:gd name="T1" fmla="*/ 50 h 97"/>
                <a:gd name="T2" fmla="*/ 6 w 109"/>
                <a:gd name="T3" fmla="*/ 50 h 97"/>
                <a:gd name="T4" fmla="*/ 73 w 109"/>
                <a:gd name="T5" fmla="*/ 21 h 97"/>
                <a:gd name="T6" fmla="*/ 57 w 109"/>
                <a:gd name="T7" fmla="*/ 34 h 97"/>
                <a:gd name="T8" fmla="*/ 64 w 109"/>
                <a:gd name="T9" fmla="*/ 25 h 97"/>
                <a:gd name="T10" fmla="*/ 63 w 109"/>
                <a:gd name="T11" fmla="*/ 19 h 97"/>
                <a:gd name="T12" fmla="*/ 76 w 109"/>
                <a:gd name="T13" fmla="*/ 15 h 97"/>
                <a:gd name="T14" fmla="*/ 86 w 109"/>
                <a:gd name="T15" fmla="*/ 38 h 97"/>
                <a:gd name="T16" fmla="*/ 75 w 109"/>
                <a:gd name="T17" fmla="*/ 47 h 97"/>
                <a:gd name="T18" fmla="*/ 77 w 109"/>
                <a:gd name="T19" fmla="*/ 35 h 97"/>
                <a:gd name="T20" fmla="*/ 91 w 109"/>
                <a:gd name="T21" fmla="*/ 18 h 97"/>
                <a:gd name="T22" fmla="*/ 92 w 109"/>
                <a:gd name="T23" fmla="*/ 34 h 97"/>
                <a:gd name="T24" fmla="*/ 76 w 109"/>
                <a:gd name="T25" fmla="*/ 74 h 97"/>
                <a:gd name="T26" fmla="*/ 32 w 109"/>
                <a:gd name="T27" fmla="*/ 88 h 97"/>
                <a:gd name="T28" fmla="*/ 35 w 109"/>
                <a:gd name="T29" fmla="*/ 86 h 97"/>
                <a:gd name="T30" fmla="*/ 30 w 109"/>
                <a:gd name="T31" fmla="*/ 84 h 97"/>
                <a:gd name="T32" fmla="*/ 40 w 109"/>
                <a:gd name="T33" fmla="*/ 81 h 97"/>
                <a:gd name="T34" fmla="*/ 38 w 109"/>
                <a:gd name="T35" fmla="*/ 79 h 97"/>
                <a:gd name="T36" fmla="*/ 46 w 109"/>
                <a:gd name="T37" fmla="*/ 77 h 97"/>
                <a:gd name="T38" fmla="*/ 49 w 109"/>
                <a:gd name="T39" fmla="*/ 75 h 97"/>
                <a:gd name="T40" fmla="*/ 52 w 109"/>
                <a:gd name="T41" fmla="*/ 72 h 97"/>
                <a:gd name="T42" fmla="*/ 53 w 109"/>
                <a:gd name="T43" fmla="*/ 70 h 97"/>
                <a:gd name="T44" fmla="*/ 58 w 109"/>
                <a:gd name="T45" fmla="*/ 67 h 97"/>
                <a:gd name="T46" fmla="*/ 48 w 109"/>
                <a:gd name="T47" fmla="*/ 66 h 97"/>
                <a:gd name="T48" fmla="*/ 55 w 109"/>
                <a:gd name="T49" fmla="*/ 64 h 97"/>
                <a:gd name="T50" fmla="*/ 60 w 109"/>
                <a:gd name="T51" fmla="*/ 63 h 97"/>
                <a:gd name="T52" fmla="*/ 52 w 109"/>
                <a:gd name="T53" fmla="*/ 60 h 97"/>
                <a:gd name="T54" fmla="*/ 61 w 109"/>
                <a:gd name="T55" fmla="*/ 58 h 97"/>
                <a:gd name="T56" fmla="*/ 65 w 109"/>
                <a:gd name="T57" fmla="*/ 55 h 97"/>
                <a:gd name="T58" fmla="*/ 54 w 109"/>
                <a:gd name="T59" fmla="*/ 56 h 97"/>
                <a:gd name="T60" fmla="*/ 54 w 109"/>
                <a:gd name="T61" fmla="*/ 55 h 97"/>
                <a:gd name="T62" fmla="*/ 66 w 109"/>
                <a:gd name="T63" fmla="*/ 48 h 97"/>
                <a:gd name="T64" fmla="*/ 49 w 109"/>
                <a:gd name="T65" fmla="*/ 52 h 97"/>
                <a:gd name="T66" fmla="*/ 7 w 109"/>
                <a:gd name="T67" fmla="*/ 58 h 97"/>
                <a:gd name="T68" fmla="*/ 10 w 109"/>
                <a:gd name="T69" fmla="*/ 52 h 97"/>
                <a:gd name="T70" fmla="*/ 8 w 109"/>
                <a:gd name="T71" fmla="*/ 48 h 97"/>
                <a:gd name="T72" fmla="*/ 3 w 109"/>
                <a:gd name="T73" fmla="*/ 40 h 97"/>
                <a:gd name="T74" fmla="*/ 10 w 109"/>
                <a:gd name="T75" fmla="*/ 40 h 97"/>
                <a:gd name="T76" fmla="*/ 13 w 109"/>
                <a:gd name="T77" fmla="*/ 44 h 97"/>
                <a:gd name="T78" fmla="*/ 28 w 109"/>
                <a:gd name="T79" fmla="*/ 54 h 97"/>
                <a:gd name="T80" fmla="*/ 40 w 109"/>
                <a:gd name="T81" fmla="*/ 38 h 97"/>
                <a:gd name="T82" fmla="*/ 43 w 109"/>
                <a:gd name="T83" fmla="*/ 20 h 97"/>
                <a:gd name="T84" fmla="*/ 55 w 109"/>
                <a:gd name="T85" fmla="*/ 14 h 97"/>
                <a:gd name="T86" fmla="*/ 49 w 109"/>
                <a:gd name="T87" fmla="*/ 33 h 97"/>
                <a:gd name="T88" fmla="*/ 60 w 109"/>
                <a:gd name="T89" fmla="*/ 41 h 97"/>
                <a:gd name="T90" fmla="*/ 77 w 109"/>
                <a:gd name="T91" fmla="*/ 56 h 97"/>
                <a:gd name="T92" fmla="*/ 90 w 109"/>
                <a:gd name="T93" fmla="*/ 54 h 97"/>
                <a:gd name="T94" fmla="*/ 89 w 109"/>
                <a:gd name="T95" fmla="*/ 6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9" h="97">
                  <a:moveTo>
                    <a:pt x="6" y="50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5" y="50"/>
                    <a:pt x="4" y="50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5" y="49"/>
                    <a:pt x="6" y="49"/>
                    <a:pt x="6" y="50"/>
                  </a:cubicBezTo>
                  <a:moveTo>
                    <a:pt x="76" y="15"/>
                  </a:moveTo>
                  <a:cubicBezTo>
                    <a:pt x="76" y="16"/>
                    <a:pt x="74" y="17"/>
                    <a:pt x="74" y="18"/>
                  </a:cubicBezTo>
                  <a:cubicBezTo>
                    <a:pt x="73" y="19"/>
                    <a:pt x="73" y="20"/>
                    <a:pt x="73" y="21"/>
                  </a:cubicBezTo>
                  <a:cubicBezTo>
                    <a:pt x="71" y="23"/>
                    <a:pt x="70" y="24"/>
                    <a:pt x="69" y="26"/>
                  </a:cubicBezTo>
                  <a:cubicBezTo>
                    <a:pt x="68" y="29"/>
                    <a:pt x="69" y="32"/>
                    <a:pt x="66" y="34"/>
                  </a:cubicBezTo>
                  <a:cubicBezTo>
                    <a:pt x="64" y="35"/>
                    <a:pt x="58" y="37"/>
                    <a:pt x="57" y="34"/>
                  </a:cubicBezTo>
                  <a:cubicBezTo>
                    <a:pt x="56" y="32"/>
                    <a:pt x="59" y="28"/>
                    <a:pt x="59" y="29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60" y="27"/>
                    <a:pt x="62" y="25"/>
                    <a:pt x="64" y="25"/>
                  </a:cubicBezTo>
                  <a:cubicBezTo>
                    <a:pt x="64" y="25"/>
                    <a:pt x="64" y="25"/>
                    <a:pt x="64" y="25"/>
                  </a:cubicBezTo>
                  <a:cubicBezTo>
                    <a:pt x="64" y="24"/>
                    <a:pt x="62" y="24"/>
                    <a:pt x="62" y="23"/>
                  </a:cubicBezTo>
                  <a:cubicBezTo>
                    <a:pt x="62" y="22"/>
                    <a:pt x="63" y="20"/>
                    <a:pt x="63" y="19"/>
                  </a:cubicBezTo>
                  <a:cubicBezTo>
                    <a:pt x="66" y="13"/>
                    <a:pt x="71" y="7"/>
                    <a:pt x="76" y="2"/>
                  </a:cubicBezTo>
                  <a:cubicBezTo>
                    <a:pt x="83" y="3"/>
                    <a:pt x="77" y="9"/>
                    <a:pt x="77" y="12"/>
                  </a:cubicBezTo>
                  <a:cubicBezTo>
                    <a:pt x="76" y="13"/>
                    <a:pt x="76" y="14"/>
                    <a:pt x="76" y="15"/>
                  </a:cubicBezTo>
                  <a:moveTo>
                    <a:pt x="92" y="34"/>
                  </a:moveTo>
                  <a:cubicBezTo>
                    <a:pt x="91" y="35"/>
                    <a:pt x="90" y="35"/>
                    <a:pt x="89" y="35"/>
                  </a:cubicBezTo>
                  <a:cubicBezTo>
                    <a:pt x="88" y="36"/>
                    <a:pt x="87" y="37"/>
                    <a:pt x="86" y="38"/>
                  </a:cubicBezTo>
                  <a:cubicBezTo>
                    <a:pt x="85" y="39"/>
                    <a:pt x="85" y="40"/>
                    <a:pt x="84" y="41"/>
                  </a:cubicBezTo>
                  <a:cubicBezTo>
                    <a:pt x="83" y="43"/>
                    <a:pt x="82" y="45"/>
                    <a:pt x="80" y="47"/>
                  </a:cubicBezTo>
                  <a:cubicBezTo>
                    <a:pt x="79" y="48"/>
                    <a:pt x="76" y="48"/>
                    <a:pt x="75" y="47"/>
                  </a:cubicBezTo>
                  <a:cubicBezTo>
                    <a:pt x="73" y="46"/>
                    <a:pt x="71" y="44"/>
                    <a:pt x="71" y="42"/>
                  </a:cubicBezTo>
                  <a:cubicBezTo>
                    <a:pt x="72" y="41"/>
                    <a:pt x="72" y="40"/>
                    <a:pt x="73" y="39"/>
                  </a:cubicBezTo>
                  <a:cubicBezTo>
                    <a:pt x="74" y="37"/>
                    <a:pt x="76" y="36"/>
                    <a:pt x="77" y="35"/>
                  </a:cubicBezTo>
                  <a:cubicBezTo>
                    <a:pt x="78" y="34"/>
                    <a:pt x="78" y="32"/>
                    <a:pt x="79" y="31"/>
                  </a:cubicBezTo>
                  <a:cubicBezTo>
                    <a:pt x="80" y="29"/>
                    <a:pt x="89" y="19"/>
                    <a:pt x="90" y="19"/>
                  </a:cubicBezTo>
                  <a:cubicBezTo>
                    <a:pt x="91" y="18"/>
                    <a:pt x="91" y="18"/>
                    <a:pt x="91" y="18"/>
                  </a:cubicBezTo>
                  <a:cubicBezTo>
                    <a:pt x="94" y="18"/>
                    <a:pt x="97" y="18"/>
                    <a:pt x="97" y="22"/>
                  </a:cubicBezTo>
                  <a:cubicBezTo>
                    <a:pt x="98" y="27"/>
                    <a:pt x="97" y="29"/>
                    <a:pt x="94" y="32"/>
                  </a:cubicBezTo>
                  <a:cubicBezTo>
                    <a:pt x="93" y="33"/>
                    <a:pt x="92" y="33"/>
                    <a:pt x="92" y="34"/>
                  </a:cubicBezTo>
                  <a:moveTo>
                    <a:pt x="89" y="63"/>
                  </a:moveTo>
                  <a:cubicBezTo>
                    <a:pt x="86" y="64"/>
                    <a:pt x="84" y="63"/>
                    <a:pt x="82" y="64"/>
                  </a:cubicBezTo>
                  <a:cubicBezTo>
                    <a:pt x="77" y="67"/>
                    <a:pt x="78" y="69"/>
                    <a:pt x="76" y="74"/>
                  </a:cubicBezTo>
                  <a:cubicBezTo>
                    <a:pt x="71" y="84"/>
                    <a:pt x="65" y="94"/>
                    <a:pt x="53" y="96"/>
                  </a:cubicBezTo>
                  <a:cubicBezTo>
                    <a:pt x="47" y="97"/>
                    <a:pt x="40" y="93"/>
                    <a:pt x="36" y="90"/>
                  </a:cubicBezTo>
                  <a:cubicBezTo>
                    <a:pt x="35" y="89"/>
                    <a:pt x="33" y="88"/>
                    <a:pt x="32" y="88"/>
                  </a:cubicBezTo>
                  <a:cubicBezTo>
                    <a:pt x="32" y="87"/>
                    <a:pt x="32" y="87"/>
                    <a:pt x="33" y="87"/>
                  </a:cubicBezTo>
                  <a:cubicBezTo>
                    <a:pt x="33" y="87"/>
                    <a:pt x="34" y="86"/>
                    <a:pt x="35" y="86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5"/>
                    <a:pt x="34" y="85"/>
                    <a:pt x="34" y="85"/>
                  </a:cubicBezTo>
                  <a:cubicBezTo>
                    <a:pt x="33" y="85"/>
                    <a:pt x="29" y="84"/>
                    <a:pt x="30" y="84"/>
                  </a:cubicBezTo>
                  <a:cubicBezTo>
                    <a:pt x="30" y="83"/>
                    <a:pt x="36" y="83"/>
                    <a:pt x="37" y="83"/>
                  </a:cubicBezTo>
                  <a:cubicBezTo>
                    <a:pt x="38" y="83"/>
                    <a:pt x="39" y="82"/>
                    <a:pt x="40" y="82"/>
                  </a:cubicBezTo>
                  <a:cubicBezTo>
                    <a:pt x="40" y="81"/>
                    <a:pt x="40" y="81"/>
                    <a:pt x="40" y="81"/>
                  </a:cubicBezTo>
                  <a:cubicBezTo>
                    <a:pt x="39" y="81"/>
                    <a:pt x="32" y="81"/>
                    <a:pt x="32" y="80"/>
                  </a:cubicBezTo>
                  <a:cubicBezTo>
                    <a:pt x="33" y="80"/>
                    <a:pt x="34" y="79"/>
                    <a:pt x="35" y="79"/>
                  </a:cubicBezTo>
                  <a:cubicBezTo>
                    <a:pt x="36" y="79"/>
                    <a:pt x="37" y="79"/>
                    <a:pt x="38" y="79"/>
                  </a:cubicBezTo>
                  <a:cubicBezTo>
                    <a:pt x="39" y="79"/>
                    <a:pt x="40" y="79"/>
                    <a:pt x="41" y="79"/>
                  </a:cubicBezTo>
                  <a:cubicBezTo>
                    <a:pt x="43" y="78"/>
                    <a:pt x="44" y="78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5" y="77"/>
                    <a:pt x="38" y="76"/>
                    <a:pt x="3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7" y="75"/>
                    <a:pt x="48" y="75"/>
                    <a:pt x="49" y="75"/>
                  </a:cubicBezTo>
                  <a:cubicBezTo>
                    <a:pt x="49" y="74"/>
                    <a:pt x="52" y="73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0" y="72"/>
                    <a:pt x="43" y="71"/>
                    <a:pt x="43" y="70"/>
                  </a:cubicBezTo>
                  <a:cubicBezTo>
                    <a:pt x="46" y="69"/>
                    <a:pt x="50" y="70"/>
                    <a:pt x="53" y="70"/>
                  </a:cubicBezTo>
                  <a:cubicBezTo>
                    <a:pt x="53" y="70"/>
                    <a:pt x="53" y="70"/>
                    <a:pt x="53" y="70"/>
                  </a:cubicBezTo>
                  <a:cubicBezTo>
                    <a:pt x="55" y="69"/>
                    <a:pt x="58" y="67"/>
                    <a:pt x="58" y="67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6" y="67"/>
                    <a:pt x="54" y="67"/>
                    <a:pt x="52" y="67"/>
                  </a:cubicBezTo>
                  <a:cubicBezTo>
                    <a:pt x="51" y="67"/>
                    <a:pt x="49" y="66"/>
                    <a:pt x="48" y="66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50" y="65"/>
                    <a:pt x="52" y="64"/>
                    <a:pt x="54" y="64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5" y="65"/>
                    <a:pt x="55" y="64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56" y="64"/>
                    <a:pt x="56" y="64"/>
                    <a:pt x="56" y="64"/>
                  </a:cubicBezTo>
                  <a:cubicBezTo>
                    <a:pt x="57" y="64"/>
                    <a:pt x="59" y="63"/>
                    <a:pt x="60" y="63"/>
                  </a:cubicBezTo>
                  <a:cubicBezTo>
                    <a:pt x="61" y="63"/>
                    <a:pt x="62" y="61"/>
                    <a:pt x="63" y="61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52" y="62"/>
                    <a:pt x="52" y="60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53" y="60"/>
                    <a:pt x="55" y="59"/>
                    <a:pt x="57" y="59"/>
                  </a:cubicBezTo>
                  <a:cubicBezTo>
                    <a:pt x="58" y="59"/>
                    <a:pt x="59" y="59"/>
                    <a:pt x="61" y="58"/>
                  </a:cubicBezTo>
                  <a:cubicBezTo>
                    <a:pt x="63" y="58"/>
                    <a:pt x="64" y="56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4"/>
                    <a:pt x="65" y="54"/>
                    <a:pt x="65" y="54"/>
                  </a:cubicBezTo>
                  <a:cubicBezTo>
                    <a:pt x="61" y="55"/>
                    <a:pt x="58" y="56"/>
                    <a:pt x="54" y="56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5" y="55"/>
                    <a:pt x="61" y="53"/>
                    <a:pt x="61" y="53"/>
                  </a:cubicBezTo>
                  <a:cubicBezTo>
                    <a:pt x="62" y="53"/>
                    <a:pt x="61" y="52"/>
                    <a:pt x="61" y="53"/>
                  </a:cubicBezTo>
                  <a:cubicBezTo>
                    <a:pt x="63" y="52"/>
                    <a:pt x="66" y="51"/>
                    <a:pt x="66" y="48"/>
                  </a:cubicBezTo>
                  <a:cubicBezTo>
                    <a:pt x="64" y="49"/>
                    <a:pt x="63" y="49"/>
                    <a:pt x="61" y="49"/>
                  </a:cubicBezTo>
                  <a:cubicBezTo>
                    <a:pt x="59" y="49"/>
                    <a:pt x="57" y="50"/>
                    <a:pt x="55" y="50"/>
                  </a:cubicBezTo>
                  <a:cubicBezTo>
                    <a:pt x="53" y="50"/>
                    <a:pt x="50" y="51"/>
                    <a:pt x="49" y="52"/>
                  </a:cubicBezTo>
                  <a:cubicBezTo>
                    <a:pt x="47" y="52"/>
                    <a:pt x="45" y="53"/>
                    <a:pt x="44" y="54"/>
                  </a:cubicBezTo>
                  <a:cubicBezTo>
                    <a:pt x="36" y="59"/>
                    <a:pt x="23" y="71"/>
                    <a:pt x="12" y="65"/>
                  </a:cubicBezTo>
                  <a:cubicBezTo>
                    <a:pt x="10" y="63"/>
                    <a:pt x="7" y="61"/>
                    <a:pt x="7" y="58"/>
                  </a:cubicBezTo>
                  <a:cubicBezTo>
                    <a:pt x="7" y="57"/>
                    <a:pt x="7" y="55"/>
                    <a:pt x="7" y="54"/>
                  </a:cubicBezTo>
                  <a:cubicBezTo>
                    <a:pt x="8" y="53"/>
                    <a:pt x="9" y="53"/>
                    <a:pt x="9" y="52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2"/>
                    <a:pt x="13" y="52"/>
                    <a:pt x="13" y="51"/>
                  </a:cubicBezTo>
                  <a:cubicBezTo>
                    <a:pt x="13" y="50"/>
                    <a:pt x="11" y="49"/>
                    <a:pt x="11" y="49"/>
                  </a:cubicBezTo>
                  <a:cubicBezTo>
                    <a:pt x="10" y="49"/>
                    <a:pt x="9" y="48"/>
                    <a:pt x="8" y="48"/>
                  </a:cubicBezTo>
                  <a:cubicBezTo>
                    <a:pt x="7" y="48"/>
                    <a:pt x="6" y="47"/>
                    <a:pt x="5" y="47"/>
                  </a:cubicBezTo>
                  <a:cubicBezTo>
                    <a:pt x="4" y="46"/>
                    <a:pt x="2" y="47"/>
                    <a:pt x="1" y="46"/>
                  </a:cubicBezTo>
                  <a:cubicBezTo>
                    <a:pt x="0" y="45"/>
                    <a:pt x="2" y="41"/>
                    <a:pt x="3" y="40"/>
                  </a:cubicBezTo>
                  <a:cubicBezTo>
                    <a:pt x="4" y="39"/>
                    <a:pt x="5" y="39"/>
                    <a:pt x="6" y="39"/>
                  </a:cubicBezTo>
                  <a:cubicBezTo>
                    <a:pt x="6" y="39"/>
                    <a:pt x="7" y="39"/>
                    <a:pt x="7" y="39"/>
                  </a:cubicBezTo>
                  <a:cubicBezTo>
                    <a:pt x="8" y="39"/>
                    <a:pt x="9" y="39"/>
                    <a:pt x="10" y="40"/>
                  </a:cubicBezTo>
                  <a:cubicBezTo>
                    <a:pt x="10" y="40"/>
                    <a:pt x="11" y="41"/>
                    <a:pt x="11" y="41"/>
                  </a:cubicBezTo>
                  <a:cubicBezTo>
                    <a:pt x="11" y="42"/>
                    <a:pt x="12" y="42"/>
                    <a:pt x="12" y="43"/>
                  </a:cubicBezTo>
                  <a:cubicBezTo>
                    <a:pt x="13" y="43"/>
                    <a:pt x="13" y="44"/>
                    <a:pt x="13" y="44"/>
                  </a:cubicBezTo>
                  <a:cubicBezTo>
                    <a:pt x="14" y="45"/>
                    <a:pt x="15" y="47"/>
                    <a:pt x="16" y="48"/>
                  </a:cubicBezTo>
                  <a:cubicBezTo>
                    <a:pt x="19" y="52"/>
                    <a:pt x="18" y="54"/>
                    <a:pt x="24" y="55"/>
                  </a:cubicBezTo>
                  <a:cubicBezTo>
                    <a:pt x="25" y="55"/>
                    <a:pt x="28" y="55"/>
                    <a:pt x="28" y="54"/>
                  </a:cubicBezTo>
                  <a:cubicBezTo>
                    <a:pt x="30" y="54"/>
                    <a:pt x="36" y="53"/>
                    <a:pt x="37" y="51"/>
                  </a:cubicBezTo>
                  <a:cubicBezTo>
                    <a:pt x="38" y="50"/>
                    <a:pt x="37" y="46"/>
                    <a:pt x="37" y="44"/>
                  </a:cubicBezTo>
                  <a:cubicBezTo>
                    <a:pt x="38" y="42"/>
                    <a:pt x="39" y="40"/>
                    <a:pt x="40" y="38"/>
                  </a:cubicBezTo>
                  <a:cubicBezTo>
                    <a:pt x="40" y="35"/>
                    <a:pt x="40" y="32"/>
                    <a:pt x="41" y="29"/>
                  </a:cubicBezTo>
                  <a:cubicBezTo>
                    <a:pt x="40" y="28"/>
                    <a:pt x="40" y="27"/>
                    <a:pt x="40" y="26"/>
                  </a:cubicBezTo>
                  <a:cubicBezTo>
                    <a:pt x="41" y="23"/>
                    <a:pt x="42" y="22"/>
                    <a:pt x="43" y="20"/>
                  </a:cubicBezTo>
                  <a:cubicBezTo>
                    <a:pt x="45" y="13"/>
                    <a:pt x="47" y="5"/>
                    <a:pt x="53" y="0"/>
                  </a:cubicBezTo>
                  <a:cubicBezTo>
                    <a:pt x="56" y="1"/>
                    <a:pt x="56" y="4"/>
                    <a:pt x="56" y="7"/>
                  </a:cubicBezTo>
                  <a:cubicBezTo>
                    <a:pt x="55" y="9"/>
                    <a:pt x="55" y="12"/>
                    <a:pt x="55" y="14"/>
                  </a:cubicBezTo>
                  <a:cubicBezTo>
                    <a:pt x="54" y="18"/>
                    <a:pt x="52" y="20"/>
                    <a:pt x="51" y="23"/>
                  </a:cubicBezTo>
                  <a:cubicBezTo>
                    <a:pt x="50" y="25"/>
                    <a:pt x="50" y="27"/>
                    <a:pt x="50" y="30"/>
                  </a:cubicBezTo>
                  <a:cubicBezTo>
                    <a:pt x="50" y="31"/>
                    <a:pt x="49" y="32"/>
                    <a:pt x="49" y="33"/>
                  </a:cubicBezTo>
                  <a:cubicBezTo>
                    <a:pt x="49" y="34"/>
                    <a:pt x="49" y="35"/>
                    <a:pt x="50" y="36"/>
                  </a:cubicBezTo>
                  <a:cubicBezTo>
                    <a:pt x="51" y="37"/>
                    <a:pt x="52" y="37"/>
                    <a:pt x="53" y="38"/>
                  </a:cubicBezTo>
                  <a:cubicBezTo>
                    <a:pt x="55" y="39"/>
                    <a:pt x="58" y="40"/>
                    <a:pt x="60" y="41"/>
                  </a:cubicBezTo>
                  <a:cubicBezTo>
                    <a:pt x="62" y="41"/>
                    <a:pt x="64" y="42"/>
                    <a:pt x="65" y="43"/>
                  </a:cubicBezTo>
                  <a:cubicBezTo>
                    <a:pt x="67" y="46"/>
                    <a:pt x="69" y="50"/>
                    <a:pt x="72" y="52"/>
                  </a:cubicBezTo>
                  <a:cubicBezTo>
                    <a:pt x="73" y="54"/>
                    <a:pt x="75" y="55"/>
                    <a:pt x="77" y="56"/>
                  </a:cubicBezTo>
                  <a:cubicBezTo>
                    <a:pt x="78" y="57"/>
                    <a:pt x="78" y="58"/>
                    <a:pt x="79" y="58"/>
                  </a:cubicBezTo>
                  <a:cubicBezTo>
                    <a:pt x="81" y="58"/>
                    <a:pt x="84" y="56"/>
                    <a:pt x="85" y="56"/>
                  </a:cubicBezTo>
                  <a:cubicBezTo>
                    <a:pt x="87" y="55"/>
                    <a:pt x="88" y="55"/>
                    <a:pt x="90" y="54"/>
                  </a:cubicBezTo>
                  <a:cubicBezTo>
                    <a:pt x="91" y="54"/>
                    <a:pt x="93" y="53"/>
                    <a:pt x="94" y="53"/>
                  </a:cubicBezTo>
                  <a:cubicBezTo>
                    <a:pt x="98" y="51"/>
                    <a:pt x="104" y="47"/>
                    <a:pt x="107" y="53"/>
                  </a:cubicBezTo>
                  <a:cubicBezTo>
                    <a:pt x="109" y="60"/>
                    <a:pt x="93" y="63"/>
                    <a:pt x="89" y="6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1"/>
            <p:cNvSpPr>
              <a:spLocks noEditPoints="1"/>
            </p:cNvSpPr>
            <p:nvPr userDrawn="1"/>
          </p:nvSpPr>
          <p:spPr bwMode="auto">
            <a:xfrm>
              <a:off x="208" y="0"/>
              <a:ext cx="213" cy="216"/>
            </a:xfrm>
            <a:custGeom>
              <a:avLst/>
              <a:gdLst>
                <a:gd name="T0" fmla="*/ 24 w 103"/>
                <a:gd name="T1" fmla="*/ 65 h 104"/>
                <a:gd name="T2" fmla="*/ 9 w 103"/>
                <a:gd name="T3" fmla="*/ 64 h 104"/>
                <a:gd name="T4" fmla="*/ 1 w 103"/>
                <a:gd name="T5" fmla="*/ 52 h 104"/>
                <a:gd name="T6" fmla="*/ 9 w 103"/>
                <a:gd name="T7" fmla="*/ 53 h 104"/>
                <a:gd name="T8" fmla="*/ 30 w 103"/>
                <a:gd name="T9" fmla="*/ 47 h 104"/>
                <a:gd name="T10" fmla="*/ 21 w 103"/>
                <a:gd name="T11" fmla="*/ 37 h 104"/>
                <a:gd name="T12" fmla="*/ 18 w 103"/>
                <a:gd name="T13" fmla="*/ 18 h 104"/>
                <a:gd name="T14" fmla="*/ 35 w 103"/>
                <a:gd name="T15" fmla="*/ 46 h 104"/>
                <a:gd name="T16" fmla="*/ 42 w 103"/>
                <a:gd name="T17" fmla="*/ 23 h 104"/>
                <a:gd name="T18" fmla="*/ 39 w 103"/>
                <a:gd name="T19" fmla="*/ 12 h 104"/>
                <a:gd name="T20" fmla="*/ 41 w 103"/>
                <a:gd name="T21" fmla="*/ 0 h 104"/>
                <a:gd name="T22" fmla="*/ 46 w 103"/>
                <a:gd name="T23" fmla="*/ 9 h 104"/>
                <a:gd name="T24" fmla="*/ 48 w 103"/>
                <a:gd name="T25" fmla="*/ 42 h 104"/>
                <a:gd name="T26" fmla="*/ 48 w 103"/>
                <a:gd name="T27" fmla="*/ 28 h 104"/>
                <a:gd name="T28" fmla="*/ 87 w 103"/>
                <a:gd name="T29" fmla="*/ 73 h 104"/>
                <a:gd name="T30" fmla="*/ 34 w 103"/>
                <a:gd name="T31" fmla="*/ 59 h 104"/>
                <a:gd name="T32" fmla="*/ 44 w 103"/>
                <a:gd name="T33" fmla="*/ 65 h 104"/>
                <a:gd name="T34" fmla="*/ 38 w 103"/>
                <a:gd name="T35" fmla="*/ 66 h 104"/>
                <a:gd name="T36" fmla="*/ 41 w 103"/>
                <a:gd name="T37" fmla="*/ 68 h 104"/>
                <a:gd name="T38" fmla="*/ 49 w 103"/>
                <a:gd name="T39" fmla="*/ 71 h 104"/>
                <a:gd name="T40" fmla="*/ 38 w 103"/>
                <a:gd name="T41" fmla="*/ 71 h 104"/>
                <a:gd name="T42" fmla="*/ 53 w 103"/>
                <a:gd name="T43" fmla="*/ 75 h 104"/>
                <a:gd name="T44" fmla="*/ 45 w 103"/>
                <a:gd name="T45" fmla="*/ 77 h 104"/>
                <a:gd name="T46" fmla="*/ 49 w 103"/>
                <a:gd name="T47" fmla="*/ 79 h 104"/>
                <a:gd name="T48" fmla="*/ 57 w 103"/>
                <a:gd name="T49" fmla="*/ 79 h 104"/>
                <a:gd name="T50" fmla="*/ 56 w 103"/>
                <a:gd name="T51" fmla="*/ 83 h 104"/>
                <a:gd name="T52" fmla="*/ 64 w 103"/>
                <a:gd name="T53" fmla="*/ 83 h 104"/>
                <a:gd name="T54" fmla="*/ 58 w 103"/>
                <a:gd name="T55" fmla="*/ 86 h 104"/>
                <a:gd name="T56" fmla="*/ 72 w 103"/>
                <a:gd name="T57" fmla="*/ 85 h 104"/>
                <a:gd name="T58" fmla="*/ 69 w 103"/>
                <a:gd name="T59" fmla="*/ 89 h 104"/>
                <a:gd name="T60" fmla="*/ 77 w 103"/>
                <a:gd name="T61" fmla="*/ 88 h 104"/>
                <a:gd name="T62" fmla="*/ 77 w 103"/>
                <a:gd name="T63" fmla="*/ 89 h 104"/>
                <a:gd name="T64" fmla="*/ 71 w 103"/>
                <a:gd name="T65" fmla="*/ 92 h 104"/>
                <a:gd name="T66" fmla="*/ 78 w 103"/>
                <a:gd name="T67" fmla="*/ 92 h 104"/>
                <a:gd name="T68" fmla="*/ 77 w 103"/>
                <a:gd name="T69" fmla="*/ 93 h 104"/>
                <a:gd name="T70" fmla="*/ 61 w 103"/>
                <a:gd name="T71" fmla="*/ 102 h 104"/>
                <a:gd name="T72" fmla="*/ 38 w 103"/>
                <a:gd name="T73" fmla="*/ 92 h 104"/>
                <a:gd name="T74" fmla="*/ 37 w 103"/>
                <a:gd name="T75" fmla="*/ 56 h 104"/>
                <a:gd name="T76" fmla="*/ 54 w 103"/>
                <a:gd name="T77" fmla="*/ 43 h 104"/>
                <a:gd name="T78" fmla="*/ 62 w 103"/>
                <a:gd name="T79" fmla="*/ 41 h 104"/>
                <a:gd name="T80" fmla="*/ 64 w 103"/>
                <a:gd name="T81" fmla="*/ 17 h 104"/>
                <a:gd name="T82" fmla="*/ 70 w 103"/>
                <a:gd name="T83" fmla="*/ 6 h 104"/>
                <a:gd name="T84" fmla="*/ 72 w 103"/>
                <a:gd name="T85" fmla="*/ 28 h 104"/>
                <a:gd name="T86" fmla="*/ 71 w 103"/>
                <a:gd name="T87" fmla="*/ 47 h 104"/>
                <a:gd name="T88" fmla="*/ 81 w 103"/>
                <a:gd name="T89" fmla="*/ 61 h 104"/>
                <a:gd name="T90" fmla="*/ 93 w 103"/>
                <a:gd name="T91" fmla="*/ 53 h 104"/>
                <a:gd name="T92" fmla="*/ 103 w 103"/>
                <a:gd name="T93" fmla="*/ 5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3" h="104">
                  <a:moveTo>
                    <a:pt x="18" y="57"/>
                  </a:moveTo>
                  <a:cubicBezTo>
                    <a:pt x="21" y="57"/>
                    <a:pt x="24" y="58"/>
                    <a:pt x="24" y="61"/>
                  </a:cubicBezTo>
                  <a:cubicBezTo>
                    <a:pt x="24" y="62"/>
                    <a:pt x="24" y="64"/>
                    <a:pt x="24" y="65"/>
                  </a:cubicBezTo>
                  <a:cubicBezTo>
                    <a:pt x="23" y="66"/>
                    <a:pt x="22" y="66"/>
                    <a:pt x="21" y="66"/>
                  </a:cubicBezTo>
                  <a:cubicBezTo>
                    <a:pt x="19" y="66"/>
                    <a:pt x="18" y="65"/>
                    <a:pt x="17" y="65"/>
                  </a:cubicBezTo>
                  <a:cubicBezTo>
                    <a:pt x="15" y="64"/>
                    <a:pt x="11" y="65"/>
                    <a:pt x="9" y="64"/>
                  </a:cubicBezTo>
                  <a:cubicBezTo>
                    <a:pt x="7" y="63"/>
                    <a:pt x="7" y="61"/>
                    <a:pt x="5" y="60"/>
                  </a:cubicBezTo>
                  <a:cubicBezTo>
                    <a:pt x="4" y="58"/>
                    <a:pt x="3" y="58"/>
                    <a:pt x="2" y="57"/>
                  </a:cubicBezTo>
                  <a:cubicBezTo>
                    <a:pt x="0" y="56"/>
                    <a:pt x="0" y="54"/>
                    <a:pt x="1" y="52"/>
                  </a:cubicBezTo>
                  <a:cubicBezTo>
                    <a:pt x="1" y="51"/>
                    <a:pt x="2" y="51"/>
                    <a:pt x="3" y="50"/>
                  </a:cubicBezTo>
                  <a:cubicBezTo>
                    <a:pt x="4" y="50"/>
                    <a:pt x="6" y="50"/>
                    <a:pt x="7" y="51"/>
                  </a:cubicBezTo>
                  <a:cubicBezTo>
                    <a:pt x="7" y="52"/>
                    <a:pt x="8" y="52"/>
                    <a:pt x="9" y="53"/>
                  </a:cubicBezTo>
                  <a:cubicBezTo>
                    <a:pt x="11" y="54"/>
                    <a:pt x="12" y="55"/>
                    <a:pt x="14" y="56"/>
                  </a:cubicBezTo>
                  <a:cubicBezTo>
                    <a:pt x="15" y="56"/>
                    <a:pt x="17" y="56"/>
                    <a:pt x="18" y="57"/>
                  </a:cubicBezTo>
                  <a:moveTo>
                    <a:pt x="30" y="47"/>
                  </a:moveTo>
                  <a:cubicBezTo>
                    <a:pt x="29" y="46"/>
                    <a:pt x="28" y="44"/>
                    <a:pt x="28" y="43"/>
                  </a:cubicBezTo>
                  <a:cubicBezTo>
                    <a:pt x="27" y="43"/>
                    <a:pt x="26" y="42"/>
                    <a:pt x="25" y="42"/>
                  </a:cubicBezTo>
                  <a:cubicBezTo>
                    <a:pt x="24" y="41"/>
                    <a:pt x="21" y="38"/>
                    <a:pt x="21" y="37"/>
                  </a:cubicBezTo>
                  <a:cubicBezTo>
                    <a:pt x="20" y="35"/>
                    <a:pt x="20" y="33"/>
                    <a:pt x="18" y="32"/>
                  </a:cubicBezTo>
                  <a:cubicBezTo>
                    <a:pt x="17" y="31"/>
                    <a:pt x="16" y="30"/>
                    <a:pt x="15" y="29"/>
                  </a:cubicBezTo>
                  <a:cubicBezTo>
                    <a:pt x="12" y="25"/>
                    <a:pt x="14" y="19"/>
                    <a:pt x="18" y="18"/>
                  </a:cubicBezTo>
                  <a:cubicBezTo>
                    <a:pt x="24" y="20"/>
                    <a:pt x="25" y="29"/>
                    <a:pt x="28" y="34"/>
                  </a:cubicBezTo>
                  <a:cubicBezTo>
                    <a:pt x="29" y="36"/>
                    <a:pt x="31" y="37"/>
                    <a:pt x="33" y="38"/>
                  </a:cubicBezTo>
                  <a:cubicBezTo>
                    <a:pt x="34" y="40"/>
                    <a:pt x="36" y="44"/>
                    <a:pt x="35" y="46"/>
                  </a:cubicBezTo>
                  <a:cubicBezTo>
                    <a:pt x="35" y="49"/>
                    <a:pt x="31" y="50"/>
                    <a:pt x="30" y="47"/>
                  </a:cubicBezTo>
                  <a:moveTo>
                    <a:pt x="48" y="25"/>
                  </a:moveTo>
                  <a:cubicBezTo>
                    <a:pt x="46" y="26"/>
                    <a:pt x="43" y="25"/>
                    <a:pt x="42" y="23"/>
                  </a:cubicBezTo>
                  <a:cubicBezTo>
                    <a:pt x="42" y="21"/>
                    <a:pt x="42" y="20"/>
                    <a:pt x="41" y="19"/>
                  </a:cubicBezTo>
                  <a:cubicBezTo>
                    <a:pt x="40" y="17"/>
                    <a:pt x="39" y="16"/>
                    <a:pt x="38" y="14"/>
                  </a:cubicBezTo>
                  <a:cubicBezTo>
                    <a:pt x="39" y="13"/>
                    <a:pt x="39" y="13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8" y="10"/>
                    <a:pt x="37" y="7"/>
                    <a:pt x="37" y="5"/>
                  </a:cubicBezTo>
                  <a:cubicBezTo>
                    <a:pt x="39" y="4"/>
                    <a:pt x="40" y="2"/>
                    <a:pt x="41" y="0"/>
                  </a:cubicBezTo>
                  <a:cubicBezTo>
                    <a:pt x="42" y="1"/>
                    <a:pt x="44" y="1"/>
                    <a:pt x="45" y="2"/>
                  </a:cubicBezTo>
                  <a:cubicBezTo>
                    <a:pt x="45" y="3"/>
                    <a:pt x="45" y="5"/>
                    <a:pt x="45" y="6"/>
                  </a:cubicBezTo>
                  <a:cubicBezTo>
                    <a:pt x="45" y="7"/>
                    <a:pt x="46" y="8"/>
                    <a:pt x="46" y="9"/>
                  </a:cubicBezTo>
                  <a:cubicBezTo>
                    <a:pt x="46" y="10"/>
                    <a:pt x="46" y="11"/>
                    <a:pt x="46" y="12"/>
                  </a:cubicBezTo>
                  <a:cubicBezTo>
                    <a:pt x="47" y="15"/>
                    <a:pt x="51" y="22"/>
                    <a:pt x="48" y="25"/>
                  </a:cubicBezTo>
                  <a:moveTo>
                    <a:pt x="48" y="42"/>
                  </a:moveTo>
                  <a:cubicBezTo>
                    <a:pt x="44" y="42"/>
                    <a:pt x="45" y="37"/>
                    <a:pt x="45" y="35"/>
                  </a:cubicBezTo>
                  <a:cubicBezTo>
                    <a:pt x="46" y="33"/>
                    <a:pt x="46" y="31"/>
                    <a:pt x="47" y="29"/>
                  </a:cubicBezTo>
                  <a:cubicBezTo>
                    <a:pt x="47" y="28"/>
                    <a:pt x="48" y="28"/>
                    <a:pt x="48" y="28"/>
                  </a:cubicBezTo>
                  <a:cubicBezTo>
                    <a:pt x="53" y="29"/>
                    <a:pt x="55" y="42"/>
                    <a:pt x="48" y="42"/>
                  </a:cubicBezTo>
                  <a:moveTo>
                    <a:pt x="98" y="65"/>
                  </a:moveTo>
                  <a:cubicBezTo>
                    <a:pt x="96" y="69"/>
                    <a:pt x="91" y="72"/>
                    <a:pt x="87" y="73"/>
                  </a:cubicBezTo>
                  <a:cubicBezTo>
                    <a:pt x="75" y="77"/>
                    <a:pt x="65" y="65"/>
                    <a:pt x="56" y="61"/>
                  </a:cubicBezTo>
                  <a:cubicBezTo>
                    <a:pt x="52" y="60"/>
                    <a:pt x="48" y="61"/>
                    <a:pt x="43" y="61"/>
                  </a:cubicBezTo>
                  <a:cubicBezTo>
                    <a:pt x="40" y="60"/>
                    <a:pt x="37" y="60"/>
                    <a:pt x="34" y="59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6" y="62"/>
                    <a:pt x="40" y="64"/>
                    <a:pt x="44" y="64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2" y="65"/>
                    <a:pt x="40" y="66"/>
                    <a:pt x="38" y="66"/>
                  </a:cubicBezTo>
                  <a:cubicBezTo>
                    <a:pt x="37" y="66"/>
                    <a:pt x="35" y="65"/>
                    <a:pt x="34" y="65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6" y="67"/>
                    <a:pt x="38" y="68"/>
                    <a:pt x="41" y="68"/>
                  </a:cubicBezTo>
                  <a:cubicBezTo>
                    <a:pt x="42" y="69"/>
                    <a:pt x="44" y="69"/>
                    <a:pt x="46" y="69"/>
                  </a:cubicBezTo>
                  <a:cubicBezTo>
                    <a:pt x="47" y="70"/>
                    <a:pt x="48" y="70"/>
                    <a:pt x="49" y="70"/>
                  </a:cubicBez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6" y="71"/>
                    <a:pt x="44" y="71"/>
                  </a:cubicBezTo>
                  <a:cubicBezTo>
                    <a:pt x="42" y="71"/>
                    <a:pt x="40" y="71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43" y="73"/>
                    <a:pt x="47" y="75"/>
                    <a:pt x="53" y="75"/>
                  </a:cubicBezTo>
                  <a:cubicBezTo>
                    <a:pt x="53" y="75"/>
                    <a:pt x="53" y="75"/>
                    <a:pt x="53" y="75"/>
                  </a:cubicBezTo>
                  <a:cubicBezTo>
                    <a:pt x="50" y="76"/>
                    <a:pt x="47" y="77"/>
                    <a:pt x="45" y="77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6" y="78"/>
                    <a:pt x="47" y="78"/>
                    <a:pt x="49" y="79"/>
                  </a:cubicBezTo>
                  <a:cubicBezTo>
                    <a:pt x="51" y="79"/>
                    <a:pt x="53" y="79"/>
                    <a:pt x="56" y="79"/>
                  </a:cubicBezTo>
                  <a:cubicBezTo>
                    <a:pt x="56" y="79"/>
                    <a:pt x="57" y="79"/>
                    <a:pt x="57" y="78"/>
                  </a:cubicBezTo>
                  <a:cubicBezTo>
                    <a:pt x="57" y="79"/>
                    <a:pt x="57" y="79"/>
                    <a:pt x="57" y="79"/>
                  </a:cubicBezTo>
                  <a:cubicBezTo>
                    <a:pt x="55" y="80"/>
                    <a:pt x="53" y="81"/>
                    <a:pt x="50" y="81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2" y="82"/>
                    <a:pt x="54" y="83"/>
                    <a:pt x="56" y="83"/>
                  </a:cubicBezTo>
                  <a:cubicBezTo>
                    <a:pt x="59" y="83"/>
                    <a:pt x="61" y="82"/>
                    <a:pt x="64" y="82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2" y="84"/>
                    <a:pt x="60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61" y="86"/>
                    <a:pt x="64" y="86"/>
                    <a:pt x="67" y="86"/>
                  </a:cubicBezTo>
                  <a:cubicBezTo>
                    <a:pt x="68" y="86"/>
                    <a:pt x="70" y="86"/>
                    <a:pt x="72" y="85"/>
                  </a:cubicBezTo>
                  <a:cubicBezTo>
                    <a:pt x="70" y="87"/>
                    <a:pt x="67" y="88"/>
                    <a:pt x="65" y="89"/>
                  </a:cubicBezTo>
                  <a:cubicBezTo>
                    <a:pt x="65" y="89"/>
                    <a:pt x="65" y="89"/>
                    <a:pt x="65" y="89"/>
                  </a:cubicBezTo>
                  <a:cubicBezTo>
                    <a:pt x="66" y="89"/>
                    <a:pt x="67" y="89"/>
                    <a:pt x="69" y="89"/>
                  </a:cubicBezTo>
                  <a:cubicBezTo>
                    <a:pt x="69" y="89"/>
                    <a:pt x="69" y="89"/>
                    <a:pt x="69" y="89"/>
                  </a:cubicBezTo>
                  <a:cubicBezTo>
                    <a:pt x="70" y="89"/>
                    <a:pt x="72" y="89"/>
                    <a:pt x="73" y="89"/>
                  </a:cubicBezTo>
                  <a:cubicBezTo>
                    <a:pt x="74" y="88"/>
                    <a:pt x="76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90"/>
                    <a:pt x="72" y="92"/>
                    <a:pt x="70" y="92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71" y="92"/>
                    <a:pt x="71" y="92"/>
                    <a:pt x="71" y="92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2" y="93"/>
                    <a:pt x="73" y="92"/>
                    <a:pt x="75" y="92"/>
                  </a:cubicBezTo>
                  <a:cubicBezTo>
                    <a:pt x="76" y="92"/>
                    <a:pt x="77" y="92"/>
                    <a:pt x="78" y="92"/>
                  </a:cubicBezTo>
                  <a:cubicBezTo>
                    <a:pt x="78" y="92"/>
                    <a:pt x="78" y="92"/>
                    <a:pt x="78" y="92"/>
                  </a:cubicBezTo>
                  <a:cubicBezTo>
                    <a:pt x="77" y="92"/>
                    <a:pt x="77" y="92"/>
                    <a:pt x="77" y="92"/>
                  </a:cubicBezTo>
                  <a:cubicBezTo>
                    <a:pt x="77" y="93"/>
                    <a:pt x="77" y="93"/>
                    <a:pt x="77" y="93"/>
                  </a:cubicBezTo>
                  <a:cubicBezTo>
                    <a:pt x="76" y="94"/>
                    <a:pt x="75" y="95"/>
                    <a:pt x="74" y="96"/>
                  </a:cubicBezTo>
                  <a:cubicBezTo>
                    <a:pt x="71" y="98"/>
                    <a:pt x="68" y="99"/>
                    <a:pt x="65" y="101"/>
                  </a:cubicBezTo>
                  <a:cubicBezTo>
                    <a:pt x="64" y="101"/>
                    <a:pt x="63" y="101"/>
                    <a:pt x="61" y="102"/>
                  </a:cubicBezTo>
                  <a:cubicBezTo>
                    <a:pt x="59" y="103"/>
                    <a:pt x="52" y="104"/>
                    <a:pt x="49" y="103"/>
                  </a:cubicBezTo>
                  <a:cubicBezTo>
                    <a:pt x="48" y="103"/>
                    <a:pt x="47" y="102"/>
                    <a:pt x="46" y="101"/>
                  </a:cubicBezTo>
                  <a:cubicBezTo>
                    <a:pt x="43" y="98"/>
                    <a:pt x="40" y="96"/>
                    <a:pt x="38" y="92"/>
                  </a:cubicBezTo>
                  <a:cubicBezTo>
                    <a:pt x="32" y="83"/>
                    <a:pt x="27" y="70"/>
                    <a:pt x="28" y="65"/>
                  </a:cubicBezTo>
                  <a:cubicBezTo>
                    <a:pt x="29" y="61"/>
                    <a:pt x="31" y="60"/>
                    <a:pt x="34" y="58"/>
                  </a:cubicBezTo>
                  <a:cubicBezTo>
                    <a:pt x="35" y="57"/>
                    <a:pt x="36" y="57"/>
                    <a:pt x="37" y="56"/>
                  </a:cubicBezTo>
                  <a:cubicBezTo>
                    <a:pt x="39" y="55"/>
                    <a:pt x="40" y="54"/>
                    <a:pt x="41" y="53"/>
                  </a:cubicBezTo>
                  <a:cubicBezTo>
                    <a:pt x="43" y="52"/>
                    <a:pt x="43" y="50"/>
                    <a:pt x="45" y="49"/>
                  </a:cubicBezTo>
                  <a:cubicBezTo>
                    <a:pt x="46" y="47"/>
                    <a:pt x="52" y="44"/>
                    <a:pt x="54" y="43"/>
                  </a:cubicBezTo>
                  <a:cubicBezTo>
                    <a:pt x="55" y="43"/>
                    <a:pt x="57" y="43"/>
                    <a:pt x="58" y="43"/>
                  </a:cubicBezTo>
                  <a:cubicBezTo>
                    <a:pt x="58" y="42"/>
                    <a:pt x="58" y="42"/>
                    <a:pt x="58" y="42"/>
                  </a:cubicBezTo>
                  <a:cubicBezTo>
                    <a:pt x="59" y="42"/>
                    <a:pt x="62" y="42"/>
                    <a:pt x="62" y="41"/>
                  </a:cubicBezTo>
                  <a:cubicBezTo>
                    <a:pt x="63" y="40"/>
                    <a:pt x="62" y="31"/>
                    <a:pt x="62" y="29"/>
                  </a:cubicBezTo>
                  <a:cubicBezTo>
                    <a:pt x="62" y="27"/>
                    <a:pt x="62" y="23"/>
                    <a:pt x="63" y="20"/>
                  </a:cubicBezTo>
                  <a:cubicBezTo>
                    <a:pt x="63" y="19"/>
                    <a:pt x="64" y="18"/>
                    <a:pt x="64" y="17"/>
                  </a:cubicBezTo>
                  <a:cubicBezTo>
                    <a:pt x="64" y="14"/>
                    <a:pt x="63" y="11"/>
                    <a:pt x="63" y="8"/>
                  </a:cubicBezTo>
                  <a:cubicBezTo>
                    <a:pt x="64" y="6"/>
                    <a:pt x="65" y="5"/>
                    <a:pt x="67" y="4"/>
                  </a:cubicBezTo>
                  <a:cubicBezTo>
                    <a:pt x="68" y="4"/>
                    <a:pt x="69" y="5"/>
                    <a:pt x="70" y="6"/>
                  </a:cubicBezTo>
                  <a:cubicBezTo>
                    <a:pt x="73" y="11"/>
                    <a:pt x="72" y="12"/>
                    <a:pt x="72" y="17"/>
                  </a:cubicBezTo>
                  <a:cubicBezTo>
                    <a:pt x="72" y="19"/>
                    <a:pt x="73" y="21"/>
                    <a:pt x="73" y="23"/>
                  </a:cubicBezTo>
                  <a:cubicBezTo>
                    <a:pt x="73" y="25"/>
                    <a:pt x="72" y="26"/>
                    <a:pt x="72" y="28"/>
                  </a:cubicBezTo>
                  <a:cubicBezTo>
                    <a:pt x="72" y="30"/>
                    <a:pt x="73" y="32"/>
                    <a:pt x="73" y="34"/>
                  </a:cubicBezTo>
                  <a:cubicBezTo>
                    <a:pt x="73" y="37"/>
                    <a:pt x="71" y="39"/>
                    <a:pt x="71" y="41"/>
                  </a:cubicBezTo>
                  <a:cubicBezTo>
                    <a:pt x="71" y="43"/>
                    <a:pt x="71" y="45"/>
                    <a:pt x="71" y="47"/>
                  </a:cubicBezTo>
                  <a:cubicBezTo>
                    <a:pt x="71" y="50"/>
                    <a:pt x="71" y="52"/>
                    <a:pt x="71" y="55"/>
                  </a:cubicBezTo>
                  <a:cubicBezTo>
                    <a:pt x="71" y="56"/>
                    <a:pt x="71" y="56"/>
                    <a:pt x="72" y="57"/>
                  </a:cubicBezTo>
                  <a:cubicBezTo>
                    <a:pt x="74" y="59"/>
                    <a:pt x="78" y="60"/>
                    <a:pt x="81" y="61"/>
                  </a:cubicBezTo>
                  <a:cubicBezTo>
                    <a:pt x="83" y="62"/>
                    <a:pt x="87" y="63"/>
                    <a:pt x="89" y="61"/>
                  </a:cubicBezTo>
                  <a:cubicBezTo>
                    <a:pt x="89" y="60"/>
                    <a:pt x="90" y="59"/>
                    <a:pt x="90" y="58"/>
                  </a:cubicBezTo>
                  <a:cubicBezTo>
                    <a:pt x="91" y="56"/>
                    <a:pt x="93" y="55"/>
                    <a:pt x="93" y="53"/>
                  </a:cubicBezTo>
                  <a:cubicBezTo>
                    <a:pt x="94" y="50"/>
                    <a:pt x="93" y="48"/>
                    <a:pt x="95" y="47"/>
                  </a:cubicBezTo>
                  <a:cubicBezTo>
                    <a:pt x="97" y="43"/>
                    <a:pt x="101" y="43"/>
                    <a:pt x="102" y="47"/>
                  </a:cubicBezTo>
                  <a:cubicBezTo>
                    <a:pt x="102" y="49"/>
                    <a:pt x="103" y="51"/>
                    <a:pt x="103" y="53"/>
                  </a:cubicBezTo>
                  <a:cubicBezTo>
                    <a:pt x="98" y="55"/>
                    <a:pt x="100" y="61"/>
                    <a:pt x="98" y="6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22"/>
            <p:cNvSpPr>
              <a:spLocks/>
            </p:cNvSpPr>
            <p:nvPr userDrawn="1"/>
          </p:nvSpPr>
          <p:spPr bwMode="auto">
            <a:xfrm>
              <a:off x="-1" y="266"/>
              <a:ext cx="91" cy="110"/>
            </a:xfrm>
            <a:custGeom>
              <a:avLst/>
              <a:gdLst>
                <a:gd name="T0" fmla="*/ 28 w 44"/>
                <a:gd name="T1" fmla="*/ 10 h 53"/>
                <a:gd name="T2" fmla="*/ 11 w 44"/>
                <a:gd name="T3" fmla="*/ 26 h 53"/>
                <a:gd name="T4" fmla="*/ 28 w 44"/>
                <a:gd name="T5" fmla="*/ 42 h 53"/>
                <a:gd name="T6" fmla="*/ 44 w 44"/>
                <a:gd name="T7" fmla="*/ 36 h 53"/>
                <a:gd name="T8" fmla="*/ 44 w 44"/>
                <a:gd name="T9" fmla="*/ 48 h 53"/>
                <a:gd name="T10" fmla="*/ 27 w 44"/>
                <a:gd name="T11" fmla="*/ 53 h 53"/>
                <a:gd name="T12" fmla="*/ 0 w 44"/>
                <a:gd name="T13" fmla="*/ 26 h 53"/>
                <a:gd name="T14" fmla="*/ 27 w 44"/>
                <a:gd name="T15" fmla="*/ 0 h 53"/>
                <a:gd name="T16" fmla="*/ 44 w 44"/>
                <a:gd name="T17" fmla="*/ 4 h 53"/>
                <a:gd name="T18" fmla="*/ 44 w 44"/>
                <a:gd name="T19" fmla="*/ 16 h 53"/>
                <a:gd name="T20" fmla="*/ 28 w 44"/>
                <a:gd name="T21" fmla="*/ 1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53">
                  <a:moveTo>
                    <a:pt x="28" y="10"/>
                  </a:moveTo>
                  <a:cubicBezTo>
                    <a:pt x="18" y="10"/>
                    <a:pt x="11" y="18"/>
                    <a:pt x="11" y="26"/>
                  </a:cubicBezTo>
                  <a:cubicBezTo>
                    <a:pt x="11" y="36"/>
                    <a:pt x="19" y="42"/>
                    <a:pt x="28" y="42"/>
                  </a:cubicBezTo>
                  <a:cubicBezTo>
                    <a:pt x="34" y="42"/>
                    <a:pt x="39" y="40"/>
                    <a:pt x="44" y="36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39" y="51"/>
                    <a:pt x="32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33" y="0"/>
                    <a:pt x="39" y="2"/>
                    <a:pt x="44" y="4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38" y="12"/>
                    <a:pt x="33" y="10"/>
                    <a:pt x="28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23"/>
            <p:cNvSpPr>
              <a:spLocks/>
            </p:cNvSpPr>
            <p:nvPr userDrawn="1"/>
          </p:nvSpPr>
          <p:spPr bwMode="auto">
            <a:xfrm>
              <a:off x="107" y="268"/>
              <a:ext cx="72" cy="104"/>
            </a:xfrm>
            <a:custGeom>
              <a:avLst/>
              <a:gdLst>
                <a:gd name="T0" fmla="*/ 25 w 35"/>
                <a:gd name="T1" fmla="*/ 50 h 50"/>
                <a:gd name="T2" fmla="*/ 25 w 35"/>
                <a:gd name="T3" fmla="*/ 32 h 50"/>
                <a:gd name="T4" fmla="*/ 18 w 35"/>
                <a:gd name="T5" fmla="*/ 24 h 50"/>
                <a:gd name="T6" fmla="*/ 11 w 35"/>
                <a:gd name="T7" fmla="*/ 27 h 50"/>
                <a:gd name="T8" fmla="*/ 11 w 35"/>
                <a:gd name="T9" fmla="*/ 50 h 50"/>
                <a:gd name="T10" fmla="*/ 0 w 35"/>
                <a:gd name="T11" fmla="*/ 50 h 50"/>
                <a:gd name="T12" fmla="*/ 0 w 35"/>
                <a:gd name="T13" fmla="*/ 0 h 50"/>
                <a:gd name="T14" fmla="*/ 11 w 35"/>
                <a:gd name="T15" fmla="*/ 0 h 50"/>
                <a:gd name="T16" fmla="*/ 11 w 35"/>
                <a:gd name="T17" fmla="*/ 19 h 50"/>
                <a:gd name="T18" fmla="*/ 21 w 35"/>
                <a:gd name="T19" fmla="*/ 15 h 50"/>
                <a:gd name="T20" fmla="*/ 35 w 35"/>
                <a:gd name="T21" fmla="*/ 31 h 50"/>
                <a:gd name="T22" fmla="*/ 35 w 35"/>
                <a:gd name="T23" fmla="*/ 50 h 50"/>
                <a:gd name="T24" fmla="*/ 25 w 35"/>
                <a:gd name="T25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50">
                  <a:moveTo>
                    <a:pt x="25" y="50"/>
                  </a:moveTo>
                  <a:cubicBezTo>
                    <a:pt x="25" y="32"/>
                    <a:pt x="25" y="32"/>
                    <a:pt x="25" y="32"/>
                  </a:cubicBezTo>
                  <a:cubicBezTo>
                    <a:pt x="25" y="26"/>
                    <a:pt x="21" y="24"/>
                    <a:pt x="18" y="24"/>
                  </a:cubicBezTo>
                  <a:cubicBezTo>
                    <a:pt x="15" y="24"/>
                    <a:pt x="13" y="25"/>
                    <a:pt x="11" y="27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3" y="17"/>
                    <a:pt x="17" y="15"/>
                    <a:pt x="21" y="15"/>
                  </a:cubicBezTo>
                  <a:cubicBezTo>
                    <a:pt x="27" y="15"/>
                    <a:pt x="35" y="19"/>
                    <a:pt x="35" y="31"/>
                  </a:cubicBezTo>
                  <a:cubicBezTo>
                    <a:pt x="35" y="50"/>
                    <a:pt x="35" y="50"/>
                    <a:pt x="35" y="50"/>
                  </a:cubicBezTo>
                  <a:lnTo>
                    <a:pt x="25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4"/>
            <p:cNvSpPr>
              <a:spLocks noEditPoints="1"/>
            </p:cNvSpPr>
            <p:nvPr userDrawn="1"/>
          </p:nvSpPr>
          <p:spPr bwMode="auto">
            <a:xfrm>
              <a:off x="197" y="266"/>
              <a:ext cx="27" cy="106"/>
            </a:xfrm>
            <a:custGeom>
              <a:avLst/>
              <a:gdLst>
                <a:gd name="T0" fmla="*/ 15 w 27"/>
                <a:gd name="T1" fmla="*/ 29 h 106"/>
                <a:gd name="T2" fmla="*/ 0 w 27"/>
                <a:gd name="T3" fmla="*/ 14 h 106"/>
                <a:gd name="T4" fmla="*/ 15 w 27"/>
                <a:gd name="T5" fmla="*/ 0 h 106"/>
                <a:gd name="T6" fmla="*/ 27 w 27"/>
                <a:gd name="T7" fmla="*/ 14 h 106"/>
                <a:gd name="T8" fmla="*/ 15 w 27"/>
                <a:gd name="T9" fmla="*/ 29 h 106"/>
                <a:gd name="T10" fmla="*/ 3 w 27"/>
                <a:gd name="T11" fmla="*/ 35 h 106"/>
                <a:gd name="T12" fmla="*/ 25 w 27"/>
                <a:gd name="T13" fmla="*/ 35 h 106"/>
                <a:gd name="T14" fmla="*/ 25 w 27"/>
                <a:gd name="T15" fmla="*/ 106 h 106"/>
                <a:gd name="T16" fmla="*/ 3 w 27"/>
                <a:gd name="T17" fmla="*/ 106 h 106"/>
                <a:gd name="T18" fmla="*/ 3 w 27"/>
                <a:gd name="T19" fmla="*/ 3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06">
                  <a:moveTo>
                    <a:pt x="15" y="29"/>
                  </a:moveTo>
                  <a:lnTo>
                    <a:pt x="0" y="14"/>
                  </a:lnTo>
                  <a:lnTo>
                    <a:pt x="15" y="0"/>
                  </a:lnTo>
                  <a:lnTo>
                    <a:pt x="27" y="14"/>
                  </a:lnTo>
                  <a:lnTo>
                    <a:pt x="15" y="29"/>
                  </a:lnTo>
                  <a:close/>
                  <a:moveTo>
                    <a:pt x="3" y="35"/>
                  </a:moveTo>
                  <a:lnTo>
                    <a:pt x="25" y="35"/>
                  </a:lnTo>
                  <a:lnTo>
                    <a:pt x="25" y="106"/>
                  </a:lnTo>
                  <a:lnTo>
                    <a:pt x="3" y="106"/>
                  </a:lnTo>
                  <a:lnTo>
                    <a:pt x="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5"/>
            <p:cNvSpPr>
              <a:spLocks/>
            </p:cNvSpPr>
            <p:nvPr userDrawn="1"/>
          </p:nvSpPr>
          <p:spPr bwMode="auto">
            <a:xfrm>
              <a:off x="243" y="268"/>
              <a:ext cx="39" cy="106"/>
            </a:xfrm>
            <a:custGeom>
              <a:avLst/>
              <a:gdLst>
                <a:gd name="T0" fmla="*/ 12 w 19"/>
                <a:gd name="T1" fmla="*/ 51 h 51"/>
                <a:gd name="T2" fmla="*/ 0 w 19"/>
                <a:gd name="T3" fmla="*/ 39 h 51"/>
                <a:gd name="T4" fmla="*/ 0 w 19"/>
                <a:gd name="T5" fmla="*/ 0 h 51"/>
                <a:gd name="T6" fmla="*/ 10 w 19"/>
                <a:gd name="T7" fmla="*/ 0 h 51"/>
                <a:gd name="T8" fmla="*/ 10 w 19"/>
                <a:gd name="T9" fmla="*/ 38 h 51"/>
                <a:gd name="T10" fmla="*/ 15 w 19"/>
                <a:gd name="T11" fmla="*/ 42 h 51"/>
                <a:gd name="T12" fmla="*/ 19 w 19"/>
                <a:gd name="T13" fmla="*/ 41 h 51"/>
                <a:gd name="T14" fmla="*/ 19 w 19"/>
                <a:gd name="T15" fmla="*/ 49 h 51"/>
                <a:gd name="T16" fmla="*/ 12 w 19"/>
                <a:gd name="T1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51">
                  <a:moveTo>
                    <a:pt x="12" y="51"/>
                  </a:moveTo>
                  <a:cubicBezTo>
                    <a:pt x="4" y="51"/>
                    <a:pt x="0" y="46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40"/>
                    <a:pt x="11" y="42"/>
                    <a:pt x="15" y="42"/>
                  </a:cubicBezTo>
                  <a:cubicBezTo>
                    <a:pt x="16" y="42"/>
                    <a:pt x="18" y="42"/>
                    <a:pt x="19" y="41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7" y="51"/>
                    <a:pt x="15" y="51"/>
                    <a:pt x="12" y="5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6"/>
            <p:cNvSpPr>
              <a:spLocks noEditPoints="1"/>
            </p:cNvSpPr>
            <p:nvPr userDrawn="1"/>
          </p:nvSpPr>
          <p:spPr bwMode="auto">
            <a:xfrm>
              <a:off x="288" y="268"/>
              <a:ext cx="77" cy="106"/>
            </a:xfrm>
            <a:custGeom>
              <a:avLst/>
              <a:gdLst>
                <a:gd name="T0" fmla="*/ 27 w 37"/>
                <a:gd name="T1" fmla="*/ 50 h 51"/>
                <a:gd name="T2" fmla="*/ 27 w 37"/>
                <a:gd name="T3" fmla="*/ 47 h 51"/>
                <a:gd name="T4" fmla="*/ 17 w 37"/>
                <a:gd name="T5" fmla="*/ 51 h 51"/>
                <a:gd name="T6" fmla="*/ 0 w 37"/>
                <a:gd name="T7" fmla="*/ 33 h 51"/>
                <a:gd name="T8" fmla="*/ 17 w 37"/>
                <a:gd name="T9" fmla="*/ 15 h 51"/>
                <a:gd name="T10" fmla="*/ 27 w 37"/>
                <a:gd name="T11" fmla="*/ 19 h 51"/>
                <a:gd name="T12" fmla="*/ 27 w 37"/>
                <a:gd name="T13" fmla="*/ 0 h 51"/>
                <a:gd name="T14" fmla="*/ 37 w 37"/>
                <a:gd name="T15" fmla="*/ 0 h 51"/>
                <a:gd name="T16" fmla="*/ 37 w 37"/>
                <a:gd name="T17" fmla="*/ 50 h 51"/>
                <a:gd name="T18" fmla="*/ 27 w 37"/>
                <a:gd name="T19" fmla="*/ 50 h 51"/>
                <a:gd name="T20" fmla="*/ 27 w 37"/>
                <a:gd name="T21" fmla="*/ 28 h 51"/>
                <a:gd name="T22" fmla="*/ 19 w 37"/>
                <a:gd name="T23" fmla="*/ 24 h 51"/>
                <a:gd name="T24" fmla="*/ 11 w 37"/>
                <a:gd name="T25" fmla="*/ 33 h 51"/>
                <a:gd name="T26" fmla="*/ 20 w 37"/>
                <a:gd name="T27" fmla="*/ 42 h 51"/>
                <a:gd name="T28" fmla="*/ 27 w 37"/>
                <a:gd name="T29" fmla="*/ 38 h 51"/>
                <a:gd name="T30" fmla="*/ 27 w 37"/>
                <a:gd name="T31" fmla="*/ 2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51">
                  <a:moveTo>
                    <a:pt x="27" y="50"/>
                  </a:moveTo>
                  <a:cubicBezTo>
                    <a:pt x="27" y="47"/>
                    <a:pt x="27" y="47"/>
                    <a:pt x="27" y="47"/>
                  </a:cubicBezTo>
                  <a:cubicBezTo>
                    <a:pt x="25" y="49"/>
                    <a:pt x="21" y="51"/>
                    <a:pt x="17" y="51"/>
                  </a:cubicBezTo>
                  <a:cubicBezTo>
                    <a:pt x="6" y="51"/>
                    <a:pt x="0" y="42"/>
                    <a:pt x="0" y="33"/>
                  </a:cubicBezTo>
                  <a:cubicBezTo>
                    <a:pt x="0" y="23"/>
                    <a:pt x="8" y="15"/>
                    <a:pt x="17" y="15"/>
                  </a:cubicBezTo>
                  <a:cubicBezTo>
                    <a:pt x="21" y="15"/>
                    <a:pt x="24" y="17"/>
                    <a:pt x="27" y="19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50"/>
                    <a:pt x="37" y="50"/>
                    <a:pt x="37" y="50"/>
                  </a:cubicBezTo>
                  <a:lnTo>
                    <a:pt x="27" y="50"/>
                  </a:lnTo>
                  <a:close/>
                  <a:moveTo>
                    <a:pt x="27" y="28"/>
                  </a:moveTo>
                  <a:cubicBezTo>
                    <a:pt x="24" y="25"/>
                    <a:pt x="22" y="24"/>
                    <a:pt x="19" y="24"/>
                  </a:cubicBezTo>
                  <a:cubicBezTo>
                    <a:pt x="14" y="24"/>
                    <a:pt x="11" y="29"/>
                    <a:pt x="11" y="33"/>
                  </a:cubicBezTo>
                  <a:cubicBezTo>
                    <a:pt x="11" y="39"/>
                    <a:pt x="16" y="42"/>
                    <a:pt x="20" y="42"/>
                  </a:cubicBezTo>
                  <a:cubicBezTo>
                    <a:pt x="23" y="42"/>
                    <a:pt x="25" y="40"/>
                    <a:pt x="27" y="38"/>
                  </a:cubicBezTo>
                  <a:lnTo>
                    <a:pt x="27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7"/>
            <p:cNvSpPr>
              <a:spLocks/>
            </p:cNvSpPr>
            <p:nvPr userDrawn="1"/>
          </p:nvSpPr>
          <p:spPr bwMode="auto">
            <a:xfrm>
              <a:off x="412" y="266"/>
              <a:ext cx="73" cy="110"/>
            </a:xfrm>
            <a:custGeom>
              <a:avLst/>
              <a:gdLst>
                <a:gd name="T0" fmla="*/ 18 w 35"/>
                <a:gd name="T1" fmla="*/ 53 h 53"/>
                <a:gd name="T2" fmla="*/ 0 w 35"/>
                <a:gd name="T3" fmla="*/ 41 h 53"/>
                <a:gd name="T4" fmla="*/ 10 w 35"/>
                <a:gd name="T5" fmla="*/ 36 h 53"/>
                <a:gd name="T6" fmla="*/ 18 w 35"/>
                <a:gd name="T7" fmla="*/ 43 h 53"/>
                <a:gd name="T8" fmla="*/ 24 w 35"/>
                <a:gd name="T9" fmla="*/ 37 h 53"/>
                <a:gd name="T10" fmla="*/ 3 w 35"/>
                <a:gd name="T11" fmla="*/ 15 h 53"/>
                <a:gd name="T12" fmla="*/ 18 w 35"/>
                <a:gd name="T13" fmla="*/ 0 h 53"/>
                <a:gd name="T14" fmla="*/ 33 w 35"/>
                <a:gd name="T15" fmla="*/ 9 h 53"/>
                <a:gd name="T16" fmla="*/ 24 w 35"/>
                <a:gd name="T17" fmla="*/ 14 h 53"/>
                <a:gd name="T18" fmla="*/ 18 w 35"/>
                <a:gd name="T19" fmla="*/ 10 h 53"/>
                <a:gd name="T20" fmla="*/ 13 w 35"/>
                <a:gd name="T21" fmla="*/ 14 h 53"/>
                <a:gd name="T22" fmla="*/ 35 w 35"/>
                <a:gd name="T23" fmla="*/ 36 h 53"/>
                <a:gd name="T24" fmla="*/ 18 w 35"/>
                <a:gd name="T2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53">
                  <a:moveTo>
                    <a:pt x="18" y="53"/>
                  </a:moveTo>
                  <a:cubicBezTo>
                    <a:pt x="8" y="53"/>
                    <a:pt x="3" y="46"/>
                    <a:pt x="0" y="41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9"/>
                    <a:pt x="13" y="43"/>
                    <a:pt x="18" y="43"/>
                  </a:cubicBezTo>
                  <a:cubicBezTo>
                    <a:pt x="21" y="43"/>
                    <a:pt x="24" y="40"/>
                    <a:pt x="24" y="37"/>
                  </a:cubicBezTo>
                  <a:cubicBezTo>
                    <a:pt x="24" y="29"/>
                    <a:pt x="3" y="30"/>
                    <a:pt x="3" y="15"/>
                  </a:cubicBezTo>
                  <a:cubicBezTo>
                    <a:pt x="3" y="7"/>
                    <a:pt x="9" y="0"/>
                    <a:pt x="18" y="0"/>
                  </a:cubicBezTo>
                  <a:cubicBezTo>
                    <a:pt x="24" y="0"/>
                    <a:pt x="30" y="3"/>
                    <a:pt x="33" y="9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3" y="12"/>
                    <a:pt x="21" y="10"/>
                    <a:pt x="18" y="10"/>
                  </a:cubicBezTo>
                  <a:cubicBezTo>
                    <a:pt x="15" y="10"/>
                    <a:pt x="13" y="12"/>
                    <a:pt x="13" y="14"/>
                  </a:cubicBezTo>
                  <a:cubicBezTo>
                    <a:pt x="13" y="21"/>
                    <a:pt x="35" y="20"/>
                    <a:pt x="35" y="36"/>
                  </a:cubicBezTo>
                  <a:cubicBezTo>
                    <a:pt x="35" y="44"/>
                    <a:pt x="29" y="53"/>
                    <a:pt x="18" y="5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8"/>
            <p:cNvSpPr>
              <a:spLocks noEditPoints="1"/>
            </p:cNvSpPr>
            <p:nvPr userDrawn="1"/>
          </p:nvSpPr>
          <p:spPr bwMode="auto">
            <a:xfrm>
              <a:off x="497" y="299"/>
              <a:ext cx="64" cy="75"/>
            </a:xfrm>
            <a:custGeom>
              <a:avLst/>
              <a:gdLst>
                <a:gd name="T0" fmla="*/ 22 w 31"/>
                <a:gd name="T1" fmla="*/ 35 h 36"/>
                <a:gd name="T2" fmla="*/ 22 w 31"/>
                <a:gd name="T3" fmla="*/ 32 h 36"/>
                <a:gd name="T4" fmla="*/ 11 w 31"/>
                <a:gd name="T5" fmla="*/ 36 h 36"/>
                <a:gd name="T6" fmla="*/ 0 w 31"/>
                <a:gd name="T7" fmla="*/ 26 h 36"/>
                <a:gd name="T8" fmla="*/ 5 w 31"/>
                <a:gd name="T9" fmla="*/ 17 h 36"/>
                <a:gd name="T10" fmla="*/ 21 w 31"/>
                <a:gd name="T11" fmla="*/ 13 h 36"/>
                <a:gd name="T12" fmla="*/ 14 w 31"/>
                <a:gd name="T13" fmla="*/ 8 h 36"/>
                <a:gd name="T14" fmla="*/ 2 w 31"/>
                <a:gd name="T15" fmla="*/ 12 h 36"/>
                <a:gd name="T16" fmla="*/ 4 w 31"/>
                <a:gd name="T17" fmla="*/ 3 h 36"/>
                <a:gd name="T18" fmla="*/ 17 w 31"/>
                <a:gd name="T19" fmla="*/ 0 h 36"/>
                <a:gd name="T20" fmla="*/ 31 w 31"/>
                <a:gd name="T21" fmla="*/ 14 h 36"/>
                <a:gd name="T22" fmla="*/ 31 w 31"/>
                <a:gd name="T23" fmla="*/ 35 h 36"/>
                <a:gd name="T24" fmla="*/ 22 w 31"/>
                <a:gd name="T25" fmla="*/ 35 h 36"/>
                <a:gd name="T26" fmla="*/ 21 w 31"/>
                <a:gd name="T27" fmla="*/ 19 h 36"/>
                <a:gd name="T28" fmla="*/ 12 w 31"/>
                <a:gd name="T29" fmla="*/ 21 h 36"/>
                <a:gd name="T30" fmla="*/ 9 w 31"/>
                <a:gd name="T31" fmla="*/ 25 h 36"/>
                <a:gd name="T32" fmla="*/ 14 w 31"/>
                <a:gd name="T33" fmla="*/ 29 h 36"/>
                <a:gd name="T34" fmla="*/ 21 w 31"/>
                <a:gd name="T35" fmla="*/ 26 h 36"/>
                <a:gd name="T36" fmla="*/ 21 w 31"/>
                <a:gd name="T37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36">
                  <a:moveTo>
                    <a:pt x="22" y="35"/>
                  </a:moveTo>
                  <a:cubicBezTo>
                    <a:pt x="22" y="32"/>
                    <a:pt x="22" y="32"/>
                    <a:pt x="22" y="32"/>
                  </a:cubicBezTo>
                  <a:cubicBezTo>
                    <a:pt x="19" y="34"/>
                    <a:pt x="14" y="36"/>
                    <a:pt x="11" y="36"/>
                  </a:cubicBezTo>
                  <a:cubicBezTo>
                    <a:pt x="5" y="36"/>
                    <a:pt x="0" y="33"/>
                    <a:pt x="0" y="26"/>
                  </a:cubicBezTo>
                  <a:cubicBezTo>
                    <a:pt x="0" y="23"/>
                    <a:pt x="1" y="19"/>
                    <a:pt x="5" y="17"/>
                  </a:cubicBezTo>
                  <a:cubicBezTo>
                    <a:pt x="9" y="15"/>
                    <a:pt x="15" y="14"/>
                    <a:pt x="21" y="13"/>
                  </a:cubicBezTo>
                  <a:cubicBezTo>
                    <a:pt x="21" y="8"/>
                    <a:pt x="17" y="8"/>
                    <a:pt x="14" y="8"/>
                  </a:cubicBezTo>
                  <a:cubicBezTo>
                    <a:pt x="10" y="8"/>
                    <a:pt x="5" y="10"/>
                    <a:pt x="2" y="1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8" y="1"/>
                    <a:pt x="13" y="0"/>
                    <a:pt x="17" y="0"/>
                  </a:cubicBezTo>
                  <a:cubicBezTo>
                    <a:pt x="26" y="0"/>
                    <a:pt x="31" y="4"/>
                    <a:pt x="31" y="14"/>
                  </a:cubicBezTo>
                  <a:cubicBezTo>
                    <a:pt x="31" y="35"/>
                    <a:pt x="31" y="35"/>
                    <a:pt x="31" y="35"/>
                  </a:cubicBezTo>
                  <a:lnTo>
                    <a:pt x="22" y="35"/>
                  </a:lnTo>
                  <a:close/>
                  <a:moveTo>
                    <a:pt x="21" y="19"/>
                  </a:moveTo>
                  <a:cubicBezTo>
                    <a:pt x="16" y="20"/>
                    <a:pt x="14" y="20"/>
                    <a:pt x="12" y="21"/>
                  </a:cubicBezTo>
                  <a:cubicBezTo>
                    <a:pt x="10" y="22"/>
                    <a:pt x="9" y="24"/>
                    <a:pt x="9" y="25"/>
                  </a:cubicBezTo>
                  <a:cubicBezTo>
                    <a:pt x="9" y="27"/>
                    <a:pt x="10" y="29"/>
                    <a:pt x="14" y="29"/>
                  </a:cubicBezTo>
                  <a:cubicBezTo>
                    <a:pt x="15" y="29"/>
                    <a:pt x="19" y="28"/>
                    <a:pt x="21" y="26"/>
                  </a:cubicBezTo>
                  <a:lnTo>
                    <a:pt x="21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9"/>
            <p:cNvSpPr>
              <a:spLocks/>
            </p:cNvSpPr>
            <p:nvPr userDrawn="1"/>
          </p:nvSpPr>
          <p:spPr bwMode="auto">
            <a:xfrm>
              <a:off x="574" y="266"/>
              <a:ext cx="60" cy="106"/>
            </a:xfrm>
            <a:custGeom>
              <a:avLst/>
              <a:gdLst>
                <a:gd name="T0" fmla="*/ 22 w 29"/>
                <a:gd name="T1" fmla="*/ 9 h 51"/>
                <a:gd name="T2" fmla="*/ 16 w 29"/>
                <a:gd name="T3" fmla="*/ 14 h 51"/>
                <a:gd name="T4" fmla="*/ 16 w 29"/>
                <a:gd name="T5" fmla="*/ 17 h 51"/>
                <a:gd name="T6" fmla="*/ 27 w 29"/>
                <a:gd name="T7" fmla="*/ 17 h 51"/>
                <a:gd name="T8" fmla="*/ 27 w 29"/>
                <a:gd name="T9" fmla="*/ 25 h 51"/>
                <a:gd name="T10" fmla="*/ 16 w 29"/>
                <a:gd name="T11" fmla="*/ 25 h 51"/>
                <a:gd name="T12" fmla="*/ 16 w 29"/>
                <a:gd name="T13" fmla="*/ 51 h 51"/>
                <a:gd name="T14" fmla="*/ 6 w 29"/>
                <a:gd name="T15" fmla="*/ 51 h 51"/>
                <a:gd name="T16" fmla="*/ 6 w 29"/>
                <a:gd name="T17" fmla="*/ 25 h 51"/>
                <a:gd name="T18" fmla="*/ 0 w 29"/>
                <a:gd name="T19" fmla="*/ 25 h 51"/>
                <a:gd name="T20" fmla="*/ 0 w 29"/>
                <a:gd name="T21" fmla="*/ 17 h 51"/>
                <a:gd name="T22" fmla="*/ 6 w 29"/>
                <a:gd name="T23" fmla="*/ 17 h 51"/>
                <a:gd name="T24" fmla="*/ 6 w 29"/>
                <a:gd name="T25" fmla="*/ 13 h 51"/>
                <a:gd name="T26" fmla="*/ 19 w 29"/>
                <a:gd name="T27" fmla="*/ 0 h 51"/>
                <a:gd name="T28" fmla="*/ 29 w 29"/>
                <a:gd name="T29" fmla="*/ 2 h 51"/>
                <a:gd name="T30" fmla="*/ 29 w 29"/>
                <a:gd name="T31" fmla="*/ 11 h 51"/>
                <a:gd name="T32" fmla="*/ 22 w 29"/>
                <a:gd name="T33" fmla="*/ 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51">
                  <a:moveTo>
                    <a:pt x="22" y="9"/>
                  </a:moveTo>
                  <a:cubicBezTo>
                    <a:pt x="18" y="9"/>
                    <a:pt x="16" y="11"/>
                    <a:pt x="16" y="14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5"/>
                    <a:pt x="11" y="0"/>
                    <a:pt x="19" y="0"/>
                  </a:cubicBezTo>
                  <a:cubicBezTo>
                    <a:pt x="24" y="0"/>
                    <a:pt x="27" y="1"/>
                    <a:pt x="29" y="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7" y="10"/>
                    <a:pt x="25" y="9"/>
                    <a:pt x="2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30"/>
            <p:cNvSpPr>
              <a:spLocks noEditPoints="1"/>
            </p:cNvSpPr>
            <p:nvPr userDrawn="1"/>
          </p:nvSpPr>
          <p:spPr bwMode="auto">
            <a:xfrm>
              <a:off x="631" y="299"/>
              <a:ext cx="75" cy="77"/>
            </a:xfrm>
            <a:custGeom>
              <a:avLst/>
              <a:gdLst>
                <a:gd name="T0" fmla="*/ 11 w 36"/>
                <a:gd name="T1" fmla="*/ 21 h 37"/>
                <a:gd name="T2" fmla="*/ 21 w 36"/>
                <a:gd name="T3" fmla="*/ 29 h 37"/>
                <a:gd name="T4" fmla="*/ 35 w 36"/>
                <a:gd name="T5" fmla="*/ 24 h 37"/>
                <a:gd name="T6" fmla="*/ 35 w 36"/>
                <a:gd name="T7" fmla="*/ 32 h 37"/>
                <a:gd name="T8" fmla="*/ 19 w 36"/>
                <a:gd name="T9" fmla="*/ 37 h 37"/>
                <a:gd name="T10" fmla="*/ 0 w 36"/>
                <a:gd name="T11" fmla="*/ 18 h 37"/>
                <a:gd name="T12" fmla="*/ 19 w 36"/>
                <a:gd name="T13" fmla="*/ 0 h 37"/>
                <a:gd name="T14" fmla="*/ 36 w 36"/>
                <a:gd name="T15" fmla="*/ 21 h 37"/>
                <a:gd name="T16" fmla="*/ 11 w 36"/>
                <a:gd name="T17" fmla="*/ 21 h 37"/>
                <a:gd name="T18" fmla="*/ 19 w 36"/>
                <a:gd name="T19" fmla="*/ 8 h 37"/>
                <a:gd name="T20" fmla="*/ 11 w 36"/>
                <a:gd name="T21" fmla="*/ 14 h 37"/>
                <a:gd name="T22" fmla="*/ 25 w 36"/>
                <a:gd name="T23" fmla="*/ 14 h 37"/>
                <a:gd name="T24" fmla="*/ 19 w 36"/>
                <a:gd name="T25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7">
                  <a:moveTo>
                    <a:pt x="11" y="21"/>
                  </a:moveTo>
                  <a:cubicBezTo>
                    <a:pt x="11" y="25"/>
                    <a:pt x="15" y="29"/>
                    <a:pt x="21" y="29"/>
                  </a:cubicBezTo>
                  <a:cubicBezTo>
                    <a:pt x="25" y="29"/>
                    <a:pt x="32" y="26"/>
                    <a:pt x="35" y="24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1" y="35"/>
                    <a:pt x="25" y="37"/>
                    <a:pt x="19" y="37"/>
                  </a:cubicBezTo>
                  <a:cubicBezTo>
                    <a:pt x="8" y="37"/>
                    <a:pt x="0" y="29"/>
                    <a:pt x="0" y="18"/>
                  </a:cubicBezTo>
                  <a:cubicBezTo>
                    <a:pt x="0" y="9"/>
                    <a:pt x="7" y="0"/>
                    <a:pt x="19" y="0"/>
                  </a:cubicBezTo>
                  <a:cubicBezTo>
                    <a:pt x="26" y="0"/>
                    <a:pt x="36" y="4"/>
                    <a:pt x="36" y="21"/>
                  </a:cubicBezTo>
                  <a:lnTo>
                    <a:pt x="11" y="21"/>
                  </a:lnTo>
                  <a:close/>
                  <a:moveTo>
                    <a:pt x="19" y="8"/>
                  </a:moveTo>
                  <a:cubicBezTo>
                    <a:pt x="15" y="8"/>
                    <a:pt x="12" y="11"/>
                    <a:pt x="11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0"/>
                    <a:pt x="22" y="8"/>
                    <a:pt x="19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31"/>
            <p:cNvSpPr>
              <a:spLocks/>
            </p:cNvSpPr>
            <p:nvPr userDrawn="1"/>
          </p:nvSpPr>
          <p:spPr bwMode="auto">
            <a:xfrm>
              <a:off x="716" y="282"/>
              <a:ext cx="60" cy="92"/>
            </a:xfrm>
            <a:custGeom>
              <a:avLst/>
              <a:gdLst>
                <a:gd name="T0" fmla="*/ 20 w 29"/>
                <a:gd name="T1" fmla="*/ 44 h 44"/>
                <a:gd name="T2" fmla="*/ 6 w 29"/>
                <a:gd name="T3" fmla="*/ 32 h 44"/>
                <a:gd name="T4" fmla="*/ 6 w 29"/>
                <a:gd name="T5" fmla="*/ 17 h 44"/>
                <a:gd name="T6" fmla="*/ 0 w 29"/>
                <a:gd name="T7" fmla="*/ 17 h 44"/>
                <a:gd name="T8" fmla="*/ 0 w 29"/>
                <a:gd name="T9" fmla="*/ 9 h 44"/>
                <a:gd name="T10" fmla="*/ 6 w 29"/>
                <a:gd name="T11" fmla="*/ 9 h 44"/>
                <a:gd name="T12" fmla="*/ 6 w 29"/>
                <a:gd name="T13" fmla="*/ 0 h 44"/>
                <a:gd name="T14" fmla="*/ 17 w 29"/>
                <a:gd name="T15" fmla="*/ 0 h 44"/>
                <a:gd name="T16" fmla="*/ 17 w 29"/>
                <a:gd name="T17" fmla="*/ 9 h 44"/>
                <a:gd name="T18" fmla="*/ 28 w 29"/>
                <a:gd name="T19" fmla="*/ 9 h 44"/>
                <a:gd name="T20" fmla="*/ 28 w 29"/>
                <a:gd name="T21" fmla="*/ 17 h 44"/>
                <a:gd name="T22" fmla="*/ 17 w 29"/>
                <a:gd name="T23" fmla="*/ 17 h 44"/>
                <a:gd name="T24" fmla="*/ 17 w 29"/>
                <a:gd name="T25" fmla="*/ 30 h 44"/>
                <a:gd name="T26" fmla="*/ 22 w 29"/>
                <a:gd name="T27" fmla="*/ 36 h 44"/>
                <a:gd name="T28" fmla="*/ 29 w 29"/>
                <a:gd name="T29" fmla="*/ 33 h 44"/>
                <a:gd name="T30" fmla="*/ 29 w 29"/>
                <a:gd name="T31" fmla="*/ 42 h 44"/>
                <a:gd name="T32" fmla="*/ 20 w 29"/>
                <a:gd name="T3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44">
                  <a:moveTo>
                    <a:pt x="20" y="44"/>
                  </a:moveTo>
                  <a:cubicBezTo>
                    <a:pt x="12" y="44"/>
                    <a:pt x="6" y="40"/>
                    <a:pt x="6" y="32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34"/>
                    <a:pt x="19" y="36"/>
                    <a:pt x="22" y="36"/>
                  </a:cubicBezTo>
                  <a:cubicBezTo>
                    <a:pt x="25" y="36"/>
                    <a:pt x="28" y="34"/>
                    <a:pt x="29" y="3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6" y="43"/>
                    <a:pt x="23" y="44"/>
                    <a:pt x="20" y="4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32"/>
            <p:cNvSpPr>
              <a:spLocks/>
            </p:cNvSpPr>
            <p:nvPr userDrawn="1"/>
          </p:nvSpPr>
          <p:spPr bwMode="auto">
            <a:xfrm>
              <a:off x="776" y="301"/>
              <a:ext cx="85" cy="108"/>
            </a:xfrm>
            <a:custGeom>
              <a:avLst/>
              <a:gdLst>
                <a:gd name="T0" fmla="*/ 20 w 41"/>
                <a:gd name="T1" fmla="*/ 42 h 52"/>
                <a:gd name="T2" fmla="*/ 7 w 41"/>
                <a:gd name="T3" fmla="*/ 52 h 52"/>
                <a:gd name="T4" fmla="*/ 0 w 41"/>
                <a:gd name="T5" fmla="*/ 51 h 52"/>
                <a:gd name="T6" fmla="*/ 0 w 41"/>
                <a:gd name="T7" fmla="*/ 43 h 52"/>
                <a:gd name="T8" fmla="*/ 5 w 41"/>
                <a:gd name="T9" fmla="*/ 44 h 52"/>
                <a:gd name="T10" fmla="*/ 10 w 41"/>
                <a:gd name="T11" fmla="*/ 40 h 52"/>
                <a:gd name="T12" fmla="*/ 15 w 41"/>
                <a:gd name="T13" fmla="*/ 31 h 52"/>
                <a:gd name="T14" fmla="*/ 0 w 41"/>
                <a:gd name="T15" fmla="*/ 0 h 52"/>
                <a:gd name="T16" fmla="*/ 12 w 41"/>
                <a:gd name="T17" fmla="*/ 0 h 52"/>
                <a:gd name="T18" fmla="*/ 21 w 41"/>
                <a:gd name="T19" fmla="*/ 20 h 52"/>
                <a:gd name="T20" fmla="*/ 29 w 41"/>
                <a:gd name="T21" fmla="*/ 0 h 52"/>
                <a:gd name="T22" fmla="*/ 41 w 41"/>
                <a:gd name="T23" fmla="*/ 0 h 52"/>
                <a:gd name="T24" fmla="*/ 20 w 41"/>
                <a:gd name="T25" fmla="*/ 4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52">
                  <a:moveTo>
                    <a:pt x="20" y="42"/>
                  </a:moveTo>
                  <a:cubicBezTo>
                    <a:pt x="17" y="49"/>
                    <a:pt x="13" y="52"/>
                    <a:pt x="7" y="52"/>
                  </a:cubicBezTo>
                  <a:cubicBezTo>
                    <a:pt x="4" y="52"/>
                    <a:pt x="1" y="52"/>
                    <a:pt x="0" y="51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2" y="43"/>
                    <a:pt x="3" y="44"/>
                    <a:pt x="5" y="44"/>
                  </a:cubicBezTo>
                  <a:cubicBezTo>
                    <a:pt x="8" y="44"/>
                    <a:pt x="9" y="42"/>
                    <a:pt x="10" y="40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1" y="0"/>
                    <a:pt x="41" y="0"/>
                    <a:pt x="41" y="0"/>
                  </a:cubicBezTo>
                  <a:lnTo>
                    <a:pt x="2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33"/>
            <p:cNvSpPr>
              <a:spLocks/>
            </p:cNvSpPr>
            <p:nvPr userDrawn="1"/>
          </p:nvSpPr>
          <p:spPr bwMode="auto">
            <a:xfrm>
              <a:off x="80" y="399"/>
              <a:ext cx="171" cy="116"/>
            </a:xfrm>
            <a:custGeom>
              <a:avLst/>
              <a:gdLst>
                <a:gd name="T0" fmla="*/ 72 w 83"/>
                <a:gd name="T1" fmla="*/ 50 h 56"/>
                <a:gd name="T2" fmla="*/ 71 w 83"/>
                <a:gd name="T3" fmla="*/ 45 h 56"/>
                <a:gd name="T4" fmla="*/ 70 w 83"/>
                <a:gd name="T5" fmla="*/ 37 h 56"/>
                <a:gd name="T6" fmla="*/ 69 w 83"/>
                <a:gd name="T7" fmla="*/ 32 h 56"/>
                <a:gd name="T8" fmla="*/ 69 w 83"/>
                <a:gd name="T9" fmla="*/ 26 h 56"/>
                <a:gd name="T10" fmla="*/ 68 w 83"/>
                <a:gd name="T11" fmla="*/ 19 h 56"/>
                <a:gd name="T12" fmla="*/ 66 w 83"/>
                <a:gd name="T13" fmla="*/ 17 h 56"/>
                <a:gd name="T14" fmla="*/ 59 w 83"/>
                <a:gd name="T15" fmla="*/ 26 h 56"/>
                <a:gd name="T16" fmla="*/ 52 w 83"/>
                <a:gd name="T17" fmla="*/ 34 h 56"/>
                <a:gd name="T18" fmla="*/ 47 w 83"/>
                <a:gd name="T19" fmla="*/ 37 h 56"/>
                <a:gd name="T20" fmla="*/ 43 w 83"/>
                <a:gd name="T21" fmla="*/ 42 h 56"/>
                <a:gd name="T22" fmla="*/ 38 w 83"/>
                <a:gd name="T23" fmla="*/ 46 h 56"/>
                <a:gd name="T24" fmla="*/ 35 w 83"/>
                <a:gd name="T25" fmla="*/ 42 h 56"/>
                <a:gd name="T26" fmla="*/ 34 w 83"/>
                <a:gd name="T27" fmla="*/ 39 h 56"/>
                <a:gd name="T28" fmla="*/ 33 w 83"/>
                <a:gd name="T29" fmla="*/ 36 h 56"/>
                <a:gd name="T30" fmla="*/ 28 w 83"/>
                <a:gd name="T31" fmla="*/ 30 h 56"/>
                <a:gd name="T32" fmla="*/ 24 w 83"/>
                <a:gd name="T33" fmla="*/ 23 h 56"/>
                <a:gd name="T34" fmla="*/ 18 w 83"/>
                <a:gd name="T35" fmla="*/ 16 h 56"/>
                <a:gd name="T36" fmla="*/ 16 w 83"/>
                <a:gd name="T37" fmla="*/ 27 h 56"/>
                <a:gd name="T38" fmla="*/ 12 w 83"/>
                <a:gd name="T39" fmla="*/ 37 h 56"/>
                <a:gd name="T40" fmla="*/ 9 w 83"/>
                <a:gd name="T41" fmla="*/ 44 h 56"/>
                <a:gd name="T42" fmla="*/ 8 w 83"/>
                <a:gd name="T43" fmla="*/ 52 h 56"/>
                <a:gd name="T44" fmla="*/ 0 w 83"/>
                <a:gd name="T45" fmla="*/ 52 h 56"/>
                <a:gd name="T46" fmla="*/ 3 w 83"/>
                <a:gd name="T47" fmla="*/ 44 h 56"/>
                <a:gd name="T48" fmla="*/ 5 w 83"/>
                <a:gd name="T49" fmla="*/ 38 h 56"/>
                <a:gd name="T50" fmla="*/ 6 w 83"/>
                <a:gd name="T51" fmla="*/ 32 h 56"/>
                <a:gd name="T52" fmla="*/ 8 w 83"/>
                <a:gd name="T53" fmla="*/ 27 h 56"/>
                <a:gd name="T54" fmla="*/ 10 w 83"/>
                <a:gd name="T55" fmla="*/ 18 h 56"/>
                <a:gd name="T56" fmla="*/ 10 w 83"/>
                <a:gd name="T57" fmla="*/ 12 h 56"/>
                <a:gd name="T58" fmla="*/ 9 w 83"/>
                <a:gd name="T59" fmla="*/ 7 h 56"/>
                <a:gd name="T60" fmla="*/ 11 w 83"/>
                <a:gd name="T61" fmla="*/ 4 h 56"/>
                <a:gd name="T62" fmla="*/ 13 w 83"/>
                <a:gd name="T63" fmla="*/ 2 h 56"/>
                <a:gd name="T64" fmla="*/ 18 w 83"/>
                <a:gd name="T65" fmla="*/ 3 h 56"/>
                <a:gd name="T66" fmla="*/ 20 w 83"/>
                <a:gd name="T67" fmla="*/ 7 h 56"/>
                <a:gd name="T68" fmla="*/ 21 w 83"/>
                <a:gd name="T69" fmla="*/ 10 h 56"/>
                <a:gd name="T70" fmla="*/ 24 w 83"/>
                <a:gd name="T71" fmla="*/ 11 h 56"/>
                <a:gd name="T72" fmla="*/ 26 w 83"/>
                <a:gd name="T73" fmla="*/ 16 h 56"/>
                <a:gd name="T74" fmla="*/ 33 w 83"/>
                <a:gd name="T75" fmla="*/ 24 h 56"/>
                <a:gd name="T76" fmla="*/ 38 w 83"/>
                <a:gd name="T77" fmla="*/ 33 h 56"/>
                <a:gd name="T78" fmla="*/ 40 w 83"/>
                <a:gd name="T79" fmla="*/ 35 h 56"/>
                <a:gd name="T80" fmla="*/ 45 w 83"/>
                <a:gd name="T81" fmla="*/ 29 h 56"/>
                <a:gd name="T82" fmla="*/ 46 w 83"/>
                <a:gd name="T83" fmla="*/ 28 h 56"/>
                <a:gd name="T84" fmla="*/ 51 w 83"/>
                <a:gd name="T85" fmla="*/ 24 h 56"/>
                <a:gd name="T86" fmla="*/ 58 w 83"/>
                <a:gd name="T87" fmla="*/ 16 h 56"/>
                <a:gd name="T88" fmla="*/ 61 w 83"/>
                <a:gd name="T89" fmla="*/ 12 h 56"/>
                <a:gd name="T90" fmla="*/ 65 w 83"/>
                <a:gd name="T91" fmla="*/ 9 h 56"/>
                <a:gd name="T92" fmla="*/ 66 w 83"/>
                <a:gd name="T93" fmla="*/ 2 h 56"/>
                <a:gd name="T94" fmla="*/ 72 w 83"/>
                <a:gd name="T95" fmla="*/ 1 h 56"/>
                <a:gd name="T96" fmla="*/ 73 w 83"/>
                <a:gd name="T97" fmla="*/ 3 h 56"/>
                <a:gd name="T98" fmla="*/ 75 w 83"/>
                <a:gd name="T99" fmla="*/ 6 h 56"/>
                <a:gd name="T100" fmla="*/ 76 w 83"/>
                <a:gd name="T101" fmla="*/ 11 h 56"/>
                <a:gd name="T102" fmla="*/ 76 w 83"/>
                <a:gd name="T103" fmla="*/ 12 h 56"/>
                <a:gd name="T104" fmla="*/ 76 w 83"/>
                <a:gd name="T105" fmla="*/ 16 h 56"/>
                <a:gd name="T106" fmla="*/ 76 w 83"/>
                <a:gd name="T107" fmla="*/ 22 h 56"/>
                <a:gd name="T108" fmla="*/ 77 w 83"/>
                <a:gd name="T109" fmla="*/ 30 h 56"/>
                <a:gd name="T110" fmla="*/ 77 w 83"/>
                <a:gd name="T111" fmla="*/ 34 h 56"/>
                <a:gd name="T112" fmla="*/ 78 w 83"/>
                <a:gd name="T113" fmla="*/ 46 h 56"/>
                <a:gd name="T114" fmla="*/ 79 w 83"/>
                <a:gd name="T11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3" h="56">
                  <a:moveTo>
                    <a:pt x="79" y="56"/>
                  </a:moveTo>
                  <a:cubicBezTo>
                    <a:pt x="76" y="53"/>
                    <a:pt x="76" y="53"/>
                    <a:pt x="76" y="53"/>
                  </a:cubicBezTo>
                  <a:cubicBezTo>
                    <a:pt x="72" y="50"/>
                    <a:pt x="72" y="50"/>
                    <a:pt x="72" y="50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1" y="46"/>
                    <a:pt x="71" y="46"/>
                    <a:pt x="71" y="46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70" y="43"/>
                    <a:pt x="69" y="41"/>
                    <a:pt x="69" y="39"/>
                  </a:cubicBezTo>
                  <a:cubicBezTo>
                    <a:pt x="69" y="38"/>
                    <a:pt x="69" y="38"/>
                    <a:pt x="70" y="37"/>
                  </a:cubicBezTo>
                  <a:cubicBezTo>
                    <a:pt x="70" y="37"/>
                    <a:pt x="70" y="37"/>
                    <a:pt x="70" y="37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69" y="32"/>
                    <a:pt x="69" y="32"/>
                    <a:pt x="69" y="32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69" y="28"/>
                    <a:pt x="69" y="27"/>
                    <a:pt x="69" y="26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9" y="25"/>
                    <a:pt x="69" y="23"/>
                    <a:pt x="68" y="22"/>
                  </a:cubicBezTo>
                  <a:cubicBezTo>
                    <a:pt x="68" y="19"/>
                    <a:pt x="68" y="19"/>
                    <a:pt x="68" y="19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3" y="21"/>
                    <a:pt x="63" y="21"/>
                    <a:pt x="63" y="21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1" y="44"/>
                    <a:pt x="41" y="44"/>
                    <a:pt x="41" y="45"/>
                  </a:cubicBezTo>
                  <a:cubicBezTo>
                    <a:pt x="40" y="46"/>
                    <a:pt x="39" y="46"/>
                    <a:pt x="38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2" y="35"/>
                    <a:pt x="31" y="34"/>
                    <a:pt x="30" y="33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7"/>
                    <a:pt x="19" y="16"/>
                    <a:pt x="18" y="16"/>
                  </a:cubicBezTo>
                  <a:cubicBezTo>
                    <a:pt x="18" y="19"/>
                    <a:pt x="18" y="20"/>
                    <a:pt x="17" y="22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7"/>
                    <a:pt x="8" y="49"/>
                    <a:pt x="7" y="50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6" y="54"/>
                    <a:pt x="4" y="55"/>
                    <a:pt x="3" y="55"/>
                  </a:cubicBezTo>
                  <a:cubicBezTo>
                    <a:pt x="2" y="55"/>
                    <a:pt x="2" y="55"/>
                    <a:pt x="1" y="54"/>
                  </a:cubicBezTo>
                  <a:cubicBezTo>
                    <a:pt x="0" y="53"/>
                    <a:pt x="0" y="53"/>
                    <a:pt x="0" y="5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" y="46"/>
                    <a:pt x="2" y="44"/>
                    <a:pt x="3" y="4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40"/>
                    <a:pt x="3" y="39"/>
                    <a:pt x="5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4"/>
                    <a:pt x="6" y="33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0"/>
                    <a:pt x="22" y="10"/>
                    <a:pt x="23" y="10"/>
                  </a:cubicBezTo>
                  <a:cubicBezTo>
                    <a:pt x="23" y="10"/>
                    <a:pt x="24" y="11"/>
                    <a:pt x="24" y="11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8" y="33"/>
                    <a:pt x="38" y="34"/>
                    <a:pt x="39" y="34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5" y="30"/>
                    <a:pt x="45" y="29"/>
                    <a:pt x="45" y="29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7" y="27"/>
                    <a:pt x="47" y="27"/>
                    <a:pt x="48" y="27"/>
                  </a:cubicBezTo>
                  <a:cubicBezTo>
                    <a:pt x="48" y="26"/>
                    <a:pt x="49" y="25"/>
                    <a:pt x="50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2" y="21"/>
                    <a:pt x="53" y="20"/>
                    <a:pt x="55" y="19"/>
                  </a:cubicBezTo>
                  <a:cubicBezTo>
                    <a:pt x="55" y="18"/>
                    <a:pt x="56" y="17"/>
                    <a:pt x="58" y="16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2" y="11"/>
                    <a:pt x="63" y="10"/>
                    <a:pt x="63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6" y="2"/>
                    <a:pt x="66" y="2"/>
                    <a:pt x="66" y="2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8" y="0"/>
                    <a:pt x="69" y="0"/>
                    <a:pt x="69" y="0"/>
                  </a:cubicBezTo>
                  <a:cubicBezTo>
                    <a:pt x="69" y="0"/>
                    <a:pt x="70" y="0"/>
                    <a:pt x="72" y="1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74" y="4"/>
                    <a:pt x="74" y="4"/>
                    <a:pt x="74" y="4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5" y="5"/>
                    <a:pt x="75" y="6"/>
                    <a:pt x="75" y="6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5" y="9"/>
                    <a:pt x="75" y="10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5" y="12"/>
                    <a:pt x="75" y="12"/>
                    <a:pt x="75" y="12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76" y="13"/>
                    <a:pt x="76" y="13"/>
                    <a:pt x="76" y="13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6" y="22"/>
                    <a:pt x="76" y="22"/>
                    <a:pt x="76" y="22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77" y="27"/>
                    <a:pt x="78" y="28"/>
                    <a:pt x="78" y="29"/>
                  </a:cubicBezTo>
                  <a:cubicBezTo>
                    <a:pt x="78" y="29"/>
                    <a:pt x="77" y="30"/>
                    <a:pt x="77" y="30"/>
                  </a:cubicBezTo>
                  <a:cubicBezTo>
                    <a:pt x="77" y="31"/>
                    <a:pt x="78" y="31"/>
                    <a:pt x="78" y="32"/>
                  </a:cubicBezTo>
                  <a:cubicBezTo>
                    <a:pt x="78" y="32"/>
                    <a:pt x="77" y="33"/>
                    <a:pt x="77" y="33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8" y="43"/>
                    <a:pt x="78" y="43"/>
                    <a:pt x="78" y="43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79" y="47"/>
                    <a:pt x="79" y="48"/>
                    <a:pt x="79" y="48"/>
                  </a:cubicBezTo>
                  <a:cubicBezTo>
                    <a:pt x="81" y="50"/>
                    <a:pt x="83" y="51"/>
                    <a:pt x="83" y="53"/>
                  </a:cubicBezTo>
                  <a:cubicBezTo>
                    <a:pt x="82" y="54"/>
                    <a:pt x="81" y="55"/>
                    <a:pt x="79" y="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34"/>
            <p:cNvSpPr>
              <a:spLocks noEditPoints="1"/>
            </p:cNvSpPr>
            <p:nvPr userDrawn="1"/>
          </p:nvSpPr>
          <p:spPr bwMode="auto">
            <a:xfrm>
              <a:off x="266" y="409"/>
              <a:ext cx="84" cy="104"/>
            </a:xfrm>
            <a:custGeom>
              <a:avLst/>
              <a:gdLst>
                <a:gd name="T0" fmla="*/ 40 w 41"/>
                <a:gd name="T1" fmla="*/ 12 h 50"/>
                <a:gd name="T2" fmla="*/ 39 w 41"/>
                <a:gd name="T3" fmla="*/ 15 h 50"/>
                <a:gd name="T4" fmla="*/ 38 w 41"/>
                <a:gd name="T5" fmla="*/ 18 h 50"/>
                <a:gd name="T6" fmla="*/ 39 w 41"/>
                <a:gd name="T7" fmla="*/ 21 h 50"/>
                <a:gd name="T8" fmla="*/ 38 w 41"/>
                <a:gd name="T9" fmla="*/ 24 h 50"/>
                <a:gd name="T10" fmla="*/ 38 w 41"/>
                <a:gd name="T11" fmla="*/ 27 h 50"/>
                <a:gd name="T12" fmla="*/ 38 w 41"/>
                <a:gd name="T13" fmla="*/ 32 h 50"/>
                <a:gd name="T14" fmla="*/ 37 w 41"/>
                <a:gd name="T15" fmla="*/ 35 h 50"/>
                <a:gd name="T16" fmla="*/ 37 w 41"/>
                <a:gd name="T17" fmla="*/ 38 h 50"/>
                <a:gd name="T18" fmla="*/ 37 w 41"/>
                <a:gd name="T19" fmla="*/ 40 h 50"/>
                <a:gd name="T20" fmla="*/ 39 w 41"/>
                <a:gd name="T21" fmla="*/ 44 h 50"/>
                <a:gd name="T22" fmla="*/ 39 w 41"/>
                <a:gd name="T23" fmla="*/ 47 h 50"/>
                <a:gd name="T24" fmla="*/ 35 w 41"/>
                <a:gd name="T25" fmla="*/ 49 h 50"/>
                <a:gd name="T26" fmla="*/ 31 w 41"/>
                <a:gd name="T27" fmla="*/ 44 h 50"/>
                <a:gd name="T28" fmla="*/ 30 w 41"/>
                <a:gd name="T29" fmla="*/ 34 h 50"/>
                <a:gd name="T30" fmla="*/ 28 w 41"/>
                <a:gd name="T31" fmla="*/ 30 h 50"/>
                <a:gd name="T32" fmla="*/ 25 w 41"/>
                <a:gd name="T33" fmla="*/ 35 h 50"/>
                <a:gd name="T34" fmla="*/ 20 w 41"/>
                <a:gd name="T35" fmla="*/ 41 h 50"/>
                <a:gd name="T36" fmla="*/ 12 w 41"/>
                <a:gd name="T37" fmla="*/ 48 h 50"/>
                <a:gd name="T38" fmla="*/ 5 w 41"/>
                <a:gd name="T39" fmla="*/ 48 h 50"/>
                <a:gd name="T40" fmla="*/ 1 w 41"/>
                <a:gd name="T41" fmla="*/ 40 h 50"/>
                <a:gd name="T42" fmla="*/ 1 w 41"/>
                <a:gd name="T43" fmla="*/ 36 h 50"/>
                <a:gd name="T44" fmla="*/ 2 w 41"/>
                <a:gd name="T45" fmla="*/ 30 h 50"/>
                <a:gd name="T46" fmla="*/ 2 w 41"/>
                <a:gd name="T47" fmla="*/ 26 h 50"/>
                <a:gd name="T48" fmla="*/ 2 w 41"/>
                <a:gd name="T49" fmla="*/ 24 h 50"/>
                <a:gd name="T50" fmla="*/ 5 w 41"/>
                <a:gd name="T51" fmla="*/ 19 h 50"/>
                <a:gd name="T52" fmla="*/ 5 w 41"/>
                <a:gd name="T53" fmla="*/ 17 h 50"/>
                <a:gd name="T54" fmla="*/ 7 w 41"/>
                <a:gd name="T55" fmla="*/ 11 h 50"/>
                <a:gd name="T56" fmla="*/ 7 w 41"/>
                <a:gd name="T57" fmla="*/ 9 h 50"/>
                <a:gd name="T58" fmla="*/ 14 w 41"/>
                <a:gd name="T59" fmla="*/ 2 h 50"/>
                <a:gd name="T60" fmla="*/ 25 w 41"/>
                <a:gd name="T61" fmla="*/ 1 h 50"/>
                <a:gd name="T62" fmla="*/ 31 w 41"/>
                <a:gd name="T63" fmla="*/ 3 h 50"/>
                <a:gd name="T64" fmla="*/ 35 w 41"/>
                <a:gd name="T65" fmla="*/ 5 h 50"/>
                <a:gd name="T66" fmla="*/ 41 w 41"/>
                <a:gd name="T67" fmla="*/ 7 h 50"/>
                <a:gd name="T68" fmla="*/ 31 w 41"/>
                <a:gd name="T69" fmla="*/ 11 h 50"/>
                <a:gd name="T70" fmla="*/ 24 w 41"/>
                <a:gd name="T71" fmla="*/ 8 h 50"/>
                <a:gd name="T72" fmla="*/ 22 w 41"/>
                <a:gd name="T73" fmla="*/ 8 h 50"/>
                <a:gd name="T74" fmla="*/ 17 w 41"/>
                <a:gd name="T75" fmla="*/ 9 h 50"/>
                <a:gd name="T76" fmla="*/ 14 w 41"/>
                <a:gd name="T77" fmla="*/ 12 h 50"/>
                <a:gd name="T78" fmla="*/ 14 w 41"/>
                <a:gd name="T79" fmla="*/ 17 h 50"/>
                <a:gd name="T80" fmla="*/ 11 w 41"/>
                <a:gd name="T81" fmla="*/ 23 h 50"/>
                <a:gd name="T82" fmla="*/ 10 w 41"/>
                <a:gd name="T83" fmla="*/ 26 h 50"/>
                <a:gd name="T84" fmla="*/ 9 w 41"/>
                <a:gd name="T85" fmla="*/ 29 h 50"/>
                <a:gd name="T86" fmla="*/ 9 w 41"/>
                <a:gd name="T87" fmla="*/ 32 h 50"/>
                <a:gd name="T88" fmla="*/ 8 w 41"/>
                <a:gd name="T89" fmla="*/ 35 h 50"/>
                <a:gd name="T90" fmla="*/ 7 w 41"/>
                <a:gd name="T91" fmla="*/ 41 h 50"/>
                <a:gd name="T92" fmla="*/ 8 w 41"/>
                <a:gd name="T93" fmla="*/ 41 h 50"/>
                <a:gd name="T94" fmla="*/ 10 w 41"/>
                <a:gd name="T95" fmla="*/ 39 h 50"/>
                <a:gd name="T96" fmla="*/ 17 w 41"/>
                <a:gd name="T97" fmla="*/ 33 h 50"/>
                <a:gd name="T98" fmla="*/ 20 w 41"/>
                <a:gd name="T99" fmla="*/ 29 h 50"/>
                <a:gd name="T100" fmla="*/ 22 w 41"/>
                <a:gd name="T101" fmla="*/ 27 h 50"/>
                <a:gd name="T102" fmla="*/ 29 w 41"/>
                <a:gd name="T103" fmla="*/ 18 h 50"/>
                <a:gd name="T104" fmla="*/ 31 w 41"/>
                <a:gd name="T105" fmla="*/ 15 h 50"/>
                <a:gd name="T106" fmla="*/ 32 w 41"/>
                <a:gd name="T107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" h="50">
                  <a:moveTo>
                    <a:pt x="40" y="8"/>
                  </a:moveTo>
                  <a:cubicBezTo>
                    <a:pt x="41" y="11"/>
                    <a:pt x="41" y="11"/>
                    <a:pt x="41" y="11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6"/>
                    <a:pt x="39" y="17"/>
                    <a:pt x="39" y="17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7" y="39"/>
                    <a:pt x="37" y="39"/>
                    <a:pt x="37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44"/>
                    <a:pt x="41" y="45"/>
                    <a:pt x="41" y="46"/>
                  </a:cubicBezTo>
                  <a:cubicBezTo>
                    <a:pt x="39" y="47"/>
                    <a:pt x="39" y="47"/>
                    <a:pt x="39" y="47"/>
                  </a:cubicBezTo>
                  <a:cubicBezTo>
                    <a:pt x="39" y="48"/>
                    <a:pt x="38" y="48"/>
                    <a:pt x="37" y="49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4" y="50"/>
                    <a:pt x="34" y="50"/>
                    <a:pt x="34" y="50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0" y="43"/>
                    <a:pt x="30" y="42"/>
                    <a:pt x="30" y="41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7" y="50"/>
                    <a:pt x="6" y="49"/>
                    <a:pt x="5" y="48"/>
                  </a:cubicBezTo>
                  <a:cubicBezTo>
                    <a:pt x="2" y="46"/>
                    <a:pt x="1" y="45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2" y="30"/>
                    <a:pt x="2" y="30"/>
                  </a:cubicBezTo>
                  <a:cubicBezTo>
                    <a:pt x="2" y="30"/>
                    <a:pt x="2" y="29"/>
                    <a:pt x="2" y="29"/>
                  </a:cubicBezTo>
                  <a:cubicBezTo>
                    <a:pt x="2" y="29"/>
                    <a:pt x="2" y="29"/>
                    <a:pt x="2" y="28"/>
                  </a:cubicBezTo>
                  <a:cubicBezTo>
                    <a:pt x="2" y="28"/>
                    <a:pt x="2" y="27"/>
                    <a:pt x="2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2" y="25"/>
                    <a:pt x="2" y="25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3"/>
                    <a:pt x="2" y="23"/>
                  </a:cubicBezTo>
                  <a:cubicBezTo>
                    <a:pt x="2" y="22"/>
                    <a:pt x="3" y="22"/>
                    <a:pt x="4" y="21"/>
                  </a:cubicBezTo>
                  <a:cubicBezTo>
                    <a:pt x="4" y="21"/>
                    <a:pt x="4" y="20"/>
                    <a:pt x="5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5"/>
                    <a:pt x="6" y="14"/>
                    <a:pt x="7" y="13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0"/>
                    <a:pt x="7" y="10"/>
                  </a:cubicBezTo>
                  <a:cubicBezTo>
                    <a:pt x="7" y="10"/>
                    <a:pt x="7" y="10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7"/>
                    <a:pt x="10" y="5"/>
                    <a:pt x="12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9" y="2"/>
                    <a:pt x="30" y="2"/>
                    <a:pt x="31" y="3"/>
                  </a:cubicBezTo>
                  <a:cubicBezTo>
                    <a:pt x="31" y="3"/>
                    <a:pt x="31" y="3"/>
                    <a:pt x="31" y="2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1" y="7"/>
                    <a:pt x="41" y="7"/>
                    <a:pt x="41" y="7"/>
                  </a:cubicBezTo>
                  <a:lnTo>
                    <a:pt x="40" y="8"/>
                  </a:lnTo>
                  <a:close/>
                  <a:moveTo>
                    <a:pt x="31" y="11"/>
                  </a:moveTo>
                  <a:cubicBezTo>
                    <a:pt x="31" y="11"/>
                    <a:pt x="31" y="11"/>
                    <a:pt x="31" y="11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11"/>
                    <a:pt x="14" y="12"/>
                    <a:pt x="14" y="12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1" y="20"/>
                    <a:pt x="11" y="21"/>
                    <a:pt x="11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30"/>
                    <a:pt x="9" y="31"/>
                    <a:pt x="9" y="31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9" y="41"/>
                    <a:pt x="9" y="40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9" y="31"/>
                    <a:pt x="19" y="31"/>
                    <a:pt x="20" y="31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7"/>
                    <a:pt x="23" y="27"/>
                    <a:pt x="23" y="26"/>
                  </a:cubicBezTo>
                  <a:cubicBezTo>
                    <a:pt x="23" y="26"/>
                    <a:pt x="24" y="25"/>
                    <a:pt x="24" y="2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2" y="12"/>
                    <a:pt x="32" y="12"/>
                    <a:pt x="32" y="12"/>
                  </a:cubicBezTo>
                  <a:lnTo>
                    <a:pt x="3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35"/>
            <p:cNvSpPr>
              <a:spLocks/>
            </p:cNvSpPr>
            <p:nvPr userDrawn="1"/>
          </p:nvSpPr>
          <p:spPr bwMode="auto">
            <a:xfrm>
              <a:off x="361" y="390"/>
              <a:ext cx="80" cy="121"/>
            </a:xfrm>
            <a:custGeom>
              <a:avLst/>
              <a:gdLst>
                <a:gd name="T0" fmla="*/ 34 w 39"/>
                <a:gd name="T1" fmla="*/ 53 h 58"/>
                <a:gd name="T2" fmla="*/ 29 w 39"/>
                <a:gd name="T3" fmla="*/ 57 h 58"/>
                <a:gd name="T4" fmla="*/ 25 w 39"/>
                <a:gd name="T5" fmla="*/ 57 h 58"/>
                <a:gd name="T6" fmla="*/ 21 w 39"/>
                <a:gd name="T7" fmla="*/ 57 h 58"/>
                <a:gd name="T8" fmla="*/ 16 w 39"/>
                <a:gd name="T9" fmla="*/ 55 h 58"/>
                <a:gd name="T10" fmla="*/ 13 w 39"/>
                <a:gd name="T11" fmla="*/ 52 h 58"/>
                <a:gd name="T12" fmla="*/ 10 w 39"/>
                <a:gd name="T13" fmla="*/ 46 h 58"/>
                <a:gd name="T14" fmla="*/ 9 w 39"/>
                <a:gd name="T15" fmla="*/ 40 h 58"/>
                <a:gd name="T16" fmla="*/ 9 w 39"/>
                <a:gd name="T17" fmla="*/ 37 h 58"/>
                <a:gd name="T18" fmla="*/ 9 w 39"/>
                <a:gd name="T19" fmla="*/ 34 h 58"/>
                <a:gd name="T20" fmla="*/ 9 w 39"/>
                <a:gd name="T21" fmla="*/ 32 h 58"/>
                <a:gd name="T22" fmla="*/ 9 w 39"/>
                <a:gd name="T23" fmla="*/ 28 h 58"/>
                <a:gd name="T24" fmla="*/ 9 w 39"/>
                <a:gd name="T25" fmla="*/ 26 h 58"/>
                <a:gd name="T26" fmla="*/ 6 w 39"/>
                <a:gd name="T27" fmla="*/ 26 h 58"/>
                <a:gd name="T28" fmla="*/ 4 w 39"/>
                <a:gd name="T29" fmla="*/ 25 h 58"/>
                <a:gd name="T30" fmla="*/ 1 w 39"/>
                <a:gd name="T31" fmla="*/ 21 h 58"/>
                <a:gd name="T32" fmla="*/ 2 w 39"/>
                <a:gd name="T33" fmla="*/ 18 h 58"/>
                <a:gd name="T34" fmla="*/ 6 w 39"/>
                <a:gd name="T35" fmla="*/ 18 h 58"/>
                <a:gd name="T36" fmla="*/ 10 w 39"/>
                <a:gd name="T37" fmla="*/ 18 h 58"/>
                <a:gd name="T38" fmla="*/ 9 w 39"/>
                <a:gd name="T39" fmla="*/ 14 h 58"/>
                <a:gd name="T40" fmla="*/ 9 w 39"/>
                <a:gd name="T41" fmla="*/ 11 h 58"/>
                <a:gd name="T42" fmla="*/ 9 w 39"/>
                <a:gd name="T43" fmla="*/ 7 h 58"/>
                <a:gd name="T44" fmla="*/ 8 w 39"/>
                <a:gd name="T45" fmla="*/ 3 h 58"/>
                <a:gd name="T46" fmla="*/ 10 w 39"/>
                <a:gd name="T47" fmla="*/ 1 h 58"/>
                <a:gd name="T48" fmla="*/ 17 w 39"/>
                <a:gd name="T49" fmla="*/ 3 h 58"/>
                <a:gd name="T50" fmla="*/ 17 w 39"/>
                <a:gd name="T51" fmla="*/ 5 h 58"/>
                <a:gd name="T52" fmla="*/ 17 w 39"/>
                <a:gd name="T53" fmla="*/ 7 h 58"/>
                <a:gd name="T54" fmla="*/ 17 w 39"/>
                <a:gd name="T55" fmla="*/ 9 h 58"/>
                <a:gd name="T56" fmla="*/ 17 w 39"/>
                <a:gd name="T57" fmla="*/ 10 h 58"/>
                <a:gd name="T58" fmla="*/ 17 w 39"/>
                <a:gd name="T59" fmla="*/ 14 h 58"/>
                <a:gd name="T60" fmla="*/ 17 w 39"/>
                <a:gd name="T61" fmla="*/ 17 h 58"/>
                <a:gd name="T62" fmla="*/ 20 w 39"/>
                <a:gd name="T63" fmla="*/ 19 h 58"/>
                <a:gd name="T64" fmla="*/ 30 w 39"/>
                <a:gd name="T65" fmla="*/ 18 h 58"/>
                <a:gd name="T66" fmla="*/ 32 w 39"/>
                <a:gd name="T67" fmla="*/ 18 h 58"/>
                <a:gd name="T68" fmla="*/ 39 w 39"/>
                <a:gd name="T69" fmla="*/ 21 h 58"/>
                <a:gd name="T70" fmla="*/ 33 w 39"/>
                <a:gd name="T71" fmla="*/ 24 h 58"/>
                <a:gd name="T72" fmla="*/ 27 w 39"/>
                <a:gd name="T73" fmla="*/ 25 h 58"/>
                <a:gd name="T74" fmla="*/ 25 w 39"/>
                <a:gd name="T75" fmla="*/ 25 h 58"/>
                <a:gd name="T76" fmla="*/ 20 w 39"/>
                <a:gd name="T77" fmla="*/ 26 h 58"/>
                <a:gd name="T78" fmla="*/ 17 w 39"/>
                <a:gd name="T79" fmla="*/ 26 h 58"/>
                <a:gd name="T80" fmla="*/ 15 w 39"/>
                <a:gd name="T81" fmla="*/ 30 h 58"/>
                <a:gd name="T82" fmla="*/ 15 w 39"/>
                <a:gd name="T83" fmla="*/ 36 h 58"/>
                <a:gd name="T84" fmla="*/ 16 w 39"/>
                <a:gd name="T85" fmla="*/ 42 h 58"/>
                <a:gd name="T86" fmla="*/ 17 w 39"/>
                <a:gd name="T87" fmla="*/ 46 h 58"/>
                <a:gd name="T88" fmla="*/ 19 w 39"/>
                <a:gd name="T89" fmla="*/ 48 h 58"/>
                <a:gd name="T90" fmla="*/ 20 w 39"/>
                <a:gd name="T91" fmla="*/ 50 h 58"/>
                <a:gd name="T92" fmla="*/ 22 w 39"/>
                <a:gd name="T93" fmla="*/ 51 h 58"/>
                <a:gd name="T94" fmla="*/ 25 w 39"/>
                <a:gd name="T95" fmla="*/ 51 h 58"/>
                <a:gd name="T96" fmla="*/ 29 w 39"/>
                <a:gd name="T97" fmla="*/ 49 h 58"/>
                <a:gd name="T98" fmla="*/ 36 w 39"/>
                <a:gd name="T99" fmla="*/ 4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9" h="58">
                  <a:moveTo>
                    <a:pt x="36" y="49"/>
                  </a:moveTo>
                  <a:cubicBezTo>
                    <a:pt x="36" y="51"/>
                    <a:pt x="36" y="52"/>
                    <a:pt x="34" y="53"/>
                  </a:cubicBezTo>
                  <a:cubicBezTo>
                    <a:pt x="33" y="54"/>
                    <a:pt x="32" y="55"/>
                    <a:pt x="30" y="56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4" y="58"/>
                    <a:pt x="23" y="58"/>
                    <a:pt x="23" y="58"/>
                  </a:cubicBezTo>
                  <a:cubicBezTo>
                    <a:pt x="22" y="58"/>
                    <a:pt x="22" y="58"/>
                    <a:pt x="21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2" y="25"/>
                    <a:pt x="1" y="24"/>
                    <a:pt x="1" y="22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6"/>
                    <a:pt x="8" y="6"/>
                    <a:pt x="8" y="5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6" y="0"/>
                    <a:pt x="17" y="1"/>
                    <a:pt x="17" y="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7" y="5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8" y="18"/>
                    <a:pt x="39" y="19"/>
                    <a:pt x="39" y="21"/>
                  </a:cubicBezTo>
                  <a:cubicBezTo>
                    <a:pt x="39" y="22"/>
                    <a:pt x="38" y="22"/>
                    <a:pt x="37" y="22"/>
                  </a:cubicBezTo>
                  <a:cubicBezTo>
                    <a:pt x="36" y="23"/>
                    <a:pt x="35" y="23"/>
                    <a:pt x="33" y="24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0" y="24"/>
                    <a:pt x="29" y="25"/>
                    <a:pt x="27" y="25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6"/>
                    <a:pt x="19" y="26"/>
                    <a:pt x="18" y="26"/>
                  </a:cubicBezTo>
                  <a:cubicBezTo>
                    <a:pt x="18" y="26"/>
                    <a:pt x="17" y="26"/>
                    <a:pt x="17" y="26"/>
                  </a:cubicBezTo>
                  <a:cubicBezTo>
                    <a:pt x="17" y="26"/>
                    <a:pt x="16" y="26"/>
                    <a:pt x="16" y="26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8"/>
                    <a:pt x="18" y="48"/>
                    <a:pt x="19" y="48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4" y="51"/>
                    <a:pt x="25" y="51"/>
                    <a:pt x="25" y="51"/>
                  </a:cubicBezTo>
                  <a:cubicBezTo>
                    <a:pt x="27" y="50"/>
                    <a:pt x="27" y="49"/>
                    <a:pt x="29" y="49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0" y="48"/>
                    <a:pt x="31" y="47"/>
                    <a:pt x="33" y="47"/>
                  </a:cubicBezTo>
                  <a:cubicBezTo>
                    <a:pt x="34" y="47"/>
                    <a:pt x="35" y="47"/>
                    <a:pt x="36" y="48"/>
                  </a:cubicBezTo>
                  <a:lnTo>
                    <a:pt x="36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6"/>
            <p:cNvSpPr>
              <a:spLocks/>
            </p:cNvSpPr>
            <p:nvPr userDrawn="1"/>
          </p:nvSpPr>
          <p:spPr bwMode="auto">
            <a:xfrm>
              <a:off x="435" y="390"/>
              <a:ext cx="79" cy="121"/>
            </a:xfrm>
            <a:custGeom>
              <a:avLst/>
              <a:gdLst>
                <a:gd name="T0" fmla="*/ 33 w 38"/>
                <a:gd name="T1" fmla="*/ 53 h 58"/>
                <a:gd name="T2" fmla="*/ 28 w 38"/>
                <a:gd name="T3" fmla="*/ 57 h 58"/>
                <a:gd name="T4" fmla="*/ 25 w 38"/>
                <a:gd name="T5" fmla="*/ 57 h 58"/>
                <a:gd name="T6" fmla="*/ 21 w 38"/>
                <a:gd name="T7" fmla="*/ 57 h 58"/>
                <a:gd name="T8" fmla="*/ 16 w 38"/>
                <a:gd name="T9" fmla="*/ 55 h 58"/>
                <a:gd name="T10" fmla="*/ 13 w 38"/>
                <a:gd name="T11" fmla="*/ 52 h 58"/>
                <a:gd name="T12" fmla="*/ 9 w 38"/>
                <a:gd name="T13" fmla="*/ 46 h 58"/>
                <a:gd name="T14" fmla="*/ 9 w 38"/>
                <a:gd name="T15" fmla="*/ 40 h 58"/>
                <a:gd name="T16" fmla="*/ 8 w 38"/>
                <a:gd name="T17" fmla="*/ 37 h 58"/>
                <a:gd name="T18" fmla="*/ 9 w 38"/>
                <a:gd name="T19" fmla="*/ 34 h 58"/>
                <a:gd name="T20" fmla="*/ 8 w 38"/>
                <a:gd name="T21" fmla="*/ 32 h 58"/>
                <a:gd name="T22" fmla="*/ 8 w 38"/>
                <a:gd name="T23" fmla="*/ 28 h 58"/>
                <a:gd name="T24" fmla="*/ 9 w 38"/>
                <a:gd name="T25" fmla="*/ 26 h 58"/>
                <a:gd name="T26" fmla="*/ 6 w 38"/>
                <a:gd name="T27" fmla="*/ 26 h 58"/>
                <a:gd name="T28" fmla="*/ 4 w 38"/>
                <a:gd name="T29" fmla="*/ 25 h 58"/>
                <a:gd name="T30" fmla="*/ 1 w 38"/>
                <a:gd name="T31" fmla="*/ 21 h 58"/>
                <a:gd name="T32" fmla="*/ 2 w 38"/>
                <a:gd name="T33" fmla="*/ 18 h 58"/>
                <a:gd name="T34" fmla="*/ 6 w 38"/>
                <a:gd name="T35" fmla="*/ 18 h 58"/>
                <a:gd name="T36" fmla="*/ 10 w 38"/>
                <a:gd name="T37" fmla="*/ 18 h 58"/>
                <a:gd name="T38" fmla="*/ 8 w 38"/>
                <a:gd name="T39" fmla="*/ 14 h 58"/>
                <a:gd name="T40" fmla="*/ 9 w 38"/>
                <a:gd name="T41" fmla="*/ 11 h 58"/>
                <a:gd name="T42" fmla="*/ 8 w 38"/>
                <a:gd name="T43" fmla="*/ 7 h 58"/>
                <a:gd name="T44" fmla="*/ 8 w 38"/>
                <a:gd name="T45" fmla="*/ 3 h 58"/>
                <a:gd name="T46" fmla="*/ 9 w 38"/>
                <a:gd name="T47" fmla="*/ 1 h 58"/>
                <a:gd name="T48" fmla="*/ 16 w 38"/>
                <a:gd name="T49" fmla="*/ 3 h 58"/>
                <a:gd name="T50" fmla="*/ 17 w 38"/>
                <a:gd name="T51" fmla="*/ 5 h 58"/>
                <a:gd name="T52" fmla="*/ 16 w 38"/>
                <a:gd name="T53" fmla="*/ 7 h 58"/>
                <a:gd name="T54" fmla="*/ 17 w 38"/>
                <a:gd name="T55" fmla="*/ 9 h 58"/>
                <a:gd name="T56" fmla="*/ 17 w 38"/>
                <a:gd name="T57" fmla="*/ 10 h 58"/>
                <a:gd name="T58" fmla="*/ 16 w 38"/>
                <a:gd name="T59" fmla="*/ 14 h 58"/>
                <a:gd name="T60" fmla="*/ 17 w 38"/>
                <a:gd name="T61" fmla="*/ 17 h 58"/>
                <a:gd name="T62" fmla="*/ 19 w 38"/>
                <a:gd name="T63" fmla="*/ 19 h 58"/>
                <a:gd name="T64" fmla="*/ 29 w 38"/>
                <a:gd name="T65" fmla="*/ 18 h 58"/>
                <a:gd name="T66" fmla="*/ 31 w 38"/>
                <a:gd name="T67" fmla="*/ 18 h 58"/>
                <a:gd name="T68" fmla="*/ 38 w 38"/>
                <a:gd name="T69" fmla="*/ 21 h 58"/>
                <a:gd name="T70" fmla="*/ 33 w 38"/>
                <a:gd name="T71" fmla="*/ 24 h 58"/>
                <a:gd name="T72" fmla="*/ 27 w 38"/>
                <a:gd name="T73" fmla="*/ 25 h 58"/>
                <a:gd name="T74" fmla="*/ 25 w 38"/>
                <a:gd name="T75" fmla="*/ 25 h 58"/>
                <a:gd name="T76" fmla="*/ 20 w 38"/>
                <a:gd name="T77" fmla="*/ 26 h 58"/>
                <a:gd name="T78" fmla="*/ 17 w 38"/>
                <a:gd name="T79" fmla="*/ 26 h 58"/>
                <a:gd name="T80" fmla="*/ 15 w 38"/>
                <a:gd name="T81" fmla="*/ 30 h 58"/>
                <a:gd name="T82" fmla="*/ 15 w 38"/>
                <a:gd name="T83" fmla="*/ 36 h 58"/>
                <a:gd name="T84" fmla="*/ 15 w 38"/>
                <a:gd name="T85" fmla="*/ 42 h 58"/>
                <a:gd name="T86" fmla="*/ 17 w 38"/>
                <a:gd name="T87" fmla="*/ 46 h 58"/>
                <a:gd name="T88" fmla="*/ 19 w 38"/>
                <a:gd name="T89" fmla="*/ 48 h 58"/>
                <a:gd name="T90" fmla="*/ 20 w 38"/>
                <a:gd name="T91" fmla="*/ 50 h 58"/>
                <a:gd name="T92" fmla="*/ 22 w 38"/>
                <a:gd name="T93" fmla="*/ 51 h 58"/>
                <a:gd name="T94" fmla="*/ 25 w 38"/>
                <a:gd name="T95" fmla="*/ 51 h 58"/>
                <a:gd name="T96" fmla="*/ 29 w 38"/>
                <a:gd name="T97" fmla="*/ 49 h 58"/>
                <a:gd name="T98" fmla="*/ 36 w 38"/>
                <a:gd name="T99" fmla="*/ 4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" h="58">
                  <a:moveTo>
                    <a:pt x="36" y="49"/>
                  </a:moveTo>
                  <a:cubicBezTo>
                    <a:pt x="36" y="51"/>
                    <a:pt x="35" y="52"/>
                    <a:pt x="33" y="53"/>
                  </a:cubicBezTo>
                  <a:cubicBezTo>
                    <a:pt x="33" y="54"/>
                    <a:pt x="32" y="55"/>
                    <a:pt x="30" y="56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4" y="58"/>
                    <a:pt x="23" y="58"/>
                    <a:pt x="22" y="58"/>
                  </a:cubicBezTo>
                  <a:cubicBezTo>
                    <a:pt x="22" y="58"/>
                    <a:pt x="21" y="58"/>
                    <a:pt x="21" y="57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2" y="25"/>
                    <a:pt x="1" y="24"/>
                    <a:pt x="1" y="22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8" y="5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5" y="0"/>
                    <a:pt x="16" y="1"/>
                    <a:pt x="16" y="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7" y="5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7" y="18"/>
                    <a:pt x="38" y="19"/>
                    <a:pt x="38" y="21"/>
                  </a:cubicBezTo>
                  <a:cubicBezTo>
                    <a:pt x="38" y="22"/>
                    <a:pt x="38" y="22"/>
                    <a:pt x="37" y="22"/>
                  </a:cubicBezTo>
                  <a:cubicBezTo>
                    <a:pt x="36" y="23"/>
                    <a:pt x="34" y="23"/>
                    <a:pt x="33" y="24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0" y="24"/>
                    <a:pt x="28" y="25"/>
                    <a:pt x="27" y="25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8" y="26"/>
                  </a:cubicBezTo>
                  <a:cubicBezTo>
                    <a:pt x="18" y="26"/>
                    <a:pt x="17" y="26"/>
                    <a:pt x="17" y="26"/>
                  </a:cubicBezTo>
                  <a:cubicBezTo>
                    <a:pt x="16" y="26"/>
                    <a:pt x="16" y="26"/>
                    <a:pt x="15" y="26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8"/>
                    <a:pt x="17" y="48"/>
                    <a:pt x="19" y="48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2" y="51"/>
                    <a:pt x="23" y="51"/>
                    <a:pt x="23" y="51"/>
                  </a:cubicBezTo>
                  <a:cubicBezTo>
                    <a:pt x="24" y="51"/>
                    <a:pt x="24" y="51"/>
                    <a:pt x="25" y="51"/>
                  </a:cubicBezTo>
                  <a:cubicBezTo>
                    <a:pt x="26" y="50"/>
                    <a:pt x="27" y="49"/>
                    <a:pt x="28" y="49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0" y="48"/>
                    <a:pt x="31" y="47"/>
                    <a:pt x="32" y="47"/>
                  </a:cubicBezTo>
                  <a:cubicBezTo>
                    <a:pt x="34" y="47"/>
                    <a:pt x="35" y="47"/>
                    <a:pt x="36" y="48"/>
                  </a:cubicBezTo>
                  <a:lnTo>
                    <a:pt x="36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7"/>
            <p:cNvSpPr>
              <a:spLocks noEditPoints="1"/>
            </p:cNvSpPr>
            <p:nvPr userDrawn="1"/>
          </p:nvSpPr>
          <p:spPr bwMode="auto">
            <a:xfrm>
              <a:off x="520" y="411"/>
              <a:ext cx="70" cy="110"/>
            </a:xfrm>
            <a:custGeom>
              <a:avLst/>
              <a:gdLst>
                <a:gd name="T0" fmla="*/ 30 w 34"/>
                <a:gd name="T1" fmla="*/ 44 h 53"/>
                <a:gd name="T2" fmla="*/ 27 w 34"/>
                <a:gd name="T3" fmla="*/ 47 h 53"/>
                <a:gd name="T4" fmla="*/ 23 w 34"/>
                <a:gd name="T5" fmla="*/ 50 h 53"/>
                <a:gd name="T6" fmla="*/ 19 w 34"/>
                <a:gd name="T7" fmla="*/ 51 h 53"/>
                <a:gd name="T8" fmla="*/ 14 w 34"/>
                <a:gd name="T9" fmla="*/ 52 h 53"/>
                <a:gd name="T10" fmla="*/ 10 w 34"/>
                <a:gd name="T11" fmla="*/ 51 h 53"/>
                <a:gd name="T12" fmla="*/ 3 w 34"/>
                <a:gd name="T13" fmla="*/ 47 h 53"/>
                <a:gd name="T14" fmla="*/ 2 w 34"/>
                <a:gd name="T15" fmla="*/ 43 h 53"/>
                <a:gd name="T16" fmla="*/ 1 w 34"/>
                <a:gd name="T17" fmla="*/ 33 h 53"/>
                <a:gd name="T18" fmla="*/ 1 w 34"/>
                <a:gd name="T19" fmla="*/ 29 h 53"/>
                <a:gd name="T20" fmla="*/ 2 w 34"/>
                <a:gd name="T21" fmla="*/ 26 h 53"/>
                <a:gd name="T22" fmla="*/ 4 w 34"/>
                <a:gd name="T23" fmla="*/ 20 h 53"/>
                <a:gd name="T24" fmla="*/ 3 w 34"/>
                <a:gd name="T25" fmla="*/ 16 h 53"/>
                <a:gd name="T26" fmla="*/ 6 w 34"/>
                <a:gd name="T27" fmla="*/ 14 h 53"/>
                <a:gd name="T28" fmla="*/ 10 w 34"/>
                <a:gd name="T29" fmla="*/ 9 h 53"/>
                <a:gd name="T30" fmla="*/ 11 w 34"/>
                <a:gd name="T31" fmla="*/ 6 h 53"/>
                <a:gd name="T32" fmla="*/ 15 w 34"/>
                <a:gd name="T33" fmla="*/ 3 h 53"/>
                <a:gd name="T34" fmla="*/ 18 w 34"/>
                <a:gd name="T35" fmla="*/ 1 h 53"/>
                <a:gd name="T36" fmla="*/ 23 w 34"/>
                <a:gd name="T37" fmla="*/ 0 h 53"/>
                <a:gd name="T38" fmla="*/ 28 w 34"/>
                <a:gd name="T39" fmla="*/ 4 h 53"/>
                <a:gd name="T40" fmla="*/ 30 w 34"/>
                <a:gd name="T41" fmla="*/ 10 h 53"/>
                <a:gd name="T42" fmla="*/ 28 w 34"/>
                <a:gd name="T43" fmla="*/ 17 h 53"/>
                <a:gd name="T44" fmla="*/ 20 w 34"/>
                <a:gd name="T45" fmla="*/ 24 h 53"/>
                <a:gd name="T46" fmla="*/ 15 w 34"/>
                <a:gd name="T47" fmla="*/ 27 h 53"/>
                <a:gd name="T48" fmla="*/ 10 w 34"/>
                <a:gd name="T49" fmla="*/ 27 h 53"/>
                <a:gd name="T50" fmla="*/ 8 w 34"/>
                <a:gd name="T51" fmla="*/ 30 h 53"/>
                <a:gd name="T52" fmla="*/ 8 w 34"/>
                <a:gd name="T53" fmla="*/ 36 h 53"/>
                <a:gd name="T54" fmla="*/ 7 w 34"/>
                <a:gd name="T55" fmla="*/ 39 h 53"/>
                <a:gd name="T56" fmla="*/ 10 w 34"/>
                <a:gd name="T57" fmla="*/ 43 h 53"/>
                <a:gd name="T58" fmla="*/ 13 w 34"/>
                <a:gd name="T59" fmla="*/ 44 h 53"/>
                <a:gd name="T60" fmla="*/ 19 w 34"/>
                <a:gd name="T61" fmla="*/ 43 h 53"/>
                <a:gd name="T62" fmla="*/ 21 w 34"/>
                <a:gd name="T63" fmla="*/ 41 h 53"/>
                <a:gd name="T64" fmla="*/ 25 w 34"/>
                <a:gd name="T65" fmla="*/ 39 h 53"/>
                <a:gd name="T66" fmla="*/ 32 w 34"/>
                <a:gd name="T67" fmla="*/ 35 h 53"/>
                <a:gd name="T68" fmla="*/ 23 w 34"/>
                <a:gd name="T69" fmla="*/ 8 h 53"/>
                <a:gd name="T70" fmla="*/ 21 w 34"/>
                <a:gd name="T71" fmla="*/ 8 h 53"/>
                <a:gd name="T72" fmla="*/ 19 w 34"/>
                <a:gd name="T73" fmla="*/ 9 h 53"/>
                <a:gd name="T74" fmla="*/ 14 w 34"/>
                <a:gd name="T75" fmla="*/ 15 h 53"/>
                <a:gd name="T76" fmla="*/ 12 w 34"/>
                <a:gd name="T77" fmla="*/ 19 h 53"/>
                <a:gd name="T78" fmla="*/ 15 w 34"/>
                <a:gd name="T79" fmla="*/ 17 h 53"/>
                <a:gd name="T80" fmla="*/ 18 w 34"/>
                <a:gd name="T81" fmla="*/ 16 h 53"/>
                <a:gd name="T82" fmla="*/ 20 w 34"/>
                <a:gd name="T83" fmla="*/ 15 h 53"/>
                <a:gd name="T84" fmla="*/ 22 w 34"/>
                <a:gd name="T85" fmla="*/ 13 h 53"/>
                <a:gd name="T86" fmla="*/ 24 w 34"/>
                <a:gd name="T87" fmla="*/ 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4" h="53">
                  <a:moveTo>
                    <a:pt x="34" y="39"/>
                  </a:moveTo>
                  <a:cubicBezTo>
                    <a:pt x="34" y="39"/>
                    <a:pt x="33" y="40"/>
                    <a:pt x="32" y="42"/>
                  </a:cubicBezTo>
                  <a:cubicBezTo>
                    <a:pt x="32" y="43"/>
                    <a:pt x="31" y="44"/>
                    <a:pt x="30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29" y="46"/>
                    <a:pt x="29" y="46"/>
                    <a:pt x="29" y="46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2" y="50"/>
                    <a:pt x="22" y="50"/>
                    <a:pt x="21" y="50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1"/>
                    <a:pt x="20" y="51"/>
                    <a:pt x="19" y="51"/>
                  </a:cubicBezTo>
                  <a:cubicBezTo>
                    <a:pt x="18" y="51"/>
                    <a:pt x="18" y="51"/>
                    <a:pt x="17" y="53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4" y="52"/>
                  </a:cubicBezTo>
                  <a:cubicBezTo>
                    <a:pt x="14" y="52"/>
                    <a:pt x="13" y="52"/>
                    <a:pt x="12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7" y="50"/>
                    <a:pt x="5" y="50"/>
                    <a:pt x="5" y="48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7"/>
                    <a:pt x="2" y="26"/>
                    <a:pt x="2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3" y="20"/>
                    <a:pt x="4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3" y="18"/>
                    <a:pt x="3" y="17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5"/>
                    <a:pt x="3" y="14"/>
                    <a:pt x="4" y="13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7" y="14"/>
                    <a:pt x="7" y="13"/>
                  </a:cubicBezTo>
                  <a:cubicBezTo>
                    <a:pt x="8" y="12"/>
                    <a:pt x="9" y="10"/>
                    <a:pt x="9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8"/>
                    <a:pt x="10" y="8"/>
                    <a:pt x="10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4"/>
                    <a:pt x="14" y="4"/>
                    <a:pt x="15" y="3"/>
                  </a:cubicBezTo>
                  <a:cubicBezTo>
                    <a:pt x="15" y="3"/>
                    <a:pt x="16" y="3"/>
                    <a:pt x="16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1"/>
                    <a:pt x="20" y="0"/>
                    <a:pt x="21" y="0"/>
                  </a:cubicBezTo>
                  <a:cubicBezTo>
                    <a:pt x="22" y="0"/>
                    <a:pt x="22" y="0"/>
                    <a:pt x="23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5" y="2"/>
                    <a:pt x="26" y="2"/>
                    <a:pt x="26" y="2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30" y="5"/>
                    <a:pt x="30" y="7"/>
                    <a:pt x="30" y="9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3" y="23"/>
                    <a:pt x="21" y="24"/>
                    <a:pt x="20" y="24"/>
                  </a:cubicBezTo>
                  <a:cubicBezTo>
                    <a:pt x="20" y="25"/>
                    <a:pt x="19" y="26"/>
                    <a:pt x="18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8"/>
                    <a:pt x="9" y="29"/>
                    <a:pt x="9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4"/>
                    <a:pt x="8" y="35"/>
                    <a:pt x="8" y="36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7" y="38"/>
                    <a:pt x="7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40"/>
                    <a:pt x="7" y="40"/>
                    <a:pt x="8" y="40"/>
                  </a:cubicBezTo>
                  <a:cubicBezTo>
                    <a:pt x="8" y="41"/>
                    <a:pt x="8" y="42"/>
                    <a:pt x="9" y="42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40"/>
                    <a:pt x="25" y="39"/>
                    <a:pt x="25" y="39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7" y="38"/>
                    <a:pt x="28" y="38"/>
                    <a:pt x="28" y="36"/>
                  </a:cubicBezTo>
                  <a:cubicBezTo>
                    <a:pt x="29" y="36"/>
                    <a:pt x="30" y="35"/>
                    <a:pt x="31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3" y="36"/>
                    <a:pt x="34" y="38"/>
                    <a:pt x="34" y="39"/>
                  </a:cubicBezTo>
                  <a:moveTo>
                    <a:pt x="23" y="8"/>
                  </a:move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8"/>
                    <a:pt x="21" y="8"/>
                    <a:pt x="21" y="8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7"/>
                    <a:pt x="13" y="18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3" y="19"/>
                    <a:pt x="14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0"/>
                    <a:pt x="24" y="10"/>
                    <a:pt x="24" y="9"/>
                  </a:cubicBezTo>
                  <a:cubicBezTo>
                    <a:pt x="24" y="9"/>
                    <a:pt x="24" y="9"/>
                    <a:pt x="23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38"/>
            <p:cNvSpPr>
              <a:spLocks/>
            </p:cNvSpPr>
            <p:nvPr userDrawn="1"/>
          </p:nvSpPr>
          <p:spPr bwMode="auto">
            <a:xfrm>
              <a:off x="605" y="421"/>
              <a:ext cx="78" cy="94"/>
            </a:xfrm>
            <a:custGeom>
              <a:avLst/>
              <a:gdLst>
                <a:gd name="T0" fmla="*/ 33 w 38"/>
                <a:gd name="T1" fmla="*/ 8 h 45"/>
                <a:gd name="T2" fmla="*/ 30 w 38"/>
                <a:gd name="T3" fmla="*/ 9 h 45"/>
                <a:gd name="T4" fmla="*/ 27 w 38"/>
                <a:gd name="T5" fmla="*/ 10 h 45"/>
                <a:gd name="T6" fmla="*/ 26 w 38"/>
                <a:gd name="T7" fmla="*/ 11 h 45"/>
                <a:gd name="T8" fmla="*/ 22 w 38"/>
                <a:gd name="T9" fmla="*/ 14 h 45"/>
                <a:gd name="T10" fmla="*/ 19 w 38"/>
                <a:gd name="T11" fmla="*/ 16 h 45"/>
                <a:gd name="T12" fmla="*/ 17 w 38"/>
                <a:gd name="T13" fmla="*/ 19 h 45"/>
                <a:gd name="T14" fmla="*/ 15 w 38"/>
                <a:gd name="T15" fmla="*/ 22 h 45"/>
                <a:gd name="T16" fmla="*/ 14 w 38"/>
                <a:gd name="T17" fmla="*/ 24 h 45"/>
                <a:gd name="T18" fmla="*/ 13 w 38"/>
                <a:gd name="T19" fmla="*/ 26 h 45"/>
                <a:gd name="T20" fmla="*/ 12 w 38"/>
                <a:gd name="T21" fmla="*/ 28 h 45"/>
                <a:gd name="T22" fmla="*/ 12 w 38"/>
                <a:gd name="T23" fmla="*/ 29 h 45"/>
                <a:gd name="T24" fmla="*/ 10 w 38"/>
                <a:gd name="T25" fmla="*/ 32 h 45"/>
                <a:gd name="T26" fmla="*/ 10 w 38"/>
                <a:gd name="T27" fmla="*/ 36 h 45"/>
                <a:gd name="T28" fmla="*/ 10 w 38"/>
                <a:gd name="T29" fmla="*/ 38 h 45"/>
                <a:gd name="T30" fmla="*/ 12 w 38"/>
                <a:gd name="T31" fmla="*/ 41 h 45"/>
                <a:gd name="T32" fmla="*/ 9 w 38"/>
                <a:gd name="T33" fmla="*/ 44 h 45"/>
                <a:gd name="T34" fmla="*/ 3 w 38"/>
                <a:gd name="T35" fmla="*/ 44 h 45"/>
                <a:gd name="T36" fmla="*/ 2 w 38"/>
                <a:gd name="T37" fmla="*/ 41 h 45"/>
                <a:gd name="T38" fmla="*/ 2 w 38"/>
                <a:gd name="T39" fmla="*/ 37 h 45"/>
                <a:gd name="T40" fmla="*/ 2 w 38"/>
                <a:gd name="T41" fmla="*/ 34 h 45"/>
                <a:gd name="T42" fmla="*/ 2 w 38"/>
                <a:gd name="T43" fmla="*/ 31 h 45"/>
                <a:gd name="T44" fmla="*/ 2 w 38"/>
                <a:gd name="T45" fmla="*/ 27 h 45"/>
                <a:gd name="T46" fmla="*/ 2 w 38"/>
                <a:gd name="T47" fmla="*/ 25 h 45"/>
                <a:gd name="T48" fmla="*/ 2 w 38"/>
                <a:gd name="T49" fmla="*/ 22 h 45"/>
                <a:gd name="T50" fmla="*/ 2 w 38"/>
                <a:gd name="T51" fmla="*/ 20 h 45"/>
                <a:gd name="T52" fmla="*/ 2 w 38"/>
                <a:gd name="T53" fmla="*/ 17 h 45"/>
                <a:gd name="T54" fmla="*/ 2 w 38"/>
                <a:gd name="T55" fmla="*/ 14 h 45"/>
                <a:gd name="T56" fmla="*/ 0 w 38"/>
                <a:gd name="T57" fmla="*/ 11 h 45"/>
                <a:gd name="T58" fmla="*/ 1 w 38"/>
                <a:gd name="T59" fmla="*/ 9 h 45"/>
                <a:gd name="T60" fmla="*/ 0 w 38"/>
                <a:gd name="T61" fmla="*/ 5 h 45"/>
                <a:gd name="T62" fmla="*/ 4 w 38"/>
                <a:gd name="T63" fmla="*/ 0 h 45"/>
                <a:gd name="T64" fmla="*/ 7 w 38"/>
                <a:gd name="T65" fmla="*/ 3 h 45"/>
                <a:gd name="T66" fmla="*/ 8 w 38"/>
                <a:gd name="T67" fmla="*/ 7 h 45"/>
                <a:gd name="T68" fmla="*/ 9 w 38"/>
                <a:gd name="T69" fmla="*/ 13 h 45"/>
                <a:gd name="T70" fmla="*/ 9 w 38"/>
                <a:gd name="T71" fmla="*/ 15 h 45"/>
                <a:gd name="T72" fmla="*/ 9 w 38"/>
                <a:gd name="T73" fmla="*/ 20 h 45"/>
                <a:gd name="T74" fmla="*/ 9 w 38"/>
                <a:gd name="T75" fmla="*/ 21 h 45"/>
                <a:gd name="T76" fmla="*/ 10 w 38"/>
                <a:gd name="T77" fmla="*/ 21 h 45"/>
                <a:gd name="T78" fmla="*/ 11 w 38"/>
                <a:gd name="T79" fmla="*/ 18 h 45"/>
                <a:gd name="T80" fmla="*/ 13 w 38"/>
                <a:gd name="T81" fmla="*/ 16 h 45"/>
                <a:gd name="T82" fmla="*/ 14 w 38"/>
                <a:gd name="T83" fmla="*/ 13 h 45"/>
                <a:gd name="T84" fmla="*/ 17 w 38"/>
                <a:gd name="T85" fmla="*/ 10 h 45"/>
                <a:gd name="T86" fmla="*/ 18 w 38"/>
                <a:gd name="T87" fmla="*/ 8 h 45"/>
                <a:gd name="T88" fmla="*/ 20 w 38"/>
                <a:gd name="T89" fmla="*/ 8 h 45"/>
                <a:gd name="T90" fmla="*/ 21 w 38"/>
                <a:gd name="T91" fmla="*/ 7 h 45"/>
                <a:gd name="T92" fmla="*/ 23 w 38"/>
                <a:gd name="T93" fmla="*/ 6 h 45"/>
                <a:gd name="T94" fmla="*/ 24 w 38"/>
                <a:gd name="T95" fmla="*/ 5 h 45"/>
                <a:gd name="T96" fmla="*/ 27 w 38"/>
                <a:gd name="T97" fmla="*/ 3 h 45"/>
                <a:gd name="T98" fmla="*/ 31 w 38"/>
                <a:gd name="T99" fmla="*/ 2 h 45"/>
                <a:gd name="T100" fmla="*/ 31 w 38"/>
                <a:gd name="T101" fmla="*/ 2 h 45"/>
                <a:gd name="T102" fmla="*/ 33 w 38"/>
                <a:gd name="T103" fmla="*/ 2 h 45"/>
                <a:gd name="T104" fmla="*/ 38 w 38"/>
                <a:gd name="T105" fmla="*/ 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" h="45">
                  <a:moveTo>
                    <a:pt x="37" y="8"/>
                  </a:moveTo>
                  <a:cubicBezTo>
                    <a:pt x="33" y="8"/>
                    <a:pt x="33" y="8"/>
                    <a:pt x="33" y="8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5"/>
                    <a:pt x="20" y="16"/>
                    <a:pt x="19" y="1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7"/>
                    <a:pt x="10" y="37"/>
                  </a:cubicBezTo>
                  <a:cubicBezTo>
                    <a:pt x="10" y="37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7"/>
                    <a:pt x="2" y="37"/>
                  </a:cubicBezTo>
                  <a:cubicBezTo>
                    <a:pt x="2" y="36"/>
                    <a:pt x="2" y="36"/>
                    <a:pt x="2" y="35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1" y="33"/>
                    <a:pt x="1" y="32"/>
                  </a:cubicBezTo>
                  <a:cubicBezTo>
                    <a:pt x="1" y="32"/>
                    <a:pt x="2" y="31"/>
                    <a:pt x="2" y="31"/>
                  </a:cubicBezTo>
                  <a:cubicBezTo>
                    <a:pt x="2" y="31"/>
                    <a:pt x="2" y="30"/>
                    <a:pt x="2" y="28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7"/>
                    <a:pt x="2" y="17"/>
                  </a:cubicBezTo>
                  <a:cubicBezTo>
                    <a:pt x="2" y="16"/>
                    <a:pt x="2" y="15"/>
                    <a:pt x="1" y="15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1" y="1"/>
                    <a:pt x="4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9"/>
                    <a:pt x="9" y="11"/>
                    <a:pt x="9" y="1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1"/>
                    <a:pt x="10" y="2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8"/>
                    <a:pt x="11" y="18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1"/>
                    <a:pt x="17" y="10"/>
                    <a:pt x="17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2" y="2"/>
                  </a:cubicBezTo>
                  <a:cubicBezTo>
                    <a:pt x="32" y="2"/>
                    <a:pt x="33" y="2"/>
                    <a:pt x="33" y="2"/>
                  </a:cubicBezTo>
                  <a:cubicBezTo>
                    <a:pt x="34" y="2"/>
                    <a:pt x="34" y="2"/>
                    <a:pt x="35" y="2"/>
                  </a:cubicBezTo>
                  <a:cubicBezTo>
                    <a:pt x="37" y="2"/>
                    <a:pt x="37" y="3"/>
                    <a:pt x="38" y="4"/>
                  </a:cubicBezTo>
                  <a:lnTo>
                    <a:pt x="3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39"/>
            <p:cNvSpPr>
              <a:spLocks/>
            </p:cNvSpPr>
            <p:nvPr userDrawn="1"/>
          </p:nvSpPr>
          <p:spPr bwMode="auto">
            <a:xfrm>
              <a:off x="675" y="415"/>
              <a:ext cx="89" cy="98"/>
            </a:xfrm>
            <a:custGeom>
              <a:avLst/>
              <a:gdLst>
                <a:gd name="T0" fmla="*/ 40 w 43"/>
                <a:gd name="T1" fmla="*/ 41 h 47"/>
                <a:gd name="T2" fmla="*/ 36 w 43"/>
                <a:gd name="T3" fmla="*/ 44 h 47"/>
                <a:gd name="T4" fmla="*/ 31 w 43"/>
                <a:gd name="T5" fmla="*/ 45 h 47"/>
                <a:gd name="T6" fmla="*/ 26 w 43"/>
                <a:gd name="T7" fmla="*/ 46 h 47"/>
                <a:gd name="T8" fmla="*/ 22 w 43"/>
                <a:gd name="T9" fmla="*/ 46 h 47"/>
                <a:gd name="T10" fmla="*/ 19 w 43"/>
                <a:gd name="T11" fmla="*/ 46 h 47"/>
                <a:gd name="T12" fmla="*/ 14 w 43"/>
                <a:gd name="T13" fmla="*/ 46 h 47"/>
                <a:gd name="T14" fmla="*/ 9 w 43"/>
                <a:gd name="T15" fmla="*/ 45 h 47"/>
                <a:gd name="T16" fmla="*/ 5 w 43"/>
                <a:gd name="T17" fmla="*/ 45 h 47"/>
                <a:gd name="T18" fmla="*/ 0 w 43"/>
                <a:gd name="T19" fmla="*/ 37 h 47"/>
                <a:gd name="T20" fmla="*/ 6 w 43"/>
                <a:gd name="T21" fmla="*/ 36 h 47"/>
                <a:gd name="T22" fmla="*/ 10 w 43"/>
                <a:gd name="T23" fmla="*/ 38 h 47"/>
                <a:gd name="T24" fmla="*/ 12 w 43"/>
                <a:gd name="T25" fmla="*/ 40 h 47"/>
                <a:gd name="T26" fmla="*/ 28 w 43"/>
                <a:gd name="T27" fmla="*/ 38 h 47"/>
                <a:gd name="T28" fmla="*/ 30 w 43"/>
                <a:gd name="T29" fmla="*/ 38 h 47"/>
                <a:gd name="T30" fmla="*/ 34 w 43"/>
                <a:gd name="T31" fmla="*/ 36 h 47"/>
                <a:gd name="T32" fmla="*/ 32 w 43"/>
                <a:gd name="T33" fmla="*/ 34 h 47"/>
                <a:gd name="T34" fmla="*/ 31 w 43"/>
                <a:gd name="T35" fmla="*/ 33 h 47"/>
                <a:gd name="T36" fmla="*/ 28 w 43"/>
                <a:gd name="T37" fmla="*/ 32 h 47"/>
                <a:gd name="T38" fmla="*/ 24 w 43"/>
                <a:gd name="T39" fmla="*/ 31 h 47"/>
                <a:gd name="T40" fmla="*/ 21 w 43"/>
                <a:gd name="T41" fmla="*/ 31 h 47"/>
                <a:gd name="T42" fmla="*/ 16 w 43"/>
                <a:gd name="T43" fmla="*/ 28 h 47"/>
                <a:gd name="T44" fmla="*/ 9 w 43"/>
                <a:gd name="T45" fmla="*/ 25 h 47"/>
                <a:gd name="T46" fmla="*/ 5 w 43"/>
                <a:gd name="T47" fmla="*/ 14 h 47"/>
                <a:gd name="T48" fmla="*/ 9 w 43"/>
                <a:gd name="T49" fmla="*/ 7 h 47"/>
                <a:gd name="T50" fmla="*/ 14 w 43"/>
                <a:gd name="T51" fmla="*/ 4 h 47"/>
                <a:gd name="T52" fmla="*/ 23 w 43"/>
                <a:gd name="T53" fmla="*/ 1 h 47"/>
                <a:gd name="T54" fmla="*/ 33 w 43"/>
                <a:gd name="T55" fmla="*/ 1 h 47"/>
                <a:gd name="T56" fmla="*/ 37 w 43"/>
                <a:gd name="T57" fmla="*/ 4 h 47"/>
                <a:gd name="T58" fmla="*/ 33 w 43"/>
                <a:gd name="T59" fmla="*/ 10 h 47"/>
                <a:gd name="T60" fmla="*/ 29 w 43"/>
                <a:gd name="T61" fmla="*/ 8 h 47"/>
                <a:gd name="T62" fmla="*/ 26 w 43"/>
                <a:gd name="T63" fmla="*/ 8 h 47"/>
                <a:gd name="T64" fmla="*/ 19 w 43"/>
                <a:gd name="T65" fmla="*/ 10 h 47"/>
                <a:gd name="T66" fmla="*/ 16 w 43"/>
                <a:gd name="T67" fmla="*/ 11 h 47"/>
                <a:gd name="T68" fmla="*/ 15 w 43"/>
                <a:gd name="T69" fmla="*/ 13 h 47"/>
                <a:gd name="T70" fmla="*/ 12 w 43"/>
                <a:gd name="T71" fmla="*/ 17 h 47"/>
                <a:gd name="T72" fmla="*/ 15 w 43"/>
                <a:gd name="T73" fmla="*/ 21 h 47"/>
                <a:gd name="T74" fmla="*/ 21 w 43"/>
                <a:gd name="T75" fmla="*/ 24 h 47"/>
                <a:gd name="T76" fmla="*/ 28 w 43"/>
                <a:gd name="T77" fmla="*/ 26 h 47"/>
                <a:gd name="T78" fmla="*/ 32 w 43"/>
                <a:gd name="T79" fmla="*/ 27 h 47"/>
                <a:gd name="T80" fmla="*/ 36 w 43"/>
                <a:gd name="T81" fmla="*/ 28 h 47"/>
                <a:gd name="T82" fmla="*/ 42 w 43"/>
                <a:gd name="T83" fmla="*/ 33 h 47"/>
                <a:gd name="T84" fmla="*/ 43 w 43"/>
                <a:gd name="T85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47">
                  <a:moveTo>
                    <a:pt x="42" y="38"/>
                  </a:moveTo>
                  <a:cubicBezTo>
                    <a:pt x="40" y="41"/>
                    <a:pt x="40" y="41"/>
                    <a:pt x="40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23" y="46"/>
                    <a:pt x="24" y="46"/>
                    <a:pt x="24" y="46"/>
                  </a:cubicBezTo>
                  <a:cubicBezTo>
                    <a:pt x="24" y="46"/>
                    <a:pt x="22" y="46"/>
                    <a:pt x="19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6" y="46"/>
                    <a:pt x="15" y="46"/>
                    <a:pt x="14" y="46"/>
                  </a:cubicBezTo>
                  <a:cubicBezTo>
                    <a:pt x="13" y="46"/>
                    <a:pt x="12" y="46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0" y="45"/>
                    <a:pt x="9" y="45"/>
                    <a:pt x="9" y="45"/>
                  </a:cubicBezTo>
                  <a:cubicBezTo>
                    <a:pt x="9" y="45"/>
                    <a:pt x="8" y="46"/>
                    <a:pt x="7" y="46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5" y="45"/>
                    <a:pt x="5" y="45"/>
                    <a:pt x="4" y="44"/>
                  </a:cubicBezTo>
                  <a:cubicBezTo>
                    <a:pt x="2" y="44"/>
                    <a:pt x="0" y="42"/>
                    <a:pt x="0" y="3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9" y="36"/>
                    <a:pt x="9" y="37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2" y="37"/>
                    <a:pt x="33" y="37"/>
                    <a:pt x="34" y="3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28" y="32"/>
                    <a:pt x="28" y="32"/>
                  </a:cubicBezTo>
                  <a:cubicBezTo>
                    <a:pt x="27" y="32"/>
                    <a:pt x="26" y="32"/>
                    <a:pt x="25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2"/>
                    <a:pt x="6" y="11"/>
                    <a:pt x="7" y="10"/>
                  </a:cubicBezTo>
                  <a:cubicBezTo>
                    <a:pt x="8" y="9"/>
                    <a:pt x="9" y="8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6"/>
                    <a:pt x="11" y="6"/>
                    <a:pt x="12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4" y="2"/>
                    <a:pt x="34" y="2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6" y="9"/>
                    <a:pt x="34" y="10"/>
                    <a:pt x="33" y="10"/>
                  </a:cubicBezTo>
                  <a:cubicBezTo>
                    <a:pt x="32" y="10"/>
                    <a:pt x="31" y="10"/>
                    <a:pt x="30" y="9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4" y="9"/>
                    <a:pt x="23" y="9"/>
                  </a:cubicBezTo>
                  <a:cubicBezTo>
                    <a:pt x="22" y="9"/>
                    <a:pt x="21" y="9"/>
                    <a:pt x="20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6"/>
                    <a:pt x="12" y="16"/>
                    <a:pt x="12" y="17"/>
                  </a:cubicBezTo>
                  <a:cubicBezTo>
                    <a:pt x="12" y="19"/>
                    <a:pt x="12" y="19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2"/>
                    <a:pt x="17" y="22"/>
                    <a:pt x="17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30" y="26"/>
                    <a:pt x="31" y="27"/>
                    <a:pt x="32" y="27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1"/>
                    <a:pt x="40" y="32"/>
                    <a:pt x="41" y="32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5"/>
                    <a:pt x="43" y="36"/>
                    <a:pt x="43" y="36"/>
                  </a:cubicBezTo>
                  <a:cubicBezTo>
                    <a:pt x="43" y="37"/>
                    <a:pt x="43" y="37"/>
                    <a:pt x="43" y="37"/>
                  </a:cubicBezTo>
                  <a:lnTo>
                    <a:pt x="42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40"/>
            <p:cNvSpPr>
              <a:spLocks noEditPoints="1"/>
            </p:cNvSpPr>
            <p:nvPr userDrawn="1"/>
          </p:nvSpPr>
          <p:spPr bwMode="auto">
            <a:xfrm>
              <a:off x="758" y="419"/>
              <a:ext cx="31" cy="13"/>
            </a:xfrm>
            <a:custGeom>
              <a:avLst/>
              <a:gdLst>
                <a:gd name="T0" fmla="*/ 15 w 15"/>
                <a:gd name="T1" fmla="*/ 4 h 6"/>
                <a:gd name="T2" fmla="*/ 14 w 15"/>
                <a:gd name="T3" fmla="*/ 3 h 6"/>
                <a:gd name="T4" fmla="*/ 14 w 15"/>
                <a:gd name="T5" fmla="*/ 2 h 6"/>
                <a:gd name="T6" fmla="*/ 14 w 15"/>
                <a:gd name="T7" fmla="*/ 1 h 6"/>
                <a:gd name="T8" fmla="*/ 14 w 15"/>
                <a:gd name="T9" fmla="*/ 1 h 6"/>
                <a:gd name="T10" fmla="*/ 14 w 15"/>
                <a:gd name="T11" fmla="*/ 0 h 6"/>
                <a:gd name="T12" fmla="*/ 13 w 15"/>
                <a:gd name="T13" fmla="*/ 0 h 6"/>
                <a:gd name="T14" fmla="*/ 13 w 15"/>
                <a:gd name="T15" fmla="*/ 1 h 6"/>
                <a:gd name="T16" fmla="*/ 12 w 15"/>
                <a:gd name="T17" fmla="*/ 2 h 6"/>
                <a:gd name="T18" fmla="*/ 11 w 15"/>
                <a:gd name="T19" fmla="*/ 3 h 6"/>
                <a:gd name="T20" fmla="*/ 11 w 15"/>
                <a:gd name="T21" fmla="*/ 3 h 6"/>
                <a:gd name="T22" fmla="*/ 9 w 15"/>
                <a:gd name="T23" fmla="*/ 2 h 6"/>
                <a:gd name="T24" fmla="*/ 9 w 15"/>
                <a:gd name="T25" fmla="*/ 1 h 6"/>
                <a:gd name="T26" fmla="*/ 9 w 15"/>
                <a:gd name="T27" fmla="*/ 1 h 6"/>
                <a:gd name="T28" fmla="*/ 8 w 15"/>
                <a:gd name="T29" fmla="*/ 0 h 6"/>
                <a:gd name="T30" fmla="*/ 6 w 15"/>
                <a:gd name="T31" fmla="*/ 0 h 6"/>
                <a:gd name="T32" fmla="*/ 5 w 15"/>
                <a:gd name="T33" fmla="*/ 0 h 6"/>
                <a:gd name="T34" fmla="*/ 4 w 15"/>
                <a:gd name="T35" fmla="*/ 0 h 6"/>
                <a:gd name="T36" fmla="*/ 3 w 15"/>
                <a:gd name="T37" fmla="*/ 0 h 6"/>
                <a:gd name="T38" fmla="*/ 1 w 15"/>
                <a:gd name="T39" fmla="*/ 0 h 6"/>
                <a:gd name="T40" fmla="*/ 0 w 15"/>
                <a:gd name="T41" fmla="*/ 1 h 6"/>
                <a:gd name="T42" fmla="*/ 1 w 15"/>
                <a:gd name="T43" fmla="*/ 1 h 6"/>
                <a:gd name="T44" fmla="*/ 3 w 15"/>
                <a:gd name="T45" fmla="*/ 2 h 6"/>
                <a:gd name="T46" fmla="*/ 3 w 15"/>
                <a:gd name="T47" fmla="*/ 2 h 6"/>
                <a:gd name="T48" fmla="*/ 3 w 15"/>
                <a:gd name="T49" fmla="*/ 3 h 6"/>
                <a:gd name="T50" fmla="*/ 3 w 15"/>
                <a:gd name="T51" fmla="*/ 4 h 6"/>
                <a:gd name="T52" fmla="*/ 3 w 15"/>
                <a:gd name="T53" fmla="*/ 5 h 6"/>
                <a:gd name="T54" fmla="*/ 3 w 15"/>
                <a:gd name="T55" fmla="*/ 6 h 6"/>
                <a:gd name="T56" fmla="*/ 4 w 15"/>
                <a:gd name="T57" fmla="*/ 5 h 6"/>
                <a:gd name="T58" fmla="*/ 4 w 15"/>
                <a:gd name="T59" fmla="*/ 4 h 6"/>
                <a:gd name="T60" fmla="*/ 4 w 15"/>
                <a:gd name="T61" fmla="*/ 4 h 6"/>
                <a:gd name="T62" fmla="*/ 4 w 15"/>
                <a:gd name="T63" fmla="*/ 2 h 6"/>
                <a:gd name="T64" fmla="*/ 4 w 15"/>
                <a:gd name="T65" fmla="*/ 1 h 6"/>
                <a:gd name="T66" fmla="*/ 5 w 15"/>
                <a:gd name="T67" fmla="*/ 1 h 6"/>
                <a:gd name="T68" fmla="*/ 6 w 15"/>
                <a:gd name="T69" fmla="*/ 1 h 6"/>
                <a:gd name="T70" fmla="*/ 7 w 15"/>
                <a:gd name="T71" fmla="*/ 1 h 6"/>
                <a:gd name="T72" fmla="*/ 7 w 15"/>
                <a:gd name="T73" fmla="*/ 2 h 6"/>
                <a:gd name="T74" fmla="*/ 7 w 15"/>
                <a:gd name="T75" fmla="*/ 4 h 6"/>
                <a:gd name="T76" fmla="*/ 7 w 15"/>
                <a:gd name="T77" fmla="*/ 5 h 6"/>
                <a:gd name="T78" fmla="*/ 8 w 15"/>
                <a:gd name="T79" fmla="*/ 5 h 6"/>
                <a:gd name="T80" fmla="*/ 8 w 15"/>
                <a:gd name="T81" fmla="*/ 4 h 6"/>
                <a:gd name="T82" fmla="*/ 9 w 15"/>
                <a:gd name="T83" fmla="*/ 2 h 6"/>
                <a:gd name="T84" fmla="*/ 9 w 15"/>
                <a:gd name="T85" fmla="*/ 3 h 6"/>
                <a:gd name="T86" fmla="*/ 10 w 15"/>
                <a:gd name="T87" fmla="*/ 4 h 6"/>
                <a:gd name="T88" fmla="*/ 10 w 15"/>
                <a:gd name="T89" fmla="*/ 5 h 6"/>
                <a:gd name="T90" fmla="*/ 11 w 15"/>
                <a:gd name="T91" fmla="*/ 5 h 6"/>
                <a:gd name="T92" fmla="*/ 12 w 15"/>
                <a:gd name="T93" fmla="*/ 4 h 6"/>
                <a:gd name="T94" fmla="*/ 13 w 15"/>
                <a:gd name="T95" fmla="*/ 3 h 6"/>
                <a:gd name="T96" fmla="*/ 13 w 15"/>
                <a:gd name="T97" fmla="*/ 3 h 6"/>
                <a:gd name="T98" fmla="*/ 13 w 15"/>
                <a:gd name="T99" fmla="*/ 4 h 6"/>
                <a:gd name="T100" fmla="*/ 14 w 15"/>
                <a:gd name="T101" fmla="*/ 6 h 6"/>
                <a:gd name="T102" fmla="*/ 8 w 15"/>
                <a:gd name="T10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" h="6">
                  <a:moveTo>
                    <a:pt x="15" y="5"/>
                  </a:move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3"/>
                    <a:pt x="15" y="3"/>
                  </a:cubicBezTo>
                  <a:cubicBezTo>
                    <a:pt x="15" y="3"/>
                    <a:pt x="14" y="3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8" y="6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5"/>
                    <a:pt x="13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lose/>
                  <a:moveTo>
                    <a:pt x="8" y="1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17675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group of people posing for the camera&#10;&#10;Description generated with very high confidence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772450"/>
          </a:xfrm>
          <a:prstGeom prst="rect">
            <a:avLst/>
          </a:prstGeom>
        </p:spPr>
      </p:pic>
      <p:pic>
        <p:nvPicPr>
          <p:cNvPr id="86" name="Graphic 8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928"/>
          <a:stretch/>
        </p:blipFill>
        <p:spPr>
          <a:xfrm>
            <a:off x="1" y="4604726"/>
            <a:ext cx="9144000" cy="1977671"/>
          </a:xfrm>
          <a:prstGeom prst="rect">
            <a:avLst/>
          </a:prstGeom>
        </p:spPr>
      </p:pic>
      <p:pic>
        <p:nvPicPr>
          <p:cNvPr id="85" name="Graphic 84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717"/>
          <a:stretch/>
        </p:blipFill>
        <p:spPr>
          <a:xfrm>
            <a:off x="0" y="3928950"/>
            <a:ext cx="4025876" cy="1482393"/>
          </a:xfrm>
          <a:prstGeom prst="rect">
            <a:avLst/>
          </a:prstGeom>
        </p:spPr>
      </p:pic>
      <p:sp>
        <p:nvSpPr>
          <p:cNvPr id="4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7290" y="4175922"/>
            <a:ext cx="3711575" cy="555812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77290" y="5197934"/>
            <a:ext cx="4294710" cy="920761"/>
          </a:xfr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5" name="Group 16"/>
          <p:cNvGrpSpPr>
            <a:grpSpLocks noChangeAspect="1"/>
          </p:cNvGrpSpPr>
          <p:nvPr userDrawn="1"/>
        </p:nvGrpSpPr>
        <p:grpSpPr bwMode="auto">
          <a:xfrm>
            <a:off x="6542148" y="5059912"/>
            <a:ext cx="1497428" cy="905058"/>
            <a:chOff x="-1" y="0"/>
            <a:chExt cx="862" cy="521"/>
          </a:xfrm>
          <a:solidFill>
            <a:schemeClr val="bg1"/>
          </a:solidFill>
        </p:grpSpPr>
        <p:sp>
          <p:nvSpPr>
            <p:cNvPr id="16" name="Freeform 17"/>
            <p:cNvSpPr>
              <a:spLocks/>
            </p:cNvSpPr>
            <p:nvPr userDrawn="1"/>
          </p:nvSpPr>
          <p:spPr bwMode="auto">
            <a:xfrm>
              <a:off x="381" y="168"/>
              <a:ext cx="36" cy="33"/>
            </a:xfrm>
            <a:custGeom>
              <a:avLst/>
              <a:gdLst>
                <a:gd name="T0" fmla="*/ 27 w 36"/>
                <a:gd name="T1" fmla="*/ 33 h 33"/>
                <a:gd name="T2" fmla="*/ 27 w 36"/>
                <a:gd name="T3" fmla="*/ 11 h 33"/>
                <a:gd name="T4" fmla="*/ 19 w 36"/>
                <a:gd name="T5" fmla="*/ 23 h 33"/>
                <a:gd name="T6" fmla="*/ 9 w 36"/>
                <a:gd name="T7" fmla="*/ 11 h 33"/>
                <a:gd name="T8" fmla="*/ 9 w 36"/>
                <a:gd name="T9" fmla="*/ 33 h 33"/>
                <a:gd name="T10" fmla="*/ 0 w 36"/>
                <a:gd name="T11" fmla="*/ 33 h 33"/>
                <a:gd name="T12" fmla="*/ 0 w 36"/>
                <a:gd name="T13" fmla="*/ 0 h 33"/>
                <a:gd name="T14" fmla="*/ 9 w 36"/>
                <a:gd name="T15" fmla="*/ 0 h 33"/>
                <a:gd name="T16" fmla="*/ 19 w 36"/>
                <a:gd name="T17" fmla="*/ 13 h 33"/>
                <a:gd name="T18" fmla="*/ 27 w 36"/>
                <a:gd name="T19" fmla="*/ 0 h 33"/>
                <a:gd name="T20" fmla="*/ 36 w 36"/>
                <a:gd name="T21" fmla="*/ 0 h 33"/>
                <a:gd name="T22" fmla="*/ 36 w 36"/>
                <a:gd name="T23" fmla="*/ 33 h 33"/>
                <a:gd name="T24" fmla="*/ 27 w 36"/>
                <a:gd name="T2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3">
                  <a:moveTo>
                    <a:pt x="27" y="33"/>
                  </a:moveTo>
                  <a:lnTo>
                    <a:pt x="27" y="11"/>
                  </a:lnTo>
                  <a:lnTo>
                    <a:pt x="19" y="23"/>
                  </a:lnTo>
                  <a:lnTo>
                    <a:pt x="9" y="11"/>
                  </a:lnTo>
                  <a:lnTo>
                    <a:pt x="9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9" y="0"/>
                  </a:lnTo>
                  <a:lnTo>
                    <a:pt x="19" y="13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33"/>
                  </a:lnTo>
                  <a:lnTo>
                    <a:pt x="27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 noEditPoints="1"/>
            </p:cNvSpPr>
            <p:nvPr userDrawn="1"/>
          </p:nvSpPr>
          <p:spPr bwMode="auto">
            <a:xfrm>
              <a:off x="423" y="168"/>
              <a:ext cx="25" cy="33"/>
            </a:xfrm>
            <a:custGeom>
              <a:avLst/>
              <a:gdLst>
                <a:gd name="T0" fmla="*/ 7 w 12"/>
                <a:gd name="T1" fmla="*/ 16 h 16"/>
                <a:gd name="T2" fmla="*/ 0 w 12"/>
                <a:gd name="T3" fmla="*/ 16 h 16"/>
                <a:gd name="T4" fmla="*/ 0 w 12"/>
                <a:gd name="T5" fmla="*/ 0 h 16"/>
                <a:gd name="T6" fmla="*/ 6 w 12"/>
                <a:gd name="T7" fmla="*/ 0 h 16"/>
                <a:gd name="T8" fmla="*/ 11 w 12"/>
                <a:gd name="T9" fmla="*/ 4 h 16"/>
                <a:gd name="T10" fmla="*/ 9 w 12"/>
                <a:gd name="T11" fmla="*/ 7 h 16"/>
                <a:gd name="T12" fmla="*/ 12 w 12"/>
                <a:gd name="T13" fmla="*/ 11 h 16"/>
                <a:gd name="T14" fmla="*/ 7 w 12"/>
                <a:gd name="T15" fmla="*/ 16 h 16"/>
                <a:gd name="T16" fmla="*/ 5 w 12"/>
                <a:gd name="T17" fmla="*/ 3 h 16"/>
                <a:gd name="T18" fmla="*/ 4 w 12"/>
                <a:gd name="T19" fmla="*/ 3 h 16"/>
                <a:gd name="T20" fmla="*/ 4 w 12"/>
                <a:gd name="T21" fmla="*/ 6 h 16"/>
                <a:gd name="T22" fmla="*/ 5 w 12"/>
                <a:gd name="T23" fmla="*/ 6 h 16"/>
                <a:gd name="T24" fmla="*/ 8 w 12"/>
                <a:gd name="T25" fmla="*/ 4 h 16"/>
                <a:gd name="T26" fmla="*/ 5 w 12"/>
                <a:gd name="T27" fmla="*/ 3 h 16"/>
                <a:gd name="T28" fmla="*/ 6 w 12"/>
                <a:gd name="T29" fmla="*/ 9 h 16"/>
                <a:gd name="T30" fmla="*/ 4 w 12"/>
                <a:gd name="T31" fmla="*/ 9 h 16"/>
                <a:gd name="T32" fmla="*/ 4 w 12"/>
                <a:gd name="T33" fmla="*/ 13 h 16"/>
                <a:gd name="T34" fmla="*/ 6 w 12"/>
                <a:gd name="T35" fmla="*/ 13 h 16"/>
                <a:gd name="T36" fmla="*/ 8 w 12"/>
                <a:gd name="T37" fmla="*/ 11 h 16"/>
                <a:gd name="T38" fmla="*/ 6 w 12"/>
                <a:gd name="T39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6">
                  <a:moveTo>
                    <a:pt x="7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2"/>
                    <a:pt x="11" y="4"/>
                  </a:cubicBezTo>
                  <a:cubicBezTo>
                    <a:pt x="11" y="5"/>
                    <a:pt x="10" y="7"/>
                    <a:pt x="9" y="7"/>
                  </a:cubicBezTo>
                  <a:cubicBezTo>
                    <a:pt x="10" y="8"/>
                    <a:pt x="12" y="9"/>
                    <a:pt x="12" y="11"/>
                  </a:cubicBezTo>
                  <a:cubicBezTo>
                    <a:pt x="12" y="14"/>
                    <a:pt x="9" y="16"/>
                    <a:pt x="7" y="16"/>
                  </a:cubicBezTo>
                  <a:moveTo>
                    <a:pt x="5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7" y="6"/>
                    <a:pt x="8" y="5"/>
                    <a:pt x="8" y="4"/>
                  </a:cubicBezTo>
                  <a:cubicBezTo>
                    <a:pt x="8" y="3"/>
                    <a:pt x="7" y="3"/>
                    <a:pt x="5" y="3"/>
                  </a:cubicBezTo>
                  <a:moveTo>
                    <a:pt x="6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3"/>
                    <a:pt x="8" y="12"/>
                    <a:pt x="8" y="11"/>
                  </a:cubicBezTo>
                  <a:cubicBezTo>
                    <a:pt x="8" y="10"/>
                    <a:pt x="8" y="9"/>
                    <a:pt x="6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9"/>
            <p:cNvSpPr>
              <a:spLocks/>
            </p:cNvSpPr>
            <p:nvPr userDrawn="1"/>
          </p:nvSpPr>
          <p:spPr bwMode="auto">
            <a:xfrm>
              <a:off x="452" y="168"/>
              <a:ext cx="22" cy="33"/>
            </a:xfrm>
            <a:custGeom>
              <a:avLst/>
              <a:gdLst>
                <a:gd name="T0" fmla="*/ 8 w 22"/>
                <a:gd name="T1" fmla="*/ 6 h 33"/>
                <a:gd name="T2" fmla="*/ 8 w 22"/>
                <a:gd name="T3" fmla="*/ 13 h 33"/>
                <a:gd name="T4" fmla="*/ 18 w 22"/>
                <a:gd name="T5" fmla="*/ 13 h 33"/>
                <a:gd name="T6" fmla="*/ 18 w 22"/>
                <a:gd name="T7" fmla="*/ 19 h 33"/>
                <a:gd name="T8" fmla="*/ 8 w 22"/>
                <a:gd name="T9" fmla="*/ 19 h 33"/>
                <a:gd name="T10" fmla="*/ 8 w 22"/>
                <a:gd name="T11" fmla="*/ 33 h 33"/>
                <a:gd name="T12" fmla="*/ 0 w 22"/>
                <a:gd name="T13" fmla="*/ 33 h 33"/>
                <a:gd name="T14" fmla="*/ 0 w 22"/>
                <a:gd name="T15" fmla="*/ 0 h 33"/>
                <a:gd name="T16" fmla="*/ 22 w 22"/>
                <a:gd name="T17" fmla="*/ 0 h 33"/>
                <a:gd name="T18" fmla="*/ 22 w 22"/>
                <a:gd name="T19" fmla="*/ 6 h 33"/>
                <a:gd name="T20" fmla="*/ 8 w 22"/>
                <a:gd name="T21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33">
                  <a:moveTo>
                    <a:pt x="8" y="6"/>
                  </a:moveTo>
                  <a:lnTo>
                    <a:pt x="8" y="13"/>
                  </a:lnTo>
                  <a:lnTo>
                    <a:pt x="18" y="13"/>
                  </a:lnTo>
                  <a:lnTo>
                    <a:pt x="18" y="19"/>
                  </a:lnTo>
                  <a:lnTo>
                    <a:pt x="8" y="19"/>
                  </a:lnTo>
                  <a:lnTo>
                    <a:pt x="8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6"/>
                  </a:lnTo>
                  <a:lnTo>
                    <a:pt x="8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0"/>
            <p:cNvSpPr>
              <a:spLocks noEditPoints="1"/>
            </p:cNvSpPr>
            <p:nvPr userDrawn="1"/>
          </p:nvSpPr>
          <p:spPr bwMode="auto">
            <a:xfrm>
              <a:off x="425" y="13"/>
              <a:ext cx="225" cy="201"/>
            </a:xfrm>
            <a:custGeom>
              <a:avLst/>
              <a:gdLst>
                <a:gd name="T0" fmla="*/ 5 w 109"/>
                <a:gd name="T1" fmla="*/ 50 h 97"/>
                <a:gd name="T2" fmla="*/ 6 w 109"/>
                <a:gd name="T3" fmla="*/ 50 h 97"/>
                <a:gd name="T4" fmla="*/ 73 w 109"/>
                <a:gd name="T5" fmla="*/ 21 h 97"/>
                <a:gd name="T6" fmla="*/ 57 w 109"/>
                <a:gd name="T7" fmla="*/ 34 h 97"/>
                <a:gd name="T8" fmla="*/ 64 w 109"/>
                <a:gd name="T9" fmla="*/ 25 h 97"/>
                <a:gd name="T10" fmla="*/ 63 w 109"/>
                <a:gd name="T11" fmla="*/ 19 h 97"/>
                <a:gd name="T12" fmla="*/ 76 w 109"/>
                <a:gd name="T13" fmla="*/ 15 h 97"/>
                <a:gd name="T14" fmla="*/ 86 w 109"/>
                <a:gd name="T15" fmla="*/ 38 h 97"/>
                <a:gd name="T16" fmla="*/ 75 w 109"/>
                <a:gd name="T17" fmla="*/ 47 h 97"/>
                <a:gd name="T18" fmla="*/ 77 w 109"/>
                <a:gd name="T19" fmla="*/ 35 h 97"/>
                <a:gd name="T20" fmla="*/ 91 w 109"/>
                <a:gd name="T21" fmla="*/ 18 h 97"/>
                <a:gd name="T22" fmla="*/ 92 w 109"/>
                <a:gd name="T23" fmla="*/ 34 h 97"/>
                <a:gd name="T24" fmla="*/ 76 w 109"/>
                <a:gd name="T25" fmla="*/ 74 h 97"/>
                <a:gd name="T26" fmla="*/ 32 w 109"/>
                <a:gd name="T27" fmla="*/ 88 h 97"/>
                <a:gd name="T28" fmla="*/ 35 w 109"/>
                <a:gd name="T29" fmla="*/ 86 h 97"/>
                <a:gd name="T30" fmla="*/ 30 w 109"/>
                <a:gd name="T31" fmla="*/ 84 h 97"/>
                <a:gd name="T32" fmla="*/ 40 w 109"/>
                <a:gd name="T33" fmla="*/ 81 h 97"/>
                <a:gd name="T34" fmla="*/ 38 w 109"/>
                <a:gd name="T35" fmla="*/ 79 h 97"/>
                <a:gd name="T36" fmla="*/ 46 w 109"/>
                <a:gd name="T37" fmla="*/ 77 h 97"/>
                <a:gd name="T38" fmla="*/ 49 w 109"/>
                <a:gd name="T39" fmla="*/ 75 h 97"/>
                <a:gd name="T40" fmla="*/ 52 w 109"/>
                <a:gd name="T41" fmla="*/ 72 h 97"/>
                <a:gd name="T42" fmla="*/ 53 w 109"/>
                <a:gd name="T43" fmla="*/ 70 h 97"/>
                <a:gd name="T44" fmla="*/ 58 w 109"/>
                <a:gd name="T45" fmla="*/ 67 h 97"/>
                <a:gd name="T46" fmla="*/ 48 w 109"/>
                <a:gd name="T47" fmla="*/ 66 h 97"/>
                <a:gd name="T48" fmla="*/ 55 w 109"/>
                <a:gd name="T49" fmla="*/ 64 h 97"/>
                <a:gd name="T50" fmla="*/ 60 w 109"/>
                <a:gd name="T51" fmla="*/ 63 h 97"/>
                <a:gd name="T52" fmla="*/ 52 w 109"/>
                <a:gd name="T53" fmla="*/ 60 h 97"/>
                <a:gd name="T54" fmla="*/ 61 w 109"/>
                <a:gd name="T55" fmla="*/ 58 h 97"/>
                <a:gd name="T56" fmla="*/ 65 w 109"/>
                <a:gd name="T57" fmla="*/ 55 h 97"/>
                <a:gd name="T58" fmla="*/ 54 w 109"/>
                <a:gd name="T59" fmla="*/ 56 h 97"/>
                <a:gd name="T60" fmla="*/ 54 w 109"/>
                <a:gd name="T61" fmla="*/ 55 h 97"/>
                <a:gd name="T62" fmla="*/ 66 w 109"/>
                <a:gd name="T63" fmla="*/ 48 h 97"/>
                <a:gd name="T64" fmla="*/ 49 w 109"/>
                <a:gd name="T65" fmla="*/ 52 h 97"/>
                <a:gd name="T66" fmla="*/ 7 w 109"/>
                <a:gd name="T67" fmla="*/ 58 h 97"/>
                <a:gd name="T68" fmla="*/ 10 w 109"/>
                <a:gd name="T69" fmla="*/ 52 h 97"/>
                <a:gd name="T70" fmla="*/ 8 w 109"/>
                <a:gd name="T71" fmla="*/ 48 h 97"/>
                <a:gd name="T72" fmla="*/ 3 w 109"/>
                <a:gd name="T73" fmla="*/ 40 h 97"/>
                <a:gd name="T74" fmla="*/ 10 w 109"/>
                <a:gd name="T75" fmla="*/ 40 h 97"/>
                <a:gd name="T76" fmla="*/ 13 w 109"/>
                <a:gd name="T77" fmla="*/ 44 h 97"/>
                <a:gd name="T78" fmla="*/ 28 w 109"/>
                <a:gd name="T79" fmla="*/ 54 h 97"/>
                <a:gd name="T80" fmla="*/ 40 w 109"/>
                <a:gd name="T81" fmla="*/ 38 h 97"/>
                <a:gd name="T82" fmla="*/ 43 w 109"/>
                <a:gd name="T83" fmla="*/ 20 h 97"/>
                <a:gd name="T84" fmla="*/ 55 w 109"/>
                <a:gd name="T85" fmla="*/ 14 h 97"/>
                <a:gd name="T86" fmla="*/ 49 w 109"/>
                <a:gd name="T87" fmla="*/ 33 h 97"/>
                <a:gd name="T88" fmla="*/ 60 w 109"/>
                <a:gd name="T89" fmla="*/ 41 h 97"/>
                <a:gd name="T90" fmla="*/ 77 w 109"/>
                <a:gd name="T91" fmla="*/ 56 h 97"/>
                <a:gd name="T92" fmla="*/ 90 w 109"/>
                <a:gd name="T93" fmla="*/ 54 h 97"/>
                <a:gd name="T94" fmla="*/ 89 w 109"/>
                <a:gd name="T95" fmla="*/ 6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9" h="97">
                  <a:moveTo>
                    <a:pt x="6" y="50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5" y="50"/>
                    <a:pt x="4" y="50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5" y="49"/>
                    <a:pt x="6" y="49"/>
                    <a:pt x="6" y="50"/>
                  </a:cubicBezTo>
                  <a:moveTo>
                    <a:pt x="76" y="15"/>
                  </a:moveTo>
                  <a:cubicBezTo>
                    <a:pt x="76" y="16"/>
                    <a:pt x="74" y="17"/>
                    <a:pt x="74" y="18"/>
                  </a:cubicBezTo>
                  <a:cubicBezTo>
                    <a:pt x="73" y="19"/>
                    <a:pt x="73" y="20"/>
                    <a:pt x="73" y="21"/>
                  </a:cubicBezTo>
                  <a:cubicBezTo>
                    <a:pt x="71" y="23"/>
                    <a:pt x="70" y="24"/>
                    <a:pt x="69" y="26"/>
                  </a:cubicBezTo>
                  <a:cubicBezTo>
                    <a:pt x="68" y="29"/>
                    <a:pt x="69" y="32"/>
                    <a:pt x="66" y="34"/>
                  </a:cubicBezTo>
                  <a:cubicBezTo>
                    <a:pt x="64" y="35"/>
                    <a:pt x="58" y="37"/>
                    <a:pt x="57" y="34"/>
                  </a:cubicBezTo>
                  <a:cubicBezTo>
                    <a:pt x="56" y="32"/>
                    <a:pt x="59" y="28"/>
                    <a:pt x="59" y="29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60" y="27"/>
                    <a:pt x="62" y="25"/>
                    <a:pt x="64" y="25"/>
                  </a:cubicBezTo>
                  <a:cubicBezTo>
                    <a:pt x="64" y="25"/>
                    <a:pt x="64" y="25"/>
                    <a:pt x="64" y="25"/>
                  </a:cubicBezTo>
                  <a:cubicBezTo>
                    <a:pt x="64" y="24"/>
                    <a:pt x="62" y="24"/>
                    <a:pt x="62" y="23"/>
                  </a:cubicBezTo>
                  <a:cubicBezTo>
                    <a:pt x="62" y="22"/>
                    <a:pt x="63" y="20"/>
                    <a:pt x="63" y="19"/>
                  </a:cubicBezTo>
                  <a:cubicBezTo>
                    <a:pt x="66" y="13"/>
                    <a:pt x="71" y="7"/>
                    <a:pt x="76" y="2"/>
                  </a:cubicBezTo>
                  <a:cubicBezTo>
                    <a:pt x="83" y="3"/>
                    <a:pt x="77" y="9"/>
                    <a:pt x="77" y="12"/>
                  </a:cubicBezTo>
                  <a:cubicBezTo>
                    <a:pt x="76" y="13"/>
                    <a:pt x="76" y="14"/>
                    <a:pt x="76" y="15"/>
                  </a:cubicBezTo>
                  <a:moveTo>
                    <a:pt x="92" y="34"/>
                  </a:moveTo>
                  <a:cubicBezTo>
                    <a:pt x="91" y="35"/>
                    <a:pt x="90" y="35"/>
                    <a:pt x="89" y="35"/>
                  </a:cubicBezTo>
                  <a:cubicBezTo>
                    <a:pt x="88" y="36"/>
                    <a:pt x="87" y="37"/>
                    <a:pt x="86" y="38"/>
                  </a:cubicBezTo>
                  <a:cubicBezTo>
                    <a:pt x="85" y="39"/>
                    <a:pt x="85" y="40"/>
                    <a:pt x="84" y="41"/>
                  </a:cubicBezTo>
                  <a:cubicBezTo>
                    <a:pt x="83" y="43"/>
                    <a:pt x="82" y="45"/>
                    <a:pt x="80" y="47"/>
                  </a:cubicBezTo>
                  <a:cubicBezTo>
                    <a:pt x="79" y="48"/>
                    <a:pt x="76" y="48"/>
                    <a:pt x="75" y="47"/>
                  </a:cubicBezTo>
                  <a:cubicBezTo>
                    <a:pt x="73" y="46"/>
                    <a:pt x="71" y="44"/>
                    <a:pt x="71" y="42"/>
                  </a:cubicBezTo>
                  <a:cubicBezTo>
                    <a:pt x="72" y="41"/>
                    <a:pt x="72" y="40"/>
                    <a:pt x="73" y="39"/>
                  </a:cubicBezTo>
                  <a:cubicBezTo>
                    <a:pt x="74" y="37"/>
                    <a:pt x="76" y="36"/>
                    <a:pt x="77" y="35"/>
                  </a:cubicBezTo>
                  <a:cubicBezTo>
                    <a:pt x="78" y="34"/>
                    <a:pt x="78" y="32"/>
                    <a:pt x="79" y="31"/>
                  </a:cubicBezTo>
                  <a:cubicBezTo>
                    <a:pt x="80" y="29"/>
                    <a:pt x="89" y="19"/>
                    <a:pt x="90" y="19"/>
                  </a:cubicBezTo>
                  <a:cubicBezTo>
                    <a:pt x="91" y="18"/>
                    <a:pt x="91" y="18"/>
                    <a:pt x="91" y="18"/>
                  </a:cubicBezTo>
                  <a:cubicBezTo>
                    <a:pt x="94" y="18"/>
                    <a:pt x="97" y="18"/>
                    <a:pt x="97" y="22"/>
                  </a:cubicBezTo>
                  <a:cubicBezTo>
                    <a:pt x="98" y="27"/>
                    <a:pt x="97" y="29"/>
                    <a:pt x="94" y="32"/>
                  </a:cubicBezTo>
                  <a:cubicBezTo>
                    <a:pt x="93" y="33"/>
                    <a:pt x="92" y="33"/>
                    <a:pt x="92" y="34"/>
                  </a:cubicBezTo>
                  <a:moveTo>
                    <a:pt x="89" y="63"/>
                  </a:moveTo>
                  <a:cubicBezTo>
                    <a:pt x="86" y="64"/>
                    <a:pt x="84" y="63"/>
                    <a:pt x="82" y="64"/>
                  </a:cubicBezTo>
                  <a:cubicBezTo>
                    <a:pt x="77" y="67"/>
                    <a:pt x="78" y="69"/>
                    <a:pt x="76" y="74"/>
                  </a:cubicBezTo>
                  <a:cubicBezTo>
                    <a:pt x="71" y="84"/>
                    <a:pt x="65" y="94"/>
                    <a:pt x="53" y="96"/>
                  </a:cubicBezTo>
                  <a:cubicBezTo>
                    <a:pt x="47" y="97"/>
                    <a:pt x="40" y="93"/>
                    <a:pt x="36" y="90"/>
                  </a:cubicBezTo>
                  <a:cubicBezTo>
                    <a:pt x="35" y="89"/>
                    <a:pt x="33" y="88"/>
                    <a:pt x="32" y="88"/>
                  </a:cubicBezTo>
                  <a:cubicBezTo>
                    <a:pt x="32" y="87"/>
                    <a:pt x="32" y="87"/>
                    <a:pt x="33" y="87"/>
                  </a:cubicBezTo>
                  <a:cubicBezTo>
                    <a:pt x="33" y="87"/>
                    <a:pt x="34" y="86"/>
                    <a:pt x="35" y="86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5"/>
                    <a:pt x="34" y="85"/>
                    <a:pt x="34" y="85"/>
                  </a:cubicBezTo>
                  <a:cubicBezTo>
                    <a:pt x="33" y="85"/>
                    <a:pt x="29" y="84"/>
                    <a:pt x="30" y="84"/>
                  </a:cubicBezTo>
                  <a:cubicBezTo>
                    <a:pt x="30" y="83"/>
                    <a:pt x="36" y="83"/>
                    <a:pt x="37" y="83"/>
                  </a:cubicBezTo>
                  <a:cubicBezTo>
                    <a:pt x="38" y="83"/>
                    <a:pt x="39" y="82"/>
                    <a:pt x="40" y="82"/>
                  </a:cubicBezTo>
                  <a:cubicBezTo>
                    <a:pt x="40" y="81"/>
                    <a:pt x="40" y="81"/>
                    <a:pt x="40" y="81"/>
                  </a:cubicBezTo>
                  <a:cubicBezTo>
                    <a:pt x="39" y="81"/>
                    <a:pt x="32" y="81"/>
                    <a:pt x="32" y="80"/>
                  </a:cubicBezTo>
                  <a:cubicBezTo>
                    <a:pt x="33" y="80"/>
                    <a:pt x="34" y="79"/>
                    <a:pt x="35" y="79"/>
                  </a:cubicBezTo>
                  <a:cubicBezTo>
                    <a:pt x="36" y="79"/>
                    <a:pt x="37" y="79"/>
                    <a:pt x="38" y="79"/>
                  </a:cubicBezTo>
                  <a:cubicBezTo>
                    <a:pt x="39" y="79"/>
                    <a:pt x="40" y="79"/>
                    <a:pt x="41" y="79"/>
                  </a:cubicBezTo>
                  <a:cubicBezTo>
                    <a:pt x="43" y="78"/>
                    <a:pt x="44" y="78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5" y="77"/>
                    <a:pt x="38" y="76"/>
                    <a:pt x="3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7" y="75"/>
                    <a:pt x="48" y="75"/>
                    <a:pt x="49" y="75"/>
                  </a:cubicBezTo>
                  <a:cubicBezTo>
                    <a:pt x="49" y="74"/>
                    <a:pt x="52" y="73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0" y="72"/>
                    <a:pt x="43" y="71"/>
                    <a:pt x="43" y="70"/>
                  </a:cubicBezTo>
                  <a:cubicBezTo>
                    <a:pt x="46" y="69"/>
                    <a:pt x="50" y="70"/>
                    <a:pt x="53" y="70"/>
                  </a:cubicBezTo>
                  <a:cubicBezTo>
                    <a:pt x="53" y="70"/>
                    <a:pt x="53" y="70"/>
                    <a:pt x="53" y="70"/>
                  </a:cubicBezTo>
                  <a:cubicBezTo>
                    <a:pt x="55" y="69"/>
                    <a:pt x="58" y="67"/>
                    <a:pt x="58" y="67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6" y="67"/>
                    <a:pt x="54" y="67"/>
                    <a:pt x="52" y="67"/>
                  </a:cubicBezTo>
                  <a:cubicBezTo>
                    <a:pt x="51" y="67"/>
                    <a:pt x="49" y="66"/>
                    <a:pt x="48" y="66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50" y="65"/>
                    <a:pt x="52" y="64"/>
                    <a:pt x="54" y="64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5" y="65"/>
                    <a:pt x="55" y="64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56" y="64"/>
                    <a:pt x="56" y="64"/>
                    <a:pt x="56" y="64"/>
                  </a:cubicBezTo>
                  <a:cubicBezTo>
                    <a:pt x="57" y="64"/>
                    <a:pt x="59" y="63"/>
                    <a:pt x="60" y="63"/>
                  </a:cubicBezTo>
                  <a:cubicBezTo>
                    <a:pt x="61" y="63"/>
                    <a:pt x="62" y="61"/>
                    <a:pt x="63" y="61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52" y="62"/>
                    <a:pt x="52" y="60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53" y="60"/>
                    <a:pt x="55" y="59"/>
                    <a:pt x="57" y="59"/>
                  </a:cubicBezTo>
                  <a:cubicBezTo>
                    <a:pt x="58" y="59"/>
                    <a:pt x="59" y="59"/>
                    <a:pt x="61" y="58"/>
                  </a:cubicBezTo>
                  <a:cubicBezTo>
                    <a:pt x="63" y="58"/>
                    <a:pt x="64" y="56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4"/>
                    <a:pt x="65" y="54"/>
                    <a:pt x="65" y="54"/>
                  </a:cubicBezTo>
                  <a:cubicBezTo>
                    <a:pt x="61" y="55"/>
                    <a:pt x="58" y="56"/>
                    <a:pt x="54" y="56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5" y="55"/>
                    <a:pt x="61" y="53"/>
                    <a:pt x="61" y="53"/>
                  </a:cubicBezTo>
                  <a:cubicBezTo>
                    <a:pt x="62" y="53"/>
                    <a:pt x="61" y="52"/>
                    <a:pt x="61" y="53"/>
                  </a:cubicBezTo>
                  <a:cubicBezTo>
                    <a:pt x="63" y="52"/>
                    <a:pt x="66" y="51"/>
                    <a:pt x="66" y="48"/>
                  </a:cubicBezTo>
                  <a:cubicBezTo>
                    <a:pt x="64" y="49"/>
                    <a:pt x="63" y="49"/>
                    <a:pt x="61" y="49"/>
                  </a:cubicBezTo>
                  <a:cubicBezTo>
                    <a:pt x="59" y="49"/>
                    <a:pt x="57" y="50"/>
                    <a:pt x="55" y="50"/>
                  </a:cubicBezTo>
                  <a:cubicBezTo>
                    <a:pt x="53" y="50"/>
                    <a:pt x="50" y="51"/>
                    <a:pt x="49" y="52"/>
                  </a:cubicBezTo>
                  <a:cubicBezTo>
                    <a:pt x="47" y="52"/>
                    <a:pt x="45" y="53"/>
                    <a:pt x="44" y="54"/>
                  </a:cubicBezTo>
                  <a:cubicBezTo>
                    <a:pt x="36" y="59"/>
                    <a:pt x="23" y="71"/>
                    <a:pt x="12" y="65"/>
                  </a:cubicBezTo>
                  <a:cubicBezTo>
                    <a:pt x="10" y="63"/>
                    <a:pt x="7" y="61"/>
                    <a:pt x="7" y="58"/>
                  </a:cubicBezTo>
                  <a:cubicBezTo>
                    <a:pt x="7" y="57"/>
                    <a:pt x="7" y="55"/>
                    <a:pt x="7" y="54"/>
                  </a:cubicBezTo>
                  <a:cubicBezTo>
                    <a:pt x="8" y="53"/>
                    <a:pt x="9" y="53"/>
                    <a:pt x="9" y="52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2"/>
                    <a:pt x="13" y="52"/>
                    <a:pt x="13" y="51"/>
                  </a:cubicBezTo>
                  <a:cubicBezTo>
                    <a:pt x="13" y="50"/>
                    <a:pt x="11" y="49"/>
                    <a:pt x="11" y="49"/>
                  </a:cubicBezTo>
                  <a:cubicBezTo>
                    <a:pt x="10" y="49"/>
                    <a:pt x="9" y="48"/>
                    <a:pt x="8" y="48"/>
                  </a:cubicBezTo>
                  <a:cubicBezTo>
                    <a:pt x="7" y="48"/>
                    <a:pt x="6" y="47"/>
                    <a:pt x="5" y="47"/>
                  </a:cubicBezTo>
                  <a:cubicBezTo>
                    <a:pt x="4" y="46"/>
                    <a:pt x="2" y="47"/>
                    <a:pt x="1" y="46"/>
                  </a:cubicBezTo>
                  <a:cubicBezTo>
                    <a:pt x="0" y="45"/>
                    <a:pt x="2" y="41"/>
                    <a:pt x="3" y="40"/>
                  </a:cubicBezTo>
                  <a:cubicBezTo>
                    <a:pt x="4" y="39"/>
                    <a:pt x="5" y="39"/>
                    <a:pt x="6" y="39"/>
                  </a:cubicBezTo>
                  <a:cubicBezTo>
                    <a:pt x="6" y="39"/>
                    <a:pt x="7" y="39"/>
                    <a:pt x="7" y="39"/>
                  </a:cubicBezTo>
                  <a:cubicBezTo>
                    <a:pt x="8" y="39"/>
                    <a:pt x="9" y="39"/>
                    <a:pt x="10" y="40"/>
                  </a:cubicBezTo>
                  <a:cubicBezTo>
                    <a:pt x="10" y="40"/>
                    <a:pt x="11" y="41"/>
                    <a:pt x="11" y="41"/>
                  </a:cubicBezTo>
                  <a:cubicBezTo>
                    <a:pt x="11" y="42"/>
                    <a:pt x="12" y="42"/>
                    <a:pt x="12" y="43"/>
                  </a:cubicBezTo>
                  <a:cubicBezTo>
                    <a:pt x="13" y="43"/>
                    <a:pt x="13" y="44"/>
                    <a:pt x="13" y="44"/>
                  </a:cubicBezTo>
                  <a:cubicBezTo>
                    <a:pt x="14" y="45"/>
                    <a:pt x="15" y="47"/>
                    <a:pt x="16" y="48"/>
                  </a:cubicBezTo>
                  <a:cubicBezTo>
                    <a:pt x="19" y="52"/>
                    <a:pt x="18" y="54"/>
                    <a:pt x="24" y="55"/>
                  </a:cubicBezTo>
                  <a:cubicBezTo>
                    <a:pt x="25" y="55"/>
                    <a:pt x="28" y="55"/>
                    <a:pt x="28" y="54"/>
                  </a:cubicBezTo>
                  <a:cubicBezTo>
                    <a:pt x="30" y="54"/>
                    <a:pt x="36" y="53"/>
                    <a:pt x="37" y="51"/>
                  </a:cubicBezTo>
                  <a:cubicBezTo>
                    <a:pt x="38" y="50"/>
                    <a:pt x="37" y="46"/>
                    <a:pt x="37" y="44"/>
                  </a:cubicBezTo>
                  <a:cubicBezTo>
                    <a:pt x="38" y="42"/>
                    <a:pt x="39" y="40"/>
                    <a:pt x="40" y="38"/>
                  </a:cubicBezTo>
                  <a:cubicBezTo>
                    <a:pt x="40" y="35"/>
                    <a:pt x="40" y="32"/>
                    <a:pt x="41" y="29"/>
                  </a:cubicBezTo>
                  <a:cubicBezTo>
                    <a:pt x="40" y="28"/>
                    <a:pt x="40" y="27"/>
                    <a:pt x="40" y="26"/>
                  </a:cubicBezTo>
                  <a:cubicBezTo>
                    <a:pt x="41" y="23"/>
                    <a:pt x="42" y="22"/>
                    <a:pt x="43" y="20"/>
                  </a:cubicBezTo>
                  <a:cubicBezTo>
                    <a:pt x="45" y="13"/>
                    <a:pt x="47" y="5"/>
                    <a:pt x="53" y="0"/>
                  </a:cubicBezTo>
                  <a:cubicBezTo>
                    <a:pt x="56" y="1"/>
                    <a:pt x="56" y="4"/>
                    <a:pt x="56" y="7"/>
                  </a:cubicBezTo>
                  <a:cubicBezTo>
                    <a:pt x="55" y="9"/>
                    <a:pt x="55" y="12"/>
                    <a:pt x="55" y="14"/>
                  </a:cubicBezTo>
                  <a:cubicBezTo>
                    <a:pt x="54" y="18"/>
                    <a:pt x="52" y="20"/>
                    <a:pt x="51" y="23"/>
                  </a:cubicBezTo>
                  <a:cubicBezTo>
                    <a:pt x="50" y="25"/>
                    <a:pt x="50" y="27"/>
                    <a:pt x="50" y="30"/>
                  </a:cubicBezTo>
                  <a:cubicBezTo>
                    <a:pt x="50" y="31"/>
                    <a:pt x="49" y="32"/>
                    <a:pt x="49" y="33"/>
                  </a:cubicBezTo>
                  <a:cubicBezTo>
                    <a:pt x="49" y="34"/>
                    <a:pt x="49" y="35"/>
                    <a:pt x="50" y="36"/>
                  </a:cubicBezTo>
                  <a:cubicBezTo>
                    <a:pt x="51" y="37"/>
                    <a:pt x="52" y="37"/>
                    <a:pt x="53" y="38"/>
                  </a:cubicBezTo>
                  <a:cubicBezTo>
                    <a:pt x="55" y="39"/>
                    <a:pt x="58" y="40"/>
                    <a:pt x="60" y="41"/>
                  </a:cubicBezTo>
                  <a:cubicBezTo>
                    <a:pt x="62" y="41"/>
                    <a:pt x="64" y="42"/>
                    <a:pt x="65" y="43"/>
                  </a:cubicBezTo>
                  <a:cubicBezTo>
                    <a:pt x="67" y="46"/>
                    <a:pt x="69" y="50"/>
                    <a:pt x="72" y="52"/>
                  </a:cubicBezTo>
                  <a:cubicBezTo>
                    <a:pt x="73" y="54"/>
                    <a:pt x="75" y="55"/>
                    <a:pt x="77" y="56"/>
                  </a:cubicBezTo>
                  <a:cubicBezTo>
                    <a:pt x="78" y="57"/>
                    <a:pt x="78" y="58"/>
                    <a:pt x="79" y="58"/>
                  </a:cubicBezTo>
                  <a:cubicBezTo>
                    <a:pt x="81" y="58"/>
                    <a:pt x="84" y="56"/>
                    <a:pt x="85" y="56"/>
                  </a:cubicBezTo>
                  <a:cubicBezTo>
                    <a:pt x="87" y="55"/>
                    <a:pt x="88" y="55"/>
                    <a:pt x="90" y="54"/>
                  </a:cubicBezTo>
                  <a:cubicBezTo>
                    <a:pt x="91" y="54"/>
                    <a:pt x="93" y="53"/>
                    <a:pt x="94" y="53"/>
                  </a:cubicBezTo>
                  <a:cubicBezTo>
                    <a:pt x="98" y="51"/>
                    <a:pt x="104" y="47"/>
                    <a:pt x="107" y="53"/>
                  </a:cubicBezTo>
                  <a:cubicBezTo>
                    <a:pt x="109" y="60"/>
                    <a:pt x="93" y="63"/>
                    <a:pt x="89" y="6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1"/>
            <p:cNvSpPr>
              <a:spLocks noEditPoints="1"/>
            </p:cNvSpPr>
            <p:nvPr userDrawn="1"/>
          </p:nvSpPr>
          <p:spPr bwMode="auto">
            <a:xfrm>
              <a:off x="208" y="0"/>
              <a:ext cx="213" cy="216"/>
            </a:xfrm>
            <a:custGeom>
              <a:avLst/>
              <a:gdLst>
                <a:gd name="T0" fmla="*/ 24 w 103"/>
                <a:gd name="T1" fmla="*/ 65 h 104"/>
                <a:gd name="T2" fmla="*/ 9 w 103"/>
                <a:gd name="T3" fmla="*/ 64 h 104"/>
                <a:gd name="T4" fmla="*/ 1 w 103"/>
                <a:gd name="T5" fmla="*/ 52 h 104"/>
                <a:gd name="T6" fmla="*/ 9 w 103"/>
                <a:gd name="T7" fmla="*/ 53 h 104"/>
                <a:gd name="T8" fmla="*/ 30 w 103"/>
                <a:gd name="T9" fmla="*/ 47 h 104"/>
                <a:gd name="T10" fmla="*/ 21 w 103"/>
                <a:gd name="T11" fmla="*/ 37 h 104"/>
                <a:gd name="T12" fmla="*/ 18 w 103"/>
                <a:gd name="T13" fmla="*/ 18 h 104"/>
                <a:gd name="T14" fmla="*/ 35 w 103"/>
                <a:gd name="T15" fmla="*/ 46 h 104"/>
                <a:gd name="T16" fmla="*/ 42 w 103"/>
                <a:gd name="T17" fmla="*/ 23 h 104"/>
                <a:gd name="T18" fmla="*/ 39 w 103"/>
                <a:gd name="T19" fmla="*/ 12 h 104"/>
                <a:gd name="T20" fmla="*/ 41 w 103"/>
                <a:gd name="T21" fmla="*/ 0 h 104"/>
                <a:gd name="T22" fmla="*/ 46 w 103"/>
                <a:gd name="T23" fmla="*/ 9 h 104"/>
                <a:gd name="T24" fmla="*/ 48 w 103"/>
                <a:gd name="T25" fmla="*/ 42 h 104"/>
                <a:gd name="T26" fmla="*/ 48 w 103"/>
                <a:gd name="T27" fmla="*/ 28 h 104"/>
                <a:gd name="T28" fmla="*/ 87 w 103"/>
                <a:gd name="T29" fmla="*/ 73 h 104"/>
                <a:gd name="T30" fmla="*/ 34 w 103"/>
                <a:gd name="T31" fmla="*/ 59 h 104"/>
                <a:gd name="T32" fmla="*/ 44 w 103"/>
                <a:gd name="T33" fmla="*/ 65 h 104"/>
                <a:gd name="T34" fmla="*/ 38 w 103"/>
                <a:gd name="T35" fmla="*/ 66 h 104"/>
                <a:gd name="T36" fmla="*/ 41 w 103"/>
                <a:gd name="T37" fmla="*/ 68 h 104"/>
                <a:gd name="T38" fmla="*/ 49 w 103"/>
                <a:gd name="T39" fmla="*/ 71 h 104"/>
                <a:gd name="T40" fmla="*/ 38 w 103"/>
                <a:gd name="T41" fmla="*/ 71 h 104"/>
                <a:gd name="T42" fmla="*/ 53 w 103"/>
                <a:gd name="T43" fmla="*/ 75 h 104"/>
                <a:gd name="T44" fmla="*/ 45 w 103"/>
                <a:gd name="T45" fmla="*/ 77 h 104"/>
                <a:gd name="T46" fmla="*/ 49 w 103"/>
                <a:gd name="T47" fmla="*/ 79 h 104"/>
                <a:gd name="T48" fmla="*/ 57 w 103"/>
                <a:gd name="T49" fmla="*/ 79 h 104"/>
                <a:gd name="T50" fmla="*/ 56 w 103"/>
                <a:gd name="T51" fmla="*/ 83 h 104"/>
                <a:gd name="T52" fmla="*/ 64 w 103"/>
                <a:gd name="T53" fmla="*/ 83 h 104"/>
                <a:gd name="T54" fmla="*/ 58 w 103"/>
                <a:gd name="T55" fmla="*/ 86 h 104"/>
                <a:gd name="T56" fmla="*/ 72 w 103"/>
                <a:gd name="T57" fmla="*/ 85 h 104"/>
                <a:gd name="T58" fmla="*/ 69 w 103"/>
                <a:gd name="T59" fmla="*/ 89 h 104"/>
                <a:gd name="T60" fmla="*/ 77 w 103"/>
                <a:gd name="T61" fmla="*/ 88 h 104"/>
                <a:gd name="T62" fmla="*/ 77 w 103"/>
                <a:gd name="T63" fmla="*/ 89 h 104"/>
                <a:gd name="T64" fmla="*/ 71 w 103"/>
                <a:gd name="T65" fmla="*/ 92 h 104"/>
                <a:gd name="T66" fmla="*/ 78 w 103"/>
                <a:gd name="T67" fmla="*/ 92 h 104"/>
                <a:gd name="T68" fmla="*/ 77 w 103"/>
                <a:gd name="T69" fmla="*/ 93 h 104"/>
                <a:gd name="T70" fmla="*/ 61 w 103"/>
                <a:gd name="T71" fmla="*/ 102 h 104"/>
                <a:gd name="T72" fmla="*/ 38 w 103"/>
                <a:gd name="T73" fmla="*/ 92 h 104"/>
                <a:gd name="T74" fmla="*/ 37 w 103"/>
                <a:gd name="T75" fmla="*/ 56 h 104"/>
                <a:gd name="T76" fmla="*/ 54 w 103"/>
                <a:gd name="T77" fmla="*/ 43 h 104"/>
                <a:gd name="T78" fmla="*/ 62 w 103"/>
                <a:gd name="T79" fmla="*/ 41 h 104"/>
                <a:gd name="T80" fmla="*/ 64 w 103"/>
                <a:gd name="T81" fmla="*/ 17 h 104"/>
                <a:gd name="T82" fmla="*/ 70 w 103"/>
                <a:gd name="T83" fmla="*/ 6 h 104"/>
                <a:gd name="T84" fmla="*/ 72 w 103"/>
                <a:gd name="T85" fmla="*/ 28 h 104"/>
                <a:gd name="T86" fmla="*/ 71 w 103"/>
                <a:gd name="T87" fmla="*/ 47 h 104"/>
                <a:gd name="T88" fmla="*/ 81 w 103"/>
                <a:gd name="T89" fmla="*/ 61 h 104"/>
                <a:gd name="T90" fmla="*/ 93 w 103"/>
                <a:gd name="T91" fmla="*/ 53 h 104"/>
                <a:gd name="T92" fmla="*/ 103 w 103"/>
                <a:gd name="T93" fmla="*/ 5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3" h="104">
                  <a:moveTo>
                    <a:pt x="18" y="57"/>
                  </a:moveTo>
                  <a:cubicBezTo>
                    <a:pt x="21" y="57"/>
                    <a:pt x="24" y="58"/>
                    <a:pt x="24" y="61"/>
                  </a:cubicBezTo>
                  <a:cubicBezTo>
                    <a:pt x="24" y="62"/>
                    <a:pt x="24" y="64"/>
                    <a:pt x="24" y="65"/>
                  </a:cubicBezTo>
                  <a:cubicBezTo>
                    <a:pt x="23" y="66"/>
                    <a:pt x="22" y="66"/>
                    <a:pt x="21" y="66"/>
                  </a:cubicBezTo>
                  <a:cubicBezTo>
                    <a:pt x="19" y="66"/>
                    <a:pt x="18" y="65"/>
                    <a:pt x="17" y="65"/>
                  </a:cubicBezTo>
                  <a:cubicBezTo>
                    <a:pt x="15" y="64"/>
                    <a:pt x="11" y="65"/>
                    <a:pt x="9" y="64"/>
                  </a:cubicBezTo>
                  <a:cubicBezTo>
                    <a:pt x="7" y="63"/>
                    <a:pt x="7" y="61"/>
                    <a:pt x="5" y="60"/>
                  </a:cubicBezTo>
                  <a:cubicBezTo>
                    <a:pt x="4" y="58"/>
                    <a:pt x="3" y="58"/>
                    <a:pt x="2" y="57"/>
                  </a:cubicBezTo>
                  <a:cubicBezTo>
                    <a:pt x="0" y="56"/>
                    <a:pt x="0" y="54"/>
                    <a:pt x="1" y="52"/>
                  </a:cubicBezTo>
                  <a:cubicBezTo>
                    <a:pt x="1" y="51"/>
                    <a:pt x="2" y="51"/>
                    <a:pt x="3" y="50"/>
                  </a:cubicBezTo>
                  <a:cubicBezTo>
                    <a:pt x="4" y="50"/>
                    <a:pt x="6" y="50"/>
                    <a:pt x="7" y="51"/>
                  </a:cubicBezTo>
                  <a:cubicBezTo>
                    <a:pt x="7" y="52"/>
                    <a:pt x="8" y="52"/>
                    <a:pt x="9" y="53"/>
                  </a:cubicBezTo>
                  <a:cubicBezTo>
                    <a:pt x="11" y="54"/>
                    <a:pt x="12" y="55"/>
                    <a:pt x="14" y="56"/>
                  </a:cubicBezTo>
                  <a:cubicBezTo>
                    <a:pt x="15" y="56"/>
                    <a:pt x="17" y="56"/>
                    <a:pt x="18" y="57"/>
                  </a:cubicBezTo>
                  <a:moveTo>
                    <a:pt x="30" y="47"/>
                  </a:moveTo>
                  <a:cubicBezTo>
                    <a:pt x="29" y="46"/>
                    <a:pt x="28" y="44"/>
                    <a:pt x="28" y="43"/>
                  </a:cubicBezTo>
                  <a:cubicBezTo>
                    <a:pt x="27" y="43"/>
                    <a:pt x="26" y="42"/>
                    <a:pt x="25" y="42"/>
                  </a:cubicBezTo>
                  <a:cubicBezTo>
                    <a:pt x="24" y="41"/>
                    <a:pt x="21" y="38"/>
                    <a:pt x="21" y="37"/>
                  </a:cubicBezTo>
                  <a:cubicBezTo>
                    <a:pt x="20" y="35"/>
                    <a:pt x="20" y="33"/>
                    <a:pt x="18" y="32"/>
                  </a:cubicBezTo>
                  <a:cubicBezTo>
                    <a:pt x="17" y="31"/>
                    <a:pt x="16" y="30"/>
                    <a:pt x="15" y="29"/>
                  </a:cubicBezTo>
                  <a:cubicBezTo>
                    <a:pt x="12" y="25"/>
                    <a:pt x="14" y="19"/>
                    <a:pt x="18" y="18"/>
                  </a:cubicBezTo>
                  <a:cubicBezTo>
                    <a:pt x="24" y="20"/>
                    <a:pt x="25" y="29"/>
                    <a:pt x="28" y="34"/>
                  </a:cubicBezTo>
                  <a:cubicBezTo>
                    <a:pt x="29" y="36"/>
                    <a:pt x="31" y="37"/>
                    <a:pt x="33" y="38"/>
                  </a:cubicBezTo>
                  <a:cubicBezTo>
                    <a:pt x="34" y="40"/>
                    <a:pt x="36" y="44"/>
                    <a:pt x="35" y="46"/>
                  </a:cubicBezTo>
                  <a:cubicBezTo>
                    <a:pt x="35" y="49"/>
                    <a:pt x="31" y="50"/>
                    <a:pt x="30" y="47"/>
                  </a:cubicBezTo>
                  <a:moveTo>
                    <a:pt x="48" y="25"/>
                  </a:moveTo>
                  <a:cubicBezTo>
                    <a:pt x="46" y="26"/>
                    <a:pt x="43" y="25"/>
                    <a:pt x="42" y="23"/>
                  </a:cubicBezTo>
                  <a:cubicBezTo>
                    <a:pt x="42" y="21"/>
                    <a:pt x="42" y="20"/>
                    <a:pt x="41" y="19"/>
                  </a:cubicBezTo>
                  <a:cubicBezTo>
                    <a:pt x="40" y="17"/>
                    <a:pt x="39" y="16"/>
                    <a:pt x="38" y="14"/>
                  </a:cubicBezTo>
                  <a:cubicBezTo>
                    <a:pt x="39" y="13"/>
                    <a:pt x="39" y="13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8" y="10"/>
                    <a:pt x="37" y="7"/>
                    <a:pt x="37" y="5"/>
                  </a:cubicBezTo>
                  <a:cubicBezTo>
                    <a:pt x="39" y="4"/>
                    <a:pt x="40" y="2"/>
                    <a:pt x="41" y="0"/>
                  </a:cubicBezTo>
                  <a:cubicBezTo>
                    <a:pt x="42" y="1"/>
                    <a:pt x="44" y="1"/>
                    <a:pt x="45" y="2"/>
                  </a:cubicBezTo>
                  <a:cubicBezTo>
                    <a:pt x="45" y="3"/>
                    <a:pt x="45" y="5"/>
                    <a:pt x="45" y="6"/>
                  </a:cubicBezTo>
                  <a:cubicBezTo>
                    <a:pt x="45" y="7"/>
                    <a:pt x="46" y="8"/>
                    <a:pt x="46" y="9"/>
                  </a:cubicBezTo>
                  <a:cubicBezTo>
                    <a:pt x="46" y="10"/>
                    <a:pt x="46" y="11"/>
                    <a:pt x="46" y="12"/>
                  </a:cubicBezTo>
                  <a:cubicBezTo>
                    <a:pt x="47" y="15"/>
                    <a:pt x="51" y="22"/>
                    <a:pt x="48" y="25"/>
                  </a:cubicBezTo>
                  <a:moveTo>
                    <a:pt x="48" y="42"/>
                  </a:moveTo>
                  <a:cubicBezTo>
                    <a:pt x="44" y="42"/>
                    <a:pt x="45" y="37"/>
                    <a:pt x="45" y="35"/>
                  </a:cubicBezTo>
                  <a:cubicBezTo>
                    <a:pt x="46" y="33"/>
                    <a:pt x="46" y="31"/>
                    <a:pt x="47" y="29"/>
                  </a:cubicBezTo>
                  <a:cubicBezTo>
                    <a:pt x="47" y="28"/>
                    <a:pt x="48" y="28"/>
                    <a:pt x="48" y="28"/>
                  </a:cubicBezTo>
                  <a:cubicBezTo>
                    <a:pt x="53" y="29"/>
                    <a:pt x="55" y="42"/>
                    <a:pt x="48" y="42"/>
                  </a:cubicBezTo>
                  <a:moveTo>
                    <a:pt x="98" y="65"/>
                  </a:moveTo>
                  <a:cubicBezTo>
                    <a:pt x="96" y="69"/>
                    <a:pt x="91" y="72"/>
                    <a:pt x="87" y="73"/>
                  </a:cubicBezTo>
                  <a:cubicBezTo>
                    <a:pt x="75" y="77"/>
                    <a:pt x="65" y="65"/>
                    <a:pt x="56" y="61"/>
                  </a:cubicBezTo>
                  <a:cubicBezTo>
                    <a:pt x="52" y="60"/>
                    <a:pt x="48" y="61"/>
                    <a:pt x="43" y="61"/>
                  </a:cubicBezTo>
                  <a:cubicBezTo>
                    <a:pt x="40" y="60"/>
                    <a:pt x="37" y="60"/>
                    <a:pt x="34" y="59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6" y="62"/>
                    <a:pt x="40" y="64"/>
                    <a:pt x="44" y="64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2" y="65"/>
                    <a:pt x="40" y="66"/>
                    <a:pt x="38" y="66"/>
                  </a:cubicBezTo>
                  <a:cubicBezTo>
                    <a:pt x="37" y="66"/>
                    <a:pt x="35" y="65"/>
                    <a:pt x="34" y="65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6" y="67"/>
                    <a:pt x="38" y="68"/>
                    <a:pt x="41" y="68"/>
                  </a:cubicBezTo>
                  <a:cubicBezTo>
                    <a:pt x="42" y="69"/>
                    <a:pt x="44" y="69"/>
                    <a:pt x="46" y="69"/>
                  </a:cubicBezTo>
                  <a:cubicBezTo>
                    <a:pt x="47" y="70"/>
                    <a:pt x="48" y="70"/>
                    <a:pt x="49" y="70"/>
                  </a:cubicBez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6" y="71"/>
                    <a:pt x="44" y="71"/>
                  </a:cubicBezTo>
                  <a:cubicBezTo>
                    <a:pt x="42" y="71"/>
                    <a:pt x="40" y="71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43" y="73"/>
                    <a:pt x="47" y="75"/>
                    <a:pt x="53" y="75"/>
                  </a:cubicBezTo>
                  <a:cubicBezTo>
                    <a:pt x="53" y="75"/>
                    <a:pt x="53" y="75"/>
                    <a:pt x="53" y="75"/>
                  </a:cubicBezTo>
                  <a:cubicBezTo>
                    <a:pt x="50" y="76"/>
                    <a:pt x="47" y="77"/>
                    <a:pt x="45" y="77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6" y="78"/>
                    <a:pt x="47" y="78"/>
                    <a:pt x="49" y="79"/>
                  </a:cubicBezTo>
                  <a:cubicBezTo>
                    <a:pt x="51" y="79"/>
                    <a:pt x="53" y="79"/>
                    <a:pt x="56" y="79"/>
                  </a:cubicBezTo>
                  <a:cubicBezTo>
                    <a:pt x="56" y="79"/>
                    <a:pt x="57" y="79"/>
                    <a:pt x="57" y="78"/>
                  </a:cubicBezTo>
                  <a:cubicBezTo>
                    <a:pt x="57" y="79"/>
                    <a:pt x="57" y="79"/>
                    <a:pt x="57" y="79"/>
                  </a:cubicBezTo>
                  <a:cubicBezTo>
                    <a:pt x="55" y="80"/>
                    <a:pt x="53" y="81"/>
                    <a:pt x="50" y="81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2" y="82"/>
                    <a:pt x="54" y="83"/>
                    <a:pt x="56" y="83"/>
                  </a:cubicBezTo>
                  <a:cubicBezTo>
                    <a:pt x="59" y="83"/>
                    <a:pt x="61" y="82"/>
                    <a:pt x="64" y="82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2" y="84"/>
                    <a:pt x="60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61" y="86"/>
                    <a:pt x="64" y="86"/>
                    <a:pt x="67" y="86"/>
                  </a:cubicBezTo>
                  <a:cubicBezTo>
                    <a:pt x="68" y="86"/>
                    <a:pt x="70" y="86"/>
                    <a:pt x="72" y="85"/>
                  </a:cubicBezTo>
                  <a:cubicBezTo>
                    <a:pt x="70" y="87"/>
                    <a:pt x="67" y="88"/>
                    <a:pt x="65" y="89"/>
                  </a:cubicBezTo>
                  <a:cubicBezTo>
                    <a:pt x="65" y="89"/>
                    <a:pt x="65" y="89"/>
                    <a:pt x="65" y="89"/>
                  </a:cubicBezTo>
                  <a:cubicBezTo>
                    <a:pt x="66" y="89"/>
                    <a:pt x="67" y="89"/>
                    <a:pt x="69" y="89"/>
                  </a:cubicBezTo>
                  <a:cubicBezTo>
                    <a:pt x="69" y="89"/>
                    <a:pt x="69" y="89"/>
                    <a:pt x="69" y="89"/>
                  </a:cubicBezTo>
                  <a:cubicBezTo>
                    <a:pt x="70" y="89"/>
                    <a:pt x="72" y="89"/>
                    <a:pt x="73" y="89"/>
                  </a:cubicBezTo>
                  <a:cubicBezTo>
                    <a:pt x="74" y="88"/>
                    <a:pt x="76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90"/>
                    <a:pt x="72" y="92"/>
                    <a:pt x="70" y="92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71" y="92"/>
                    <a:pt x="71" y="92"/>
                    <a:pt x="71" y="92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2" y="93"/>
                    <a:pt x="73" y="92"/>
                    <a:pt x="75" y="92"/>
                  </a:cubicBezTo>
                  <a:cubicBezTo>
                    <a:pt x="76" y="92"/>
                    <a:pt x="77" y="92"/>
                    <a:pt x="78" y="92"/>
                  </a:cubicBezTo>
                  <a:cubicBezTo>
                    <a:pt x="78" y="92"/>
                    <a:pt x="78" y="92"/>
                    <a:pt x="78" y="92"/>
                  </a:cubicBezTo>
                  <a:cubicBezTo>
                    <a:pt x="77" y="92"/>
                    <a:pt x="77" y="92"/>
                    <a:pt x="77" y="92"/>
                  </a:cubicBezTo>
                  <a:cubicBezTo>
                    <a:pt x="77" y="93"/>
                    <a:pt x="77" y="93"/>
                    <a:pt x="77" y="93"/>
                  </a:cubicBezTo>
                  <a:cubicBezTo>
                    <a:pt x="76" y="94"/>
                    <a:pt x="75" y="95"/>
                    <a:pt x="74" y="96"/>
                  </a:cubicBezTo>
                  <a:cubicBezTo>
                    <a:pt x="71" y="98"/>
                    <a:pt x="68" y="99"/>
                    <a:pt x="65" y="101"/>
                  </a:cubicBezTo>
                  <a:cubicBezTo>
                    <a:pt x="64" y="101"/>
                    <a:pt x="63" y="101"/>
                    <a:pt x="61" y="102"/>
                  </a:cubicBezTo>
                  <a:cubicBezTo>
                    <a:pt x="59" y="103"/>
                    <a:pt x="52" y="104"/>
                    <a:pt x="49" y="103"/>
                  </a:cubicBezTo>
                  <a:cubicBezTo>
                    <a:pt x="48" y="103"/>
                    <a:pt x="47" y="102"/>
                    <a:pt x="46" y="101"/>
                  </a:cubicBezTo>
                  <a:cubicBezTo>
                    <a:pt x="43" y="98"/>
                    <a:pt x="40" y="96"/>
                    <a:pt x="38" y="92"/>
                  </a:cubicBezTo>
                  <a:cubicBezTo>
                    <a:pt x="32" y="83"/>
                    <a:pt x="27" y="70"/>
                    <a:pt x="28" y="65"/>
                  </a:cubicBezTo>
                  <a:cubicBezTo>
                    <a:pt x="29" y="61"/>
                    <a:pt x="31" y="60"/>
                    <a:pt x="34" y="58"/>
                  </a:cubicBezTo>
                  <a:cubicBezTo>
                    <a:pt x="35" y="57"/>
                    <a:pt x="36" y="57"/>
                    <a:pt x="37" y="56"/>
                  </a:cubicBezTo>
                  <a:cubicBezTo>
                    <a:pt x="39" y="55"/>
                    <a:pt x="40" y="54"/>
                    <a:pt x="41" y="53"/>
                  </a:cubicBezTo>
                  <a:cubicBezTo>
                    <a:pt x="43" y="52"/>
                    <a:pt x="43" y="50"/>
                    <a:pt x="45" y="49"/>
                  </a:cubicBezTo>
                  <a:cubicBezTo>
                    <a:pt x="46" y="47"/>
                    <a:pt x="52" y="44"/>
                    <a:pt x="54" y="43"/>
                  </a:cubicBezTo>
                  <a:cubicBezTo>
                    <a:pt x="55" y="43"/>
                    <a:pt x="57" y="43"/>
                    <a:pt x="58" y="43"/>
                  </a:cubicBezTo>
                  <a:cubicBezTo>
                    <a:pt x="58" y="42"/>
                    <a:pt x="58" y="42"/>
                    <a:pt x="58" y="42"/>
                  </a:cubicBezTo>
                  <a:cubicBezTo>
                    <a:pt x="59" y="42"/>
                    <a:pt x="62" y="42"/>
                    <a:pt x="62" y="41"/>
                  </a:cubicBezTo>
                  <a:cubicBezTo>
                    <a:pt x="63" y="40"/>
                    <a:pt x="62" y="31"/>
                    <a:pt x="62" y="29"/>
                  </a:cubicBezTo>
                  <a:cubicBezTo>
                    <a:pt x="62" y="27"/>
                    <a:pt x="62" y="23"/>
                    <a:pt x="63" y="20"/>
                  </a:cubicBezTo>
                  <a:cubicBezTo>
                    <a:pt x="63" y="19"/>
                    <a:pt x="64" y="18"/>
                    <a:pt x="64" y="17"/>
                  </a:cubicBezTo>
                  <a:cubicBezTo>
                    <a:pt x="64" y="14"/>
                    <a:pt x="63" y="11"/>
                    <a:pt x="63" y="8"/>
                  </a:cubicBezTo>
                  <a:cubicBezTo>
                    <a:pt x="64" y="6"/>
                    <a:pt x="65" y="5"/>
                    <a:pt x="67" y="4"/>
                  </a:cubicBezTo>
                  <a:cubicBezTo>
                    <a:pt x="68" y="4"/>
                    <a:pt x="69" y="5"/>
                    <a:pt x="70" y="6"/>
                  </a:cubicBezTo>
                  <a:cubicBezTo>
                    <a:pt x="73" y="11"/>
                    <a:pt x="72" y="12"/>
                    <a:pt x="72" y="17"/>
                  </a:cubicBezTo>
                  <a:cubicBezTo>
                    <a:pt x="72" y="19"/>
                    <a:pt x="73" y="21"/>
                    <a:pt x="73" y="23"/>
                  </a:cubicBezTo>
                  <a:cubicBezTo>
                    <a:pt x="73" y="25"/>
                    <a:pt x="72" y="26"/>
                    <a:pt x="72" y="28"/>
                  </a:cubicBezTo>
                  <a:cubicBezTo>
                    <a:pt x="72" y="30"/>
                    <a:pt x="73" y="32"/>
                    <a:pt x="73" y="34"/>
                  </a:cubicBezTo>
                  <a:cubicBezTo>
                    <a:pt x="73" y="37"/>
                    <a:pt x="71" y="39"/>
                    <a:pt x="71" y="41"/>
                  </a:cubicBezTo>
                  <a:cubicBezTo>
                    <a:pt x="71" y="43"/>
                    <a:pt x="71" y="45"/>
                    <a:pt x="71" y="47"/>
                  </a:cubicBezTo>
                  <a:cubicBezTo>
                    <a:pt x="71" y="50"/>
                    <a:pt x="71" y="52"/>
                    <a:pt x="71" y="55"/>
                  </a:cubicBezTo>
                  <a:cubicBezTo>
                    <a:pt x="71" y="56"/>
                    <a:pt x="71" y="56"/>
                    <a:pt x="72" y="57"/>
                  </a:cubicBezTo>
                  <a:cubicBezTo>
                    <a:pt x="74" y="59"/>
                    <a:pt x="78" y="60"/>
                    <a:pt x="81" y="61"/>
                  </a:cubicBezTo>
                  <a:cubicBezTo>
                    <a:pt x="83" y="62"/>
                    <a:pt x="87" y="63"/>
                    <a:pt x="89" y="61"/>
                  </a:cubicBezTo>
                  <a:cubicBezTo>
                    <a:pt x="89" y="60"/>
                    <a:pt x="90" y="59"/>
                    <a:pt x="90" y="58"/>
                  </a:cubicBezTo>
                  <a:cubicBezTo>
                    <a:pt x="91" y="56"/>
                    <a:pt x="93" y="55"/>
                    <a:pt x="93" y="53"/>
                  </a:cubicBezTo>
                  <a:cubicBezTo>
                    <a:pt x="94" y="50"/>
                    <a:pt x="93" y="48"/>
                    <a:pt x="95" y="47"/>
                  </a:cubicBezTo>
                  <a:cubicBezTo>
                    <a:pt x="97" y="43"/>
                    <a:pt x="101" y="43"/>
                    <a:pt x="102" y="47"/>
                  </a:cubicBezTo>
                  <a:cubicBezTo>
                    <a:pt x="102" y="49"/>
                    <a:pt x="103" y="51"/>
                    <a:pt x="103" y="53"/>
                  </a:cubicBezTo>
                  <a:cubicBezTo>
                    <a:pt x="98" y="55"/>
                    <a:pt x="100" y="61"/>
                    <a:pt x="98" y="6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22"/>
            <p:cNvSpPr>
              <a:spLocks/>
            </p:cNvSpPr>
            <p:nvPr userDrawn="1"/>
          </p:nvSpPr>
          <p:spPr bwMode="auto">
            <a:xfrm>
              <a:off x="-1" y="266"/>
              <a:ext cx="91" cy="110"/>
            </a:xfrm>
            <a:custGeom>
              <a:avLst/>
              <a:gdLst>
                <a:gd name="T0" fmla="*/ 28 w 44"/>
                <a:gd name="T1" fmla="*/ 10 h 53"/>
                <a:gd name="T2" fmla="*/ 11 w 44"/>
                <a:gd name="T3" fmla="*/ 26 h 53"/>
                <a:gd name="T4" fmla="*/ 28 w 44"/>
                <a:gd name="T5" fmla="*/ 42 h 53"/>
                <a:gd name="T6" fmla="*/ 44 w 44"/>
                <a:gd name="T7" fmla="*/ 36 h 53"/>
                <a:gd name="T8" fmla="*/ 44 w 44"/>
                <a:gd name="T9" fmla="*/ 48 h 53"/>
                <a:gd name="T10" fmla="*/ 27 w 44"/>
                <a:gd name="T11" fmla="*/ 53 h 53"/>
                <a:gd name="T12" fmla="*/ 0 w 44"/>
                <a:gd name="T13" fmla="*/ 26 h 53"/>
                <a:gd name="T14" fmla="*/ 27 w 44"/>
                <a:gd name="T15" fmla="*/ 0 h 53"/>
                <a:gd name="T16" fmla="*/ 44 w 44"/>
                <a:gd name="T17" fmla="*/ 4 h 53"/>
                <a:gd name="T18" fmla="*/ 44 w 44"/>
                <a:gd name="T19" fmla="*/ 16 h 53"/>
                <a:gd name="T20" fmla="*/ 28 w 44"/>
                <a:gd name="T21" fmla="*/ 1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53">
                  <a:moveTo>
                    <a:pt x="28" y="10"/>
                  </a:moveTo>
                  <a:cubicBezTo>
                    <a:pt x="18" y="10"/>
                    <a:pt x="11" y="18"/>
                    <a:pt x="11" y="26"/>
                  </a:cubicBezTo>
                  <a:cubicBezTo>
                    <a:pt x="11" y="36"/>
                    <a:pt x="19" y="42"/>
                    <a:pt x="28" y="42"/>
                  </a:cubicBezTo>
                  <a:cubicBezTo>
                    <a:pt x="34" y="42"/>
                    <a:pt x="39" y="40"/>
                    <a:pt x="44" y="36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39" y="51"/>
                    <a:pt x="32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33" y="0"/>
                    <a:pt x="39" y="2"/>
                    <a:pt x="44" y="4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38" y="12"/>
                    <a:pt x="33" y="10"/>
                    <a:pt x="28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23"/>
            <p:cNvSpPr>
              <a:spLocks/>
            </p:cNvSpPr>
            <p:nvPr userDrawn="1"/>
          </p:nvSpPr>
          <p:spPr bwMode="auto">
            <a:xfrm>
              <a:off x="107" y="268"/>
              <a:ext cx="72" cy="104"/>
            </a:xfrm>
            <a:custGeom>
              <a:avLst/>
              <a:gdLst>
                <a:gd name="T0" fmla="*/ 25 w 35"/>
                <a:gd name="T1" fmla="*/ 50 h 50"/>
                <a:gd name="T2" fmla="*/ 25 w 35"/>
                <a:gd name="T3" fmla="*/ 32 h 50"/>
                <a:gd name="T4" fmla="*/ 18 w 35"/>
                <a:gd name="T5" fmla="*/ 24 h 50"/>
                <a:gd name="T6" fmla="*/ 11 w 35"/>
                <a:gd name="T7" fmla="*/ 27 h 50"/>
                <a:gd name="T8" fmla="*/ 11 w 35"/>
                <a:gd name="T9" fmla="*/ 50 h 50"/>
                <a:gd name="T10" fmla="*/ 0 w 35"/>
                <a:gd name="T11" fmla="*/ 50 h 50"/>
                <a:gd name="T12" fmla="*/ 0 w 35"/>
                <a:gd name="T13" fmla="*/ 0 h 50"/>
                <a:gd name="T14" fmla="*/ 11 w 35"/>
                <a:gd name="T15" fmla="*/ 0 h 50"/>
                <a:gd name="T16" fmla="*/ 11 w 35"/>
                <a:gd name="T17" fmla="*/ 19 h 50"/>
                <a:gd name="T18" fmla="*/ 21 w 35"/>
                <a:gd name="T19" fmla="*/ 15 h 50"/>
                <a:gd name="T20" fmla="*/ 35 w 35"/>
                <a:gd name="T21" fmla="*/ 31 h 50"/>
                <a:gd name="T22" fmla="*/ 35 w 35"/>
                <a:gd name="T23" fmla="*/ 50 h 50"/>
                <a:gd name="T24" fmla="*/ 25 w 35"/>
                <a:gd name="T25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50">
                  <a:moveTo>
                    <a:pt x="25" y="50"/>
                  </a:moveTo>
                  <a:cubicBezTo>
                    <a:pt x="25" y="32"/>
                    <a:pt x="25" y="32"/>
                    <a:pt x="25" y="32"/>
                  </a:cubicBezTo>
                  <a:cubicBezTo>
                    <a:pt x="25" y="26"/>
                    <a:pt x="21" y="24"/>
                    <a:pt x="18" y="24"/>
                  </a:cubicBezTo>
                  <a:cubicBezTo>
                    <a:pt x="15" y="24"/>
                    <a:pt x="13" y="25"/>
                    <a:pt x="11" y="27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3" y="17"/>
                    <a:pt x="17" y="15"/>
                    <a:pt x="21" y="15"/>
                  </a:cubicBezTo>
                  <a:cubicBezTo>
                    <a:pt x="27" y="15"/>
                    <a:pt x="35" y="19"/>
                    <a:pt x="35" y="31"/>
                  </a:cubicBezTo>
                  <a:cubicBezTo>
                    <a:pt x="35" y="50"/>
                    <a:pt x="35" y="50"/>
                    <a:pt x="35" y="50"/>
                  </a:cubicBezTo>
                  <a:lnTo>
                    <a:pt x="25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4"/>
            <p:cNvSpPr>
              <a:spLocks noEditPoints="1"/>
            </p:cNvSpPr>
            <p:nvPr userDrawn="1"/>
          </p:nvSpPr>
          <p:spPr bwMode="auto">
            <a:xfrm>
              <a:off x="197" y="266"/>
              <a:ext cx="27" cy="106"/>
            </a:xfrm>
            <a:custGeom>
              <a:avLst/>
              <a:gdLst>
                <a:gd name="T0" fmla="*/ 15 w 27"/>
                <a:gd name="T1" fmla="*/ 29 h 106"/>
                <a:gd name="T2" fmla="*/ 0 w 27"/>
                <a:gd name="T3" fmla="*/ 14 h 106"/>
                <a:gd name="T4" fmla="*/ 15 w 27"/>
                <a:gd name="T5" fmla="*/ 0 h 106"/>
                <a:gd name="T6" fmla="*/ 27 w 27"/>
                <a:gd name="T7" fmla="*/ 14 h 106"/>
                <a:gd name="T8" fmla="*/ 15 w 27"/>
                <a:gd name="T9" fmla="*/ 29 h 106"/>
                <a:gd name="T10" fmla="*/ 3 w 27"/>
                <a:gd name="T11" fmla="*/ 35 h 106"/>
                <a:gd name="T12" fmla="*/ 25 w 27"/>
                <a:gd name="T13" fmla="*/ 35 h 106"/>
                <a:gd name="T14" fmla="*/ 25 w 27"/>
                <a:gd name="T15" fmla="*/ 106 h 106"/>
                <a:gd name="T16" fmla="*/ 3 w 27"/>
                <a:gd name="T17" fmla="*/ 106 h 106"/>
                <a:gd name="T18" fmla="*/ 3 w 27"/>
                <a:gd name="T19" fmla="*/ 3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06">
                  <a:moveTo>
                    <a:pt x="15" y="29"/>
                  </a:moveTo>
                  <a:lnTo>
                    <a:pt x="0" y="14"/>
                  </a:lnTo>
                  <a:lnTo>
                    <a:pt x="15" y="0"/>
                  </a:lnTo>
                  <a:lnTo>
                    <a:pt x="27" y="14"/>
                  </a:lnTo>
                  <a:lnTo>
                    <a:pt x="15" y="29"/>
                  </a:lnTo>
                  <a:close/>
                  <a:moveTo>
                    <a:pt x="3" y="35"/>
                  </a:moveTo>
                  <a:lnTo>
                    <a:pt x="25" y="35"/>
                  </a:lnTo>
                  <a:lnTo>
                    <a:pt x="25" y="106"/>
                  </a:lnTo>
                  <a:lnTo>
                    <a:pt x="3" y="106"/>
                  </a:lnTo>
                  <a:lnTo>
                    <a:pt x="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5"/>
            <p:cNvSpPr>
              <a:spLocks/>
            </p:cNvSpPr>
            <p:nvPr userDrawn="1"/>
          </p:nvSpPr>
          <p:spPr bwMode="auto">
            <a:xfrm>
              <a:off x="243" y="268"/>
              <a:ext cx="39" cy="106"/>
            </a:xfrm>
            <a:custGeom>
              <a:avLst/>
              <a:gdLst>
                <a:gd name="T0" fmla="*/ 12 w 19"/>
                <a:gd name="T1" fmla="*/ 51 h 51"/>
                <a:gd name="T2" fmla="*/ 0 w 19"/>
                <a:gd name="T3" fmla="*/ 39 h 51"/>
                <a:gd name="T4" fmla="*/ 0 w 19"/>
                <a:gd name="T5" fmla="*/ 0 h 51"/>
                <a:gd name="T6" fmla="*/ 10 w 19"/>
                <a:gd name="T7" fmla="*/ 0 h 51"/>
                <a:gd name="T8" fmla="*/ 10 w 19"/>
                <a:gd name="T9" fmla="*/ 38 h 51"/>
                <a:gd name="T10" fmla="*/ 15 w 19"/>
                <a:gd name="T11" fmla="*/ 42 h 51"/>
                <a:gd name="T12" fmla="*/ 19 w 19"/>
                <a:gd name="T13" fmla="*/ 41 h 51"/>
                <a:gd name="T14" fmla="*/ 19 w 19"/>
                <a:gd name="T15" fmla="*/ 49 h 51"/>
                <a:gd name="T16" fmla="*/ 12 w 19"/>
                <a:gd name="T1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51">
                  <a:moveTo>
                    <a:pt x="12" y="51"/>
                  </a:moveTo>
                  <a:cubicBezTo>
                    <a:pt x="4" y="51"/>
                    <a:pt x="0" y="46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40"/>
                    <a:pt x="11" y="42"/>
                    <a:pt x="15" y="42"/>
                  </a:cubicBezTo>
                  <a:cubicBezTo>
                    <a:pt x="16" y="42"/>
                    <a:pt x="18" y="42"/>
                    <a:pt x="19" y="41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7" y="51"/>
                    <a:pt x="15" y="51"/>
                    <a:pt x="12" y="5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6"/>
            <p:cNvSpPr>
              <a:spLocks noEditPoints="1"/>
            </p:cNvSpPr>
            <p:nvPr userDrawn="1"/>
          </p:nvSpPr>
          <p:spPr bwMode="auto">
            <a:xfrm>
              <a:off x="288" y="268"/>
              <a:ext cx="77" cy="106"/>
            </a:xfrm>
            <a:custGeom>
              <a:avLst/>
              <a:gdLst>
                <a:gd name="T0" fmla="*/ 27 w 37"/>
                <a:gd name="T1" fmla="*/ 50 h 51"/>
                <a:gd name="T2" fmla="*/ 27 w 37"/>
                <a:gd name="T3" fmla="*/ 47 h 51"/>
                <a:gd name="T4" fmla="*/ 17 w 37"/>
                <a:gd name="T5" fmla="*/ 51 h 51"/>
                <a:gd name="T6" fmla="*/ 0 w 37"/>
                <a:gd name="T7" fmla="*/ 33 h 51"/>
                <a:gd name="T8" fmla="*/ 17 w 37"/>
                <a:gd name="T9" fmla="*/ 15 h 51"/>
                <a:gd name="T10" fmla="*/ 27 w 37"/>
                <a:gd name="T11" fmla="*/ 19 h 51"/>
                <a:gd name="T12" fmla="*/ 27 w 37"/>
                <a:gd name="T13" fmla="*/ 0 h 51"/>
                <a:gd name="T14" fmla="*/ 37 w 37"/>
                <a:gd name="T15" fmla="*/ 0 h 51"/>
                <a:gd name="T16" fmla="*/ 37 w 37"/>
                <a:gd name="T17" fmla="*/ 50 h 51"/>
                <a:gd name="T18" fmla="*/ 27 w 37"/>
                <a:gd name="T19" fmla="*/ 50 h 51"/>
                <a:gd name="T20" fmla="*/ 27 w 37"/>
                <a:gd name="T21" fmla="*/ 28 h 51"/>
                <a:gd name="T22" fmla="*/ 19 w 37"/>
                <a:gd name="T23" fmla="*/ 24 h 51"/>
                <a:gd name="T24" fmla="*/ 11 w 37"/>
                <a:gd name="T25" fmla="*/ 33 h 51"/>
                <a:gd name="T26" fmla="*/ 20 w 37"/>
                <a:gd name="T27" fmla="*/ 42 h 51"/>
                <a:gd name="T28" fmla="*/ 27 w 37"/>
                <a:gd name="T29" fmla="*/ 38 h 51"/>
                <a:gd name="T30" fmla="*/ 27 w 37"/>
                <a:gd name="T31" fmla="*/ 2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51">
                  <a:moveTo>
                    <a:pt x="27" y="50"/>
                  </a:moveTo>
                  <a:cubicBezTo>
                    <a:pt x="27" y="47"/>
                    <a:pt x="27" y="47"/>
                    <a:pt x="27" y="47"/>
                  </a:cubicBezTo>
                  <a:cubicBezTo>
                    <a:pt x="25" y="49"/>
                    <a:pt x="21" y="51"/>
                    <a:pt x="17" y="51"/>
                  </a:cubicBezTo>
                  <a:cubicBezTo>
                    <a:pt x="6" y="51"/>
                    <a:pt x="0" y="42"/>
                    <a:pt x="0" y="33"/>
                  </a:cubicBezTo>
                  <a:cubicBezTo>
                    <a:pt x="0" y="23"/>
                    <a:pt x="8" y="15"/>
                    <a:pt x="17" y="15"/>
                  </a:cubicBezTo>
                  <a:cubicBezTo>
                    <a:pt x="21" y="15"/>
                    <a:pt x="24" y="17"/>
                    <a:pt x="27" y="19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50"/>
                    <a:pt x="37" y="50"/>
                    <a:pt x="37" y="50"/>
                  </a:cubicBezTo>
                  <a:lnTo>
                    <a:pt x="27" y="50"/>
                  </a:lnTo>
                  <a:close/>
                  <a:moveTo>
                    <a:pt x="27" y="28"/>
                  </a:moveTo>
                  <a:cubicBezTo>
                    <a:pt x="24" y="25"/>
                    <a:pt x="22" y="24"/>
                    <a:pt x="19" y="24"/>
                  </a:cubicBezTo>
                  <a:cubicBezTo>
                    <a:pt x="14" y="24"/>
                    <a:pt x="11" y="29"/>
                    <a:pt x="11" y="33"/>
                  </a:cubicBezTo>
                  <a:cubicBezTo>
                    <a:pt x="11" y="39"/>
                    <a:pt x="16" y="42"/>
                    <a:pt x="20" y="42"/>
                  </a:cubicBezTo>
                  <a:cubicBezTo>
                    <a:pt x="23" y="42"/>
                    <a:pt x="25" y="40"/>
                    <a:pt x="27" y="38"/>
                  </a:cubicBezTo>
                  <a:lnTo>
                    <a:pt x="27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7"/>
            <p:cNvSpPr>
              <a:spLocks/>
            </p:cNvSpPr>
            <p:nvPr userDrawn="1"/>
          </p:nvSpPr>
          <p:spPr bwMode="auto">
            <a:xfrm>
              <a:off x="412" y="266"/>
              <a:ext cx="73" cy="110"/>
            </a:xfrm>
            <a:custGeom>
              <a:avLst/>
              <a:gdLst>
                <a:gd name="T0" fmla="*/ 18 w 35"/>
                <a:gd name="T1" fmla="*/ 53 h 53"/>
                <a:gd name="T2" fmla="*/ 0 w 35"/>
                <a:gd name="T3" fmla="*/ 41 h 53"/>
                <a:gd name="T4" fmla="*/ 10 w 35"/>
                <a:gd name="T5" fmla="*/ 36 h 53"/>
                <a:gd name="T6" fmla="*/ 18 w 35"/>
                <a:gd name="T7" fmla="*/ 43 h 53"/>
                <a:gd name="T8" fmla="*/ 24 w 35"/>
                <a:gd name="T9" fmla="*/ 37 h 53"/>
                <a:gd name="T10" fmla="*/ 3 w 35"/>
                <a:gd name="T11" fmla="*/ 15 h 53"/>
                <a:gd name="T12" fmla="*/ 18 w 35"/>
                <a:gd name="T13" fmla="*/ 0 h 53"/>
                <a:gd name="T14" fmla="*/ 33 w 35"/>
                <a:gd name="T15" fmla="*/ 9 h 53"/>
                <a:gd name="T16" fmla="*/ 24 w 35"/>
                <a:gd name="T17" fmla="*/ 14 h 53"/>
                <a:gd name="T18" fmla="*/ 18 w 35"/>
                <a:gd name="T19" fmla="*/ 10 h 53"/>
                <a:gd name="T20" fmla="*/ 13 w 35"/>
                <a:gd name="T21" fmla="*/ 14 h 53"/>
                <a:gd name="T22" fmla="*/ 35 w 35"/>
                <a:gd name="T23" fmla="*/ 36 h 53"/>
                <a:gd name="T24" fmla="*/ 18 w 35"/>
                <a:gd name="T2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53">
                  <a:moveTo>
                    <a:pt x="18" y="53"/>
                  </a:moveTo>
                  <a:cubicBezTo>
                    <a:pt x="8" y="53"/>
                    <a:pt x="3" y="46"/>
                    <a:pt x="0" y="41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9"/>
                    <a:pt x="13" y="43"/>
                    <a:pt x="18" y="43"/>
                  </a:cubicBezTo>
                  <a:cubicBezTo>
                    <a:pt x="21" y="43"/>
                    <a:pt x="24" y="40"/>
                    <a:pt x="24" y="37"/>
                  </a:cubicBezTo>
                  <a:cubicBezTo>
                    <a:pt x="24" y="29"/>
                    <a:pt x="3" y="30"/>
                    <a:pt x="3" y="15"/>
                  </a:cubicBezTo>
                  <a:cubicBezTo>
                    <a:pt x="3" y="7"/>
                    <a:pt x="9" y="0"/>
                    <a:pt x="18" y="0"/>
                  </a:cubicBezTo>
                  <a:cubicBezTo>
                    <a:pt x="24" y="0"/>
                    <a:pt x="30" y="3"/>
                    <a:pt x="33" y="9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3" y="12"/>
                    <a:pt x="21" y="10"/>
                    <a:pt x="18" y="10"/>
                  </a:cubicBezTo>
                  <a:cubicBezTo>
                    <a:pt x="15" y="10"/>
                    <a:pt x="13" y="12"/>
                    <a:pt x="13" y="14"/>
                  </a:cubicBezTo>
                  <a:cubicBezTo>
                    <a:pt x="13" y="21"/>
                    <a:pt x="35" y="20"/>
                    <a:pt x="35" y="36"/>
                  </a:cubicBezTo>
                  <a:cubicBezTo>
                    <a:pt x="35" y="44"/>
                    <a:pt x="29" y="53"/>
                    <a:pt x="18" y="5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8"/>
            <p:cNvSpPr>
              <a:spLocks noEditPoints="1"/>
            </p:cNvSpPr>
            <p:nvPr userDrawn="1"/>
          </p:nvSpPr>
          <p:spPr bwMode="auto">
            <a:xfrm>
              <a:off x="497" y="299"/>
              <a:ext cx="64" cy="75"/>
            </a:xfrm>
            <a:custGeom>
              <a:avLst/>
              <a:gdLst>
                <a:gd name="T0" fmla="*/ 22 w 31"/>
                <a:gd name="T1" fmla="*/ 35 h 36"/>
                <a:gd name="T2" fmla="*/ 22 w 31"/>
                <a:gd name="T3" fmla="*/ 32 h 36"/>
                <a:gd name="T4" fmla="*/ 11 w 31"/>
                <a:gd name="T5" fmla="*/ 36 h 36"/>
                <a:gd name="T6" fmla="*/ 0 w 31"/>
                <a:gd name="T7" fmla="*/ 26 h 36"/>
                <a:gd name="T8" fmla="*/ 5 w 31"/>
                <a:gd name="T9" fmla="*/ 17 h 36"/>
                <a:gd name="T10" fmla="*/ 21 w 31"/>
                <a:gd name="T11" fmla="*/ 13 h 36"/>
                <a:gd name="T12" fmla="*/ 14 w 31"/>
                <a:gd name="T13" fmla="*/ 8 h 36"/>
                <a:gd name="T14" fmla="*/ 2 w 31"/>
                <a:gd name="T15" fmla="*/ 12 h 36"/>
                <a:gd name="T16" fmla="*/ 4 w 31"/>
                <a:gd name="T17" fmla="*/ 3 h 36"/>
                <a:gd name="T18" fmla="*/ 17 w 31"/>
                <a:gd name="T19" fmla="*/ 0 h 36"/>
                <a:gd name="T20" fmla="*/ 31 w 31"/>
                <a:gd name="T21" fmla="*/ 14 h 36"/>
                <a:gd name="T22" fmla="*/ 31 w 31"/>
                <a:gd name="T23" fmla="*/ 35 h 36"/>
                <a:gd name="T24" fmla="*/ 22 w 31"/>
                <a:gd name="T25" fmla="*/ 35 h 36"/>
                <a:gd name="T26" fmla="*/ 21 w 31"/>
                <a:gd name="T27" fmla="*/ 19 h 36"/>
                <a:gd name="T28" fmla="*/ 12 w 31"/>
                <a:gd name="T29" fmla="*/ 21 h 36"/>
                <a:gd name="T30" fmla="*/ 9 w 31"/>
                <a:gd name="T31" fmla="*/ 25 h 36"/>
                <a:gd name="T32" fmla="*/ 14 w 31"/>
                <a:gd name="T33" fmla="*/ 29 h 36"/>
                <a:gd name="T34" fmla="*/ 21 w 31"/>
                <a:gd name="T35" fmla="*/ 26 h 36"/>
                <a:gd name="T36" fmla="*/ 21 w 31"/>
                <a:gd name="T37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36">
                  <a:moveTo>
                    <a:pt x="22" y="35"/>
                  </a:moveTo>
                  <a:cubicBezTo>
                    <a:pt x="22" y="32"/>
                    <a:pt x="22" y="32"/>
                    <a:pt x="22" y="32"/>
                  </a:cubicBezTo>
                  <a:cubicBezTo>
                    <a:pt x="19" y="34"/>
                    <a:pt x="14" y="36"/>
                    <a:pt x="11" y="36"/>
                  </a:cubicBezTo>
                  <a:cubicBezTo>
                    <a:pt x="5" y="36"/>
                    <a:pt x="0" y="33"/>
                    <a:pt x="0" y="26"/>
                  </a:cubicBezTo>
                  <a:cubicBezTo>
                    <a:pt x="0" y="23"/>
                    <a:pt x="1" y="19"/>
                    <a:pt x="5" y="17"/>
                  </a:cubicBezTo>
                  <a:cubicBezTo>
                    <a:pt x="9" y="15"/>
                    <a:pt x="15" y="14"/>
                    <a:pt x="21" y="13"/>
                  </a:cubicBezTo>
                  <a:cubicBezTo>
                    <a:pt x="21" y="8"/>
                    <a:pt x="17" y="8"/>
                    <a:pt x="14" y="8"/>
                  </a:cubicBezTo>
                  <a:cubicBezTo>
                    <a:pt x="10" y="8"/>
                    <a:pt x="5" y="10"/>
                    <a:pt x="2" y="1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8" y="1"/>
                    <a:pt x="13" y="0"/>
                    <a:pt x="17" y="0"/>
                  </a:cubicBezTo>
                  <a:cubicBezTo>
                    <a:pt x="26" y="0"/>
                    <a:pt x="31" y="4"/>
                    <a:pt x="31" y="14"/>
                  </a:cubicBezTo>
                  <a:cubicBezTo>
                    <a:pt x="31" y="35"/>
                    <a:pt x="31" y="35"/>
                    <a:pt x="31" y="35"/>
                  </a:cubicBezTo>
                  <a:lnTo>
                    <a:pt x="22" y="35"/>
                  </a:lnTo>
                  <a:close/>
                  <a:moveTo>
                    <a:pt x="21" y="19"/>
                  </a:moveTo>
                  <a:cubicBezTo>
                    <a:pt x="16" y="20"/>
                    <a:pt x="14" y="20"/>
                    <a:pt x="12" y="21"/>
                  </a:cubicBezTo>
                  <a:cubicBezTo>
                    <a:pt x="10" y="22"/>
                    <a:pt x="9" y="24"/>
                    <a:pt x="9" y="25"/>
                  </a:cubicBezTo>
                  <a:cubicBezTo>
                    <a:pt x="9" y="27"/>
                    <a:pt x="10" y="29"/>
                    <a:pt x="14" y="29"/>
                  </a:cubicBezTo>
                  <a:cubicBezTo>
                    <a:pt x="15" y="29"/>
                    <a:pt x="19" y="28"/>
                    <a:pt x="21" y="26"/>
                  </a:cubicBezTo>
                  <a:lnTo>
                    <a:pt x="21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9"/>
            <p:cNvSpPr>
              <a:spLocks/>
            </p:cNvSpPr>
            <p:nvPr userDrawn="1"/>
          </p:nvSpPr>
          <p:spPr bwMode="auto">
            <a:xfrm>
              <a:off x="574" y="266"/>
              <a:ext cx="60" cy="106"/>
            </a:xfrm>
            <a:custGeom>
              <a:avLst/>
              <a:gdLst>
                <a:gd name="T0" fmla="*/ 22 w 29"/>
                <a:gd name="T1" fmla="*/ 9 h 51"/>
                <a:gd name="T2" fmla="*/ 16 w 29"/>
                <a:gd name="T3" fmla="*/ 14 h 51"/>
                <a:gd name="T4" fmla="*/ 16 w 29"/>
                <a:gd name="T5" fmla="*/ 17 h 51"/>
                <a:gd name="T6" fmla="*/ 27 w 29"/>
                <a:gd name="T7" fmla="*/ 17 h 51"/>
                <a:gd name="T8" fmla="*/ 27 w 29"/>
                <a:gd name="T9" fmla="*/ 25 h 51"/>
                <a:gd name="T10" fmla="*/ 16 w 29"/>
                <a:gd name="T11" fmla="*/ 25 h 51"/>
                <a:gd name="T12" fmla="*/ 16 w 29"/>
                <a:gd name="T13" fmla="*/ 51 h 51"/>
                <a:gd name="T14" fmla="*/ 6 w 29"/>
                <a:gd name="T15" fmla="*/ 51 h 51"/>
                <a:gd name="T16" fmla="*/ 6 w 29"/>
                <a:gd name="T17" fmla="*/ 25 h 51"/>
                <a:gd name="T18" fmla="*/ 0 w 29"/>
                <a:gd name="T19" fmla="*/ 25 h 51"/>
                <a:gd name="T20" fmla="*/ 0 w 29"/>
                <a:gd name="T21" fmla="*/ 17 h 51"/>
                <a:gd name="T22" fmla="*/ 6 w 29"/>
                <a:gd name="T23" fmla="*/ 17 h 51"/>
                <a:gd name="T24" fmla="*/ 6 w 29"/>
                <a:gd name="T25" fmla="*/ 13 h 51"/>
                <a:gd name="T26" fmla="*/ 19 w 29"/>
                <a:gd name="T27" fmla="*/ 0 h 51"/>
                <a:gd name="T28" fmla="*/ 29 w 29"/>
                <a:gd name="T29" fmla="*/ 2 h 51"/>
                <a:gd name="T30" fmla="*/ 29 w 29"/>
                <a:gd name="T31" fmla="*/ 11 h 51"/>
                <a:gd name="T32" fmla="*/ 22 w 29"/>
                <a:gd name="T33" fmla="*/ 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51">
                  <a:moveTo>
                    <a:pt x="22" y="9"/>
                  </a:moveTo>
                  <a:cubicBezTo>
                    <a:pt x="18" y="9"/>
                    <a:pt x="16" y="11"/>
                    <a:pt x="16" y="14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5"/>
                    <a:pt x="11" y="0"/>
                    <a:pt x="19" y="0"/>
                  </a:cubicBezTo>
                  <a:cubicBezTo>
                    <a:pt x="24" y="0"/>
                    <a:pt x="27" y="1"/>
                    <a:pt x="29" y="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7" y="10"/>
                    <a:pt x="25" y="9"/>
                    <a:pt x="2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30"/>
            <p:cNvSpPr>
              <a:spLocks noEditPoints="1"/>
            </p:cNvSpPr>
            <p:nvPr userDrawn="1"/>
          </p:nvSpPr>
          <p:spPr bwMode="auto">
            <a:xfrm>
              <a:off x="631" y="299"/>
              <a:ext cx="75" cy="77"/>
            </a:xfrm>
            <a:custGeom>
              <a:avLst/>
              <a:gdLst>
                <a:gd name="T0" fmla="*/ 11 w 36"/>
                <a:gd name="T1" fmla="*/ 21 h 37"/>
                <a:gd name="T2" fmla="*/ 21 w 36"/>
                <a:gd name="T3" fmla="*/ 29 h 37"/>
                <a:gd name="T4" fmla="*/ 35 w 36"/>
                <a:gd name="T5" fmla="*/ 24 h 37"/>
                <a:gd name="T6" fmla="*/ 35 w 36"/>
                <a:gd name="T7" fmla="*/ 32 h 37"/>
                <a:gd name="T8" fmla="*/ 19 w 36"/>
                <a:gd name="T9" fmla="*/ 37 h 37"/>
                <a:gd name="T10" fmla="*/ 0 w 36"/>
                <a:gd name="T11" fmla="*/ 18 h 37"/>
                <a:gd name="T12" fmla="*/ 19 w 36"/>
                <a:gd name="T13" fmla="*/ 0 h 37"/>
                <a:gd name="T14" fmla="*/ 36 w 36"/>
                <a:gd name="T15" fmla="*/ 21 h 37"/>
                <a:gd name="T16" fmla="*/ 11 w 36"/>
                <a:gd name="T17" fmla="*/ 21 h 37"/>
                <a:gd name="T18" fmla="*/ 19 w 36"/>
                <a:gd name="T19" fmla="*/ 8 h 37"/>
                <a:gd name="T20" fmla="*/ 11 w 36"/>
                <a:gd name="T21" fmla="*/ 14 h 37"/>
                <a:gd name="T22" fmla="*/ 25 w 36"/>
                <a:gd name="T23" fmla="*/ 14 h 37"/>
                <a:gd name="T24" fmla="*/ 19 w 36"/>
                <a:gd name="T25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7">
                  <a:moveTo>
                    <a:pt x="11" y="21"/>
                  </a:moveTo>
                  <a:cubicBezTo>
                    <a:pt x="11" y="25"/>
                    <a:pt x="15" y="29"/>
                    <a:pt x="21" y="29"/>
                  </a:cubicBezTo>
                  <a:cubicBezTo>
                    <a:pt x="25" y="29"/>
                    <a:pt x="32" y="26"/>
                    <a:pt x="35" y="24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1" y="35"/>
                    <a:pt x="25" y="37"/>
                    <a:pt x="19" y="37"/>
                  </a:cubicBezTo>
                  <a:cubicBezTo>
                    <a:pt x="8" y="37"/>
                    <a:pt x="0" y="29"/>
                    <a:pt x="0" y="18"/>
                  </a:cubicBezTo>
                  <a:cubicBezTo>
                    <a:pt x="0" y="9"/>
                    <a:pt x="7" y="0"/>
                    <a:pt x="19" y="0"/>
                  </a:cubicBezTo>
                  <a:cubicBezTo>
                    <a:pt x="26" y="0"/>
                    <a:pt x="36" y="4"/>
                    <a:pt x="36" y="21"/>
                  </a:cubicBezTo>
                  <a:lnTo>
                    <a:pt x="11" y="21"/>
                  </a:lnTo>
                  <a:close/>
                  <a:moveTo>
                    <a:pt x="19" y="8"/>
                  </a:moveTo>
                  <a:cubicBezTo>
                    <a:pt x="15" y="8"/>
                    <a:pt x="12" y="11"/>
                    <a:pt x="11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0"/>
                    <a:pt x="22" y="8"/>
                    <a:pt x="19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31"/>
            <p:cNvSpPr>
              <a:spLocks/>
            </p:cNvSpPr>
            <p:nvPr userDrawn="1"/>
          </p:nvSpPr>
          <p:spPr bwMode="auto">
            <a:xfrm>
              <a:off x="716" y="282"/>
              <a:ext cx="60" cy="92"/>
            </a:xfrm>
            <a:custGeom>
              <a:avLst/>
              <a:gdLst>
                <a:gd name="T0" fmla="*/ 20 w 29"/>
                <a:gd name="T1" fmla="*/ 44 h 44"/>
                <a:gd name="T2" fmla="*/ 6 w 29"/>
                <a:gd name="T3" fmla="*/ 32 h 44"/>
                <a:gd name="T4" fmla="*/ 6 w 29"/>
                <a:gd name="T5" fmla="*/ 17 h 44"/>
                <a:gd name="T6" fmla="*/ 0 w 29"/>
                <a:gd name="T7" fmla="*/ 17 h 44"/>
                <a:gd name="T8" fmla="*/ 0 w 29"/>
                <a:gd name="T9" fmla="*/ 9 h 44"/>
                <a:gd name="T10" fmla="*/ 6 w 29"/>
                <a:gd name="T11" fmla="*/ 9 h 44"/>
                <a:gd name="T12" fmla="*/ 6 w 29"/>
                <a:gd name="T13" fmla="*/ 0 h 44"/>
                <a:gd name="T14" fmla="*/ 17 w 29"/>
                <a:gd name="T15" fmla="*/ 0 h 44"/>
                <a:gd name="T16" fmla="*/ 17 w 29"/>
                <a:gd name="T17" fmla="*/ 9 h 44"/>
                <a:gd name="T18" fmla="*/ 28 w 29"/>
                <a:gd name="T19" fmla="*/ 9 h 44"/>
                <a:gd name="T20" fmla="*/ 28 w 29"/>
                <a:gd name="T21" fmla="*/ 17 h 44"/>
                <a:gd name="T22" fmla="*/ 17 w 29"/>
                <a:gd name="T23" fmla="*/ 17 h 44"/>
                <a:gd name="T24" fmla="*/ 17 w 29"/>
                <a:gd name="T25" fmla="*/ 30 h 44"/>
                <a:gd name="T26" fmla="*/ 22 w 29"/>
                <a:gd name="T27" fmla="*/ 36 h 44"/>
                <a:gd name="T28" fmla="*/ 29 w 29"/>
                <a:gd name="T29" fmla="*/ 33 h 44"/>
                <a:gd name="T30" fmla="*/ 29 w 29"/>
                <a:gd name="T31" fmla="*/ 42 h 44"/>
                <a:gd name="T32" fmla="*/ 20 w 29"/>
                <a:gd name="T3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44">
                  <a:moveTo>
                    <a:pt x="20" y="44"/>
                  </a:moveTo>
                  <a:cubicBezTo>
                    <a:pt x="12" y="44"/>
                    <a:pt x="6" y="40"/>
                    <a:pt x="6" y="32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34"/>
                    <a:pt x="19" y="36"/>
                    <a:pt x="22" y="36"/>
                  </a:cubicBezTo>
                  <a:cubicBezTo>
                    <a:pt x="25" y="36"/>
                    <a:pt x="28" y="34"/>
                    <a:pt x="29" y="3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6" y="43"/>
                    <a:pt x="23" y="44"/>
                    <a:pt x="20" y="4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32"/>
            <p:cNvSpPr>
              <a:spLocks/>
            </p:cNvSpPr>
            <p:nvPr userDrawn="1"/>
          </p:nvSpPr>
          <p:spPr bwMode="auto">
            <a:xfrm>
              <a:off x="776" y="301"/>
              <a:ext cx="85" cy="108"/>
            </a:xfrm>
            <a:custGeom>
              <a:avLst/>
              <a:gdLst>
                <a:gd name="T0" fmla="*/ 20 w 41"/>
                <a:gd name="T1" fmla="*/ 42 h 52"/>
                <a:gd name="T2" fmla="*/ 7 w 41"/>
                <a:gd name="T3" fmla="*/ 52 h 52"/>
                <a:gd name="T4" fmla="*/ 0 w 41"/>
                <a:gd name="T5" fmla="*/ 51 h 52"/>
                <a:gd name="T6" fmla="*/ 0 w 41"/>
                <a:gd name="T7" fmla="*/ 43 h 52"/>
                <a:gd name="T8" fmla="*/ 5 w 41"/>
                <a:gd name="T9" fmla="*/ 44 h 52"/>
                <a:gd name="T10" fmla="*/ 10 w 41"/>
                <a:gd name="T11" fmla="*/ 40 h 52"/>
                <a:gd name="T12" fmla="*/ 15 w 41"/>
                <a:gd name="T13" fmla="*/ 31 h 52"/>
                <a:gd name="T14" fmla="*/ 0 w 41"/>
                <a:gd name="T15" fmla="*/ 0 h 52"/>
                <a:gd name="T16" fmla="*/ 12 w 41"/>
                <a:gd name="T17" fmla="*/ 0 h 52"/>
                <a:gd name="T18" fmla="*/ 21 w 41"/>
                <a:gd name="T19" fmla="*/ 20 h 52"/>
                <a:gd name="T20" fmla="*/ 29 w 41"/>
                <a:gd name="T21" fmla="*/ 0 h 52"/>
                <a:gd name="T22" fmla="*/ 41 w 41"/>
                <a:gd name="T23" fmla="*/ 0 h 52"/>
                <a:gd name="T24" fmla="*/ 20 w 41"/>
                <a:gd name="T25" fmla="*/ 4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52">
                  <a:moveTo>
                    <a:pt x="20" y="42"/>
                  </a:moveTo>
                  <a:cubicBezTo>
                    <a:pt x="17" y="49"/>
                    <a:pt x="13" y="52"/>
                    <a:pt x="7" y="52"/>
                  </a:cubicBezTo>
                  <a:cubicBezTo>
                    <a:pt x="4" y="52"/>
                    <a:pt x="1" y="52"/>
                    <a:pt x="0" y="51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2" y="43"/>
                    <a:pt x="3" y="44"/>
                    <a:pt x="5" y="44"/>
                  </a:cubicBezTo>
                  <a:cubicBezTo>
                    <a:pt x="8" y="44"/>
                    <a:pt x="9" y="42"/>
                    <a:pt x="10" y="40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1" y="0"/>
                    <a:pt x="41" y="0"/>
                    <a:pt x="41" y="0"/>
                  </a:cubicBezTo>
                  <a:lnTo>
                    <a:pt x="2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33"/>
            <p:cNvSpPr>
              <a:spLocks/>
            </p:cNvSpPr>
            <p:nvPr userDrawn="1"/>
          </p:nvSpPr>
          <p:spPr bwMode="auto">
            <a:xfrm>
              <a:off x="80" y="399"/>
              <a:ext cx="171" cy="116"/>
            </a:xfrm>
            <a:custGeom>
              <a:avLst/>
              <a:gdLst>
                <a:gd name="T0" fmla="*/ 72 w 83"/>
                <a:gd name="T1" fmla="*/ 50 h 56"/>
                <a:gd name="T2" fmla="*/ 71 w 83"/>
                <a:gd name="T3" fmla="*/ 45 h 56"/>
                <a:gd name="T4" fmla="*/ 70 w 83"/>
                <a:gd name="T5" fmla="*/ 37 h 56"/>
                <a:gd name="T6" fmla="*/ 69 w 83"/>
                <a:gd name="T7" fmla="*/ 32 h 56"/>
                <a:gd name="T8" fmla="*/ 69 w 83"/>
                <a:gd name="T9" fmla="*/ 26 h 56"/>
                <a:gd name="T10" fmla="*/ 68 w 83"/>
                <a:gd name="T11" fmla="*/ 19 h 56"/>
                <a:gd name="T12" fmla="*/ 66 w 83"/>
                <a:gd name="T13" fmla="*/ 17 h 56"/>
                <a:gd name="T14" fmla="*/ 59 w 83"/>
                <a:gd name="T15" fmla="*/ 26 h 56"/>
                <a:gd name="T16" fmla="*/ 52 w 83"/>
                <a:gd name="T17" fmla="*/ 34 h 56"/>
                <a:gd name="T18" fmla="*/ 47 w 83"/>
                <a:gd name="T19" fmla="*/ 37 h 56"/>
                <a:gd name="T20" fmla="*/ 43 w 83"/>
                <a:gd name="T21" fmla="*/ 42 h 56"/>
                <a:gd name="T22" fmla="*/ 38 w 83"/>
                <a:gd name="T23" fmla="*/ 46 h 56"/>
                <a:gd name="T24" fmla="*/ 35 w 83"/>
                <a:gd name="T25" fmla="*/ 42 h 56"/>
                <a:gd name="T26" fmla="*/ 34 w 83"/>
                <a:gd name="T27" fmla="*/ 39 h 56"/>
                <a:gd name="T28" fmla="*/ 33 w 83"/>
                <a:gd name="T29" fmla="*/ 36 h 56"/>
                <a:gd name="T30" fmla="*/ 28 w 83"/>
                <a:gd name="T31" fmla="*/ 30 h 56"/>
                <a:gd name="T32" fmla="*/ 24 w 83"/>
                <a:gd name="T33" fmla="*/ 23 h 56"/>
                <a:gd name="T34" fmla="*/ 18 w 83"/>
                <a:gd name="T35" fmla="*/ 16 h 56"/>
                <a:gd name="T36" fmla="*/ 16 w 83"/>
                <a:gd name="T37" fmla="*/ 27 h 56"/>
                <a:gd name="T38" fmla="*/ 12 w 83"/>
                <a:gd name="T39" fmla="*/ 37 h 56"/>
                <a:gd name="T40" fmla="*/ 9 w 83"/>
                <a:gd name="T41" fmla="*/ 44 h 56"/>
                <a:gd name="T42" fmla="*/ 8 w 83"/>
                <a:gd name="T43" fmla="*/ 52 h 56"/>
                <a:gd name="T44" fmla="*/ 0 w 83"/>
                <a:gd name="T45" fmla="*/ 52 h 56"/>
                <a:gd name="T46" fmla="*/ 3 w 83"/>
                <a:gd name="T47" fmla="*/ 44 h 56"/>
                <a:gd name="T48" fmla="*/ 5 w 83"/>
                <a:gd name="T49" fmla="*/ 38 h 56"/>
                <a:gd name="T50" fmla="*/ 6 w 83"/>
                <a:gd name="T51" fmla="*/ 32 h 56"/>
                <a:gd name="T52" fmla="*/ 8 w 83"/>
                <a:gd name="T53" fmla="*/ 27 h 56"/>
                <a:gd name="T54" fmla="*/ 10 w 83"/>
                <a:gd name="T55" fmla="*/ 18 h 56"/>
                <a:gd name="T56" fmla="*/ 10 w 83"/>
                <a:gd name="T57" fmla="*/ 12 h 56"/>
                <a:gd name="T58" fmla="*/ 9 w 83"/>
                <a:gd name="T59" fmla="*/ 7 h 56"/>
                <a:gd name="T60" fmla="*/ 11 w 83"/>
                <a:gd name="T61" fmla="*/ 4 h 56"/>
                <a:gd name="T62" fmla="*/ 13 w 83"/>
                <a:gd name="T63" fmla="*/ 2 h 56"/>
                <a:gd name="T64" fmla="*/ 18 w 83"/>
                <a:gd name="T65" fmla="*/ 3 h 56"/>
                <a:gd name="T66" fmla="*/ 20 w 83"/>
                <a:gd name="T67" fmla="*/ 7 h 56"/>
                <a:gd name="T68" fmla="*/ 21 w 83"/>
                <a:gd name="T69" fmla="*/ 10 h 56"/>
                <a:gd name="T70" fmla="*/ 24 w 83"/>
                <a:gd name="T71" fmla="*/ 11 h 56"/>
                <a:gd name="T72" fmla="*/ 26 w 83"/>
                <a:gd name="T73" fmla="*/ 16 h 56"/>
                <a:gd name="T74" fmla="*/ 33 w 83"/>
                <a:gd name="T75" fmla="*/ 24 h 56"/>
                <a:gd name="T76" fmla="*/ 38 w 83"/>
                <a:gd name="T77" fmla="*/ 33 h 56"/>
                <a:gd name="T78" fmla="*/ 40 w 83"/>
                <a:gd name="T79" fmla="*/ 35 h 56"/>
                <a:gd name="T80" fmla="*/ 45 w 83"/>
                <a:gd name="T81" fmla="*/ 29 h 56"/>
                <a:gd name="T82" fmla="*/ 46 w 83"/>
                <a:gd name="T83" fmla="*/ 28 h 56"/>
                <a:gd name="T84" fmla="*/ 51 w 83"/>
                <a:gd name="T85" fmla="*/ 24 h 56"/>
                <a:gd name="T86" fmla="*/ 58 w 83"/>
                <a:gd name="T87" fmla="*/ 16 h 56"/>
                <a:gd name="T88" fmla="*/ 61 w 83"/>
                <a:gd name="T89" fmla="*/ 12 h 56"/>
                <a:gd name="T90" fmla="*/ 65 w 83"/>
                <a:gd name="T91" fmla="*/ 9 h 56"/>
                <a:gd name="T92" fmla="*/ 66 w 83"/>
                <a:gd name="T93" fmla="*/ 2 h 56"/>
                <a:gd name="T94" fmla="*/ 72 w 83"/>
                <a:gd name="T95" fmla="*/ 1 h 56"/>
                <a:gd name="T96" fmla="*/ 73 w 83"/>
                <a:gd name="T97" fmla="*/ 3 h 56"/>
                <a:gd name="T98" fmla="*/ 75 w 83"/>
                <a:gd name="T99" fmla="*/ 6 h 56"/>
                <a:gd name="T100" fmla="*/ 76 w 83"/>
                <a:gd name="T101" fmla="*/ 11 h 56"/>
                <a:gd name="T102" fmla="*/ 76 w 83"/>
                <a:gd name="T103" fmla="*/ 12 h 56"/>
                <a:gd name="T104" fmla="*/ 76 w 83"/>
                <a:gd name="T105" fmla="*/ 16 h 56"/>
                <a:gd name="T106" fmla="*/ 76 w 83"/>
                <a:gd name="T107" fmla="*/ 22 h 56"/>
                <a:gd name="T108" fmla="*/ 77 w 83"/>
                <a:gd name="T109" fmla="*/ 30 h 56"/>
                <a:gd name="T110" fmla="*/ 77 w 83"/>
                <a:gd name="T111" fmla="*/ 34 h 56"/>
                <a:gd name="T112" fmla="*/ 78 w 83"/>
                <a:gd name="T113" fmla="*/ 46 h 56"/>
                <a:gd name="T114" fmla="*/ 79 w 83"/>
                <a:gd name="T11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3" h="56">
                  <a:moveTo>
                    <a:pt x="79" y="56"/>
                  </a:moveTo>
                  <a:cubicBezTo>
                    <a:pt x="76" y="53"/>
                    <a:pt x="76" y="53"/>
                    <a:pt x="76" y="53"/>
                  </a:cubicBezTo>
                  <a:cubicBezTo>
                    <a:pt x="72" y="50"/>
                    <a:pt x="72" y="50"/>
                    <a:pt x="72" y="50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1" y="46"/>
                    <a:pt x="71" y="46"/>
                    <a:pt x="71" y="46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70" y="43"/>
                    <a:pt x="69" y="41"/>
                    <a:pt x="69" y="39"/>
                  </a:cubicBezTo>
                  <a:cubicBezTo>
                    <a:pt x="69" y="38"/>
                    <a:pt x="69" y="38"/>
                    <a:pt x="70" y="37"/>
                  </a:cubicBezTo>
                  <a:cubicBezTo>
                    <a:pt x="70" y="37"/>
                    <a:pt x="70" y="37"/>
                    <a:pt x="70" y="37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69" y="32"/>
                    <a:pt x="69" y="32"/>
                    <a:pt x="69" y="32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69" y="28"/>
                    <a:pt x="69" y="27"/>
                    <a:pt x="69" y="26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9" y="25"/>
                    <a:pt x="69" y="23"/>
                    <a:pt x="68" y="22"/>
                  </a:cubicBezTo>
                  <a:cubicBezTo>
                    <a:pt x="68" y="19"/>
                    <a:pt x="68" y="19"/>
                    <a:pt x="68" y="19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3" y="21"/>
                    <a:pt x="63" y="21"/>
                    <a:pt x="63" y="21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1" y="44"/>
                    <a:pt x="41" y="44"/>
                    <a:pt x="41" y="45"/>
                  </a:cubicBezTo>
                  <a:cubicBezTo>
                    <a:pt x="40" y="46"/>
                    <a:pt x="39" y="46"/>
                    <a:pt x="38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2" y="35"/>
                    <a:pt x="31" y="34"/>
                    <a:pt x="30" y="33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7"/>
                    <a:pt x="19" y="16"/>
                    <a:pt x="18" y="16"/>
                  </a:cubicBezTo>
                  <a:cubicBezTo>
                    <a:pt x="18" y="19"/>
                    <a:pt x="18" y="20"/>
                    <a:pt x="17" y="22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7"/>
                    <a:pt x="8" y="49"/>
                    <a:pt x="7" y="50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6" y="54"/>
                    <a:pt x="4" y="55"/>
                    <a:pt x="3" y="55"/>
                  </a:cubicBezTo>
                  <a:cubicBezTo>
                    <a:pt x="2" y="55"/>
                    <a:pt x="2" y="55"/>
                    <a:pt x="1" y="54"/>
                  </a:cubicBezTo>
                  <a:cubicBezTo>
                    <a:pt x="0" y="53"/>
                    <a:pt x="0" y="53"/>
                    <a:pt x="0" y="5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" y="46"/>
                    <a:pt x="2" y="44"/>
                    <a:pt x="3" y="4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40"/>
                    <a:pt x="3" y="39"/>
                    <a:pt x="5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4"/>
                    <a:pt x="6" y="33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0"/>
                    <a:pt x="22" y="10"/>
                    <a:pt x="23" y="10"/>
                  </a:cubicBezTo>
                  <a:cubicBezTo>
                    <a:pt x="23" y="10"/>
                    <a:pt x="24" y="11"/>
                    <a:pt x="24" y="11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8" y="33"/>
                    <a:pt x="38" y="34"/>
                    <a:pt x="39" y="34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5" y="30"/>
                    <a:pt x="45" y="29"/>
                    <a:pt x="45" y="29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7" y="27"/>
                    <a:pt x="47" y="27"/>
                    <a:pt x="48" y="27"/>
                  </a:cubicBezTo>
                  <a:cubicBezTo>
                    <a:pt x="48" y="26"/>
                    <a:pt x="49" y="25"/>
                    <a:pt x="50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2" y="21"/>
                    <a:pt x="53" y="20"/>
                    <a:pt x="55" y="19"/>
                  </a:cubicBezTo>
                  <a:cubicBezTo>
                    <a:pt x="55" y="18"/>
                    <a:pt x="56" y="17"/>
                    <a:pt x="58" y="16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2" y="11"/>
                    <a:pt x="63" y="10"/>
                    <a:pt x="63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6" y="2"/>
                    <a:pt x="66" y="2"/>
                    <a:pt x="66" y="2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8" y="0"/>
                    <a:pt x="69" y="0"/>
                    <a:pt x="69" y="0"/>
                  </a:cubicBezTo>
                  <a:cubicBezTo>
                    <a:pt x="69" y="0"/>
                    <a:pt x="70" y="0"/>
                    <a:pt x="72" y="1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74" y="4"/>
                    <a:pt x="74" y="4"/>
                    <a:pt x="74" y="4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5" y="5"/>
                    <a:pt x="75" y="6"/>
                    <a:pt x="75" y="6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5" y="9"/>
                    <a:pt x="75" y="10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5" y="12"/>
                    <a:pt x="75" y="12"/>
                    <a:pt x="75" y="12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76" y="13"/>
                    <a:pt x="76" y="13"/>
                    <a:pt x="76" y="13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6" y="22"/>
                    <a:pt x="76" y="22"/>
                    <a:pt x="76" y="22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77" y="27"/>
                    <a:pt x="78" y="28"/>
                    <a:pt x="78" y="29"/>
                  </a:cubicBezTo>
                  <a:cubicBezTo>
                    <a:pt x="78" y="29"/>
                    <a:pt x="77" y="30"/>
                    <a:pt x="77" y="30"/>
                  </a:cubicBezTo>
                  <a:cubicBezTo>
                    <a:pt x="77" y="31"/>
                    <a:pt x="78" y="31"/>
                    <a:pt x="78" y="32"/>
                  </a:cubicBezTo>
                  <a:cubicBezTo>
                    <a:pt x="78" y="32"/>
                    <a:pt x="77" y="33"/>
                    <a:pt x="77" y="33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8" y="43"/>
                    <a:pt x="78" y="43"/>
                    <a:pt x="78" y="43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79" y="47"/>
                    <a:pt x="79" y="48"/>
                    <a:pt x="79" y="48"/>
                  </a:cubicBezTo>
                  <a:cubicBezTo>
                    <a:pt x="81" y="50"/>
                    <a:pt x="83" y="51"/>
                    <a:pt x="83" y="53"/>
                  </a:cubicBezTo>
                  <a:cubicBezTo>
                    <a:pt x="82" y="54"/>
                    <a:pt x="81" y="55"/>
                    <a:pt x="79" y="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34"/>
            <p:cNvSpPr>
              <a:spLocks noEditPoints="1"/>
            </p:cNvSpPr>
            <p:nvPr userDrawn="1"/>
          </p:nvSpPr>
          <p:spPr bwMode="auto">
            <a:xfrm>
              <a:off x="266" y="409"/>
              <a:ext cx="84" cy="104"/>
            </a:xfrm>
            <a:custGeom>
              <a:avLst/>
              <a:gdLst>
                <a:gd name="T0" fmla="*/ 40 w 41"/>
                <a:gd name="T1" fmla="*/ 12 h 50"/>
                <a:gd name="T2" fmla="*/ 39 w 41"/>
                <a:gd name="T3" fmla="*/ 15 h 50"/>
                <a:gd name="T4" fmla="*/ 38 w 41"/>
                <a:gd name="T5" fmla="*/ 18 h 50"/>
                <a:gd name="T6" fmla="*/ 39 w 41"/>
                <a:gd name="T7" fmla="*/ 21 h 50"/>
                <a:gd name="T8" fmla="*/ 38 w 41"/>
                <a:gd name="T9" fmla="*/ 24 h 50"/>
                <a:gd name="T10" fmla="*/ 38 w 41"/>
                <a:gd name="T11" fmla="*/ 27 h 50"/>
                <a:gd name="T12" fmla="*/ 38 w 41"/>
                <a:gd name="T13" fmla="*/ 32 h 50"/>
                <a:gd name="T14" fmla="*/ 37 w 41"/>
                <a:gd name="T15" fmla="*/ 35 h 50"/>
                <a:gd name="T16" fmla="*/ 37 w 41"/>
                <a:gd name="T17" fmla="*/ 38 h 50"/>
                <a:gd name="T18" fmla="*/ 37 w 41"/>
                <a:gd name="T19" fmla="*/ 40 h 50"/>
                <a:gd name="T20" fmla="*/ 39 w 41"/>
                <a:gd name="T21" fmla="*/ 44 h 50"/>
                <a:gd name="T22" fmla="*/ 39 w 41"/>
                <a:gd name="T23" fmla="*/ 47 h 50"/>
                <a:gd name="T24" fmla="*/ 35 w 41"/>
                <a:gd name="T25" fmla="*/ 49 h 50"/>
                <a:gd name="T26" fmla="*/ 31 w 41"/>
                <a:gd name="T27" fmla="*/ 44 h 50"/>
                <a:gd name="T28" fmla="*/ 30 w 41"/>
                <a:gd name="T29" fmla="*/ 34 h 50"/>
                <a:gd name="T30" fmla="*/ 28 w 41"/>
                <a:gd name="T31" fmla="*/ 30 h 50"/>
                <a:gd name="T32" fmla="*/ 25 w 41"/>
                <a:gd name="T33" fmla="*/ 35 h 50"/>
                <a:gd name="T34" fmla="*/ 20 w 41"/>
                <a:gd name="T35" fmla="*/ 41 h 50"/>
                <a:gd name="T36" fmla="*/ 12 w 41"/>
                <a:gd name="T37" fmla="*/ 48 h 50"/>
                <a:gd name="T38" fmla="*/ 5 w 41"/>
                <a:gd name="T39" fmla="*/ 48 h 50"/>
                <a:gd name="T40" fmla="*/ 1 w 41"/>
                <a:gd name="T41" fmla="*/ 40 h 50"/>
                <a:gd name="T42" fmla="*/ 1 w 41"/>
                <a:gd name="T43" fmla="*/ 36 h 50"/>
                <a:gd name="T44" fmla="*/ 2 w 41"/>
                <a:gd name="T45" fmla="*/ 30 h 50"/>
                <a:gd name="T46" fmla="*/ 2 w 41"/>
                <a:gd name="T47" fmla="*/ 26 h 50"/>
                <a:gd name="T48" fmla="*/ 2 w 41"/>
                <a:gd name="T49" fmla="*/ 24 h 50"/>
                <a:gd name="T50" fmla="*/ 5 w 41"/>
                <a:gd name="T51" fmla="*/ 19 h 50"/>
                <a:gd name="T52" fmla="*/ 5 w 41"/>
                <a:gd name="T53" fmla="*/ 17 h 50"/>
                <a:gd name="T54" fmla="*/ 7 w 41"/>
                <a:gd name="T55" fmla="*/ 11 h 50"/>
                <a:gd name="T56" fmla="*/ 7 w 41"/>
                <a:gd name="T57" fmla="*/ 9 h 50"/>
                <a:gd name="T58" fmla="*/ 14 w 41"/>
                <a:gd name="T59" fmla="*/ 2 h 50"/>
                <a:gd name="T60" fmla="*/ 25 w 41"/>
                <a:gd name="T61" fmla="*/ 1 h 50"/>
                <a:gd name="T62" fmla="*/ 31 w 41"/>
                <a:gd name="T63" fmla="*/ 3 h 50"/>
                <a:gd name="T64" fmla="*/ 35 w 41"/>
                <a:gd name="T65" fmla="*/ 5 h 50"/>
                <a:gd name="T66" fmla="*/ 41 w 41"/>
                <a:gd name="T67" fmla="*/ 7 h 50"/>
                <a:gd name="T68" fmla="*/ 31 w 41"/>
                <a:gd name="T69" fmla="*/ 11 h 50"/>
                <a:gd name="T70" fmla="*/ 24 w 41"/>
                <a:gd name="T71" fmla="*/ 8 h 50"/>
                <a:gd name="T72" fmla="*/ 22 w 41"/>
                <a:gd name="T73" fmla="*/ 8 h 50"/>
                <a:gd name="T74" fmla="*/ 17 w 41"/>
                <a:gd name="T75" fmla="*/ 9 h 50"/>
                <a:gd name="T76" fmla="*/ 14 w 41"/>
                <a:gd name="T77" fmla="*/ 12 h 50"/>
                <a:gd name="T78" fmla="*/ 14 w 41"/>
                <a:gd name="T79" fmla="*/ 17 h 50"/>
                <a:gd name="T80" fmla="*/ 11 w 41"/>
                <a:gd name="T81" fmla="*/ 23 h 50"/>
                <a:gd name="T82" fmla="*/ 10 w 41"/>
                <a:gd name="T83" fmla="*/ 26 h 50"/>
                <a:gd name="T84" fmla="*/ 9 w 41"/>
                <a:gd name="T85" fmla="*/ 29 h 50"/>
                <a:gd name="T86" fmla="*/ 9 w 41"/>
                <a:gd name="T87" fmla="*/ 32 h 50"/>
                <a:gd name="T88" fmla="*/ 8 w 41"/>
                <a:gd name="T89" fmla="*/ 35 h 50"/>
                <a:gd name="T90" fmla="*/ 7 w 41"/>
                <a:gd name="T91" fmla="*/ 41 h 50"/>
                <a:gd name="T92" fmla="*/ 8 w 41"/>
                <a:gd name="T93" fmla="*/ 41 h 50"/>
                <a:gd name="T94" fmla="*/ 10 w 41"/>
                <a:gd name="T95" fmla="*/ 39 h 50"/>
                <a:gd name="T96" fmla="*/ 17 w 41"/>
                <a:gd name="T97" fmla="*/ 33 h 50"/>
                <a:gd name="T98" fmla="*/ 20 w 41"/>
                <a:gd name="T99" fmla="*/ 29 h 50"/>
                <a:gd name="T100" fmla="*/ 22 w 41"/>
                <a:gd name="T101" fmla="*/ 27 h 50"/>
                <a:gd name="T102" fmla="*/ 29 w 41"/>
                <a:gd name="T103" fmla="*/ 18 h 50"/>
                <a:gd name="T104" fmla="*/ 31 w 41"/>
                <a:gd name="T105" fmla="*/ 15 h 50"/>
                <a:gd name="T106" fmla="*/ 32 w 41"/>
                <a:gd name="T107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" h="50">
                  <a:moveTo>
                    <a:pt x="40" y="8"/>
                  </a:moveTo>
                  <a:cubicBezTo>
                    <a:pt x="41" y="11"/>
                    <a:pt x="41" y="11"/>
                    <a:pt x="41" y="11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6"/>
                    <a:pt x="39" y="17"/>
                    <a:pt x="39" y="17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7" y="39"/>
                    <a:pt x="37" y="39"/>
                    <a:pt x="37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44"/>
                    <a:pt x="41" y="45"/>
                    <a:pt x="41" y="46"/>
                  </a:cubicBezTo>
                  <a:cubicBezTo>
                    <a:pt x="39" y="47"/>
                    <a:pt x="39" y="47"/>
                    <a:pt x="39" y="47"/>
                  </a:cubicBezTo>
                  <a:cubicBezTo>
                    <a:pt x="39" y="48"/>
                    <a:pt x="38" y="48"/>
                    <a:pt x="37" y="49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4" y="50"/>
                    <a:pt x="34" y="50"/>
                    <a:pt x="34" y="50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0" y="43"/>
                    <a:pt x="30" y="42"/>
                    <a:pt x="30" y="41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7" y="50"/>
                    <a:pt x="6" y="49"/>
                    <a:pt x="5" y="48"/>
                  </a:cubicBezTo>
                  <a:cubicBezTo>
                    <a:pt x="2" y="46"/>
                    <a:pt x="1" y="45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2" y="30"/>
                    <a:pt x="2" y="30"/>
                  </a:cubicBezTo>
                  <a:cubicBezTo>
                    <a:pt x="2" y="30"/>
                    <a:pt x="2" y="29"/>
                    <a:pt x="2" y="29"/>
                  </a:cubicBezTo>
                  <a:cubicBezTo>
                    <a:pt x="2" y="29"/>
                    <a:pt x="2" y="29"/>
                    <a:pt x="2" y="28"/>
                  </a:cubicBezTo>
                  <a:cubicBezTo>
                    <a:pt x="2" y="28"/>
                    <a:pt x="2" y="27"/>
                    <a:pt x="2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2" y="25"/>
                    <a:pt x="2" y="25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3"/>
                    <a:pt x="2" y="23"/>
                  </a:cubicBezTo>
                  <a:cubicBezTo>
                    <a:pt x="2" y="22"/>
                    <a:pt x="3" y="22"/>
                    <a:pt x="4" y="21"/>
                  </a:cubicBezTo>
                  <a:cubicBezTo>
                    <a:pt x="4" y="21"/>
                    <a:pt x="4" y="20"/>
                    <a:pt x="5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5"/>
                    <a:pt x="6" y="14"/>
                    <a:pt x="7" y="13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0"/>
                    <a:pt x="7" y="10"/>
                  </a:cubicBezTo>
                  <a:cubicBezTo>
                    <a:pt x="7" y="10"/>
                    <a:pt x="7" y="10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7"/>
                    <a:pt x="10" y="5"/>
                    <a:pt x="12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9" y="2"/>
                    <a:pt x="30" y="2"/>
                    <a:pt x="31" y="3"/>
                  </a:cubicBezTo>
                  <a:cubicBezTo>
                    <a:pt x="31" y="3"/>
                    <a:pt x="31" y="3"/>
                    <a:pt x="31" y="2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1" y="7"/>
                    <a:pt x="41" y="7"/>
                    <a:pt x="41" y="7"/>
                  </a:cubicBezTo>
                  <a:lnTo>
                    <a:pt x="40" y="8"/>
                  </a:lnTo>
                  <a:close/>
                  <a:moveTo>
                    <a:pt x="31" y="11"/>
                  </a:moveTo>
                  <a:cubicBezTo>
                    <a:pt x="31" y="11"/>
                    <a:pt x="31" y="11"/>
                    <a:pt x="31" y="11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11"/>
                    <a:pt x="14" y="12"/>
                    <a:pt x="14" y="12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1" y="20"/>
                    <a:pt x="11" y="21"/>
                    <a:pt x="11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30"/>
                    <a:pt x="9" y="31"/>
                    <a:pt x="9" y="31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9" y="41"/>
                    <a:pt x="9" y="40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9" y="31"/>
                    <a:pt x="19" y="31"/>
                    <a:pt x="20" y="31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7"/>
                    <a:pt x="23" y="27"/>
                    <a:pt x="23" y="26"/>
                  </a:cubicBezTo>
                  <a:cubicBezTo>
                    <a:pt x="23" y="26"/>
                    <a:pt x="24" y="25"/>
                    <a:pt x="24" y="2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2" y="12"/>
                    <a:pt x="32" y="12"/>
                    <a:pt x="32" y="12"/>
                  </a:cubicBezTo>
                  <a:lnTo>
                    <a:pt x="3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35"/>
            <p:cNvSpPr>
              <a:spLocks/>
            </p:cNvSpPr>
            <p:nvPr userDrawn="1"/>
          </p:nvSpPr>
          <p:spPr bwMode="auto">
            <a:xfrm>
              <a:off x="361" y="390"/>
              <a:ext cx="80" cy="121"/>
            </a:xfrm>
            <a:custGeom>
              <a:avLst/>
              <a:gdLst>
                <a:gd name="T0" fmla="*/ 34 w 39"/>
                <a:gd name="T1" fmla="*/ 53 h 58"/>
                <a:gd name="T2" fmla="*/ 29 w 39"/>
                <a:gd name="T3" fmla="*/ 57 h 58"/>
                <a:gd name="T4" fmla="*/ 25 w 39"/>
                <a:gd name="T5" fmla="*/ 57 h 58"/>
                <a:gd name="T6" fmla="*/ 21 w 39"/>
                <a:gd name="T7" fmla="*/ 57 h 58"/>
                <a:gd name="T8" fmla="*/ 16 w 39"/>
                <a:gd name="T9" fmla="*/ 55 h 58"/>
                <a:gd name="T10" fmla="*/ 13 w 39"/>
                <a:gd name="T11" fmla="*/ 52 h 58"/>
                <a:gd name="T12" fmla="*/ 10 w 39"/>
                <a:gd name="T13" fmla="*/ 46 h 58"/>
                <a:gd name="T14" fmla="*/ 9 w 39"/>
                <a:gd name="T15" fmla="*/ 40 h 58"/>
                <a:gd name="T16" fmla="*/ 9 w 39"/>
                <a:gd name="T17" fmla="*/ 37 h 58"/>
                <a:gd name="T18" fmla="*/ 9 w 39"/>
                <a:gd name="T19" fmla="*/ 34 h 58"/>
                <a:gd name="T20" fmla="*/ 9 w 39"/>
                <a:gd name="T21" fmla="*/ 32 h 58"/>
                <a:gd name="T22" fmla="*/ 9 w 39"/>
                <a:gd name="T23" fmla="*/ 28 h 58"/>
                <a:gd name="T24" fmla="*/ 9 w 39"/>
                <a:gd name="T25" fmla="*/ 26 h 58"/>
                <a:gd name="T26" fmla="*/ 6 w 39"/>
                <a:gd name="T27" fmla="*/ 26 h 58"/>
                <a:gd name="T28" fmla="*/ 4 w 39"/>
                <a:gd name="T29" fmla="*/ 25 h 58"/>
                <a:gd name="T30" fmla="*/ 1 w 39"/>
                <a:gd name="T31" fmla="*/ 21 h 58"/>
                <a:gd name="T32" fmla="*/ 2 w 39"/>
                <a:gd name="T33" fmla="*/ 18 h 58"/>
                <a:gd name="T34" fmla="*/ 6 w 39"/>
                <a:gd name="T35" fmla="*/ 18 h 58"/>
                <a:gd name="T36" fmla="*/ 10 w 39"/>
                <a:gd name="T37" fmla="*/ 18 h 58"/>
                <a:gd name="T38" fmla="*/ 9 w 39"/>
                <a:gd name="T39" fmla="*/ 14 h 58"/>
                <a:gd name="T40" fmla="*/ 9 w 39"/>
                <a:gd name="T41" fmla="*/ 11 h 58"/>
                <a:gd name="T42" fmla="*/ 9 w 39"/>
                <a:gd name="T43" fmla="*/ 7 h 58"/>
                <a:gd name="T44" fmla="*/ 8 w 39"/>
                <a:gd name="T45" fmla="*/ 3 h 58"/>
                <a:gd name="T46" fmla="*/ 10 w 39"/>
                <a:gd name="T47" fmla="*/ 1 h 58"/>
                <a:gd name="T48" fmla="*/ 17 w 39"/>
                <a:gd name="T49" fmla="*/ 3 h 58"/>
                <a:gd name="T50" fmla="*/ 17 w 39"/>
                <a:gd name="T51" fmla="*/ 5 h 58"/>
                <a:gd name="T52" fmla="*/ 17 w 39"/>
                <a:gd name="T53" fmla="*/ 7 h 58"/>
                <a:gd name="T54" fmla="*/ 17 w 39"/>
                <a:gd name="T55" fmla="*/ 9 h 58"/>
                <a:gd name="T56" fmla="*/ 17 w 39"/>
                <a:gd name="T57" fmla="*/ 10 h 58"/>
                <a:gd name="T58" fmla="*/ 17 w 39"/>
                <a:gd name="T59" fmla="*/ 14 h 58"/>
                <a:gd name="T60" fmla="*/ 17 w 39"/>
                <a:gd name="T61" fmla="*/ 17 h 58"/>
                <a:gd name="T62" fmla="*/ 20 w 39"/>
                <a:gd name="T63" fmla="*/ 19 h 58"/>
                <a:gd name="T64" fmla="*/ 30 w 39"/>
                <a:gd name="T65" fmla="*/ 18 h 58"/>
                <a:gd name="T66" fmla="*/ 32 w 39"/>
                <a:gd name="T67" fmla="*/ 18 h 58"/>
                <a:gd name="T68" fmla="*/ 39 w 39"/>
                <a:gd name="T69" fmla="*/ 21 h 58"/>
                <a:gd name="T70" fmla="*/ 33 w 39"/>
                <a:gd name="T71" fmla="*/ 24 h 58"/>
                <a:gd name="T72" fmla="*/ 27 w 39"/>
                <a:gd name="T73" fmla="*/ 25 h 58"/>
                <a:gd name="T74" fmla="*/ 25 w 39"/>
                <a:gd name="T75" fmla="*/ 25 h 58"/>
                <a:gd name="T76" fmla="*/ 20 w 39"/>
                <a:gd name="T77" fmla="*/ 26 h 58"/>
                <a:gd name="T78" fmla="*/ 17 w 39"/>
                <a:gd name="T79" fmla="*/ 26 h 58"/>
                <a:gd name="T80" fmla="*/ 15 w 39"/>
                <a:gd name="T81" fmla="*/ 30 h 58"/>
                <a:gd name="T82" fmla="*/ 15 w 39"/>
                <a:gd name="T83" fmla="*/ 36 h 58"/>
                <a:gd name="T84" fmla="*/ 16 w 39"/>
                <a:gd name="T85" fmla="*/ 42 h 58"/>
                <a:gd name="T86" fmla="*/ 17 w 39"/>
                <a:gd name="T87" fmla="*/ 46 h 58"/>
                <a:gd name="T88" fmla="*/ 19 w 39"/>
                <a:gd name="T89" fmla="*/ 48 h 58"/>
                <a:gd name="T90" fmla="*/ 20 w 39"/>
                <a:gd name="T91" fmla="*/ 50 h 58"/>
                <a:gd name="T92" fmla="*/ 22 w 39"/>
                <a:gd name="T93" fmla="*/ 51 h 58"/>
                <a:gd name="T94" fmla="*/ 25 w 39"/>
                <a:gd name="T95" fmla="*/ 51 h 58"/>
                <a:gd name="T96" fmla="*/ 29 w 39"/>
                <a:gd name="T97" fmla="*/ 49 h 58"/>
                <a:gd name="T98" fmla="*/ 36 w 39"/>
                <a:gd name="T99" fmla="*/ 4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9" h="58">
                  <a:moveTo>
                    <a:pt x="36" y="49"/>
                  </a:moveTo>
                  <a:cubicBezTo>
                    <a:pt x="36" y="51"/>
                    <a:pt x="36" y="52"/>
                    <a:pt x="34" y="53"/>
                  </a:cubicBezTo>
                  <a:cubicBezTo>
                    <a:pt x="33" y="54"/>
                    <a:pt x="32" y="55"/>
                    <a:pt x="30" y="56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4" y="58"/>
                    <a:pt x="23" y="58"/>
                    <a:pt x="23" y="58"/>
                  </a:cubicBezTo>
                  <a:cubicBezTo>
                    <a:pt x="22" y="58"/>
                    <a:pt x="22" y="58"/>
                    <a:pt x="21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2" y="25"/>
                    <a:pt x="1" y="24"/>
                    <a:pt x="1" y="22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6"/>
                    <a:pt x="8" y="6"/>
                    <a:pt x="8" y="5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6" y="0"/>
                    <a:pt x="17" y="1"/>
                    <a:pt x="17" y="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7" y="5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8" y="18"/>
                    <a:pt x="39" y="19"/>
                    <a:pt x="39" y="21"/>
                  </a:cubicBezTo>
                  <a:cubicBezTo>
                    <a:pt x="39" y="22"/>
                    <a:pt x="38" y="22"/>
                    <a:pt x="37" y="22"/>
                  </a:cubicBezTo>
                  <a:cubicBezTo>
                    <a:pt x="36" y="23"/>
                    <a:pt x="35" y="23"/>
                    <a:pt x="33" y="24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0" y="24"/>
                    <a:pt x="29" y="25"/>
                    <a:pt x="27" y="25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6"/>
                    <a:pt x="19" y="26"/>
                    <a:pt x="18" y="26"/>
                  </a:cubicBezTo>
                  <a:cubicBezTo>
                    <a:pt x="18" y="26"/>
                    <a:pt x="17" y="26"/>
                    <a:pt x="17" y="26"/>
                  </a:cubicBezTo>
                  <a:cubicBezTo>
                    <a:pt x="17" y="26"/>
                    <a:pt x="16" y="26"/>
                    <a:pt x="16" y="26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8"/>
                    <a:pt x="18" y="48"/>
                    <a:pt x="19" y="48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4" y="51"/>
                    <a:pt x="25" y="51"/>
                    <a:pt x="25" y="51"/>
                  </a:cubicBezTo>
                  <a:cubicBezTo>
                    <a:pt x="27" y="50"/>
                    <a:pt x="27" y="49"/>
                    <a:pt x="29" y="49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0" y="48"/>
                    <a:pt x="31" y="47"/>
                    <a:pt x="33" y="47"/>
                  </a:cubicBezTo>
                  <a:cubicBezTo>
                    <a:pt x="34" y="47"/>
                    <a:pt x="35" y="47"/>
                    <a:pt x="36" y="48"/>
                  </a:cubicBezTo>
                  <a:lnTo>
                    <a:pt x="36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6"/>
            <p:cNvSpPr>
              <a:spLocks/>
            </p:cNvSpPr>
            <p:nvPr userDrawn="1"/>
          </p:nvSpPr>
          <p:spPr bwMode="auto">
            <a:xfrm>
              <a:off x="435" y="390"/>
              <a:ext cx="79" cy="121"/>
            </a:xfrm>
            <a:custGeom>
              <a:avLst/>
              <a:gdLst>
                <a:gd name="T0" fmla="*/ 33 w 38"/>
                <a:gd name="T1" fmla="*/ 53 h 58"/>
                <a:gd name="T2" fmla="*/ 28 w 38"/>
                <a:gd name="T3" fmla="*/ 57 h 58"/>
                <a:gd name="T4" fmla="*/ 25 w 38"/>
                <a:gd name="T5" fmla="*/ 57 h 58"/>
                <a:gd name="T6" fmla="*/ 21 w 38"/>
                <a:gd name="T7" fmla="*/ 57 h 58"/>
                <a:gd name="T8" fmla="*/ 16 w 38"/>
                <a:gd name="T9" fmla="*/ 55 h 58"/>
                <a:gd name="T10" fmla="*/ 13 w 38"/>
                <a:gd name="T11" fmla="*/ 52 h 58"/>
                <a:gd name="T12" fmla="*/ 9 w 38"/>
                <a:gd name="T13" fmla="*/ 46 h 58"/>
                <a:gd name="T14" fmla="*/ 9 w 38"/>
                <a:gd name="T15" fmla="*/ 40 h 58"/>
                <a:gd name="T16" fmla="*/ 8 w 38"/>
                <a:gd name="T17" fmla="*/ 37 h 58"/>
                <a:gd name="T18" fmla="*/ 9 w 38"/>
                <a:gd name="T19" fmla="*/ 34 h 58"/>
                <a:gd name="T20" fmla="*/ 8 w 38"/>
                <a:gd name="T21" fmla="*/ 32 h 58"/>
                <a:gd name="T22" fmla="*/ 8 w 38"/>
                <a:gd name="T23" fmla="*/ 28 h 58"/>
                <a:gd name="T24" fmla="*/ 9 w 38"/>
                <a:gd name="T25" fmla="*/ 26 h 58"/>
                <a:gd name="T26" fmla="*/ 6 w 38"/>
                <a:gd name="T27" fmla="*/ 26 h 58"/>
                <a:gd name="T28" fmla="*/ 4 w 38"/>
                <a:gd name="T29" fmla="*/ 25 h 58"/>
                <a:gd name="T30" fmla="*/ 1 w 38"/>
                <a:gd name="T31" fmla="*/ 21 h 58"/>
                <a:gd name="T32" fmla="*/ 2 w 38"/>
                <a:gd name="T33" fmla="*/ 18 h 58"/>
                <a:gd name="T34" fmla="*/ 6 w 38"/>
                <a:gd name="T35" fmla="*/ 18 h 58"/>
                <a:gd name="T36" fmla="*/ 10 w 38"/>
                <a:gd name="T37" fmla="*/ 18 h 58"/>
                <a:gd name="T38" fmla="*/ 8 w 38"/>
                <a:gd name="T39" fmla="*/ 14 h 58"/>
                <a:gd name="T40" fmla="*/ 9 w 38"/>
                <a:gd name="T41" fmla="*/ 11 h 58"/>
                <a:gd name="T42" fmla="*/ 8 w 38"/>
                <a:gd name="T43" fmla="*/ 7 h 58"/>
                <a:gd name="T44" fmla="*/ 8 w 38"/>
                <a:gd name="T45" fmla="*/ 3 h 58"/>
                <a:gd name="T46" fmla="*/ 9 w 38"/>
                <a:gd name="T47" fmla="*/ 1 h 58"/>
                <a:gd name="T48" fmla="*/ 16 w 38"/>
                <a:gd name="T49" fmla="*/ 3 h 58"/>
                <a:gd name="T50" fmla="*/ 17 w 38"/>
                <a:gd name="T51" fmla="*/ 5 h 58"/>
                <a:gd name="T52" fmla="*/ 16 w 38"/>
                <a:gd name="T53" fmla="*/ 7 h 58"/>
                <a:gd name="T54" fmla="*/ 17 w 38"/>
                <a:gd name="T55" fmla="*/ 9 h 58"/>
                <a:gd name="T56" fmla="*/ 17 w 38"/>
                <a:gd name="T57" fmla="*/ 10 h 58"/>
                <a:gd name="T58" fmla="*/ 16 w 38"/>
                <a:gd name="T59" fmla="*/ 14 h 58"/>
                <a:gd name="T60" fmla="*/ 17 w 38"/>
                <a:gd name="T61" fmla="*/ 17 h 58"/>
                <a:gd name="T62" fmla="*/ 19 w 38"/>
                <a:gd name="T63" fmla="*/ 19 h 58"/>
                <a:gd name="T64" fmla="*/ 29 w 38"/>
                <a:gd name="T65" fmla="*/ 18 h 58"/>
                <a:gd name="T66" fmla="*/ 31 w 38"/>
                <a:gd name="T67" fmla="*/ 18 h 58"/>
                <a:gd name="T68" fmla="*/ 38 w 38"/>
                <a:gd name="T69" fmla="*/ 21 h 58"/>
                <a:gd name="T70" fmla="*/ 33 w 38"/>
                <a:gd name="T71" fmla="*/ 24 h 58"/>
                <a:gd name="T72" fmla="*/ 27 w 38"/>
                <a:gd name="T73" fmla="*/ 25 h 58"/>
                <a:gd name="T74" fmla="*/ 25 w 38"/>
                <a:gd name="T75" fmla="*/ 25 h 58"/>
                <a:gd name="T76" fmla="*/ 20 w 38"/>
                <a:gd name="T77" fmla="*/ 26 h 58"/>
                <a:gd name="T78" fmla="*/ 17 w 38"/>
                <a:gd name="T79" fmla="*/ 26 h 58"/>
                <a:gd name="T80" fmla="*/ 15 w 38"/>
                <a:gd name="T81" fmla="*/ 30 h 58"/>
                <a:gd name="T82" fmla="*/ 15 w 38"/>
                <a:gd name="T83" fmla="*/ 36 h 58"/>
                <a:gd name="T84" fmla="*/ 15 w 38"/>
                <a:gd name="T85" fmla="*/ 42 h 58"/>
                <a:gd name="T86" fmla="*/ 17 w 38"/>
                <a:gd name="T87" fmla="*/ 46 h 58"/>
                <a:gd name="T88" fmla="*/ 19 w 38"/>
                <a:gd name="T89" fmla="*/ 48 h 58"/>
                <a:gd name="T90" fmla="*/ 20 w 38"/>
                <a:gd name="T91" fmla="*/ 50 h 58"/>
                <a:gd name="T92" fmla="*/ 22 w 38"/>
                <a:gd name="T93" fmla="*/ 51 h 58"/>
                <a:gd name="T94" fmla="*/ 25 w 38"/>
                <a:gd name="T95" fmla="*/ 51 h 58"/>
                <a:gd name="T96" fmla="*/ 29 w 38"/>
                <a:gd name="T97" fmla="*/ 49 h 58"/>
                <a:gd name="T98" fmla="*/ 36 w 38"/>
                <a:gd name="T99" fmla="*/ 4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" h="58">
                  <a:moveTo>
                    <a:pt x="36" y="49"/>
                  </a:moveTo>
                  <a:cubicBezTo>
                    <a:pt x="36" y="51"/>
                    <a:pt x="35" y="52"/>
                    <a:pt x="33" y="53"/>
                  </a:cubicBezTo>
                  <a:cubicBezTo>
                    <a:pt x="33" y="54"/>
                    <a:pt x="32" y="55"/>
                    <a:pt x="30" y="56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4" y="58"/>
                    <a:pt x="23" y="58"/>
                    <a:pt x="22" y="58"/>
                  </a:cubicBezTo>
                  <a:cubicBezTo>
                    <a:pt x="22" y="58"/>
                    <a:pt x="21" y="58"/>
                    <a:pt x="21" y="57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2" y="25"/>
                    <a:pt x="1" y="24"/>
                    <a:pt x="1" y="22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8" y="5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5" y="0"/>
                    <a:pt x="16" y="1"/>
                    <a:pt x="16" y="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7" y="5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7" y="18"/>
                    <a:pt x="38" y="19"/>
                    <a:pt x="38" y="21"/>
                  </a:cubicBezTo>
                  <a:cubicBezTo>
                    <a:pt x="38" y="22"/>
                    <a:pt x="38" y="22"/>
                    <a:pt x="37" y="22"/>
                  </a:cubicBezTo>
                  <a:cubicBezTo>
                    <a:pt x="36" y="23"/>
                    <a:pt x="34" y="23"/>
                    <a:pt x="33" y="24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0" y="24"/>
                    <a:pt x="28" y="25"/>
                    <a:pt x="27" y="25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8" y="26"/>
                  </a:cubicBezTo>
                  <a:cubicBezTo>
                    <a:pt x="18" y="26"/>
                    <a:pt x="17" y="26"/>
                    <a:pt x="17" y="26"/>
                  </a:cubicBezTo>
                  <a:cubicBezTo>
                    <a:pt x="16" y="26"/>
                    <a:pt x="16" y="26"/>
                    <a:pt x="15" y="26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8"/>
                    <a:pt x="17" y="48"/>
                    <a:pt x="19" y="48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2" y="51"/>
                    <a:pt x="23" y="51"/>
                    <a:pt x="23" y="51"/>
                  </a:cubicBezTo>
                  <a:cubicBezTo>
                    <a:pt x="24" y="51"/>
                    <a:pt x="24" y="51"/>
                    <a:pt x="25" y="51"/>
                  </a:cubicBezTo>
                  <a:cubicBezTo>
                    <a:pt x="26" y="50"/>
                    <a:pt x="27" y="49"/>
                    <a:pt x="28" y="49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0" y="48"/>
                    <a:pt x="31" y="47"/>
                    <a:pt x="32" y="47"/>
                  </a:cubicBezTo>
                  <a:cubicBezTo>
                    <a:pt x="34" y="47"/>
                    <a:pt x="35" y="47"/>
                    <a:pt x="36" y="48"/>
                  </a:cubicBezTo>
                  <a:lnTo>
                    <a:pt x="36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7"/>
            <p:cNvSpPr>
              <a:spLocks noEditPoints="1"/>
            </p:cNvSpPr>
            <p:nvPr userDrawn="1"/>
          </p:nvSpPr>
          <p:spPr bwMode="auto">
            <a:xfrm>
              <a:off x="520" y="411"/>
              <a:ext cx="70" cy="110"/>
            </a:xfrm>
            <a:custGeom>
              <a:avLst/>
              <a:gdLst>
                <a:gd name="T0" fmla="*/ 30 w 34"/>
                <a:gd name="T1" fmla="*/ 44 h 53"/>
                <a:gd name="T2" fmla="*/ 27 w 34"/>
                <a:gd name="T3" fmla="*/ 47 h 53"/>
                <a:gd name="T4" fmla="*/ 23 w 34"/>
                <a:gd name="T5" fmla="*/ 50 h 53"/>
                <a:gd name="T6" fmla="*/ 19 w 34"/>
                <a:gd name="T7" fmla="*/ 51 h 53"/>
                <a:gd name="T8" fmla="*/ 14 w 34"/>
                <a:gd name="T9" fmla="*/ 52 h 53"/>
                <a:gd name="T10" fmla="*/ 10 w 34"/>
                <a:gd name="T11" fmla="*/ 51 h 53"/>
                <a:gd name="T12" fmla="*/ 3 w 34"/>
                <a:gd name="T13" fmla="*/ 47 h 53"/>
                <a:gd name="T14" fmla="*/ 2 w 34"/>
                <a:gd name="T15" fmla="*/ 43 h 53"/>
                <a:gd name="T16" fmla="*/ 1 w 34"/>
                <a:gd name="T17" fmla="*/ 33 h 53"/>
                <a:gd name="T18" fmla="*/ 1 w 34"/>
                <a:gd name="T19" fmla="*/ 29 h 53"/>
                <a:gd name="T20" fmla="*/ 2 w 34"/>
                <a:gd name="T21" fmla="*/ 26 h 53"/>
                <a:gd name="T22" fmla="*/ 4 w 34"/>
                <a:gd name="T23" fmla="*/ 20 h 53"/>
                <a:gd name="T24" fmla="*/ 3 w 34"/>
                <a:gd name="T25" fmla="*/ 16 h 53"/>
                <a:gd name="T26" fmla="*/ 6 w 34"/>
                <a:gd name="T27" fmla="*/ 14 h 53"/>
                <a:gd name="T28" fmla="*/ 10 w 34"/>
                <a:gd name="T29" fmla="*/ 9 h 53"/>
                <a:gd name="T30" fmla="*/ 11 w 34"/>
                <a:gd name="T31" fmla="*/ 6 h 53"/>
                <a:gd name="T32" fmla="*/ 15 w 34"/>
                <a:gd name="T33" fmla="*/ 3 h 53"/>
                <a:gd name="T34" fmla="*/ 18 w 34"/>
                <a:gd name="T35" fmla="*/ 1 h 53"/>
                <a:gd name="T36" fmla="*/ 23 w 34"/>
                <a:gd name="T37" fmla="*/ 0 h 53"/>
                <a:gd name="T38" fmla="*/ 28 w 34"/>
                <a:gd name="T39" fmla="*/ 4 h 53"/>
                <a:gd name="T40" fmla="*/ 30 w 34"/>
                <a:gd name="T41" fmla="*/ 10 h 53"/>
                <a:gd name="T42" fmla="*/ 28 w 34"/>
                <a:gd name="T43" fmla="*/ 17 h 53"/>
                <a:gd name="T44" fmla="*/ 20 w 34"/>
                <a:gd name="T45" fmla="*/ 24 h 53"/>
                <a:gd name="T46" fmla="*/ 15 w 34"/>
                <a:gd name="T47" fmla="*/ 27 h 53"/>
                <a:gd name="T48" fmla="*/ 10 w 34"/>
                <a:gd name="T49" fmla="*/ 27 h 53"/>
                <a:gd name="T50" fmla="*/ 8 w 34"/>
                <a:gd name="T51" fmla="*/ 30 h 53"/>
                <a:gd name="T52" fmla="*/ 8 w 34"/>
                <a:gd name="T53" fmla="*/ 36 h 53"/>
                <a:gd name="T54" fmla="*/ 7 w 34"/>
                <a:gd name="T55" fmla="*/ 39 h 53"/>
                <a:gd name="T56" fmla="*/ 10 w 34"/>
                <a:gd name="T57" fmla="*/ 43 h 53"/>
                <a:gd name="T58" fmla="*/ 13 w 34"/>
                <a:gd name="T59" fmla="*/ 44 h 53"/>
                <a:gd name="T60" fmla="*/ 19 w 34"/>
                <a:gd name="T61" fmla="*/ 43 h 53"/>
                <a:gd name="T62" fmla="*/ 21 w 34"/>
                <a:gd name="T63" fmla="*/ 41 h 53"/>
                <a:gd name="T64" fmla="*/ 25 w 34"/>
                <a:gd name="T65" fmla="*/ 39 h 53"/>
                <a:gd name="T66" fmla="*/ 32 w 34"/>
                <a:gd name="T67" fmla="*/ 35 h 53"/>
                <a:gd name="T68" fmla="*/ 23 w 34"/>
                <a:gd name="T69" fmla="*/ 8 h 53"/>
                <a:gd name="T70" fmla="*/ 21 w 34"/>
                <a:gd name="T71" fmla="*/ 8 h 53"/>
                <a:gd name="T72" fmla="*/ 19 w 34"/>
                <a:gd name="T73" fmla="*/ 9 h 53"/>
                <a:gd name="T74" fmla="*/ 14 w 34"/>
                <a:gd name="T75" fmla="*/ 15 h 53"/>
                <a:gd name="T76" fmla="*/ 12 w 34"/>
                <a:gd name="T77" fmla="*/ 19 h 53"/>
                <a:gd name="T78" fmla="*/ 15 w 34"/>
                <a:gd name="T79" fmla="*/ 17 h 53"/>
                <a:gd name="T80" fmla="*/ 18 w 34"/>
                <a:gd name="T81" fmla="*/ 16 h 53"/>
                <a:gd name="T82" fmla="*/ 20 w 34"/>
                <a:gd name="T83" fmla="*/ 15 h 53"/>
                <a:gd name="T84" fmla="*/ 22 w 34"/>
                <a:gd name="T85" fmla="*/ 13 h 53"/>
                <a:gd name="T86" fmla="*/ 24 w 34"/>
                <a:gd name="T87" fmla="*/ 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4" h="53">
                  <a:moveTo>
                    <a:pt x="34" y="39"/>
                  </a:moveTo>
                  <a:cubicBezTo>
                    <a:pt x="34" y="39"/>
                    <a:pt x="33" y="40"/>
                    <a:pt x="32" y="42"/>
                  </a:cubicBezTo>
                  <a:cubicBezTo>
                    <a:pt x="32" y="43"/>
                    <a:pt x="31" y="44"/>
                    <a:pt x="30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29" y="46"/>
                    <a:pt x="29" y="46"/>
                    <a:pt x="29" y="46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2" y="50"/>
                    <a:pt x="22" y="50"/>
                    <a:pt x="21" y="50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1"/>
                    <a:pt x="20" y="51"/>
                    <a:pt x="19" y="51"/>
                  </a:cubicBezTo>
                  <a:cubicBezTo>
                    <a:pt x="18" y="51"/>
                    <a:pt x="18" y="51"/>
                    <a:pt x="17" y="53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4" y="52"/>
                  </a:cubicBezTo>
                  <a:cubicBezTo>
                    <a:pt x="14" y="52"/>
                    <a:pt x="13" y="52"/>
                    <a:pt x="12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7" y="50"/>
                    <a:pt x="5" y="50"/>
                    <a:pt x="5" y="48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7"/>
                    <a:pt x="2" y="26"/>
                    <a:pt x="2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3" y="20"/>
                    <a:pt x="4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3" y="18"/>
                    <a:pt x="3" y="17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5"/>
                    <a:pt x="3" y="14"/>
                    <a:pt x="4" y="13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7" y="14"/>
                    <a:pt x="7" y="13"/>
                  </a:cubicBezTo>
                  <a:cubicBezTo>
                    <a:pt x="8" y="12"/>
                    <a:pt x="9" y="10"/>
                    <a:pt x="9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8"/>
                    <a:pt x="10" y="8"/>
                    <a:pt x="10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4"/>
                    <a:pt x="14" y="4"/>
                    <a:pt x="15" y="3"/>
                  </a:cubicBezTo>
                  <a:cubicBezTo>
                    <a:pt x="15" y="3"/>
                    <a:pt x="16" y="3"/>
                    <a:pt x="16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1"/>
                    <a:pt x="20" y="0"/>
                    <a:pt x="21" y="0"/>
                  </a:cubicBezTo>
                  <a:cubicBezTo>
                    <a:pt x="22" y="0"/>
                    <a:pt x="22" y="0"/>
                    <a:pt x="23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5" y="2"/>
                    <a:pt x="26" y="2"/>
                    <a:pt x="26" y="2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30" y="5"/>
                    <a:pt x="30" y="7"/>
                    <a:pt x="30" y="9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3" y="23"/>
                    <a:pt x="21" y="24"/>
                    <a:pt x="20" y="24"/>
                  </a:cubicBezTo>
                  <a:cubicBezTo>
                    <a:pt x="20" y="25"/>
                    <a:pt x="19" y="26"/>
                    <a:pt x="18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8"/>
                    <a:pt x="9" y="29"/>
                    <a:pt x="9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4"/>
                    <a:pt x="8" y="35"/>
                    <a:pt x="8" y="36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7" y="38"/>
                    <a:pt x="7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40"/>
                    <a:pt x="7" y="40"/>
                    <a:pt x="8" y="40"/>
                  </a:cubicBezTo>
                  <a:cubicBezTo>
                    <a:pt x="8" y="41"/>
                    <a:pt x="8" y="42"/>
                    <a:pt x="9" y="42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40"/>
                    <a:pt x="25" y="39"/>
                    <a:pt x="25" y="39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7" y="38"/>
                    <a:pt x="28" y="38"/>
                    <a:pt x="28" y="36"/>
                  </a:cubicBezTo>
                  <a:cubicBezTo>
                    <a:pt x="29" y="36"/>
                    <a:pt x="30" y="35"/>
                    <a:pt x="31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3" y="36"/>
                    <a:pt x="34" y="38"/>
                    <a:pt x="34" y="39"/>
                  </a:cubicBezTo>
                  <a:moveTo>
                    <a:pt x="23" y="8"/>
                  </a:move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8"/>
                    <a:pt x="21" y="8"/>
                    <a:pt x="21" y="8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7"/>
                    <a:pt x="13" y="18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3" y="19"/>
                    <a:pt x="14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0"/>
                    <a:pt x="24" y="10"/>
                    <a:pt x="24" y="9"/>
                  </a:cubicBezTo>
                  <a:cubicBezTo>
                    <a:pt x="24" y="9"/>
                    <a:pt x="24" y="9"/>
                    <a:pt x="23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38"/>
            <p:cNvSpPr>
              <a:spLocks/>
            </p:cNvSpPr>
            <p:nvPr userDrawn="1"/>
          </p:nvSpPr>
          <p:spPr bwMode="auto">
            <a:xfrm>
              <a:off x="605" y="421"/>
              <a:ext cx="78" cy="94"/>
            </a:xfrm>
            <a:custGeom>
              <a:avLst/>
              <a:gdLst>
                <a:gd name="T0" fmla="*/ 33 w 38"/>
                <a:gd name="T1" fmla="*/ 8 h 45"/>
                <a:gd name="T2" fmla="*/ 30 w 38"/>
                <a:gd name="T3" fmla="*/ 9 h 45"/>
                <a:gd name="T4" fmla="*/ 27 w 38"/>
                <a:gd name="T5" fmla="*/ 10 h 45"/>
                <a:gd name="T6" fmla="*/ 26 w 38"/>
                <a:gd name="T7" fmla="*/ 11 h 45"/>
                <a:gd name="T8" fmla="*/ 22 w 38"/>
                <a:gd name="T9" fmla="*/ 14 h 45"/>
                <a:gd name="T10" fmla="*/ 19 w 38"/>
                <a:gd name="T11" fmla="*/ 16 h 45"/>
                <a:gd name="T12" fmla="*/ 17 w 38"/>
                <a:gd name="T13" fmla="*/ 19 h 45"/>
                <a:gd name="T14" fmla="*/ 15 w 38"/>
                <a:gd name="T15" fmla="*/ 22 h 45"/>
                <a:gd name="T16" fmla="*/ 14 w 38"/>
                <a:gd name="T17" fmla="*/ 24 h 45"/>
                <a:gd name="T18" fmla="*/ 13 w 38"/>
                <a:gd name="T19" fmla="*/ 26 h 45"/>
                <a:gd name="T20" fmla="*/ 12 w 38"/>
                <a:gd name="T21" fmla="*/ 28 h 45"/>
                <a:gd name="T22" fmla="*/ 12 w 38"/>
                <a:gd name="T23" fmla="*/ 29 h 45"/>
                <a:gd name="T24" fmla="*/ 10 w 38"/>
                <a:gd name="T25" fmla="*/ 32 h 45"/>
                <a:gd name="T26" fmla="*/ 10 w 38"/>
                <a:gd name="T27" fmla="*/ 36 h 45"/>
                <a:gd name="T28" fmla="*/ 10 w 38"/>
                <a:gd name="T29" fmla="*/ 38 h 45"/>
                <a:gd name="T30" fmla="*/ 12 w 38"/>
                <a:gd name="T31" fmla="*/ 41 h 45"/>
                <a:gd name="T32" fmla="*/ 9 w 38"/>
                <a:gd name="T33" fmla="*/ 44 h 45"/>
                <a:gd name="T34" fmla="*/ 3 w 38"/>
                <a:gd name="T35" fmla="*/ 44 h 45"/>
                <a:gd name="T36" fmla="*/ 2 w 38"/>
                <a:gd name="T37" fmla="*/ 41 h 45"/>
                <a:gd name="T38" fmla="*/ 2 w 38"/>
                <a:gd name="T39" fmla="*/ 37 h 45"/>
                <a:gd name="T40" fmla="*/ 2 w 38"/>
                <a:gd name="T41" fmla="*/ 34 h 45"/>
                <a:gd name="T42" fmla="*/ 2 w 38"/>
                <a:gd name="T43" fmla="*/ 31 h 45"/>
                <a:gd name="T44" fmla="*/ 2 w 38"/>
                <a:gd name="T45" fmla="*/ 27 h 45"/>
                <a:gd name="T46" fmla="*/ 2 w 38"/>
                <a:gd name="T47" fmla="*/ 25 h 45"/>
                <a:gd name="T48" fmla="*/ 2 w 38"/>
                <a:gd name="T49" fmla="*/ 22 h 45"/>
                <a:gd name="T50" fmla="*/ 2 w 38"/>
                <a:gd name="T51" fmla="*/ 20 h 45"/>
                <a:gd name="T52" fmla="*/ 2 w 38"/>
                <a:gd name="T53" fmla="*/ 17 h 45"/>
                <a:gd name="T54" fmla="*/ 2 w 38"/>
                <a:gd name="T55" fmla="*/ 14 h 45"/>
                <a:gd name="T56" fmla="*/ 0 w 38"/>
                <a:gd name="T57" fmla="*/ 11 h 45"/>
                <a:gd name="T58" fmla="*/ 1 w 38"/>
                <a:gd name="T59" fmla="*/ 9 h 45"/>
                <a:gd name="T60" fmla="*/ 0 w 38"/>
                <a:gd name="T61" fmla="*/ 5 h 45"/>
                <a:gd name="T62" fmla="*/ 4 w 38"/>
                <a:gd name="T63" fmla="*/ 0 h 45"/>
                <a:gd name="T64" fmla="*/ 7 w 38"/>
                <a:gd name="T65" fmla="*/ 3 h 45"/>
                <a:gd name="T66" fmla="*/ 8 w 38"/>
                <a:gd name="T67" fmla="*/ 7 h 45"/>
                <a:gd name="T68" fmla="*/ 9 w 38"/>
                <a:gd name="T69" fmla="*/ 13 h 45"/>
                <a:gd name="T70" fmla="*/ 9 w 38"/>
                <a:gd name="T71" fmla="*/ 15 h 45"/>
                <a:gd name="T72" fmla="*/ 9 w 38"/>
                <a:gd name="T73" fmla="*/ 20 h 45"/>
                <a:gd name="T74" fmla="*/ 9 w 38"/>
                <a:gd name="T75" fmla="*/ 21 h 45"/>
                <a:gd name="T76" fmla="*/ 10 w 38"/>
                <a:gd name="T77" fmla="*/ 21 h 45"/>
                <a:gd name="T78" fmla="*/ 11 w 38"/>
                <a:gd name="T79" fmla="*/ 18 h 45"/>
                <a:gd name="T80" fmla="*/ 13 w 38"/>
                <a:gd name="T81" fmla="*/ 16 h 45"/>
                <a:gd name="T82" fmla="*/ 14 w 38"/>
                <a:gd name="T83" fmla="*/ 13 h 45"/>
                <a:gd name="T84" fmla="*/ 17 w 38"/>
                <a:gd name="T85" fmla="*/ 10 h 45"/>
                <a:gd name="T86" fmla="*/ 18 w 38"/>
                <a:gd name="T87" fmla="*/ 8 h 45"/>
                <a:gd name="T88" fmla="*/ 20 w 38"/>
                <a:gd name="T89" fmla="*/ 8 h 45"/>
                <a:gd name="T90" fmla="*/ 21 w 38"/>
                <a:gd name="T91" fmla="*/ 7 h 45"/>
                <a:gd name="T92" fmla="*/ 23 w 38"/>
                <a:gd name="T93" fmla="*/ 6 h 45"/>
                <a:gd name="T94" fmla="*/ 24 w 38"/>
                <a:gd name="T95" fmla="*/ 5 h 45"/>
                <a:gd name="T96" fmla="*/ 27 w 38"/>
                <a:gd name="T97" fmla="*/ 3 h 45"/>
                <a:gd name="T98" fmla="*/ 31 w 38"/>
                <a:gd name="T99" fmla="*/ 2 h 45"/>
                <a:gd name="T100" fmla="*/ 31 w 38"/>
                <a:gd name="T101" fmla="*/ 2 h 45"/>
                <a:gd name="T102" fmla="*/ 33 w 38"/>
                <a:gd name="T103" fmla="*/ 2 h 45"/>
                <a:gd name="T104" fmla="*/ 38 w 38"/>
                <a:gd name="T105" fmla="*/ 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" h="45">
                  <a:moveTo>
                    <a:pt x="37" y="8"/>
                  </a:moveTo>
                  <a:cubicBezTo>
                    <a:pt x="33" y="8"/>
                    <a:pt x="33" y="8"/>
                    <a:pt x="33" y="8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5"/>
                    <a:pt x="20" y="16"/>
                    <a:pt x="19" y="1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7"/>
                    <a:pt x="10" y="37"/>
                  </a:cubicBezTo>
                  <a:cubicBezTo>
                    <a:pt x="10" y="37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7"/>
                    <a:pt x="2" y="37"/>
                  </a:cubicBezTo>
                  <a:cubicBezTo>
                    <a:pt x="2" y="36"/>
                    <a:pt x="2" y="36"/>
                    <a:pt x="2" y="35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1" y="33"/>
                    <a:pt x="1" y="32"/>
                  </a:cubicBezTo>
                  <a:cubicBezTo>
                    <a:pt x="1" y="32"/>
                    <a:pt x="2" y="31"/>
                    <a:pt x="2" y="31"/>
                  </a:cubicBezTo>
                  <a:cubicBezTo>
                    <a:pt x="2" y="31"/>
                    <a:pt x="2" y="30"/>
                    <a:pt x="2" y="28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7"/>
                    <a:pt x="2" y="17"/>
                  </a:cubicBezTo>
                  <a:cubicBezTo>
                    <a:pt x="2" y="16"/>
                    <a:pt x="2" y="15"/>
                    <a:pt x="1" y="15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1" y="1"/>
                    <a:pt x="4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9"/>
                    <a:pt x="9" y="11"/>
                    <a:pt x="9" y="1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1"/>
                    <a:pt x="10" y="2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8"/>
                    <a:pt x="11" y="18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1"/>
                    <a:pt x="17" y="10"/>
                    <a:pt x="17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2" y="2"/>
                  </a:cubicBezTo>
                  <a:cubicBezTo>
                    <a:pt x="32" y="2"/>
                    <a:pt x="33" y="2"/>
                    <a:pt x="33" y="2"/>
                  </a:cubicBezTo>
                  <a:cubicBezTo>
                    <a:pt x="34" y="2"/>
                    <a:pt x="34" y="2"/>
                    <a:pt x="35" y="2"/>
                  </a:cubicBezTo>
                  <a:cubicBezTo>
                    <a:pt x="37" y="2"/>
                    <a:pt x="37" y="3"/>
                    <a:pt x="38" y="4"/>
                  </a:cubicBezTo>
                  <a:lnTo>
                    <a:pt x="3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39"/>
            <p:cNvSpPr>
              <a:spLocks/>
            </p:cNvSpPr>
            <p:nvPr userDrawn="1"/>
          </p:nvSpPr>
          <p:spPr bwMode="auto">
            <a:xfrm>
              <a:off x="675" y="415"/>
              <a:ext cx="89" cy="98"/>
            </a:xfrm>
            <a:custGeom>
              <a:avLst/>
              <a:gdLst>
                <a:gd name="T0" fmla="*/ 40 w 43"/>
                <a:gd name="T1" fmla="*/ 41 h 47"/>
                <a:gd name="T2" fmla="*/ 36 w 43"/>
                <a:gd name="T3" fmla="*/ 44 h 47"/>
                <a:gd name="T4" fmla="*/ 31 w 43"/>
                <a:gd name="T5" fmla="*/ 45 h 47"/>
                <a:gd name="T6" fmla="*/ 26 w 43"/>
                <a:gd name="T7" fmla="*/ 46 h 47"/>
                <a:gd name="T8" fmla="*/ 22 w 43"/>
                <a:gd name="T9" fmla="*/ 46 h 47"/>
                <a:gd name="T10" fmla="*/ 19 w 43"/>
                <a:gd name="T11" fmla="*/ 46 h 47"/>
                <a:gd name="T12" fmla="*/ 14 w 43"/>
                <a:gd name="T13" fmla="*/ 46 h 47"/>
                <a:gd name="T14" fmla="*/ 9 w 43"/>
                <a:gd name="T15" fmla="*/ 45 h 47"/>
                <a:gd name="T16" fmla="*/ 5 w 43"/>
                <a:gd name="T17" fmla="*/ 45 h 47"/>
                <a:gd name="T18" fmla="*/ 0 w 43"/>
                <a:gd name="T19" fmla="*/ 37 h 47"/>
                <a:gd name="T20" fmla="*/ 6 w 43"/>
                <a:gd name="T21" fmla="*/ 36 h 47"/>
                <a:gd name="T22" fmla="*/ 10 w 43"/>
                <a:gd name="T23" fmla="*/ 38 h 47"/>
                <a:gd name="T24" fmla="*/ 12 w 43"/>
                <a:gd name="T25" fmla="*/ 40 h 47"/>
                <a:gd name="T26" fmla="*/ 28 w 43"/>
                <a:gd name="T27" fmla="*/ 38 h 47"/>
                <a:gd name="T28" fmla="*/ 30 w 43"/>
                <a:gd name="T29" fmla="*/ 38 h 47"/>
                <a:gd name="T30" fmla="*/ 34 w 43"/>
                <a:gd name="T31" fmla="*/ 36 h 47"/>
                <a:gd name="T32" fmla="*/ 32 w 43"/>
                <a:gd name="T33" fmla="*/ 34 h 47"/>
                <a:gd name="T34" fmla="*/ 31 w 43"/>
                <a:gd name="T35" fmla="*/ 33 h 47"/>
                <a:gd name="T36" fmla="*/ 28 w 43"/>
                <a:gd name="T37" fmla="*/ 32 h 47"/>
                <a:gd name="T38" fmla="*/ 24 w 43"/>
                <a:gd name="T39" fmla="*/ 31 h 47"/>
                <a:gd name="T40" fmla="*/ 21 w 43"/>
                <a:gd name="T41" fmla="*/ 31 h 47"/>
                <a:gd name="T42" fmla="*/ 16 w 43"/>
                <a:gd name="T43" fmla="*/ 28 h 47"/>
                <a:gd name="T44" fmla="*/ 9 w 43"/>
                <a:gd name="T45" fmla="*/ 25 h 47"/>
                <a:gd name="T46" fmla="*/ 5 w 43"/>
                <a:gd name="T47" fmla="*/ 14 h 47"/>
                <a:gd name="T48" fmla="*/ 9 w 43"/>
                <a:gd name="T49" fmla="*/ 7 h 47"/>
                <a:gd name="T50" fmla="*/ 14 w 43"/>
                <a:gd name="T51" fmla="*/ 4 h 47"/>
                <a:gd name="T52" fmla="*/ 23 w 43"/>
                <a:gd name="T53" fmla="*/ 1 h 47"/>
                <a:gd name="T54" fmla="*/ 33 w 43"/>
                <a:gd name="T55" fmla="*/ 1 h 47"/>
                <a:gd name="T56" fmla="*/ 37 w 43"/>
                <a:gd name="T57" fmla="*/ 4 h 47"/>
                <a:gd name="T58" fmla="*/ 33 w 43"/>
                <a:gd name="T59" fmla="*/ 10 h 47"/>
                <a:gd name="T60" fmla="*/ 29 w 43"/>
                <a:gd name="T61" fmla="*/ 8 h 47"/>
                <a:gd name="T62" fmla="*/ 26 w 43"/>
                <a:gd name="T63" fmla="*/ 8 h 47"/>
                <a:gd name="T64" fmla="*/ 19 w 43"/>
                <a:gd name="T65" fmla="*/ 10 h 47"/>
                <a:gd name="T66" fmla="*/ 16 w 43"/>
                <a:gd name="T67" fmla="*/ 11 h 47"/>
                <a:gd name="T68" fmla="*/ 15 w 43"/>
                <a:gd name="T69" fmla="*/ 13 h 47"/>
                <a:gd name="T70" fmla="*/ 12 w 43"/>
                <a:gd name="T71" fmla="*/ 17 h 47"/>
                <a:gd name="T72" fmla="*/ 15 w 43"/>
                <a:gd name="T73" fmla="*/ 21 h 47"/>
                <a:gd name="T74" fmla="*/ 21 w 43"/>
                <a:gd name="T75" fmla="*/ 24 h 47"/>
                <a:gd name="T76" fmla="*/ 28 w 43"/>
                <a:gd name="T77" fmla="*/ 26 h 47"/>
                <a:gd name="T78" fmla="*/ 32 w 43"/>
                <a:gd name="T79" fmla="*/ 27 h 47"/>
                <a:gd name="T80" fmla="*/ 36 w 43"/>
                <a:gd name="T81" fmla="*/ 28 h 47"/>
                <a:gd name="T82" fmla="*/ 42 w 43"/>
                <a:gd name="T83" fmla="*/ 33 h 47"/>
                <a:gd name="T84" fmla="*/ 43 w 43"/>
                <a:gd name="T85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47">
                  <a:moveTo>
                    <a:pt x="42" y="38"/>
                  </a:moveTo>
                  <a:cubicBezTo>
                    <a:pt x="40" y="41"/>
                    <a:pt x="40" y="41"/>
                    <a:pt x="40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23" y="46"/>
                    <a:pt x="24" y="46"/>
                    <a:pt x="24" y="46"/>
                  </a:cubicBezTo>
                  <a:cubicBezTo>
                    <a:pt x="24" y="46"/>
                    <a:pt x="22" y="46"/>
                    <a:pt x="19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6" y="46"/>
                    <a:pt x="15" y="46"/>
                    <a:pt x="14" y="46"/>
                  </a:cubicBezTo>
                  <a:cubicBezTo>
                    <a:pt x="13" y="46"/>
                    <a:pt x="12" y="46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0" y="45"/>
                    <a:pt x="9" y="45"/>
                    <a:pt x="9" y="45"/>
                  </a:cubicBezTo>
                  <a:cubicBezTo>
                    <a:pt x="9" y="45"/>
                    <a:pt x="8" y="46"/>
                    <a:pt x="7" y="46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5" y="45"/>
                    <a:pt x="5" y="45"/>
                    <a:pt x="4" y="44"/>
                  </a:cubicBezTo>
                  <a:cubicBezTo>
                    <a:pt x="2" y="44"/>
                    <a:pt x="0" y="42"/>
                    <a:pt x="0" y="3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9" y="36"/>
                    <a:pt x="9" y="37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2" y="37"/>
                    <a:pt x="33" y="37"/>
                    <a:pt x="34" y="3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28" y="32"/>
                    <a:pt x="28" y="32"/>
                  </a:cubicBezTo>
                  <a:cubicBezTo>
                    <a:pt x="27" y="32"/>
                    <a:pt x="26" y="32"/>
                    <a:pt x="25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2"/>
                    <a:pt x="6" y="11"/>
                    <a:pt x="7" y="10"/>
                  </a:cubicBezTo>
                  <a:cubicBezTo>
                    <a:pt x="8" y="9"/>
                    <a:pt x="9" y="8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6"/>
                    <a:pt x="11" y="6"/>
                    <a:pt x="12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4" y="2"/>
                    <a:pt x="34" y="2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6" y="9"/>
                    <a:pt x="34" y="10"/>
                    <a:pt x="33" y="10"/>
                  </a:cubicBezTo>
                  <a:cubicBezTo>
                    <a:pt x="32" y="10"/>
                    <a:pt x="31" y="10"/>
                    <a:pt x="30" y="9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4" y="9"/>
                    <a:pt x="23" y="9"/>
                  </a:cubicBezTo>
                  <a:cubicBezTo>
                    <a:pt x="22" y="9"/>
                    <a:pt x="21" y="9"/>
                    <a:pt x="20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6"/>
                    <a:pt x="12" y="16"/>
                    <a:pt x="12" y="17"/>
                  </a:cubicBezTo>
                  <a:cubicBezTo>
                    <a:pt x="12" y="19"/>
                    <a:pt x="12" y="19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2"/>
                    <a:pt x="17" y="22"/>
                    <a:pt x="17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30" y="26"/>
                    <a:pt x="31" y="27"/>
                    <a:pt x="32" y="27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1"/>
                    <a:pt x="40" y="32"/>
                    <a:pt x="41" y="32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5"/>
                    <a:pt x="43" y="36"/>
                    <a:pt x="43" y="36"/>
                  </a:cubicBezTo>
                  <a:cubicBezTo>
                    <a:pt x="43" y="37"/>
                    <a:pt x="43" y="37"/>
                    <a:pt x="43" y="37"/>
                  </a:cubicBezTo>
                  <a:lnTo>
                    <a:pt x="42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40"/>
            <p:cNvSpPr>
              <a:spLocks noEditPoints="1"/>
            </p:cNvSpPr>
            <p:nvPr userDrawn="1"/>
          </p:nvSpPr>
          <p:spPr bwMode="auto">
            <a:xfrm>
              <a:off x="758" y="419"/>
              <a:ext cx="31" cy="13"/>
            </a:xfrm>
            <a:custGeom>
              <a:avLst/>
              <a:gdLst>
                <a:gd name="T0" fmla="*/ 15 w 15"/>
                <a:gd name="T1" fmla="*/ 4 h 6"/>
                <a:gd name="T2" fmla="*/ 14 w 15"/>
                <a:gd name="T3" fmla="*/ 3 h 6"/>
                <a:gd name="T4" fmla="*/ 14 w 15"/>
                <a:gd name="T5" fmla="*/ 2 h 6"/>
                <a:gd name="T6" fmla="*/ 14 w 15"/>
                <a:gd name="T7" fmla="*/ 1 h 6"/>
                <a:gd name="T8" fmla="*/ 14 w 15"/>
                <a:gd name="T9" fmla="*/ 1 h 6"/>
                <a:gd name="T10" fmla="*/ 14 w 15"/>
                <a:gd name="T11" fmla="*/ 0 h 6"/>
                <a:gd name="T12" fmla="*/ 13 w 15"/>
                <a:gd name="T13" fmla="*/ 0 h 6"/>
                <a:gd name="T14" fmla="*/ 13 w 15"/>
                <a:gd name="T15" fmla="*/ 1 h 6"/>
                <a:gd name="T16" fmla="*/ 12 w 15"/>
                <a:gd name="T17" fmla="*/ 2 h 6"/>
                <a:gd name="T18" fmla="*/ 11 w 15"/>
                <a:gd name="T19" fmla="*/ 3 h 6"/>
                <a:gd name="T20" fmla="*/ 11 w 15"/>
                <a:gd name="T21" fmla="*/ 3 h 6"/>
                <a:gd name="T22" fmla="*/ 9 w 15"/>
                <a:gd name="T23" fmla="*/ 2 h 6"/>
                <a:gd name="T24" fmla="*/ 9 w 15"/>
                <a:gd name="T25" fmla="*/ 1 h 6"/>
                <a:gd name="T26" fmla="*/ 9 w 15"/>
                <a:gd name="T27" fmla="*/ 1 h 6"/>
                <a:gd name="T28" fmla="*/ 8 w 15"/>
                <a:gd name="T29" fmla="*/ 0 h 6"/>
                <a:gd name="T30" fmla="*/ 6 w 15"/>
                <a:gd name="T31" fmla="*/ 0 h 6"/>
                <a:gd name="T32" fmla="*/ 5 w 15"/>
                <a:gd name="T33" fmla="*/ 0 h 6"/>
                <a:gd name="T34" fmla="*/ 4 w 15"/>
                <a:gd name="T35" fmla="*/ 0 h 6"/>
                <a:gd name="T36" fmla="*/ 3 w 15"/>
                <a:gd name="T37" fmla="*/ 0 h 6"/>
                <a:gd name="T38" fmla="*/ 1 w 15"/>
                <a:gd name="T39" fmla="*/ 0 h 6"/>
                <a:gd name="T40" fmla="*/ 0 w 15"/>
                <a:gd name="T41" fmla="*/ 1 h 6"/>
                <a:gd name="T42" fmla="*/ 1 w 15"/>
                <a:gd name="T43" fmla="*/ 1 h 6"/>
                <a:gd name="T44" fmla="*/ 3 w 15"/>
                <a:gd name="T45" fmla="*/ 2 h 6"/>
                <a:gd name="T46" fmla="*/ 3 w 15"/>
                <a:gd name="T47" fmla="*/ 2 h 6"/>
                <a:gd name="T48" fmla="*/ 3 w 15"/>
                <a:gd name="T49" fmla="*/ 3 h 6"/>
                <a:gd name="T50" fmla="*/ 3 w 15"/>
                <a:gd name="T51" fmla="*/ 4 h 6"/>
                <a:gd name="T52" fmla="*/ 3 w 15"/>
                <a:gd name="T53" fmla="*/ 5 h 6"/>
                <a:gd name="T54" fmla="*/ 3 w 15"/>
                <a:gd name="T55" fmla="*/ 6 h 6"/>
                <a:gd name="T56" fmla="*/ 4 w 15"/>
                <a:gd name="T57" fmla="*/ 5 h 6"/>
                <a:gd name="T58" fmla="*/ 4 w 15"/>
                <a:gd name="T59" fmla="*/ 4 h 6"/>
                <a:gd name="T60" fmla="*/ 4 w 15"/>
                <a:gd name="T61" fmla="*/ 4 h 6"/>
                <a:gd name="T62" fmla="*/ 4 w 15"/>
                <a:gd name="T63" fmla="*/ 2 h 6"/>
                <a:gd name="T64" fmla="*/ 4 w 15"/>
                <a:gd name="T65" fmla="*/ 1 h 6"/>
                <a:gd name="T66" fmla="*/ 5 w 15"/>
                <a:gd name="T67" fmla="*/ 1 h 6"/>
                <a:gd name="T68" fmla="*/ 6 w 15"/>
                <a:gd name="T69" fmla="*/ 1 h 6"/>
                <a:gd name="T70" fmla="*/ 7 w 15"/>
                <a:gd name="T71" fmla="*/ 1 h 6"/>
                <a:gd name="T72" fmla="*/ 7 w 15"/>
                <a:gd name="T73" fmla="*/ 2 h 6"/>
                <a:gd name="T74" fmla="*/ 7 w 15"/>
                <a:gd name="T75" fmla="*/ 4 h 6"/>
                <a:gd name="T76" fmla="*/ 7 w 15"/>
                <a:gd name="T77" fmla="*/ 5 h 6"/>
                <a:gd name="T78" fmla="*/ 8 w 15"/>
                <a:gd name="T79" fmla="*/ 5 h 6"/>
                <a:gd name="T80" fmla="*/ 8 w 15"/>
                <a:gd name="T81" fmla="*/ 4 h 6"/>
                <a:gd name="T82" fmla="*/ 9 w 15"/>
                <a:gd name="T83" fmla="*/ 2 h 6"/>
                <a:gd name="T84" fmla="*/ 9 w 15"/>
                <a:gd name="T85" fmla="*/ 3 h 6"/>
                <a:gd name="T86" fmla="*/ 10 w 15"/>
                <a:gd name="T87" fmla="*/ 4 h 6"/>
                <a:gd name="T88" fmla="*/ 10 w 15"/>
                <a:gd name="T89" fmla="*/ 5 h 6"/>
                <a:gd name="T90" fmla="*/ 11 w 15"/>
                <a:gd name="T91" fmla="*/ 5 h 6"/>
                <a:gd name="T92" fmla="*/ 12 w 15"/>
                <a:gd name="T93" fmla="*/ 4 h 6"/>
                <a:gd name="T94" fmla="*/ 13 w 15"/>
                <a:gd name="T95" fmla="*/ 3 h 6"/>
                <a:gd name="T96" fmla="*/ 13 w 15"/>
                <a:gd name="T97" fmla="*/ 3 h 6"/>
                <a:gd name="T98" fmla="*/ 13 w 15"/>
                <a:gd name="T99" fmla="*/ 4 h 6"/>
                <a:gd name="T100" fmla="*/ 14 w 15"/>
                <a:gd name="T101" fmla="*/ 6 h 6"/>
                <a:gd name="T102" fmla="*/ 8 w 15"/>
                <a:gd name="T10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" h="6">
                  <a:moveTo>
                    <a:pt x="15" y="5"/>
                  </a:move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3"/>
                    <a:pt x="15" y="3"/>
                  </a:cubicBezTo>
                  <a:cubicBezTo>
                    <a:pt x="15" y="3"/>
                    <a:pt x="14" y="3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8" y="6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5"/>
                    <a:pt x="13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lose/>
                  <a:moveTo>
                    <a:pt x="8" y="1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29126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0A8419A4-3213-0E45-BC07-630F150A87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9144001" cy="6858000"/>
          </a:xfrm>
          <a:prstGeom prst="rect">
            <a:avLst/>
          </a:prstGeom>
        </p:spPr>
      </p:pic>
      <p:pic>
        <p:nvPicPr>
          <p:cNvPr id="86" name="Graphic 8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928"/>
          <a:stretch/>
        </p:blipFill>
        <p:spPr>
          <a:xfrm>
            <a:off x="1" y="4521200"/>
            <a:ext cx="9144000" cy="2061197"/>
          </a:xfrm>
          <a:prstGeom prst="rect">
            <a:avLst/>
          </a:prstGeom>
        </p:spPr>
      </p:pic>
      <p:pic>
        <p:nvPicPr>
          <p:cNvPr id="85" name="Graphic 84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717"/>
          <a:stretch/>
        </p:blipFill>
        <p:spPr>
          <a:xfrm>
            <a:off x="0" y="3928950"/>
            <a:ext cx="4025876" cy="1482393"/>
          </a:xfrm>
          <a:prstGeom prst="rect">
            <a:avLst/>
          </a:prstGeom>
        </p:spPr>
      </p:pic>
      <p:sp>
        <p:nvSpPr>
          <p:cNvPr id="4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7290" y="4175922"/>
            <a:ext cx="3711575" cy="555812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accent5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77290" y="5197934"/>
            <a:ext cx="4294710" cy="920761"/>
          </a:xfr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64069C8A-155F-384A-BA40-C7DD3A746B4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6632" y="4613176"/>
            <a:ext cx="2588588" cy="16762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EFE7CB-01CE-17ED-0201-D133C4197CA8}"/>
              </a:ext>
            </a:extLst>
          </p:cNvPr>
          <p:cNvSpPr txBox="1"/>
          <p:nvPr userDrawn="1"/>
        </p:nvSpPr>
        <p:spPr>
          <a:xfrm rot="20340835">
            <a:off x="748870" y="1866181"/>
            <a:ext cx="81178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chemeClr val="bg1">
                    <a:lumMod val="50000"/>
                    <a:alpha val="50000"/>
                  </a:schemeClr>
                </a:solidFill>
              </a:rPr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637899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the camera&#10;&#10;Description generated with very high confidence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772450"/>
          </a:xfrm>
          <a:prstGeom prst="rect">
            <a:avLst/>
          </a:prstGeom>
        </p:spPr>
      </p:pic>
      <p:pic>
        <p:nvPicPr>
          <p:cNvPr id="86" name="Graphic 8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928"/>
          <a:stretch/>
        </p:blipFill>
        <p:spPr>
          <a:xfrm>
            <a:off x="1" y="4604726"/>
            <a:ext cx="9144000" cy="1977671"/>
          </a:xfrm>
          <a:prstGeom prst="rect">
            <a:avLst/>
          </a:prstGeom>
        </p:spPr>
      </p:pic>
      <p:pic>
        <p:nvPicPr>
          <p:cNvPr id="85" name="Graphic 84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717"/>
          <a:stretch/>
        </p:blipFill>
        <p:spPr>
          <a:xfrm>
            <a:off x="0" y="3928950"/>
            <a:ext cx="4025876" cy="1482393"/>
          </a:xfrm>
          <a:prstGeom prst="rect">
            <a:avLst/>
          </a:prstGeom>
        </p:spPr>
      </p:pic>
      <p:sp>
        <p:nvSpPr>
          <p:cNvPr id="4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7290" y="4175922"/>
            <a:ext cx="3711575" cy="555812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77290" y="5197934"/>
            <a:ext cx="4294710" cy="920761"/>
          </a:xfr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5" name="Group 16"/>
          <p:cNvGrpSpPr>
            <a:grpSpLocks noChangeAspect="1"/>
          </p:cNvGrpSpPr>
          <p:nvPr userDrawn="1"/>
        </p:nvGrpSpPr>
        <p:grpSpPr bwMode="auto">
          <a:xfrm>
            <a:off x="6542148" y="5059912"/>
            <a:ext cx="1497428" cy="905058"/>
            <a:chOff x="-1" y="0"/>
            <a:chExt cx="862" cy="521"/>
          </a:xfrm>
          <a:solidFill>
            <a:schemeClr val="bg1"/>
          </a:solidFill>
        </p:grpSpPr>
        <p:sp>
          <p:nvSpPr>
            <p:cNvPr id="16" name="Freeform 17"/>
            <p:cNvSpPr>
              <a:spLocks/>
            </p:cNvSpPr>
            <p:nvPr userDrawn="1"/>
          </p:nvSpPr>
          <p:spPr bwMode="auto">
            <a:xfrm>
              <a:off x="381" y="168"/>
              <a:ext cx="36" cy="33"/>
            </a:xfrm>
            <a:custGeom>
              <a:avLst/>
              <a:gdLst>
                <a:gd name="T0" fmla="*/ 27 w 36"/>
                <a:gd name="T1" fmla="*/ 33 h 33"/>
                <a:gd name="T2" fmla="*/ 27 w 36"/>
                <a:gd name="T3" fmla="*/ 11 h 33"/>
                <a:gd name="T4" fmla="*/ 19 w 36"/>
                <a:gd name="T5" fmla="*/ 23 h 33"/>
                <a:gd name="T6" fmla="*/ 9 w 36"/>
                <a:gd name="T7" fmla="*/ 11 h 33"/>
                <a:gd name="T8" fmla="*/ 9 w 36"/>
                <a:gd name="T9" fmla="*/ 33 h 33"/>
                <a:gd name="T10" fmla="*/ 0 w 36"/>
                <a:gd name="T11" fmla="*/ 33 h 33"/>
                <a:gd name="T12" fmla="*/ 0 w 36"/>
                <a:gd name="T13" fmla="*/ 0 h 33"/>
                <a:gd name="T14" fmla="*/ 9 w 36"/>
                <a:gd name="T15" fmla="*/ 0 h 33"/>
                <a:gd name="T16" fmla="*/ 19 w 36"/>
                <a:gd name="T17" fmla="*/ 13 h 33"/>
                <a:gd name="T18" fmla="*/ 27 w 36"/>
                <a:gd name="T19" fmla="*/ 0 h 33"/>
                <a:gd name="T20" fmla="*/ 36 w 36"/>
                <a:gd name="T21" fmla="*/ 0 h 33"/>
                <a:gd name="T22" fmla="*/ 36 w 36"/>
                <a:gd name="T23" fmla="*/ 33 h 33"/>
                <a:gd name="T24" fmla="*/ 27 w 36"/>
                <a:gd name="T2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3">
                  <a:moveTo>
                    <a:pt x="27" y="33"/>
                  </a:moveTo>
                  <a:lnTo>
                    <a:pt x="27" y="11"/>
                  </a:lnTo>
                  <a:lnTo>
                    <a:pt x="19" y="23"/>
                  </a:lnTo>
                  <a:lnTo>
                    <a:pt x="9" y="11"/>
                  </a:lnTo>
                  <a:lnTo>
                    <a:pt x="9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9" y="0"/>
                  </a:lnTo>
                  <a:lnTo>
                    <a:pt x="19" y="13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33"/>
                  </a:lnTo>
                  <a:lnTo>
                    <a:pt x="27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 noEditPoints="1"/>
            </p:cNvSpPr>
            <p:nvPr userDrawn="1"/>
          </p:nvSpPr>
          <p:spPr bwMode="auto">
            <a:xfrm>
              <a:off x="423" y="168"/>
              <a:ext cx="25" cy="33"/>
            </a:xfrm>
            <a:custGeom>
              <a:avLst/>
              <a:gdLst>
                <a:gd name="T0" fmla="*/ 7 w 12"/>
                <a:gd name="T1" fmla="*/ 16 h 16"/>
                <a:gd name="T2" fmla="*/ 0 w 12"/>
                <a:gd name="T3" fmla="*/ 16 h 16"/>
                <a:gd name="T4" fmla="*/ 0 w 12"/>
                <a:gd name="T5" fmla="*/ 0 h 16"/>
                <a:gd name="T6" fmla="*/ 6 w 12"/>
                <a:gd name="T7" fmla="*/ 0 h 16"/>
                <a:gd name="T8" fmla="*/ 11 w 12"/>
                <a:gd name="T9" fmla="*/ 4 h 16"/>
                <a:gd name="T10" fmla="*/ 9 w 12"/>
                <a:gd name="T11" fmla="*/ 7 h 16"/>
                <a:gd name="T12" fmla="*/ 12 w 12"/>
                <a:gd name="T13" fmla="*/ 11 h 16"/>
                <a:gd name="T14" fmla="*/ 7 w 12"/>
                <a:gd name="T15" fmla="*/ 16 h 16"/>
                <a:gd name="T16" fmla="*/ 5 w 12"/>
                <a:gd name="T17" fmla="*/ 3 h 16"/>
                <a:gd name="T18" fmla="*/ 4 w 12"/>
                <a:gd name="T19" fmla="*/ 3 h 16"/>
                <a:gd name="T20" fmla="*/ 4 w 12"/>
                <a:gd name="T21" fmla="*/ 6 h 16"/>
                <a:gd name="T22" fmla="*/ 5 w 12"/>
                <a:gd name="T23" fmla="*/ 6 h 16"/>
                <a:gd name="T24" fmla="*/ 8 w 12"/>
                <a:gd name="T25" fmla="*/ 4 h 16"/>
                <a:gd name="T26" fmla="*/ 5 w 12"/>
                <a:gd name="T27" fmla="*/ 3 h 16"/>
                <a:gd name="T28" fmla="*/ 6 w 12"/>
                <a:gd name="T29" fmla="*/ 9 h 16"/>
                <a:gd name="T30" fmla="*/ 4 w 12"/>
                <a:gd name="T31" fmla="*/ 9 h 16"/>
                <a:gd name="T32" fmla="*/ 4 w 12"/>
                <a:gd name="T33" fmla="*/ 13 h 16"/>
                <a:gd name="T34" fmla="*/ 6 w 12"/>
                <a:gd name="T35" fmla="*/ 13 h 16"/>
                <a:gd name="T36" fmla="*/ 8 w 12"/>
                <a:gd name="T37" fmla="*/ 11 h 16"/>
                <a:gd name="T38" fmla="*/ 6 w 12"/>
                <a:gd name="T39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6">
                  <a:moveTo>
                    <a:pt x="7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2"/>
                    <a:pt x="11" y="4"/>
                  </a:cubicBezTo>
                  <a:cubicBezTo>
                    <a:pt x="11" y="5"/>
                    <a:pt x="10" y="7"/>
                    <a:pt x="9" y="7"/>
                  </a:cubicBezTo>
                  <a:cubicBezTo>
                    <a:pt x="10" y="8"/>
                    <a:pt x="12" y="9"/>
                    <a:pt x="12" y="11"/>
                  </a:cubicBezTo>
                  <a:cubicBezTo>
                    <a:pt x="12" y="14"/>
                    <a:pt x="9" y="16"/>
                    <a:pt x="7" y="16"/>
                  </a:cubicBezTo>
                  <a:moveTo>
                    <a:pt x="5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7" y="6"/>
                    <a:pt x="8" y="5"/>
                    <a:pt x="8" y="4"/>
                  </a:cubicBezTo>
                  <a:cubicBezTo>
                    <a:pt x="8" y="3"/>
                    <a:pt x="7" y="3"/>
                    <a:pt x="5" y="3"/>
                  </a:cubicBezTo>
                  <a:moveTo>
                    <a:pt x="6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3"/>
                    <a:pt x="8" y="12"/>
                    <a:pt x="8" y="11"/>
                  </a:cubicBezTo>
                  <a:cubicBezTo>
                    <a:pt x="8" y="10"/>
                    <a:pt x="8" y="9"/>
                    <a:pt x="6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9"/>
            <p:cNvSpPr>
              <a:spLocks/>
            </p:cNvSpPr>
            <p:nvPr userDrawn="1"/>
          </p:nvSpPr>
          <p:spPr bwMode="auto">
            <a:xfrm>
              <a:off x="452" y="168"/>
              <a:ext cx="22" cy="33"/>
            </a:xfrm>
            <a:custGeom>
              <a:avLst/>
              <a:gdLst>
                <a:gd name="T0" fmla="*/ 8 w 22"/>
                <a:gd name="T1" fmla="*/ 6 h 33"/>
                <a:gd name="T2" fmla="*/ 8 w 22"/>
                <a:gd name="T3" fmla="*/ 13 h 33"/>
                <a:gd name="T4" fmla="*/ 18 w 22"/>
                <a:gd name="T5" fmla="*/ 13 h 33"/>
                <a:gd name="T6" fmla="*/ 18 w 22"/>
                <a:gd name="T7" fmla="*/ 19 h 33"/>
                <a:gd name="T8" fmla="*/ 8 w 22"/>
                <a:gd name="T9" fmla="*/ 19 h 33"/>
                <a:gd name="T10" fmla="*/ 8 w 22"/>
                <a:gd name="T11" fmla="*/ 33 h 33"/>
                <a:gd name="T12" fmla="*/ 0 w 22"/>
                <a:gd name="T13" fmla="*/ 33 h 33"/>
                <a:gd name="T14" fmla="*/ 0 w 22"/>
                <a:gd name="T15" fmla="*/ 0 h 33"/>
                <a:gd name="T16" fmla="*/ 22 w 22"/>
                <a:gd name="T17" fmla="*/ 0 h 33"/>
                <a:gd name="T18" fmla="*/ 22 w 22"/>
                <a:gd name="T19" fmla="*/ 6 h 33"/>
                <a:gd name="T20" fmla="*/ 8 w 22"/>
                <a:gd name="T21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33">
                  <a:moveTo>
                    <a:pt x="8" y="6"/>
                  </a:moveTo>
                  <a:lnTo>
                    <a:pt x="8" y="13"/>
                  </a:lnTo>
                  <a:lnTo>
                    <a:pt x="18" y="13"/>
                  </a:lnTo>
                  <a:lnTo>
                    <a:pt x="18" y="19"/>
                  </a:lnTo>
                  <a:lnTo>
                    <a:pt x="8" y="19"/>
                  </a:lnTo>
                  <a:lnTo>
                    <a:pt x="8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6"/>
                  </a:lnTo>
                  <a:lnTo>
                    <a:pt x="8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0"/>
            <p:cNvSpPr>
              <a:spLocks noEditPoints="1"/>
            </p:cNvSpPr>
            <p:nvPr userDrawn="1"/>
          </p:nvSpPr>
          <p:spPr bwMode="auto">
            <a:xfrm>
              <a:off x="425" y="13"/>
              <a:ext cx="225" cy="201"/>
            </a:xfrm>
            <a:custGeom>
              <a:avLst/>
              <a:gdLst>
                <a:gd name="T0" fmla="*/ 5 w 109"/>
                <a:gd name="T1" fmla="*/ 50 h 97"/>
                <a:gd name="T2" fmla="*/ 6 w 109"/>
                <a:gd name="T3" fmla="*/ 50 h 97"/>
                <a:gd name="T4" fmla="*/ 73 w 109"/>
                <a:gd name="T5" fmla="*/ 21 h 97"/>
                <a:gd name="T6" fmla="*/ 57 w 109"/>
                <a:gd name="T7" fmla="*/ 34 h 97"/>
                <a:gd name="T8" fmla="*/ 64 w 109"/>
                <a:gd name="T9" fmla="*/ 25 h 97"/>
                <a:gd name="T10" fmla="*/ 63 w 109"/>
                <a:gd name="T11" fmla="*/ 19 h 97"/>
                <a:gd name="T12" fmla="*/ 76 w 109"/>
                <a:gd name="T13" fmla="*/ 15 h 97"/>
                <a:gd name="T14" fmla="*/ 86 w 109"/>
                <a:gd name="T15" fmla="*/ 38 h 97"/>
                <a:gd name="T16" fmla="*/ 75 w 109"/>
                <a:gd name="T17" fmla="*/ 47 h 97"/>
                <a:gd name="T18" fmla="*/ 77 w 109"/>
                <a:gd name="T19" fmla="*/ 35 h 97"/>
                <a:gd name="T20" fmla="*/ 91 w 109"/>
                <a:gd name="T21" fmla="*/ 18 h 97"/>
                <a:gd name="T22" fmla="*/ 92 w 109"/>
                <a:gd name="T23" fmla="*/ 34 h 97"/>
                <a:gd name="T24" fmla="*/ 76 w 109"/>
                <a:gd name="T25" fmla="*/ 74 h 97"/>
                <a:gd name="T26" fmla="*/ 32 w 109"/>
                <a:gd name="T27" fmla="*/ 88 h 97"/>
                <a:gd name="T28" fmla="*/ 35 w 109"/>
                <a:gd name="T29" fmla="*/ 86 h 97"/>
                <a:gd name="T30" fmla="*/ 30 w 109"/>
                <a:gd name="T31" fmla="*/ 84 h 97"/>
                <a:gd name="T32" fmla="*/ 40 w 109"/>
                <a:gd name="T33" fmla="*/ 81 h 97"/>
                <a:gd name="T34" fmla="*/ 38 w 109"/>
                <a:gd name="T35" fmla="*/ 79 h 97"/>
                <a:gd name="T36" fmla="*/ 46 w 109"/>
                <a:gd name="T37" fmla="*/ 77 h 97"/>
                <a:gd name="T38" fmla="*/ 49 w 109"/>
                <a:gd name="T39" fmla="*/ 75 h 97"/>
                <a:gd name="T40" fmla="*/ 52 w 109"/>
                <a:gd name="T41" fmla="*/ 72 h 97"/>
                <a:gd name="T42" fmla="*/ 53 w 109"/>
                <a:gd name="T43" fmla="*/ 70 h 97"/>
                <a:gd name="T44" fmla="*/ 58 w 109"/>
                <a:gd name="T45" fmla="*/ 67 h 97"/>
                <a:gd name="T46" fmla="*/ 48 w 109"/>
                <a:gd name="T47" fmla="*/ 66 h 97"/>
                <a:gd name="T48" fmla="*/ 55 w 109"/>
                <a:gd name="T49" fmla="*/ 64 h 97"/>
                <a:gd name="T50" fmla="*/ 60 w 109"/>
                <a:gd name="T51" fmla="*/ 63 h 97"/>
                <a:gd name="T52" fmla="*/ 52 w 109"/>
                <a:gd name="T53" fmla="*/ 60 h 97"/>
                <a:gd name="T54" fmla="*/ 61 w 109"/>
                <a:gd name="T55" fmla="*/ 58 h 97"/>
                <a:gd name="T56" fmla="*/ 65 w 109"/>
                <a:gd name="T57" fmla="*/ 55 h 97"/>
                <a:gd name="T58" fmla="*/ 54 w 109"/>
                <a:gd name="T59" fmla="*/ 56 h 97"/>
                <a:gd name="T60" fmla="*/ 54 w 109"/>
                <a:gd name="T61" fmla="*/ 55 h 97"/>
                <a:gd name="T62" fmla="*/ 66 w 109"/>
                <a:gd name="T63" fmla="*/ 48 h 97"/>
                <a:gd name="T64" fmla="*/ 49 w 109"/>
                <a:gd name="T65" fmla="*/ 52 h 97"/>
                <a:gd name="T66" fmla="*/ 7 w 109"/>
                <a:gd name="T67" fmla="*/ 58 h 97"/>
                <a:gd name="T68" fmla="*/ 10 w 109"/>
                <a:gd name="T69" fmla="*/ 52 h 97"/>
                <a:gd name="T70" fmla="*/ 8 w 109"/>
                <a:gd name="T71" fmla="*/ 48 h 97"/>
                <a:gd name="T72" fmla="*/ 3 w 109"/>
                <a:gd name="T73" fmla="*/ 40 h 97"/>
                <a:gd name="T74" fmla="*/ 10 w 109"/>
                <a:gd name="T75" fmla="*/ 40 h 97"/>
                <a:gd name="T76" fmla="*/ 13 w 109"/>
                <a:gd name="T77" fmla="*/ 44 h 97"/>
                <a:gd name="T78" fmla="*/ 28 w 109"/>
                <a:gd name="T79" fmla="*/ 54 h 97"/>
                <a:gd name="T80" fmla="*/ 40 w 109"/>
                <a:gd name="T81" fmla="*/ 38 h 97"/>
                <a:gd name="T82" fmla="*/ 43 w 109"/>
                <a:gd name="T83" fmla="*/ 20 h 97"/>
                <a:gd name="T84" fmla="*/ 55 w 109"/>
                <a:gd name="T85" fmla="*/ 14 h 97"/>
                <a:gd name="T86" fmla="*/ 49 w 109"/>
                <a:gd name="T87" fmla="*/ 33 h 97"/>
                <a:gd name="T88" fmla="*/ 60 w 109"/>
                <a:gd name="T89" fmla="*/ 41 h 97"/>
                <a:gd name="T90" fmla="*/ 77 w 109"/>
                <a:gd name="T91" fmla="*/ 56 h 97"/>
                <a:gd name="T92" fmla="*/ 90 w 109"/>
                <a:gd name="T93" fmla="*/ 54 h 97"/>
                <a:gd name="T94" fmla="*/ 89 w 109"/>
                <a:gd name="T95" fmla="*/ 6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9" h="97">
                  <a:moveTo>
                    <a:pt x="6" y="50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5" y="50"/>
                    <a:pt x="4" y="50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5" y="49"/>
                    <a:pt x="6" y="49"/>
                    <a:pt x="6" y="50"/>
                  </a:cubicBezTo>
                  <a:moveTo>
                    <a:pt x="76" y="15"/>
                  </a:moveTo>
                  <a:cubicBezTo>
                    <a:pt x="76" y="16"/>
                    <a:pt x="74" y="17"/>
                    <a:pt x="74" y="18"/>
                  </a:cubicBezTo>
                  <a:cubicBezTo>
                    <a:pt x="73" y="19"/>
                    <a:pt x="73" y="20"/>
                    <a:pt x="73" y="21"/>
                  </a:cubicBezTo>
                  <a:cubicBezTo>
                    <a:pt x="71" y="23"/>
                    <a:pt x="70" y="24"/>
                    <a:pt x="69" y="26"/>
                  </a:cubicBezTo>
                  <a:cubicBezTo>
                    <a:pt x="68" y="29"/>
                    <a:pt x="69" y="32"/>
                    <a:pt x="66" y="34"/>
                  </a:cubicBezTo>
                  <a:cubicBezTo>
                    <a:pt x="64" y="35"/>
                    <a:pt x="58" y="37"/>
                    <a:pt x="57" y="34"/>
                  </a:cubicBezTo>
                  <a:cubicBezTo>
                    <a:pt x="56" y="32"/>
                    <a:pt x="59" y="28"/>
                    <a:pt x="59" y="29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60" y="27"/>
                    <a:pt x="62" y="25"/>
                    <a:pt x="64" y="25"/>
                  </a:cubicBezTo>
                  <a:cubicBezTo>
                    <a:pt x="64" y="25"/>
                    <a:pt x="64" y="25"/>
                    <a:pt x="64" y="25"/>
                  </a:cubicBezTo>
                  <a:cubicBezTo>
                    <a:pt x="64" y="24"/>
                    <a:pt x="62" y="24"/>
                    <a:pt x="62" y="23"/>
                  </a:cubicBezTo>
                  <a:cubicBezTo>
                    <a:pt x="62" y="22"/>
                    <a:pt x="63" y="20"/>
                    <a:pt x="63" y="19"/>
                  </a:cubicBezTo>
                  <a:cubicBezTo>
                    <a:pt x="66" y="13"/>
                    <a:pt x="71" y="7"/>
                    <a:pt x="76" y="2"/>
                  </a:cubicBezTo>
                  <a:cubicBezTo>
                    <a:pt x="83" y="3"/>
                    <a:pt x="77" y="9"/>
                    <a:pt x="77" y="12"/>
                  </a:cubicBezTo>
                  <a:cubicBezTo>
                    <a:pt x="76" y="13"/>
                    <a:pt x="76" y="14"/>
                    <a:pt x="76" y="15"/>
                  </a:cubicBezTo>
                  <a:moveTo>
                    <a:pt x="92" y="34"/>
                  </a:moveTo>
                  <a:cubicBezTo>
                    <a:pt x="91" y="35"/>
                    <a:pt x="90" y="35"/>
                    <a:pt x="89" y="35"/>
                  </a:cubicBezTo>
                  <a:cubicBezTo>
                    <a:pt x="88" y="36"/>
                    <a:pt x="87" y="37"/>
                    <a:pt x="86" y="38"/>
                  </a:cubicBezTo>
                  <a:cubicBezTo>
                    <a:pt x="85" y="39"/>
                    <a:pt x="85" y="40"/>
                    <a:pt x="84" y="41"/>
                  </a:cubicBezTo>
                  <a:cubicBezTo>
                    <a:pt x="83" y="43"/>
                    <a:pt x="82" y="45"/>
                    <a:pt x="80" y="47"/>
                  </a:cubicBezTo>
                  <a:cubicBezTo>
                    <a:pt x="79" y="48"/>
                    <a:pt x="76" y="48"/>
                    <a:pt x="75" y="47"/>
                  </a:cubicBezTo>
                  <a:cubicBezTo>
                    <a:pt x="73" y="46"/>
                    <a:pt x="71" y="44"/>
                    <a:pt x="71" y="42"/>
                  </a:cubicBezTo>
                  <a:cubicBezTo>
                    <a:pt x="72" y="41"/>
                    <a:pt x="72" y="40"/>
                    <a:pt x="73" y="39"/>
                  </a:cubicBezTo>
                  <a:cubicBezTo>
                    <a:pt x="74" y="37"/>
                    <a:pt x="76" y="36"/>
                    <a:pt x="77" y="35"/>
                  </a:cubicBezTo>
                  <a:cubicBezTo>
                    <a:pt x="78" y="34"/>
                    <a:pt x="78" y="32"/>
                    <a:pt x="79" y="31"/>
                  </a:cubicBezTo>
                  <a:cubicBezTo>
                    <a:pt x="80" y="29"/>
                    <a:pt x="89" y="19"/>
                    <a:pt x="90" y="19"/>
                  </a:cubicBezTo>
                  <a:cubicBezTo>
                    <a:pt x="91" y="18"/>
                    <a:pt x="91" y="18"/>
                    <a:pt x="91" y="18"/>
                  </a:cubicBezTo>
                  <a:cubicBezTo>
                    <a:pt x="94" y="18"/>
                    <a:pt x="97" y="18"/>
                    <a:pt x="97" y="22"/>
                  </a:cubicBezTo>
                  <a:cubicBezTo>
                    <a:pt x="98" y="27"/>
                    <a:pt x="97" y="29"/>
                    <a:pt x="94" y="32"/>
                  </a:cubicBezTo>
                  <a:cubicBezTo>
                    <a:pt x="93" y="33"/>
                    <a:pt x="92" y="33"/>
                    <a:pt x="92" y="34"/>
                  </a:cubicBezTo>
                  <a:moveTo>
                    <a:pt x="89" y="63"/>
                  </a:moveTo>
                  <a:cubicBezTo>
                    <a:pt x="86" y="64"/>
                    <a:pt x="84" y="63"/>
                    <a:pt x="82" y="64"/>
                  </a:cubicBezTo>
                  <a:cubicBezTo>
                    <a:pt x="77" y="67"/>
                    <a:pt x="78" y="69"/>
                    <a:pt x="76" y="74"/>
                  </a:cubicBezTo>
                  <a:cubicBezTo>
                    <a:pt x="71" y="84"/>
                    <a:pt x="65" y="94"/>
                    <a:pt x="53" y="96"/>
                  </a:cubicBezTo>
                  <a:cubicBezTo>
                    <a:pt x="47" y="97"/>
                    <a:pt x="40" y="93"/>
                    <a:pt x="36" y="90"/>
                  </a:cubicBezTo>
                  <a:cubicBezTo>
                    <a:pt x="35" y="89"/>
                    <a:pt x="33" y="88"/>
                    <a:pt x="32" y="88"/>
                  </a:cubicBezTo>
                  <a:cubicBezTo>
                    <a:pt x="32" y="87"/>
                    <a:pt x="32" y="87"/>
                    <a:pt x="33" y="87"/>
                  </a:cubicBezTo>
                  <a:cubicBezTo>
                    <a:pt x="33" y="87"/>
                    <a:pt x="34" y="86"/>
                    <a:pt x="35" y="86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5"/>
                    <a:pt x="34" y="85"/>
                    <a:pt x="34" y="85"/>
                  </a:cubicBezTo>
                  <a:cubicBezTo>
                    <a:pt x="33" y="85"/>
                    <a:pt x="29" y="84"/>
                    <a:pt x="30" y="84"/>
                  </a:cubicBezTo>
                  <a:cubicBezTo>
                    <a:pt x="30" y="83"/>
                    <a:pt x="36" y="83"/>
                    <a:pt x="37" y="83"/>
                  </a:cubicBezTo>
                  <a:cubicBezTo>
                    <a:pt x="38" y="83"/>
                    <a:pt x="39" y="82"/>
                    <a:pt x="40" y="82"/>
                  </a:cubicBezTo>
                  <a:cubicBezTo>
                    <a:pt x="40" y="81"/>
                    <a:pt x="40" y="81"/>
                    <a:pt x="40" y="81"/>
                  </a:cubicBezTo>
                  <a:cubicBezTo>
                    <a:pt x="39" y="81"/>
                    <a:pt x="32" y="81"/>
                    <a:pt x="32" y="80"/>
                  </a:cubicBezTo>
                  <a:cubicBezTo>
                    <a:pt x="33" y="80"/>
                    <a:pt x="34" y="79"/>
                    <a:pt x="35" y="79"/>
                  </a:cubicBezTo>
                  <a:cubicBezTo>
                    <a:pt x="36" y="79"/>
                    <a:pt x="37" y="79"/>
                    <a:pt x="38" y="79"/>
                  </a:cubicBezTo>
                  <a:cubicBezTo>
                    <a:pt x="39" y="79"/>
                    <a:pt x="40" y="79"/>
                    <a:pt x="41" y="79"/>
                  </a:cubicBezTo>
                  <a:cubicBezTo>
                    <a:pt x="43" y="78"/>
                    <a:pt x="44" y="78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5" y="77"/>
                    <a:pt x="38" y="76"/>
                    <a:pt x="3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7" y="75"/>
                    <a:pt x="48" y="75"/>
                    <a:pt x="49" y="75"/>
                  </a:cubicBezTo>
                  <a:cubicBezTo>
                    <a:pt x="49" y="74"/>
                    <a:pt x="52" y="73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0" y="72"/>
                    <a:pt x="43" y="71"/>
                    <a:pt x="43" y="70"/>
                  </a:cubicBezTo>
                  <a:cubicBezTo>
                    <a:pt x="46" y="69"/>
                    <a:pt x="50" y="70"/>
                    <a:pt x="53" y="70"/>
                  </a:cubicBezTo>
                  <a:cubicBezTo>
                    <a:pt x="53" y="70"/>
                    <a:pt x="53" y="70"/>
                    <a:pt x="53" y="70"/>
                  </a:cubicBezTo>
                  <a:cubicBezTo>
                    <a:pt x="55" y="69"/>
                    <a:pt x="58" y="67"/>
                    <a:pt x="58" y="67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6" y="67"/>
                    <a:pt x="54" y="67"/>
                    <a:pt x="52" y="67"/>
                  </a:cubicBezTo>
                  <a:cubicBezTo>
                    <a:pt x="51" y="67"/>
                    <a:pt x="49" y="66"/>
                    <a:pt x="48" y="66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50" y="65"/>
                    <a:pt x="52" y="64"/>
                    <a:pt x="54" y="64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5" y="65"/>
                    <a:pt x="55" y="64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56" y="64"/>
                    <a:pt x="56" y="64"/>
                    <a:pt x="56" y="64"/>
                  </a:cubicBezTo>
                  <a:cubicBezTo>
                    <a:pt x="57" y="64"/>
                    <a:pt x="59" y="63"/>
                    <a:pt x="60" y="63"/>
                  </a:cubicBezTo>
                  <a:cubicBezTo>
                    <a:pt x="61" y="63"/>
                    <a:pt x="62" y="61"/>
                    <a:pt x="63" y="61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52" y="62"/>
                    <a:pt x="52" y="60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53" y="60"/>
                    <a:pt x="55" y="59"/>
                    <a:pt x="57" y="59"/>
                  </a:cubicBezTo>
                  <a:cubicBezTo>
                    <a:pt x="58" y="59"/>
                    <a:pt x="59" y="59"/>
                    <a:pt x="61" y="58"/>
                  </a:cubicBezTo>
                  <a:cubicBezTo>
                    <a:pt x="63" y="58"/>
                    <a:pt x="64" y="56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4"/>
                    <a:pt x="65" y="54"/>
                    <a:pt x="65" y="54"/>
                  </a:cubicBezTo>
                  <a:cubicBezTo>
                    <a:pt x="61" y="55"/>
                    <a:pt x="58" y="56"/>
                    <a:pt x="54" y="56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5" y="55"/>
                    <a:pt x="61" y="53"/>
                    <a:pt x="61" y="53"/>
                  </a:cubicBezTo>
                  <a:cubicBezTo>
                    <a:pt x="62" y="53"/>
                    <a:pt x="61" y="52"/>
                    <a:pt x="61" y="53"/>
                  </a:cubicBezTo>
                  <a:cubicBezTo>
                    <a:pt x="63" y="52"/>
                    <a:pt x="66" y="51"/>
                    <a:pt x="66" y="48"/>
                  </a:cubicBezTo>
                  <a:cubicBezTo>
                    <a:pt x="64" y="49"/>
                    <a:pt x="63" y="49"/>
                    <a:pt x="61" y="49"/>
                  </a:cubicBezTo>
                  <a:cubicBezTo>
                    <a:pt x="59" y="49"/>
                    <a:pt x="57" y="50"/>
                    <a:pt x="55" y="50"/>
                  </a:cubicBezTo>
                  <a:cubicBezTo>
                    <a:pt x="53" y="50"/>
                    <a:pt x="50" y="51"/>
                    <a:pt x="49" y="52"/>
                  </a:cubicBezTo>
                  <a:cubicBezTo>
                    <a:pt x="47" y="52"/>
                    <a:pt x="45" y="53"/>
                    <a:pt x="44" y="54"/>
                  </a:cubicBezTo>
                  <a:cubicBezTo>
                    <a:pt x="36" y="59"/>
                    <a:pt x="23" y="71"/>
                    <a:pt x="12" y="65"/>
                  </a:cubicBezTo>
                  <a:cubicBezTo>
                    <a:pt x="10" y="63"/>
                    <a:pt x="7" y="61"/>
                    <a:pt x="7" y="58"/>
                  </a:cubicBezTo>
                  <a:cubicBezTo>
                    <a:pt x="7" y="57"/>
                    <a:pt x="7" y="55"/>
                    <a:pt x="7" y="54"/>
                  </a:cubicBezTo>
                  <a:cubicBezTo>
                    <a:pt x="8" y="53"/>
                    <a:pt x="9" y="53"/>
                    <a:pt x="9" y="52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2"/>
                    <a:pt x="13" y="52"/>
                    <a:pt x="13" y="51"/>
                  </a:cubicBezTo>
                  <a:cubicBezTo>
                    <a:pt x="13" y="50"/>
                    <a:pt x="11" y="49"/>
                    <a:pt x="11" y="49"/>
                  </a:cubicBezTo>
                  <a:cubicBezTo>
                    <a:pt x="10" y="49"/>
                    <a:pt x="9" y="48"/>
                    <a:pt x="8" y="48"/>
                  </a:cubicBezTo>
                  <a:cubicBezTo>
                    <a:pt x="7" y="48"/>
                    <a:pt x="6" y="47"/>
                    <a:pt x="5" y="47"/>
                  </a:cubicBezTo>
                  <a:cubicBezTo>
                    <a:pt x="4" y="46"/>
                    <a:pt x="2" y="47"/>
                    <a:pt x="1" y="46"/>
                  </a:cubicBezTo>
                  <a:cubicBezTo>
                    <a:pt x="0" y="45"/>
                    <a:pt x="2" y="41"/>
                    <a:pt x="3" y="40"/>
                  </a:cubicBezTo>
                  <a:cubicBezTo>
                    <a:pt x="4" y="39"/>
                    <a:pt x="5" y="39"/>
                    <a:pt x="6" y="39"/>
                  </a:cubicBezTo>
                  <a:cubicBezTo>
                    <a:pt x="6" y="39"/>
                    <a:pt x="7" y="39"/>
                    <a:pt x="7" y="39"/>
                  </a:cubicBezTo>
                  <a:cubicBezTo>
                    <a:pt x="8" y="39"/>
                    <a:pt x="9" y="39"/>
                    <a:pt x="10" y="40"/>
                  </a:cubicBezTo>
                  <a:cubicBezTo>
                    <a:pt x="10" y="40"/>
                    <a:pt x="11" y="41"/>
                    <a:pt x="11" y="41"/>
                  </a:cubicBezTo>
                  <a:cubicBezTo>
                    <a:pt x="11" y="42"/>
                    <a:pt x="12" y="42"/>
                    <a:pt x="12" y="43"/>
                  </a:cubicBezTo>
                  <a:cubicBezTo>
                    <a:pt x="13" y="43"/>
                    <a:pt x="13" y="44"/>
                    <a:pt x="13" y="44"/>
                  </a:cubicBezTo>
                  <a:cubicBezTo>
                    <a:pt x="14" y="45"/>
                    <a:pt x="15" y="47"/>
                    <a:pt x="16" y="48"/>
                  </a:cubicBezTo>
                  <a:cubicBezTo>
                    <a:pt x="19" y="52"/>
                    <a:pt x="18" y="54"/>
                    <a:pt x="24" y="55"/>
                  </a:cubicBezTo>
                  <a:cubicBezTo>
                    <a:pt x="25" y="55"/>
                    <a:pt x="28" y="55"/>
                    <a:pt x="28" y="54"/>
                  </a:cubicBezTo>
                  <a:cubicBezTo>
                    <a:pt x="30" y="54"/>
                    <a:pt x="36" y="53"/>
                    <a:pt x="37" y="51"/>
                  </a:cubicBezTo>
                  <a:cubicBezTo>
                    <a:pt x="38" y="50"/>
                    <a:pt x="37" y="46"/>
                    <a:pt x="37" y="44"/>
                  </a:cubicBezTo>
                  <a:cubicBezTo>
                    <a:pt x="38" y="42"/>
                    <a:pt x="39" y="40"/>
                    <a:pt x="40" y="38"/>
                  </a:cubicBezTo>
                  <a:cubicBezTo>
                    <a:pt x="40" y="35"/>
                    <a:pt x="40" y="32"/>
                    <a:pt x="41" y="29"/>
                  </a:cubicBezTo>
                  <a:cubicBezTo>
                    <a:pt x="40" y="28"/>
                    <a:pt x="40" y="27"/>
                    <a:pt x="40" y="26"/>
                  </a:cubicBezTo>
                  <a:cubicBezTo>
                    <a:pt x="41" y="23"/>
                    <a:pt x="42" y="22"/>
                    <a:pt x="43" y="20"/>
                  </a:cubicBezTo>
                  <a:cubicBezTo>
                    <a:pt x="45" y="13"/>
                    <a:pt x="47" y="5"/>
                    <a:pt x="53" y="0"/>
                  </a:cubicBezTo>
                  <a:cubicBezTo>
                    <a:pt x="56" y="1"/>
                    <a:pt x="56" y="4"/>
                    <a:pt x="56" y="7"/>
                  </a:cubicBezTo>
                  <a:cubicBezTo>
                    <a:pt x="55" y="9"/>
                    <a:pt x="55" y="12"/>
                    <a:pt x="55" y="14"/>
                  </a:cubicBezTo>
                  <a:cubicBezTo>
                    <a:pt x="54" y="18"/>
                    <a:pt x="52" y="20"/>
                    <a:pt x="51" y="23"/>
                  </a:cubicBezTo>
                  <a:cubicBezTo>
                    <a:pt x="50" y="25"/>
                    <a:pt x="50" y="27"/>
                    <a:pt x="50" y="30"/>
                  </a:cubicBezTo>
                  <a:cubicBezTo>
                    <a:pt x="50" y="31"/>
                    <a:pt x="49" y="32"/>
                    <a:pt x="49" y="33"/>
                  </a:cubicBezTo>
                  <a:cubicBezTo>
                    <a:pt x="49" y="34"/>
                    <a:pt x="49" y="35"/>
                    <a:pt x="50" y="36"/>
                  </a:cubicBezTo>
                  <a:cubicBezTo>
                    <a:pt x="51" y="37"/>
                    <a:pt x="52" y="37"/>
                    <a:pt x="53" y="38"/>
                  </a:cubicBezTo>
                  <a:cubicBezTo>
                    <a:pt x="55" y="39"/>
                    <a:pt x="58" y="40"/>
                    <a:pt x="60" y="41"/>
                  </a:cubicBezTo>
                  <a:cubicBezTo>
                    <a:pt x="62" y="41"/>
                    <a:pt x="64" y="42"/>
                    <a:pt x="65" y="43"/>
                  </a:cubicBezTo>
                  <a:cubicBezTo>
                    <a:pt x="67" y="46"/>
                    <a:pt x="69" y="50"/>
                    <a:pt x="72" y="52"/>
                  </a:cubicBezTo>
                  <a:cubicBezTo>
                    <a:pt x="73" y="54"/>
                    <a:pt x="75" y="55"/>
                    <a:pt x="77" y="56"/>
                  </a:cubicBezTo>
                  <a:cubicBezTo>
                    <a:pt x="78" y="57"/>
                    <a:pt x="78" y="58"/>
                    <a:pt x="79" y="58"/>
                  </a:cubicBezTo>
                  <a:cubicBezTo>
                    <a:pt x="81" y="58"/>
                    <a:pt x="84" y="56"/>
                    <a:pt x="85" y="56"/>
                  </a:cubicBezTo>
                  <a:cubicBezTo>
                    <a:pt x="87" y="55"/>
                    <a:pt x="88" y="55"/>
                    <a:pt x="90" y="54"/>
                  </a:cubicBezTo>
                  <a:cubicBezTo>
                    <a:pt x="91" y="54"/>
                    <a:pt x="93" y="53"/>
                    <a:pt x="94" y="53"/>
                  </a:cubicBezTo>
                  <a:cubicBezTo>
                    <a:pt x="98" y="51"/>
                    <a:pt x="104" y="47"/>
                    <a:pt x="107" y="53"/>
                  </a:cubicBezTo>
                  <a:cubicBezTo>
                    <a:pt x="109" y="60"/>
                    <a:pt x="93" y="63"/>
                    <a:pt x="89" y="6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1"/>
            <p:cNvSpPr>
              <a:spLocks noEditPoints="1"/>
            </p:cNvSpPr>
            <p:nvPr userDrawn="1"/>
          </p:nvSpPr>
          <p:spPr bwMode="auto">
            <a:xfrm>
              <a:off x="208" y="0"/>
              <a:ext cx="213" cy="216"/>
            </a:xfrm>
            <a:custGeom>
              <a:avLst/>
              <a:gdLst>
                <a:gd name="T0" fmla="*/ 24 w 103"/>
                <a:gd name="T1" fmla="*/ 65 h 104"/>
                <a:gd name="T2" fmla="*/ 9 w 103"/>
                <a:gd name="T3" fmla="*/ 64 h 104"/>
                <a:gd name="T4" fmla="*/ 1 w 103"/>
                <a:gd name="T5" fmla="*/ 52 h 104"/>
                <a:gd name="T6" fmla="*/ 9 w 103"/>
                <a:gd name="T7" fmla="*/ 53 h 104"/>
                <a:gd name="T8" fmla="*/ 30 w 103"/>
                <a:gd name="T9" fmla="*/ 47 h 104"/>
                <a:gd name="T10" fmla="*/ 21 w 103"/>
                <a:gd name="T11" fmla="*/ 37 h 104"/>
                <a:gd name="T12" fmla="*/ 18 w 103"/>
                <a:gd name="T13" fmla="*/ 18 h 104"/>
                <a:gd name="T14" fmla="*/ 35 w 103"/>
                <a:gd name="T15" fmla="*/ 46 h 104"/>
                <a:gd name="T16" fmla="*/ 42 w 103"/>
                <a:gd name="T17" fmla="*/ 23 h 104"/>
                <a:gd name="T18" fmla="*/ 39 w 103"/>
                <a:gd name="T19" fmla="*/ 12 h 104"/>
                <a:gd name="T20" fmla="*/ 41 w 103"/>
                <a:gd name="T21" fmla="*/ 0 h 104"/>
                <a:gd name="T22" fmla="*/ 46 w 103"/>
                <a:gd name="T23" fmla="*/ 9 h 104"/>
                <a:gd name="T24" fmla="*/ 48 w 103"/>
                <a:gd name="T25" fmla="*/ 42 h 104"/>
                <a:gd name="T26" fmla="*/ 48 w 103"/>
                <a:gd name="T27" fmla="*/ 28 h 104"/>
                <a:gd name="T28" fmla="*/ 87 w 103"/>
                <a:gd name="T29" fmla="*/ 73 h 104"/>
                <a:gd name="T30" fmla="*/ 34 w 103"/>
                <a:gd name="T31" fmla="*/ 59 h 104"/>
                <a:gd name="T32" fmla="*/ 44 w 103"/>
                <a:gd name="T33" fmla="*/ 65 h 104"/>
                <a:gd name="T34" fmla="*/ 38 w 103"/>
                <a:gd name="T35" fmla="*/ 66 h 104"/>
                <a:gd name="T36" fmla="*/ 41 w 103"/>
                <a:gd name="T37" fmla="*/ 68 h 104"/>
                <a:gd name="T38" fmla="*/ 49 w 103"/>
                <a:gd name="T39" fmla="*/ 71 h 104"/>
                <a:gd name="T40" fmla="*/ 38 w 103"/>
                <a:gd name="T41" fmla="*/ 71 h 104"/>
                <a:gd name="T42" fmla="*/ 53 w 103"/>
                <a:gd name="T43" fmla="*/ 75 h 104"/>
                <a:gd name="T44" fmla="*/ 45 w 103"/>
                <a:gd name="T45" fmla="*/ 77 h 104"/>
                <a:gd name="T46" fmla="*/ 49 w 103"/>
                <a:gd name="T47" fmla="*/ 79 h 104"/>
                <a:gd name="T48" fmla="*/ 57 w 103"/>
                <a:gd name="T49" fmla="*/ 79 h 104"/>
                <a:gd name="T50" fmla="*/ 56 w 103"/>
                <a:gd name="T51" fmla="*/ 83 h 104"/>
                <a:gd name="T52" fmla="*/ 64 w 103"/>
                <a:gd name="T53" fmla="*/ 83 h 104"/>
                <a:gd name="T54" fmla="*/ 58 w 103"/>
                <a:gd name="T55" fmla="*/ 86 h 104"/>
                <a:gd name="T56" fmla="*/ 72 w 103"/>
                <a:gd name="T57" fmla="*/ 85 h 104"/>
                <a:gd name="T58" fmla="*/ 69 w 103"/>
                <a:gd name="T59" fmla="*/ 89 h 104"/>
                <a:gd name="T60" fmla="*/ 77 w 103"/>
                <a:gd name="T61" fmla="*/ 88 h 104"/>
                <a:gd name="T62" fmla="*/ 77 w 103"/>
                <a:gd name="T63" fmla="*/ 89 h 104"/>
                <a:gd name="T64" fmla="*/ 71 w 103"/>
                <a:gd name="T65" fmla="*/ 92 h 104"/>
                <a:gd name="T66" fmla="*/ 78 w 103"/>
                <a:gd name="T67" fmla="*/ 92 h 104"/>
                <a:gd name="T68" fmla="*/ 77 w 103"/>
                <a:gd name="T69" fmla="*/ 93 h 104"/>
                <a:gd name="T70" fmla="*/ 61 w 103"/>
                <a:gd name="T71" fmla="*/ 102 h 104"/>
                <a:gd name="T72" fmla="*/ 38 w 103"/>
                <a:gd name="T73" fmla="*/ 92 h 104"/>
                <a:gd name="T74" fmla="*/ 37 w 103"/>
                <a:gd name="T75" fmla="*/ 56 h 104"/>
                <a:gd name="T76" fmla="*/ 54 w 103"/>
                <a:gd name="T77" fmla="*/ 43 h 104"/>
                <a:gd name="T78" fmla="*/ 62 w 103"/>
                <a:gd name="T79" fmla="*/ 41 h 104"/>
                <a:gd name="T80" fmla="*/ 64 w 103"/>
                <a:gd name="T81" fmla="*/ 17 h 104"/>
                <a:gd name="T82" fmla="*/ 70 w 103"/>
                <a:gd name="T83" fmla="*/ 6 h 104"/>
                <a:gd name="T84" fmla="*/ 72 w 103"/>
                <a:gd name="T85" fmla="*/ 28 h 104"/>
                <a:gd name="T86" fmla="*/ 71 w 103"/>
                <a:gd name="T87" fmla="*/ 47 h 104"/>
                <a:gd name="T88" fmla="*/ 81 w 103"/>
                <a:gd name="T89" fmla="*/ 61 h 104"/>
                <a:gd name="T90" fmla="*/ 93 w 103"/>
                <a:gd name="T91" fmla="*/ 53 h 104"/>
                <a:gd name="T92" fmla="*/ 103 w 103"/>
                <a:gd name="T93" fmla="*/ 5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3" h="104">
                  <a:moveTo>
                    <a:pt x="18" y="57"/>
                  </a:moveTo>
                  <a:cubicBezTo>
                    <a:pt x="21" y="57"/>
                    <a:pt x="24" y="58"/>
                    <a:pt x="24" y="61"/>
                  </a:cubicBezTo>
                  <a:cubicBezTo>
                    <a:pt x="24" y="62"/>
                    <a:pt x="24" y="64"/>
                    <a:pt x="24" y="65"/>
                  </a:cubicBezTo>
                  <a:cubicBezTo>
                    <a:pt x="23" y="66"/>
                    <a:pt x="22" y="66"/>
                    <a:pt x="21" y="66"/>
                  </a:cubicBezTo>
                  <a:cubicBezTo>
                    <a:pt x="19" y="66"/>
                    <a:pt x="18" y="65"/>
                    <a:pt x="17" y="65"/>
                  </a:cubicBezTo>
                  <a:cubicBezTo>
                    <a:pt x="15" y="64"/>
                    <a:pt x="11" y="65"/>
                    <a:pt x="9" y="64"/>
                  </a:cubicBezTo>
                  <a:cubicBezTo>
                    <a:pt x="7" y="63"/>
                    <a:pt x="7" y="61"/>
                    <a:pt x="5" y="60"/>
                  </a:cubicBezTo>
                  <a:cubicBezTo>
                    <a:pt x="4" y="58"/>
                    <a:pt x="3" y="58"/>
                    <a:pt x="2" y="57"/>
                  </a:cubicBezTo>
                  <a:cubicBezTo>
                    <a:pt x="0" y="56"/>
                    <a:pt x="0" y="54"/>
                    <a:pt x="1" y="52"/>
                  </a:cubicBezTo>
                  <a:cubicBezTo>
                    <a:pt x="1" y="51"/>
                    <a:pt x="2" y="51"/>
                    <a:pt x="3" y="50"/>
                  </a:cubicBezTo>
                  <a:cubicBezTo>
                    <a:pt x="4" y="50"/>
                    <a:pt x="6" y="50"/>
                    <a:pt x="7" y="51"/>
                  </a:cubicBezTo>
                  <a:cubicBezTo>
                    <a:pt x="7" y="52"/>
                    <a:pt x="8" y="52"/>
                    <a:pt x="9" y="53"/>
                  </a:cubicBezTo>
                  <a:cubicBezTo>
                    <a:pt x="11" y="54"/>
                    <a:pt x="12" y="55"/>
                    <a:pt x="14" y="56"/>
                  </a:cubicBezTo>
                  <a:cubicBezTo>
                    <a:pt x="15" y="56"/>
                    <a:pt x="17" y="56"/>
                    <a:pt x="18" y="57"/>
                  </a:cubicBezTo>
                  <a:moveTo>
                    <a:pt x="30" y="47"/>
                  </a:moveTo>
                  <a:cubicBezTo>
                    <a:pt x="29" y="46"/>
                    <a:pt x="28" y="44"/>
                    <a:pt x="28" y="43"/>
                  </a:cubicBezTo>
                  <a:cubicBezTo>
                    <a:pt x="27" y="43"/>
                    <a:pt x="26" y="42"/>
                    <a:pt x="25" y="42"/>
                  </a:cubicBezTo>
                  <a:cubicBezTo>
                    <a:pt x="24" y="41"/>
                    <a:pt x="21" y="38"/>
                    <a:pt x="21" y="37"/>
                  </a:cubicBezTo>
                  <a:cubicBezTo>
                    <a:pt x="20" y="35"/>
                    <a:pt x="20" y="33"/>
                    <a:pt x="18" y="32"/>
                  </a:cubicBezTo>
                  <a:cubicBezTo>
                    <a:pt x="17" y="31"/>
                    <a:pt x="16" y="30"/>
                    <a:pt x="15" y="29"/>
                  </a:cubicBezTo>
                  <a:cubicBezTo>
                    <a:pt x="12" y="25"/>
                    <a:pt x="14" y="19"/>
                    <a:pt x="18" y="18"/>
                  </a:cubicBezTo>
                  <a:cubicBezTo>
                    <a:pt x="24" y="20"/>
                    <a:pt x="25" y="29"/>
                    <a:pt x="28" y="34"/>
                  </a:cubicBezTo>
                  <a:cubicBezTo>
                    <a:pt x="29" y="36"/>
                    <a:pt x="31" y="37"/>
                    <a:pt x="33" y="38"/>
                  </a:cubicBezTo>
                  <a:cubicBezTo>
                    <a:pt x="34" y="40"/>
                    <a:pt x="36" y="44"/>
                    <a:pt x="35" y="46"/>
                  </a:cubicBezTo>
                  <a:cubicBezTo>
                    <a:pt x="35" y="49"/>
                    <a:pt x="31" y="50"/>
                    <a:pt x="30" y="47"/>
                  </a:cubicBezTo>
                  <a:moveTo>
                    <a:pt x="48" y="25"/>
                  </a:moveTo>
                  <a:cubicBezTo>
                    <a:pt x="46" y="26"/>
                    <a:pt x="43" y="25"/>
                    <a:pt x="42" y="23"/>
                  </a:cubicBezTo>
                  <a:cubicBezTo>
                    <a:pt x="42" y="21"/>
                    <a:pt x="42" y="20"/>
                    <a:pt x="41" y="19"/>
                  </a:cubicBezTo>
                  <a:cubicBezTo>
                    <a:pt x="40" y="17"/>
                    <a:pt x="39" y="16"/>
                    <a:pt x="38" y="14"/>
                  </a:cubicBezTo>
                  <a:cubicBezTo>
                    <a:pt x="39" y="13"/>
                    <a:pt x="39" y="13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8" y="10"/>
                    <a:pt x="37" y="7"/>
                    <a:pt x="37" y="5"/>
                  </a:cubicBezTo>
                  <a:cubicBezTo>
                    <a:pt x="39" y="4"/>
                    <a:pt x="40" y="2"/>
                    <a:pt x="41" y="0"/>
                  </a:cubicBezTo>
                  <a:cubicBezTo>
                    <a:pt x="42" y="1"/>
                    <a:pt x="44" y="1"/>
                    <a:pt x="45" y="2"/>
                  </a:cubicBezTo>
                  <a:cubicBezTo>
                    <a:pt x="45" y="3"/>
                    <a:pt x="45" y="5"/>
                    <a:pt x="45" y="6"/>
                  </a:cubicBezTo>
                  <a:cubicBezTo>
                    <a:pt x="45" y="7"/>
                    <a:pt x="46" y="8"/>
                    <a:pt x="46" y="9"/>
                  </a:cubicBezTo>
                  <a:cubicBezTo>
                    <a:pt x="46" y="10"/>
                    <a:pt x="46" y="11"/>
                    <a:pt x="46" y="12"/>
                  </a:cubicBezTo>
                  <a:cubicBezTo>
                    <a:pt x="47" y="15"/>
                    <a:pt x="51" y="22"/>
                    <a:pt x="48" y="25"/>
                  </a:cubicBezTo>
                  <a:moveTo>
                    <a:pt x="48" y="42"/>
                  </a:moveTo>
                  <a:cubicBezTo>
                    <a:pt x="44" y="42"/>
                    <a:pt x="45" y="37"/>
                    <a:pt x="45" y="35"/>
                  </a:cubicBezTo>
                  <a:cubicBezTo>
                    <a:pt x="46" y="33"/>
                    <a:pt x="46" y="31"/>
                    <a:pt x="47" y="29"/>
                  </a:cubicBezTo>
                  <a:cubicBezTo>
                    <a:pt x="47" y="28"/>
                    <a:pt x="48" y="28"/>
                    <a:pt x="48" y="28"/>
                  </a:cubicBezTo>
                  <a:cubicBezTo>
                    <a:pt x="53" y="29"/>
                    <a:pt x="55" y="42"/>
                    <a:pt x="48" y="42"/>
                  </a:cubicBezTo>
                  <a:moveTo>
                    <a:pt x="98" y="65"/>
                  </a:moveTo>
                  <a:cubicBezTo>
                    <a:pt x="96" y="69"/>
                    <a:pt x="91" y="72"/>
                    <a:pt x="87" y="73"/>
                  </a:cubicBezTo>
                  <a:cubicBezTo>
                    <a:pt x="75" y="77"/>
                    <a:pt x="65" y="65"/>
                    <a:pt x="56" y="61"/>
                  </a:cubicBezTo>
                  <a:cubicBezTo>
                    <a:pt x="52" y="60"/>
                    <a:pt x="48" y="61"/>
                    <a:pt x="43" y="61"/>
                  </a:cubicBezTo>
                  <a:cubicBezTo>
                    <a:pt x="40" y="60"/>
                    <a:pt x="37" y="60"/>
                    <a:pt x="34" y="59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6" y="62"/>
                    <a:pt x="40" y="64"/>
                    <a:pt x="44" y="64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2" y="65"/>
                    <a:pt x="40" y="66"/>
                    <a:pt x="38" y="66"/>
                  </a:cubicBezTo>
                  <a:cubicBezTo>
                    <a:pt x="37" y="66"/>
                    <a:pt x="35" y="65"/>
                    <a:pt x="34" y="65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6" y="67"/>
                    <a:pt x="38" y="68"/>
                    <a:pt x="41" y="68"/>
                  </a:cubicBezTo>
                  <a:cubicBezTo>
                    <a:pt x="42" y="69"/>
                    <a:pt x="44" y="69"/>
                    <a:pt x="46" y="69"/>
                  </a:cubicBezTo>
                  <a:cubicBezTo>
                    <a:pt x="47" y="70"/>
                    <a:pt x="48" y="70"/>
                    <a:pt x="49" y="70"/>
                  </a:cubicBez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6" y="71"/>
                    <a:pt x="44" y="71"/>
                  </a:cubicBezTo>
                  <a:cubicBezTo>
                    <a:pt x="42" y="71"/>
                    <a:pt x="40" y="71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43" y="73"/>
                    <a:pt x="47" y="75"/>
                    <a:pt x="53" y="75"/>
                  </a:cubicBezTo>
                  <a:cubicBezTo>
                    <a:pt x="53" y="75"/>
                    <a:pt x="53" y="75"/>
                    <a:pt x="53" y="75"/>
                  </a:cubicBezTo>
                  <a:cubicBezTo>
                    <a:pt x="50" y="76"/>
                    <a:pt x="47" y="77"/>
                    <a:pt x="45" y="77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6" y="78"/>
                    <a:pt x="47" y="78"/>
                    <a:pt x="49" y="79"/>
                  </a:cubicBezTo>
                  <a:cubicBezTo>
                    <a:pt x="51" y="79"/>
                    <a:pt x="53" y="79"/>
                    <a:pt x="56" y="79"/>
                  </a:cubicBezTo>
                  <a:cubicBezTo>
                    <a:pt x="56" y="79"/>
                    <a:pt x="57" y="79"/>
                    <a:pt x="57" y="78"/>
                  </a:cubicBezTo>
                  <a:cubicBezTo>
                    <a:pt x="57" y="79"/>
                    <a:pt x="57" y="79"/>
                    <a:pt x="57" y="79"/>
                  </a:cubicBezTo>
                  <a:cubicBezTo>
                    <a:pt x="55" y="80"/>
                    <a:pt x="53" y="81"/>
                    <a:pt x="50" y="81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2" y="82"/>
                    <a:pt x="54" y="83"/>
                    <a:pt x="56" y="83"/>
                  </a:cubicBezTo>
                  <a:cubicBezTo>
                    <a:pt x="59" y="83"/>
                    <a:pt x="61" y="82"/>
                    <a:pt x="64" y="82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2" y="84"/>
                    <a:pt x="60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61" y="86"/>
                    <a:pt x="64" y="86"/>
                    <a:pt x="67" y="86"/>
                  </a:cubicBezTo>
                  <a:cubicBezTo>
                    <a:pt x="68" y="86"/>
                    <a:pt x="70" y="86"/>
                    <a:pt x="72" y="85"/>
                  </a:cubicBezTo>
                  <a:cubicBezTo>
                    <a:pt x="70" y="87"/>
                    <a:pt x="67" y="88"/>
                    <a:pt x="65" y="89"/>
                  </a:cubicBezTo>
                  <a:cubicBezTo>
                    <a:pt x="65" y="89"/>
                    <a:pt x="65" y="89"/>
                    <a:pt x="65" y="89"/>
                  </a:cubicBezTo>
                  <a:cubicBezTo>
                    <a:pt x="66" y="89"/>
                    <a:pt x="67" y="89"/>
                    <a:pt x="69" y="89"/>
                  </a:cubicBezTo>
                  <a:cubicBezTo>
                    <a:pt x="69" y="89"/>
                    <a:pt x="69" y="89"/>
                    <a:pt x="69" y="89"/>
                  </a:cubicBezTo>
                  <a:cubicBezTo>
                    <a:pt x="70" y="89"/>
                    <a:pt x="72" y="89"/>
                    <a:pt x="73" y="89"/>
                  </a:cubicBezTo>
                  <a:cubicBezTo>
                    <a:pt x="74" y="88"/>
                    <a:pt x="76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90"/>
                    <a:pt x="72" y="92"/>
                    <a:pt x="70" y="92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71" y="92"/>
                    <a:pt x="71" y="92"/>
                    <a:pt x="71" y="92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2" y="93"/>
                    <a:pt x="73" y="92"/>
                    <a:pt x="75" y="92"/>
                  </a:cubicBezTo>
                  <a:cubicBezTo>
                    <a:pt x="76" y="92"/>
                    <a:pt x="77" y="92"/>
                    <a:pt x="78" y="92"/>
                  </a:cubicBezTo>
                  <a:cubicBezTo>
                    <a:pt x="78" y="92"/>
                    <a:pt x="78" y="92"/>
                    <a:pt x="78" y="92"/>
                  </a:cubicBezTo>
                  <a:cubicBezTo>
                    <a:pt x="77" y="92"/>
                    <a:pt x="77" y="92"/>
                    <a:pt x="77" y="92"/>
                  </a:cubicBezTo>
                  <a:cubicBezTo>
                    <a:pt x="77" y="93"/>
                    <a:pt x="77" y="93"/>
                    <a:pt x="77" y="93"/>
                  </a:cubicBezTo>
                  <a:cubicBezTo>
                    <a:pt x="76" y="94"/>
                    <a:pt x="75" y="95"/>
                    <a:pt x="74" y="96"/>
                  </a:cubicBezTo>
                  <a:cubicBezTo>
                    <a:pt x="71" y="98"/>
                    <a:pt x="68" y="99"/>
                    <a:pt x="65" y="101"/>
                  </a:cubicBezTo>
                  <a:cubicBezTo>
                    <a:pt x="64" y="101"/>
                    <a:pt x="63" y="101"/>
                    <a:pt x="61" y="102"/>
                  </a:cubicBezTo>
                  <a:cubicBezTo>
                    <a:pt x="59" y="103"/>
                    <a:pt x="52" y="104"/>
                    <a:pt x="49" y="103"/>
                  </a:cubicBezTo>
                  <a:cubicBezTo>
                    <a:pt x="48" y="103"/>
                    <a:pt x="47" y="102"/>
                    <a:pt x="46" y="101"/>
                  </a:cubicBezTo>
                  <a:cubicBezTo>
                    <a:pt x="43" y="98"/>
                    <a:pt x="40" y="96"/>
                    <a:pt x="38" y="92"/>
                  </a:cubicBezTo>
                  <a:cubicBezTo>
                    <a:pt x="32" y="83"/>
                    <a:pt x="27" y="70"/>
                    <a:pt x="28" y="65"/>
                  </a:cubicBezTo>
                  <a:cubicBezTo>
                    <a:pt x="29" y="61"/>
                    <a:pt x="31" y="60"/>
                    <a:pt x="34" y="58"/>
                  </a:cubicBezTo>
                  <a:cubicBezTo>
                    <a:pt x="35" y="57"/>
                    <a:pt x="36" y="57"/>
                    <a:pt x="37" y="56"/>
                  </a:cubicBezTo>
                  <a:cubicBezTo>
                    <a:pt x="39" y="55"/>
                    <a:pt x="40" y="54"/>
                    <a:pt x="41" y="53"/>
                  </a:cubicBezTo>
                  <a:cubicBezTo>
                    <a:pt x="43" y="52"/>
                    <a:pt x="43" y="50"/>
                    <a:pt x="45" y="49"/>
                  </a:cubicBezTo>
                  <a:cubicBezTo>
                    <a:pt x="46" y="47"/>
                    <a:pt x="52" y="44"/>
                    <a:pt x="54" y="43"/>
                  </a:cubicBezTo>
                  <a:cubicBezTo>
                    <a:pt x="55" y="43"/>
                    <a:pt x="57" y="43"/>
                    <a:pt x="58" y="43"/>
                  </a:cubicBezTo>
                  <a:cubicBezTo>
                    <a:pt x="58" y="42"/>
                    <a:pt x="58" y="42"/>
                    <a:pt x="58" y="42"/>
                  </a:cubicBezTo>
                  <a:cubicBezTo>
                    <a:pt x="59" y="42"/>
                    <a:pt x="62" y="42"/>
                    <a:pt x="62" y="41"/>
                  </a:cubicBezTo>
                  <a:cubicBezTo>
                    <a:pt x="63" y="40"/>
                    <a:pt x="62" y="31"/>
                    <a:pt x="62" y="29"/>
                  </a:cubicBezTo>
                  <a:cubicBezTo>
                    <a:pt x="62" y="27"/>
                    <a:pt x="62" y="23"/>
                    <a:pt x="63" y="20"/>
                  </a:cubicBezTo>
                  <a:cubicBezTo>
                    <a:pt x="63" y="19"/>
                    <a:pt x="64" y="18"/>
                    <a:pt x="64" y="17"/>
                  </a:cubicBezTo>
                  <a:cubicBezTo>
                    <a:pt x="64" y="14"/>
                    <a:pt x="63" y="11"/>
                    <a:pt x="63" y="8"/>
                  </a:cubicBezTo>
                  <a:cubicBezTo>
                    <a:pt x="64" y="6"/>
                    <a:pt x="65" y="5"/>
                    <a:pt x="67" y="4"/>
                  </a:cubicBezTo>
                  <a:cubicBezTo>
                    <a:pt x="68" y="4"/>
                    <a:pt x="69" y="5"/>
                    <a:pt x="70" y="6"/>
                  </a:cubicBezTo>
                  <a:cubicBezTo>
                    <a:pt x="73" y="11"/>
                    <a:pt x="72" y="12"/>
                    <a:pt x="72" y="17"/>
                  </a:cubicBezTo>
                  <a:cubicBezTo>
                    <a:pt x="72" y="19"/>
                    <a:pt x="73" y="21"/>
                    <a:pt x="73" y="23"/>
                  </a:cubicBezTo>
                  <a:cubicBezTo>
                    <a:pt x="73" y="25"/>
                    <a:pt x="72" y="26"/>
                    <a:pt x="72" y="28"/>
                  </a:cubicBezTo>
                  <a:cubicBezTo>
                    <a:pt x="72" y="30"/>
                    <a:pt x="73" y="32"/>
                    <a:pt x="73" y="34"/>
                  </a:cubicBezTo>
                  <a:cubicBezTo>
                    <a:pt x="73" y="37"/>
                    <a:pt x="71" y="39"/>
                    <a:pt x="71" y="41"/>
                  </a:cubicBezTo>
                  <a:cubicBezTo>
                    <a:pt x="71" y="43"/>
                    <a:pt x="71" y="45"/>
                    <a:pt x="71" y="47"/>
                  </a:cubicBezTo>
                  <a:cubicBezTo>
                    <a:pt x="71" y="50"/>
                    <a:pt x="71" y="52"/>
                    <a:pt x="71" y="55"/>
                  </a:cubicBezTo>
                  <a:cubicBezTo>
                    <a:pt x="71" y="56"/>
                    <a:pt x="71" y="56"/>
                    <a:pt x="72" y="57"/>
                  </a:cubicBezTo>
                  <a:cubicBezTo>
                    <a:pt x="74" y="59"/>
                    <a:pt x="78" y="60"/>
                    <a:pt x="81" y="61"/>
                  </a:cubicBezTo>
                  <a:cubicBezTo>
                    <a:pt x="83" y="62"/>
                    <a:pt x="87" y="63"/>
                    <a:pt x="89" y="61"/>
                  </a:cubicBezTo>
                  <a:cubicBezTo>
                    <a:pt x="89" y="60"/>
                    <a:pt x="90" y="59"/>
                    <a:pt x="90" y="58"/>
                  </a:cubicBezTo>
                  <a:cubicBezTo>
                    <a:pt x="91" y="56"/>
                    <a:pt x="93" y="55"/>
                    <a:pt x="93" y="53"/>
                  </a:cubicBezTo>
                  <a:cubicBezTo>
                    <a:pt x="94" y="50"/>
                    <a:pt x="93" y="48"/>
                    <a:pt x="95" y="47"/>
                  </a:cubicBezTo>
                  <a:cubicBezTo>
                    <a:pt x="97" y="43"/>
                    <a:pt x="101" y="43"/>
                    <a:pt x="102" y="47"/>
                  </a:cubicBezTo>
                  <a:cubicBezTo>
                    <a:pt x="102" y="49"/>
                    <a:pt x="103" y="51"/>
                    <a:pt x="103" y="53"/>
                  </a:cubicBezTo>
                  <a:cubicBezTo>
                    <a:pt x="98" y="55"/>
                    <a:pt x="100" y="61"/>
                    <a:pt x="98" y="6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22"/>
            <p:cNvSpPr>
              <a:spLocks/>
            </p:cNvSpPr>
            <p:nvPr userDrawn="1"/>
          </p:nvSpPr>
          <p:spPr bwMode="auto">
            <a:xfrm>
              <a:off x="-1" y="266"/>
              <a:ext cx="91" cy="110"/>
            </a:xfrm>
            <a:custGeom>
              <a:avLst/>
              <a:gdLst>
                <a:gd name="T0" fmla="*/ 28 w 44"/>
                <a:gd name="T1" fmla="*/ 10 h 53"/>
                <a:gd name="T2" fmla="*/ 11 w 44"/>
                <a:gd name="T3" fmla="*/ 26 h 53"/>
                <a:gd name="T4" fmla="*/ 28 w 44"/>
                <a:gd name="T5" fmla="*/ 42 h 53"/>
                <a:gd name="T6" fmla="*/ 44 w 44"/>
                <a:gd name="T7" fmla="*/ 36 h 53"/>
                <a:gd name="T8" fmla="*/ 44 w 44"/>
                <a:gd name="T9" fmla="*/ 48 h 53"/>
                <a:gd name="T10" fmla="*/ 27 w 44"/>
                <a:gd name="T11" fmla="*/ 53 h 53"/>
                <a:gd name="T12" fmla="*/ 0 w 44"/>
                <a:gd name="T13" fmla="*/ 26 h 53"/>
                <a:gd name="T14" fmla="*/ 27 w 44"/>
                <a:gd name="T15" fmla="*/ 0 h 53"/>
                <a:gd name="T16" fmla="*/ 44 w 44"/>
                <a:gd name="T17" fmla="*/ 4 h 53"/>
                <a:gd name="T18" fmla="*/ 44 w 44"/>
                <a:gd name="T19" fmla="*/ 16 h 53"/>
                <a:gd name="T20" fmla="*/ 28 w 44"/>
                <a:gd name="T21" fmla="*/ 1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53">
                  <a:moveTo>
                    <a:pt x="28" y="10"/>
                  </a:moveTo>
                  <a:cubicBezTo>
                    <a:pt x="18" y="10"/>
                    <a:pt x="11" y="18"/>
                    <a:pt x="11" y="26"/>
                  </a:cubicBezTo>
                  <a:cubicBezTo>
                    <a:pt x="11" y="36"/>
                    <a:pt x="19" y="42"/>
                    <a:pt x="28" y="42"/>
                  </a:cubicBezTo>
                  <a:cubicBezTo>
                    <a:pt x="34" y="42"/>
                    <a:pt x="39" y="40"/>
                    <a:pt x="44" y="36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39" y="51"/>
                    <a:pt x="32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33" y="0"/>
                    <a:pt x="39" y="2"/>
                    <a:pt x="44" y="4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38" y="12"/>
                    <a:pt x="33" y="10"/>
                    <a:pt x="28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23"/>
            <p:cNvSpPr>
              <a:spLocks/>
            </p:cNvSpPr>
            <p:nvPr userDrawn="1"/>
          </p:nvSpPr>
          <p:spPr bwMode="auto">
            <a:xfrm>
              <a:off x="107" y="268"/>
              <a:ext cx="72" cy="104"/>
            </a:xfrm>
            <a:custGeom>
              <a:avLst/>
              <a:gdLst>
                <a:gd name="T0" fmla="*/ 25 w 35"/>
                <a:gd name="T1" fmla="*/ 50 h 50"/>
                <a:gd name="T2" fmla="*/ 25 w 35"/>
                <a:gd name="T3" fmla="*/ 32 h 50"/>
                <a:gd name="T4" fmla="*/ 18 w 35"/>
                <a:gd name="T5" fmla="*/ 24 h 50"/>
                <a:gd name="T6" fmla="*/ 11 w 35"/>
                <a:gd name="T7" fmla="*/ 27 h 50"/>
                <a:gd name="T8" fmla="*/ 11 w 35"/>
                <a:gd name="T9" fmla="*/ 50 h 50"/>
                <a:gd name="T10" fmla="*/ 0 w 35"/>
                <a:gd name="T11" fmla="*/ 50 h 50"/>
                <a:gd name="T12" fmla="*/ 0 w 35"/>
                <a:gd name="T13" fmla="*/ 0 h 50"/>
                <a:gd name="T14" fmla="*/ 11 w 35"/>
                <a:gd name="T15" fmla="*/ 0 h 50"/>
                <a:gd name="T16" fmla="*/ 11 w 35"/>
                <a:gd name="T17" fmla="*/ 19 h 50"/>
                <a:gd name="T18" fmla="*/ 21 w 35"/>
                <a:gd name="T19" fmla="*/ 15 h 50"/>
                <a:gd name="T20" fmla="*/ 35 w 35"/>
                <a:gd name="T21" fmla="*/ 31 h 50"/>
                <a:gd name="T22" fmla="*/ 35 w 35"/>
                <a:gd name="T23" fmla="*/ 50 h 50"/>
                <a:gd name="T24" fmla="*/ 25 w 35"/>
                <a:gd name="T25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50">
                  <a:moveTo>
                    <a:pt x="25" y="50"/>
                  </a:moveTo>
                  <a:cubicBezTo>
                    <a:pt x="25" y="32"/>
                    <a:pt x="25" y="32"/>
                    <a:pt x="25" y="32"/>
                  </a:cubicBezTo>
                  <a:cubicBezTo>
                    <a:pt x="25" y="26"/>
                    <a:pt x="21" y="24"/>
                    <a:pt x="18" y="24"/>
                  </a:cubicBezTo>
                  <a:cubicBezTo>
                    <a:pt x="15" y="24"/>
                    <a:pt x="13" y="25"/>
                    <a:pt x="11" y="27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3" y="17"/>
                    <a:pt x="17" y="15"/>
                    <a:pt x="21" y="15"/>
                  </a:cubicBezTo>
                  <a:cubicBezTo>
                    <a:pt x="27" y="15"/>
                    <a:pt x="35" y="19"/>
                    <a:pt x="35" y="31"/>
                  </a:cubicBezTo>
                  <a:cubicBezTo>
                    <a:pt x="35" y="50"/>
                    <a:pt x="35" y="50"/>
                    <a:pt x="35" y="50"/>
                  </a:cubicBezTo>
                  <a:lnTo>
                    <a:pt x="25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4"/>
            <p:cNvSpPr>
              <a:spLocks noEditPoints="1"/>
            </p:cNvSpPr>
            <p:nvPr userDrawn="1"/>
          </p:nvSpPr>
          <p:spPr bwMode="auto">
            <a:xfrm>
              <a:off x="197" y="266"/>
              <a:ext cx="27" cy="106"/>
            </a:xfrm>
            <a:custGeom>
              <a:avLst/>
              <a:gdLst>
                <a:gd name="T0" fmla="*/ 15 w 27"/>
                <a:gd name="T1" fmla="*/ 29 h 106"/>
                <a:gd name="T2" fmla="*/ 0 w 27"/>
                <a:gd name="T3" fmla="*/ 14 h 106"/>
                <a:gd name="T4" fmla="*/ 15 w 27"/>
                <a:gd name="T5" fmla="*/ 0 h 106"/>
                <a:gd name="T6" fmla="*/ 27 w 27"/>
                <a:gd name="T7" fmla="*/ 14 h 106"/>
                <a:gd name="T8" fmla="*/ 15 w 27"/>
                <a:gd name="T9" fmla="*/ 29 h 106"/>
                <a:gd name="T10" fmla="*/ 3 w 27"/>
                <a:gd name="T11" fmla="*/ 35 h 106"/>
                <a:gd name="T12" fmla="*/ 25 w 27"/>
                <a:gd name="T13" fmla="*/ 35 h 106"/>
                <a:gd name="T14" fmla="*/ 25 w 27"/>
                <a:gd name="T15" fmla="*/ 106 h 106"/>
                <a:gd name="T16" fmla="*/ 3 w 27"/>
                <a:gd name="T17" fmla="*/ 106 h 106"/>
                <a:gd name="T18" fmla="*/ 3 w 27"/>
                <a:gd name="T19" fmla="*/ 3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06">
                  <a:moveTo>
                    <a:pt x="15" y="29"/>
                  </a:moveTo>
                  <a:lnTo>
                    <a:pt x="0" y="14"/>
                  </a:lnTo>
                  <a:lnTo>
                    <a:pt x="15" y="0"/>
                  </a:lnTo>
                  <a:lnTo>
                    <a:pt x="27" y="14"/>
                  </a:lnTo>
                  <a:lnTo>
                    <a:pt x="15" y="29"/>
                  </a:lnTo>
                  <a:close/>
                  <a:moveTo>
                    <a:pt x="3" y="35"/>
                  </a:moveTo>
                  <a:lnTo>
                    <a:pt x="25" y="35"/>
                  </a:lnTo>
                  <a:lnTo>
                    <a:pt x="25" y="106"/>
                  </a:lnTo>
                  <a:lnTo>
                    <a:pt x="3" y="106"/>
                  </a:lnTo>
                  <a:lnTo>
                    <a:pt x="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5"/>
            <p:cNvSpPr>
              <a:spLocks/>
            </p:cNvSpPr>
            <p:nvPr userDrawn="1"/>
          </p:nvSpPr>
          <p:spPr bwMode="auto">
            <a:xfrm>
              <a:off x="243" y="268"/>
              <a:ext cx="39" cy="106"/>
            </a:xfrm>
            <a:custGeom>
              <a:avLst/>
              <a:gdLst>
                <a:gd name="T0" fmla="*/ 12 w 19"/>
                <a:gd name="T1" fmla="*/ 51 h 51"/>
                <a:gd name="T2" fmla="*/ 0 w 19"/>
                <a:gd name="T3" fmla="*/ 39 h 51"/>
                <a:gd name="T4" fmla="*/ 0 w 19"/>
                <a:gd name="T5" fmla="*/ 0 h 51"/>
                <a:gd name="T6" fmla="*/ 10 w 19"/>
                <a:gd name="T7" fmla="*/ 0 h 51"/>
                <a:gd name="T8" fmla="*/ 10 w 19"/>
                <a:gd name="T9" fmla="*/ 38 h 51"/>
                <a:gd name="T10" fmla="*/ 15 w 19"/>
                <a:gd name="T11" fmla="*/ 42 h 51"/>
                <a:gd name="T12" fmla="*/ 19 w 19"/>
                <a:gd name="T13" fmla="*/ 41 h 51"/>
                <a:gd name="T14" fmla="*/ 19 w 19"/>
                <a:gd name="T15" fmla="*/ 49 h 51"/>
                <a:gd name="T16" fmla="*/ 12 w 19"/>
                <a:gd name="T1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51">
                  <a:moveTo>
                    <a:pt x="12" y="51"/>
                  </a:moveTo>
                  <a:cubicBezTo>
                    <a:pt x="4" y="51"/>
                    <a:pt x="0" y="46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40"/>
                    <a:pt x="11" y="42"/>
                    <a:pt x="15" y="42"/>
                  </a:cubicBezTo>
                  <a:cubicBezTo>
                    <a:pt x="16" y="42"/>
                    <a:pt x="18" y="42"/>
                    <a:pt x="19" y="41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7" y="51"/>
                    <a:pt x="15" y="51"/>
                    <a:pt x="12" y="5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6"/>
            <p:cNvSpPr>
              <a:spLocks noEditPoints="1"/>
            </p:cNvSpPr>
            <p:nvPr userDrawn="1"/>
          </p:nvSpPr>
          <p:spPr bwMode="auto">
            <a:xfrm>
              <a:off x="288" y="268"/>
              <a:ext cx="77" cy="106"/>
            </a:xfrm>
            <a:custGeom>
              <a:avLst/>
              <a:gdLst>
                <a:gd name="T0" fmla="*/ 27 w 37"/>
                <a:gd name="T1" fmla="*/ 50 h 51"/>
                <a:gd name="T2" fmla="*/ 27 w 37"/>
                <a:gd name="T3" fmla="*/ 47 h 51"/>
                <a:gd name="T4" fmla="*/ 17 w 37"/>
                <a:gd name="T5" fmla="*/ 51 h 51"/>
                <a:gd name="T6" fmla="*/ 0 w 37"/>
                <a:gd name="T7" fmla="*/ 33 h 51"/>
                <a:gd name="T8" fmla="*/ 17 w 37"/>
                <a:gd name="T9" fmla="*/ 15 h 51"/>
                <a:gd name="T10" fmla="*/ 27 w 37"/>
                <a:gd name="T11" fmla="*/ 19 h 51"/>
                <a:gd name="T12" fmla="*/ 27 w 37"/>
                <a:gd name="T13" fmla="*/ 0 h 51"/>
                <a:gd name="T14" fmla="*/ 37 w 37"/>
                <a:gd name="T15" fmla="*/ 0 h 51"/>
                <a:gd name="T16" fmla="*/ 37 w 37"/>
                <a:gd name="T17" fmla="*/ 50 h 51"/>
                <a:gd name="T18" fmla="*/ 27 w 37"/>
                <a:gd name="T19" fmla="*/ 50 h 51"/>
                <a:gd name="T20" fmla="*/ 27 w 37"/>
                <a:gd name="T21" fmla="*/ 28 h 51"/>
                <a:gd name="T22" fmla="*/ 19 w 37"/>
                <a:gd name="T23" fmla="*/ 24 h 51"/>
                <a:gd name="T24" fmla="*/ 11 w 37"/>
                <a:gd name="T25" fmla="*/ 33 h 51"/>
                <a:gd name="T26" fmla="*/ 20 w 37"/>
                <a:gd name="T27" fmla="*/ 42 h 51"/>
                <a:gd name="T28" fmla="*/ 27 w 37"/>
                <a:gd name="T29" fmla="*/ 38 h 51"/>
                <a:gd name="T30" fmla="*/ 27 w 37"/>
                <a:gd name="T31" fmla="*/ 2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51">
                  <a:moveTo>
                    <a:pt x="27" y="50"/>
                  </a:moveTo>
                  <a:cubicBezTo>
                    <a:pt x="27" y="47"/>
                    <a:pt x="27" y="47"/>
                    <a:pt x="27" y="47"/>
                  </a:cubicBezTo>
                  <a:cubicBezTo>
                    <a:pt x="25" y="49"/>
                    <a:pt x="21" y="51"/>
                    <a:pt x="17" y="51"/>
                  </a:cubicBezTo>
                  <a:cubicBezTo>
                    <a:pt x="6" y="51"/>
                    <a:pt x="0" y="42"/>
                    <a:pt x="0" y="33"/>
                  </a:cubicBezTo>
                  <a:cubicBezTo>
                    <a:pt x="0" y="23"/>
                    <a:pt x="8" y="15"/>
                    <a:pt x="17" y="15"/>
                  </a:cubicBezTo>
                  <a:cubicBezTo>
                    <a:pt x="21" y="15"/>
                    <a:pt x="24" y="17"/>
                    <a:pt x="27" y="19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50"/>
                    <a:pt x="37" y="50"/>
                    <a:pt x="37" y="50"/>
                  </a:cubicBezTo>
                  <a:lnTo>
                    <a:pt x="27" y="50"/>
                  </a:lnTo>
                  <a:close/>
                  <a:moveTo>
                    <a:pt x="27" y="28"/>
                  </a:moveTo>
                  <a:cubicBezTo>
                    <a:pt x="24" y="25"/>
                    <a:pt x="22" y="24"/>
                    <a:pt x="19" y="24"/>
                  </a:cubicBezTo>
                  <a:cubicBezTo>
                    <a:pt x="14" y="24"/>
                    <a:pt x="11" y="29"/>
                    <a:pt x="11" y="33"/>
                  </a:cubicBezTo>
                  <a:cubicBezTo>
                    <a:pt x="11" y="39"/>
                    <a:pt x="16" y="42"/>
                    <a:pt x="20" y="42"/>
                  </a:cubicBezTo>
                  <a:cubicBezTo>
                    <a:pt x="23" y="42"/>
                    <a:pt x="25" y="40"/>
                    <a:pt x="27" y="38"/>
                  </a:cubicBezTo>
                  <a:lnTo>
                    <a:pt x="27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7"/>
            <p:cNvSpPr>
              <a:spLocks/>
            </p:cNvSpPr>
            <p:nvPr userDrawn="1"/>
          </p:nvSpPr>
          <p:spPr bwMode="auto">
            <a:xfrm>
              <a:off x="412" y="266"/>
              <a:ext cx="73" cy="110"/>
            </a:xfrm>
            <a:custGeom>
              <a:avLst/>
              <a:gdLst>
                <a:gd name="T0" fmla="*/ 18 w 35"/>
                <a:gd name="T1" fmla="*/ 53 h 53"/>
                <a:gd name="T2" fmla="*/ 0 w 35"/>
                <a:gd name="T3" fmla="*/ 41 h 53"/>
                <a:gd name="T4" fmla="*/ 10 w 35"/>
                <a:gd name="T5" fmla="*/ 36 h 53"/>
                <a:gd name="T6" fmla="*/ 18 w 35"/>
                <a:gd name="T7" fmla="*/ 43 h 53"/>
                <a:gd name="T8" fmla="*/ 24 w 35"/>
                <a:gd name="T9" fmla="*/ 37 h 53"/>
                <a:gd name="T10" fmla="*/ 3 w 35"/>
                <a:gd name="T11" fmla="*/ 15 h 53"/>
                <a:gd name="T12" fmla="*/ 18 w 35"/>
                <a:gd name="T13" fmla="*/ 0 h 53"/>
                <a:gd name="T14" fmla="*/ 33 w 35"/>
                <a:gd name="T15" fmla="*/ 9 h 53"/>
                <a:gd name="T16" fmla="*/ 24 w 35"/>
                <a:gd name="T17" fmla="*/ 14 h 53"/>
                <a:gd name="T18" fmla="*/ 18 w 35"/>
                <a:gd name="T19" fmla="*/ 10 h 53"/>
                <a:gd name="T20" fmla="*/ 13 w 35"/>
                <a:gd name="T21" fmla="*/ 14 h 53"/>
                <a:gd name="T22" fmla="*/ 35 w 35"/>
                <a:gd name="T23" fmla="*/ 36 h 53"/>
                <a:gd name="T24" fmla="*/ 18 w 35"/>
                <a:gd name="T2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53">
                  <a:moveTo>
                    <a:pt x="18" y="53"/>
                  </a:moveTo>
                  <a:cubicBezTo>
                    <a:pt x="8" y="53"/>
                    <a:pt x="3" y="46"/>
                    <a:pt x="0" y="41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9"/>
                    <a:pt x="13" y="43"/>
                    <a:pt x="18" y="43"/>
                  </a:cubicBezTo>
                  <a:cubicBezTo>
                    <a:pt x="21" y="43"/>
                    <a:pt x="24" y="40"/>
                    <a:pt x="24" y="37"/>
                  </a:cubicBezTo>
                  <a:cubicBezTo>
                    <a:pt x="24" y="29"/>
                    <a:pt x="3" y="30"/>
                    <a:pt x="3" y="15"/>
                  </a:cubicBezTo>
                  <a:cubicBezTo>
                    <a:pt x="3" y="7"/>
                    <a:pt x="9" y="0"/>
                    <a:pt x="18" y="0"/>
                  </a:cubicBezTo>
                  <a:cubicBezTo>
                    <a:pt x="24" y="0"/>
                    <a:pt x="30" y="3"/>
                    <a:pt x="33" y="9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3" y="12"/>
                    <a:pt x="21" y="10"/>
                    <a:pt x="18" y="10"/>
                  </a:cubicBezTo>
                  <a:cubicBezTo>
                    <a:pt x="15" y="10"/>
                    <a:pt x="13" y="12"/>
                    <a:pt x="13" y="14"/>
                  </a:cubicBezTo>
                  <a:cubicBezTo>
                    <a:pt x="13" y="21"/>
                    <a:pt x="35" y="20"/>
                    <a:pt x="35" y="36"/>
                  </a:cubicBezTo>
                  <a:cubicBezTo>
                    <a:pt x="35" y="44"/>
                    <a:pt x="29" y="53"/>
                    <a:pt x="18" y="5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8"/>
            <p:cNvSpPr>
              <a:spLocks noEditPoints="1"/>
            </p:cNvSpPr>
            <p:nvPr userDrawn="1"/>
          </p:nvSpPr>
          <p:spPr bwMode="auto">
            <a:xfrm>
              <a:off x="497" y="299"/>
              <a:ext cx="64" cy="75"/>
            </a:xfrm>
            <a:custGeom>
              <a:avLst/>
              <a:gdLst>
                <a:gd name="T0" fmla="*/ 22 w 31"/>
                <a:gd name="T1" fmla="*/ 35 h 36"/>
                <a:gd name="T2" fmla="*/ 22 w 31"/>
                <a:gd name="T3" fmla="*/ 32 h 36"/>
                <a:gd name="T4" fmla="*/ 11 w 31"/>
                <a:gd name="T5" fmla="*/ 36 h 36"/>
                <a:gd name="T6" fmla="*/ 0 w 31"/>
                <a:gd name="T7" fmla="*/ 26 h 36"/>
                <a:gd name="T8" fmla="*/ 5 w 31"/>
                <a:gd name="T9" fmla="*/ 17 h 36"/>
                <a:gd name="T10" fmla="*/ 21 w 31"/>
                <a:gd name="T11" fmla="*/ 13 h 36"/>
                <a:gd name="T12" fmla="*/ 14 w 31"/>
                <a:gd name="T13" fmla="*/ 8 h 36"/>
                <a:gd name="T14" fmla="*/ 2 w 31"/>
                <a:gd name="T15" fmla="*/ 12 h 36"/>
                <a:gd name="T16" fmla="*/ 4 w 31"/>
                <a:gd name="T17" fmla="*/ 3 h 36"/>
                <a:gd name="T18" fmla="*/ 17 w 31"/>
                <a:gd name="T19" fmla="*/ 0 h 36"/>
                <a:gd name="T20" fmla="*/ 31 w 31"/>
                <a:gd name="T21" fmla="*/ 14 h 36"/>
                <a:gd name="T22" fmla="*/ 31 w 31"/>
                <a:gd name="T23" fmla="*/ 35 h 36"/>
                <a:gd name="T24" fmla="*/ 22 w 31"/>
                <a:gd name="T25" fmla="*/ 35 h 36"/>
                <a:gd name="T26" fmla="*/ 21 w 31"/>
                <a:gd name="T27" fmla="*/ 19 h 36"/>
                <a:gd name="T28" fmla="*/ 12 w 31"/>
                <a:gd name="T29" fmla="*/ 21 h 36"/>
                <a:gd name="T30" fmla="*/ 9 w 31"/>
                <a:gd name="T31" fmla="*/ 25 h 36"/>
                <a:gd name="T32" fmla="*/ 14 w 31"/>
                <a:gd name="T33" fmla="*/ 29 h 36"/>
                <a:gd name="T34" fmla="*/ 21 w 31"/>
                <a:gd name="T35" fmla="*/ 26 h 36"/>
                <a:gd name="T36" fmla="*/ 21 w 31"/>
                <a:gd name="T37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36">
                  <a:moveTo>
                    <a:pt x="22" y="35"/>
                  </a:moveTo>
                  <a:cubicBezTo>
                    <a:pt x="22" y="32"/>
                    <a:pt x="22" y="32"/>
                    <a:pt x="22" y="32"/>
                  </a:cubicBezTo>
                  <a:cubicBezTo>
                    <a:pt x="19" y="34"/>
                    <a:pt x="14" y="36"/>
                    <a:pt x="11" y="36"/>
                  </a:cubicBezTo>
                  <a:cubicBezTo>
                    <a:pt x="5" y="36"/>
                    <a:pt x="0" y="33"/>
                    <a:pt x="0" y="26"/>
                  </a:cubicBezTo>
                  <a:cubicBezTo>
                    <a:pt x="0" y="23"/>
                    <a:pt x="1" y="19"/>
                    <a:pt x="5" y="17"/>
                  </a:cubicBezTo>
                  <a:cubicBezTo>
                    <a:pt x="9" y="15"/>
                    <a:pt x="15" y="14"/>
                    <a:pt x="21" y="13"/>
                  </a:cubicBezTo>
                  <a:cubicBezTo>
                    <a:pt x="21" y="8"/>
                    <a:pt x="17" y="8"/>
                    <a:pt x="14" y="8"/>
                  </a:cubicBezTo>
                  <a:cubicBezTo>
                    <a:pt x="10" y="8"/>
                    <a:pt x="5" y="10"/>
                    <a:pt x="2" y="1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8" y="1"/>
                    <a:pt x="13" y="0"/>
                    <a:pt x="17" y="0"/>
                  </a:cubicBezTo>
                  <a:cubicBezTo>
                    <a:pt x="26" y="0"/>
                    <a:pt x="31" y="4"/>
                    <a:pt x="31" y="14"/>
                  </a:cubicBezTo>
                  <a:cubicBezTo>
                    <a:pt x="31" y="35"/>
                    <a:pt x="31" y="35"/>
                    <a:pt x="31" y="35"/>
                  </a:cubicBezTo>
                  <a:lnTo>
                    <a:pt x="22" y="35"/>
                  </a:lnTo>
                  <a:close/>
                  <a:moveTo>
                    <a:pt x="21" y="19"/>
                  </a:moveTo>
                  <a:cubicBezTo>
                    <a:pt x="16" y="20"/>
                    <a:pt x="14" y="20"/>
                    <a:pt x="12" y="21"/>
                  </a:cubicBezTo>
                  <a:cubicBezTo>
                    <a:pt x="10" y="22"/>
                    <a:pt x="9" y="24"/>
                    <a:pt x="9" y="25"/>
                  </a:cubicBezTo>
                  <a:cubicBezTo>
                    <a:pt x="9" y="27"/>
                    <a:pt x="10" y="29"/>
                    <a:pt x="14" y="29"/>
                  </a:cubicBezTo>
                  <a:cubicBezTo>
                    <a:pt x="15" y="29"/>
                    <a:pt x="19" y="28"/>
                    <a:pt x="21" y="26"/>
                  </a:cubicBezTo>
                  <a:lnTo>
                    <a:pt x="21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9"/>
            <p:cNvSpPr>
              <a:spLocks/>
            </p:cNvSpPr>
            <p:nvPr userDrawn="1"/>
          </p:nvSpPr>
          <p:spPr bwMode="auto">
            <a:xfrm>
              <a:off x="574" y="266"/>
              <a:ext cx="60" cy="106"/>
            </a:xfrm>
            <a:custGeom>
              <a:avLst/>
              <a:gdLst>
                <a:gd name="T0" fmla="*/ 22 w 29"/>
                <a:gd name="T1" fmla="*/ 9 h 51"/>
                <a:gd name="T2" fmla="*/ 16 w 29"/>
                <a:gd name="T3" fmla="*/ 14 h 51"/>
                <a:gd name="T4" fmla="*/ 16 w 29"/>
                <a:gd name="T5" fmla="*/ 17 h 51"/>
                <a:gd name="T6" fmla="*/ 27 w 29"/>
                <a:gd name="T7" fmla="*/ 17 h 51"/>
                <a:gd name="T8" fmla="*/ 27 w 29"/>
                <a:gd name="T9" fmla="*/ 25 h 51"/>
                <a:gd name="T10" fmla="*/ 16 w 29"/>
                <a:gd name="T11" fmla="*/ 25 h 51"/>
                <a:gd name="T12" fmla="*/ 16 w 29"/>
                <a:gd name="T13" fmla="*/ 51 h 51"/>
                <a:gd name="T14" fmla="*/ 6 w 29"/>
                <a:gd name="T15" fmla="*/ 51 h 51"/>
                <a:gd name="T16" fmla="*/ 6 w 29"/>
                <a:gd name="T17" fmla="*/ 25 h 51"/>
                <a:gd name="T18" fmla="*/ 0 w 29"/>
                <a:gd name="T19" fmla="*/ 25 h 51"/>
                <a:gd name="T20" fmla="*/ 0 w 29"/>
                <a:gd name="T21" fmla="*/ 17 h 51"/>
                <a:gd name="T22" fmla="*/ 6 w 29"/>
                <a:gd name="T23" fmla="*/ 17 h 51"/>
                <a:gd name="T24" fmla="*/ 6 w 29"/>
                <a:gd name="T25" fmla="*/ 13 h 51"/>
                <a:gd name="T26" fmla="*/ 19 w 29"/>
                <a:gd name="T27" fmla="*/ 0 h 51"/>
                <a:gd name="T28" fmla="*/ 29 w 29"/>
                <a:gd name="T29" fmla="*/ 2 h 51"/>
                <a:gd name="T30" fmla="*/ 29 w 29"/>
                <a:gd name="T31" fmla="*/ 11 h 51"/>
                <a:gd name="T32" fmla="*/ 22 w 29"/>
                <a:gd name="T33" fmla="*/ 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51">
                  <a:moveTo>
                    <a:pt x="22" y="9"/>
                  </a:moveTo>
                  <a:cubicBezTo>
                    <a:pt x="18" y="9"/>
                    <a:pt x="16" y="11"/>
                    <a:pt x="16" y="14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5"/>
                    <a:pt x="11" y="0"/>
                    <a:pt x="19" y="0"/>
                  </a:cubicBezTo>
                  <a:cubicBezTo>
                    <a:pt x="24" y="0"/>
                    <a:pt x="27" y="1"/>
                    <a:pt x="29" y="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7" y="10"/>
                    <a:pt x="25" y="9"/>
                    <a:pt x="2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30"/>
            <p:cNvSpPr>
              <a:spLocks noEditPoints="1"/>
            </p:cNvSpPr>
            <p:nvPr userDrawn="1"/>
          </p:nvSpPr>
          <p:spPr bwMode="auto">
            <a:xfrm>
              <a:off x="631" y="299"/>
              <a:ext cx="75" cy="77"/>
            </a:xfrm>
            <a:custGeom>
              <a:avLst/>
              <a:gdLst>
                <a:gd name="T0" fmla="*/ 11 w 36"/>
                <a:gd name="T1" fmla="*/ 21 h 37"/>
                <a:gd name="T2" fmla="*/ 21 w 36"/>
                <a:gd name="T3" fmla="*/ 29 h 37"/>
                <a:gd name="T4" fmla="*/ 35 w 36"/>
                <a:gd name="T5" fmla="*/ 24 h 37"/>
                <a:gd name="T6" fmla="*/ 35 w 36"/>
                <a:gd name="T7" fmla="*/ 32 h 37"/>
                <a:gd name="T8" fmla="*/ 19 w 36"/>
                <a:gd name="T9" fmla="*/ 37 h 37"/>
                <a:gd name="T10" fmla="*/ 0 w 36"/>
                <a:gd name="T11" fmla="*/ 18 h 37"/>
                <a:gd name="T12" fmla="*/ 19 w 36"/>
                <a:gd name="T13" fmla="*/ 0 h 37"/>
                <a:gd name="T14" fmla="*/ 36 w 36"/>
                <a:gd name="T15" fmla="*/ 21 h 37"/>
                <a:gd name="T16" fmla="*/ 11 w 36"/>
                <a:gd name="T17" fmla="*/ 21 h 37"/>
                <a:gd name="T18" fmla="*/ 19 w 36"/>
                <a:gd name="T19" fmla="*/ 8 h 37"/>
                <a:gd name="T20" fmla="*/ 11 w 36"/>
                <a:gd name="T21" fmla="*/ 14 h 37"/>
                <a:gd name="T22" fmla="*/ 25 w 36"/>
                <a:gd name="T23" fmla="*/ 14 h 37"/>
                <a:gd name="T24" fmla="*/ 19 w 36"/>
                <a:gd name="T25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7">
                  <a:moveTo>
                    <a:pt x="11" y="21"/>
                  </a:moveTo>
                  <a:cubicBezTo>
                    <a:pt x="11" y="25"/>
                    <a:pt x="15" y="29"/>
                    <a:pt x="21" y="29"/>
                  </a:cubicBezTo>
                  <a:cubicBezTo>
                    <a:pt x="25" y="29"/>
                    <a:pt x="32" y="26"/>
                    <a:pt x="35" y="24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1" y="35"/>
                    <a:pt x="25" y="37"/>
                    <a:pt x="19" y="37"/>
                  </a:cubicBezTo>
                  <a:cubicBezTo>
                    <a:pt x="8" y="37"/>
                    <a:pt x="0" y="29"/>
                    <a:pt x="0" y="18"/>
                  </a:cubicBezTo>
                  <a:cubicBezTo>
                    <a:pt x="0" y="9"/>
                    <a:pt x="7" y="0"/>
                    <a:pt x="19" y="0"/>
                  </a:cubicBezTo>
                  <a:cubicBezTo>
                    <a:pt x="26" y="0"/>
                    <a:pt x="36" y="4"/>
                    <a:pt x="36" y="21"/>
                  </a:cubicBezTo>
                  <a:lnTo>
                    <a:pt x="11" y="21"/>
                  </a:lnTo>
                  <a:close/>
                  <a:moveTo>
                    <a:pt x="19" y="8"/>
                  </a:moveTo>
                  <a:cubicBezTo>
                    <a:pt x="15" y="8"/>
                    <a:pt x="12" y="11"/>
                    <a:pt x="11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0"/>
                    <a:pt x="22" y="8"/>
                    <a:pt x="19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31"/>
            <p:cNvSpPr>
              <a:spLocks/>
            </p:cNvSpPr>
            <p:nvPr userDrawn="1"/>
          </p:nvSpPr>
          <p:spPr bwMode="auto">
            <a:xfrm>
              <a:off x="716" y="282"/>
              <a:ext cx="60" cy="92"/>
            </a:xfrm>
            <a:custGeom>
              <a:avLst/>
              <a:gdLst>
                <a:gd name="T0" fmla="*/ 20 w 29"/>
                <a:gd name="T1" fmla="*/ 44 h 44"/>
                <a:gd name="T2" fmla="*/ 6 w 29"/>
                <a:gd name="T3" fmla="*/ 32 h 44"/>
                <a:gd name="T4" fmla="*/ 6 w 29"/>
                <a:gd name="T5" fmla="*/ 17 h 44"/>
                <a:gd name="T6" fmla="*/ 0 w 29"/>
                <a:gd name="T7" fmla="*/ 17 h 44"/>
                <a:gd name="T8" fmla="*/ 0 w 29"/>
                <a:gd name="T9" fmla="*/ 9 h 44"/>
                <a:gd name="T10" fmla="*/ 6 w 29"/>
                <a:gd name="T11" fmla="*/ 9 h 44"/>
                <a:gd name="T12" fmla="*/ 6 w 29"/>
                <a:gd name="T13" fmla="*/ 0 h 44"/>
                <a:gd name="T14" fmla="*/ 17 w 29"/>
                <a:gd name="T15" fmla="*/ 0 h 44"/>
                <a:gd name="T16" fmla="*/ 17 w 29"/>
                <a:gd name="T17" fmla="*/ 9 h 44"/>
                <a:gd name="T18" fmla="*/ 28 w 29"/>
                <a:gd name="T19" fmla="*/ 9 h 44"/>
                <a:gd name="T20" fmla="*/ 28 w 29"/>
                <a:gd name="T21" fmla="*/ 17 h 44"/>
                <a:gd name="T22" fmla="*/ 17 w 29"/>
                <a:gd name="T23" fmla="*/ 17 h 44"/>
                <a:gd name="T24" fmla="*/ 17 w 29"/>
                <a:gd name="T25" fmla="*/ 30 h 44"/>
                <a:gd name="T26" fmla="*/ 22 w 29"/>
                <a:gd name="T27" fmla="*/ 36 h 44"/>
                <a:gd name="T28" fmla="*/ 29 w 29"/>
                <a:gd name="T29" fmla="*/ 33 h 44"/>
                <a:gd name="T30" fmla="*/ 29 w 29"/>
                <a:gd name="T31" fmla="*/ 42 h 44"/>
                <a:gd name="T32" fmla="*/ 20 w 29"/>
                <a:gd name="T3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44">
                  <a:moveTo>
                    <a:pt x="20" y="44"/>
                  </a:moveTo>
                  <a:cubicBezTo>
                    <a:pt x="12" y="44"/>
                    <a:pt x="6" y="40"/>
                    <a:pt x="6" y="32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34"/>
                    <a:pt x="19" y="36"/>
                    <a:pt x="22" y="36"/>
                  </a:cubicBezTo>
                  <a:cubicBezTo>
                    <a:pt x="25" y="36"/>
                    <a:pt x="28" y="34"/>
                    <a:pt x="29" y="3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6" y="43"/>
                    <a:pt x="23" y="44"/>
                    <a:pt x="20" y="4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32"/>
            <p:cNvSpPr>
              <a:spLocks/>
            </p:cNvSpPr>
            <p:nvPr userDrawn="1"/>
          </p:nvSpPr>
          <p:spPr bwMode="auto">
            <a:xfrm>
              <a:off x="776" y="301"/>
              <a:ext cx="85" cy="108"/>
            </a:xfrm>
            <a:custGeom>
              <a:avLst/>
              <a:gdLst>
                <a:gd name="T0" fmla="*/ 20 w 41"/>
                <a:gd name="T1" fmla="*/ 42 h 52"/>
                <a:gd name="T2" fmla="*/ 7 w 41"/>
                <a:gd name="T3" fmla="*/ 52 h 52"/>
                <a:gd name="T4" fmla="*/ 0 w 41"/>
                <a:gd name="T5" fmla="*/ 51 h 52"/>
                <a:gd name="T6" fmla="*/ 0 w 41"/>
                <a:gd name="T7" fmla="*/ 43 h 52"/>
                <a:gd name="T8" fmla="*/ 5 w 41"/>
                <a:gd name="T9" fmla="*/ 44 h 52"/>
                <a:gd name="T10" fmla="*/ 10 w 41"/>
                <a:gd name="T11" fmla="*/ 40 h 52"/>
                <a:gd name="T12" fmla="*/ 15 w 41"/>
                <a:gd name="T13" fmla="*/ 31 h 52"/>
                <a:gd name="T14" fmla="*/ 0 w 41"/>
                <a:gd name="T15" fmla="*/ 0 h 52"/>
                <a:gd name="T16" fmla="*/ 12 w 41"/>
                <a:gd name="T17" fmla="*/ 0 h 52"/>
                <a:gd name="T18" fmla="*/ 21 w 41"/>
                <a:gd name="T19" fmla="*/ 20 h 52"/>
                <a:gd name="T20" fmla="*/ 29 w 41"/>
                <a:gd name="T21" fmla="*/ 0 h 52"/>
                <a:gd name="T22" fmla="*/ 41 w 41"/>
                <a:gd name="T23" fmla="*/ 0 h 52"/>
                <a:gd name="T24" fmla="*/ 20 w 41"/>
                <a:gd name="T25" fmla="*/ 4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52">
                  <a:moveTo>
                    <a:pt x="20" y="42"/>
                  </a:moveTo>
                  <a:cubicBezTo>
                    <a:pt x="17" y="49"/>
                    <a:pt x="13" y="52"/>
                    <a:pt x="7" y="52"/>
                  </a:cubicBezTo>
                  <a:cubicBezTo>
                    <a:pt x="4" y="52"/>
                    <a:pt x="1" y="52"/>
                    <a:pt x="0" y="51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2" y="43"/>
                    <a:pt x="3" y="44"/>
                    <a:pt x="5" y="44"/>
                  </a:cubicBezTo>
                  <a:cubicBezTo>
                    <a:pt x="8" y="44"/>
                    <a:pt x="9" y="42"/>
                    <a:pt x="10" y="40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1" y="0"/>
                    <a:pt x="41" y="0"/>
                    <a:pt x="41" y="0"/>
                  </a:cubicBezTo>
                  <a:lnTo>
                    <a:pt x="2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33"/>
            <p:cNvSpPr>
              <a:spLocks/>
            </p:cNvSpPr>
            <p:nvPr userDrawn="1"/>
          </p:nvSpPr>
          <p:spPr bwMode="auto">
            <a:xfrm>
              <a:off x="80" y="399"/>
              <a:ext cx="171" cy="116"/>
            </a:xfrm>
            <a:custGeom>
              <a:avLst/>
              <a:gdLst>
                <a:gd name="T0" fmla="*/ 72 w 83"/>
                <a:gd name="T1" fmla="*/ 50 h 56"/>
                <a:gd name="T2" fmla="*/ 71 w 83"/>
                <a:gd name="T3" fmla="*/ 45 h 56"/>
                <a:gd name="T4" fmla="*/ 70 w 83"/>
                <a:gd name="T5" fmla="*/ 37 h 56"/>
                <a:gd name="T6" fmla="*/ 69 w 83"/>
                <a:gd name="T7" fmla="*/ 32 h 56"/>
                <a:gd name="T8" fmla="*/ 69 w 83"/>
                <a:gd name="T9" fmla="*/ 26 h 56"/>
                <a:gd name="T10" fmla="*/ 68 w 83"/>
                <a:gd name="T11" fmla="*/ 19 h 56"/>
                <a:gd name="T12" fmla="*/ 66 w 83"/>
                <a:gd name="T13" fmla="*/ 17 h 56"/>
                <a:gd name="T14" fmla="*/ 59 w 83"/>
                <a:gd name="T15" fmla="*/ 26 h 56"/>
                <a:gd name="T16" fmla="*/ 52 w 83"/>
                <a:gd name="T17" fmla="*/ 34 h 56"/>
                <a:gd name="T18" fmla="*/ 47 w 83"/>
                <a:gd name="T19" fmla="*/ 37 h 56"/>
                <a:gd name="T20" fmla="*/ 43 w 83"/>
                <a:gd name="T21" fmla="*/ 42 h 56"/>
                <a:gd name="T22" fmla="*/ 38 w 83"/>
                <a:gd name="T23" fmla="*/ 46 h 56"/>
                <a:gd name="T24" fmla="*/ 35 w 83"/>
                <a:gd name="T25" fmla="*/ 42 h 56"/>
                <a:gd name="T26" fmla="*/ 34 w 83"/>
                <a:gd name="T27" fmla="*/ 39 h 56"/>
                <a:gd name="T28" fmla="*/ 33 w 83"/>
                <a:gd name="T29" fmla="*/ 36 h 56"/>
                <a:gd name="T30" fmla="*/ 28 w 83"/>
                <a:gd name="T31" fmla="*/ 30 h 56"/>
                <a:gd name="T32" fmla="*/ 24 w 83"/>
                <a:gd name="T33" fmla="*/ 23 h 56"/>
                <a:gd name="T34" fmla="*/ 18 w 83"/>
                <a:gd name="T35" fmla="*/ 16 h 56"/>
                <a:gd name="T36" fmla="*/ 16 w 83"/>
                <a:gd name="T37" fmla="*/ 27 h 56"/>
                <a:gd name="T38" fmla="*/ 12 w 83"/>
                <a:gd name="T39" fmla="*/ 37 h 56"/>
                <a:gd name="T40" fmla="*/ 9 w 83"/>
                <a:gd name="T41" fmla="*/ 44 h 56"/>
                <a:gd name="T42" fmla="*/ 8 w 83"/>
                <a:gd name="T43" fmla="*/ 52 h 56"/>
                <a:gd name="T44" fmla="*/ 0 w 83"/>
                <a:gd name="T45" fmla="*/ 52 h 56"/>
                <a:gd name="T46" fmla="*/ 3 w 83"/>
                <a:gd name="T47" fmla="*/ 44 h 56"/>
                <a:gd name="T48" fmla="*/ 5 w 83"/>
                <a:gd name="T49" fmla="*/ 38 h 56"/>
                <a:gd name="T50" fmla="*/ 6 w 83"/>
                <a:gd name="T51" fmla="*/ 32 h 56"/>
                <a:gd name="T52" fmla="*/ 8 w 83"/>
                <a:gd name="T53" fmla="*/ 27 h 56"/>
                <a:gd name="T54" fmla="*/ 10 w 83"/>
                <a:gd name="T55" fmla="*/ 18 h 56"/>
                <a:gd name="T56" fmla="*/ 10 w 83"/>
                <a:gd name="T57" fmla="*/ 12 h 56"/>
                <a:gd name="T58" fmla="*/ 9 w 83"/>
                <a:gd name="T59" fmla="*/ 7 h 56"/>
                <a:gd name="T60" fmla="*/ 11 w 83"/>
                <a:gd name="T61" fmla="*/ 4 h 56"/>
                <a:gd name="T62" fmla="*/ 13 w 83"/>
                <a:gd name="T63" fmla="*/ 2 h 56"/>
                <a:gd name="T64" fmla="*/ 18 w 83"/>
                <a:gd name="T65" fmla="*/ 3 h 56"/>
                <a:gd name="T66" fmla="*/ 20 w 83"/>
                <a:gd name="T67" fmla="*/ 7 h 56"/>
                <a:gd name="T68" fmla="*/ 21 w 83"/>
                <a:gd name="T69" fmla="*/ 10 h 56"/>
                <a:gd name="T70" fmla="*/ 24 w 83"/>
                <a:gd name="T71" fmla="*/ 11 h 56"/>
                <a:gd name="T72" fmla="*/ 26 w 83"/>
                <a:gd name="T73" fmla="*/ 16 h 56"/>
                <a:gd name="T74" fmla="*/ 33 w 83"/>
                <a:gd name="T75" fmla="*/ 24 h 56"/>
                <a:gd name="T76" fmla="*/ 38 w 83"/>
                <a:gd name="T77" fmla="*/ 33 h 56"/>
                <a:gd name="T78" fmla="*/ 40 w 83"/>
                <a:gd name="T79" fmla="*/ 35 h 56"/>
                <a:gd name="T80" fmla="*/ 45 w 83"/>
                <a:gd name="T81" fmla="*/ 29 h 56"/>
                <a:gd name="T82" fmla="*/ 46 w 83"/>
                <a:gd name="T83" fmla="*/ 28 h 56"/>
                <a:gd name="T84" fmla="*/ 51 w 83"/>
                <a:gd name="T85" fmla="*/ 24 h 56"/>
                <a:gd name="T86" fmla="*/ 58 w 83"/>
                <a:gd name="T87" fmla="*/ 16 h 56"/>
                <a:gd name="T88" fmla="*/ 61 w 83"/>
                <a:gd name="T89" fmla="*/ 12 h 56"/>
                <a:gd name="T90" fmla="*/ 65 w 83"/>
                <a:gd name="T91" fmla="*/ 9 h 56"/>
                <a:gd name="T92" fmla="*/ 66 w 83"/>
                <a:gd name="T93" fmla="*/ 2 h 56"/>
                <a:gd name="T94" fmla="*/ 72 w 83"/>
                <a:gd name="T95" fmla="*/ 1 h 56"/>
                <a:gd name="T96" fmla="*/ 73 w 83"/>
                <a:gd name="T97" fmla="*/ 3 h 56"/>
                <a:gd name="T98" fmla="*/ 75 w 83"/>
                <a:gd name="T99" fmla="*/ 6 h 56"/>
                <a:gd name="T100" fmla="*/ 76 w 83"/>
                <a:gd name="T101" fmla="*/ 11 h 56"/>
                <a:gd name="T102" fmla="*/ 76 w 83"/>
                <a:gd name="T103" fmla="*/ 12 h 56"/>
                <a:gd name="T104" fmla="*/ 76 w 83"/>
                <a:gd name="T105" fmla="*/ 16 h 56"/>
                <a:gd name="T106" fmla="*/ 76 w 83"/>
                <a:gd name="T107" fmla="*/ 22 h 56"/>
                <a:gd name="T108" fmla="*/ 77 w 83"/>
                <a:gd name="T109" fmla="*/ 30 h 56"/>
                <a:gd name="T110" fmla="*/ 77 w 83"/>
                <a:gd name="T111" fmla="*/ 34 h 56"/>
                <a:gd name="T112" fmla="*/ 78 w 83"/>
                <a:gd name="T113" fmla="*/ 46 h 56"/>
                <a:gd name="T114" fmla="*/ 79 w 83"/>
                <a:gd name="T11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3" h="56">
                  <a:moveTo>
                    <a:pt x="79" y="56"/>
                  </a:moveTo>
                  <a:cubicBezTo>
                    <a:pt x="76" y="53"/>
                    <a:pt x="76" y="53"/>
                    <a:pt x="76" y="53"/>
                  </a:cubicBezTo>
                  <a:cubicBezTo>
                    <a:pt x="72" y="50"/>
                    <a:pt x="72" y="50"/>
                    <a:pt x="72" y="50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1" y="46"/>
                    <a:pt x="71" y="46"/>
                    <a:pt x="71" y="46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70" y="43"/>
                    <a:pt x="69" y="41"/>
                    <a:pt x="69" y="39"/>
                  </a:cubicBezTo>
                  <a:cubicBezTo>
                    <a:pt x="69" y="38"/>
                    <a:pt x="69" y="38"/>
                    <a:pt x="70" y="37"/>
                  </a:cubicBezTo>
                  <a:cubicBezTo>
                    <a:pt x="70" y="37"/>
                    <a:pt x="70" y="37"/>
                    <a:pt x="70" y="37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69" y="32"/>
                    <a:pt x="69" y="32"/>
                    <a:pt x="69" y="32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69" y="28"/>
                    <a:pt x="69" y="27"/>
                    <a:pt x="69" y="26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9" y="25"/>
                    <a:pt x="69" y="23"/>
                    <a:pt x="68" y="22"/>
                  </a:cubicBezTo>
                  <a:cubicBezTo>
                    <a:pt x="68" y="19"/>
                    <a:pt x="68" y="19"/>
                    <a:pt x="68" y="19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3" y="21"/>
                    <a:pt x="63" y="21"/>
                    <a:pt x="63" y="21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1" y="44"/>
                    <a:pt x="41" y="44"/>
                    <a:pt x="41" y="45"/>
                  </a:cubicBezTo>
                  <a:cubicBezTo>
                    <a:pt x="40" y="46"/>
                    <a:pt x="39" y="46"/>
                    <a:pt x="38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2" y="35"/>
                    <a:pt x="31" y="34"/>
                    <a:pt x="30" y="33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7"/>
                    <a:pt x="19" y="16"/>
                    <a:pt x="18" y="16"/>
                  </a:cubicBezTo>
                  <a:cubicBezTo>
                    <a:pt x="18" y="19"/>
                    <a:pt x="18" y="20"/>
                    <a:pt x="17" y="22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7"/>
                    <a:pt x="8" y="49"/>
                    <a:pt x="7" y="50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6" y="54"/>
                    <a:pt x="4" y="55"/>
                    <a:pt x="3" y="55"/>
                  </a:cubicBezTo>
                  <a:cubicBezTo>
                    <a:pt x="2" y="55"/>
                    <a:pt x="2" y="55"/>
                    <a:pt x="1" y="54"/>
                  </a:cubicBezTo>
                  <a:cubicBezTo>
                    <a:pt x="0" y="53"/>
                    <a:pt x="0" y="53"/>
                    <a:pt x="0" y="5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" y="46"/>
                    <a:pt x="2" y="44"/>
                    <a:pt x="3" y="4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40"/>
                    <a:pt x="3" y="39"/>
                    <a:pt x="5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4"/>
                    <a:pt x="6" y="33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0"/>
                    <a:pt x="22" y="10"/>
                    <a:pt x="23" y="10"/>
                  </a:cubicBezTo>
                  <a:cubicBezTo>
                    <a:pt x="23" y="10"/>
                    <a:pt x="24" y="11"/>
                    <a:pt x="24" y="11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8" y="33"/>
                    <a:pt x="38" y="34"/>
                    <a:pt x="39" y="34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5" y="30"/>
                    <a:pt x="45" y="29"/>
                    <a:pt x="45" y="29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7" y="27"/>
                    <a:pt x="47" y="27"/>
                    <a:pt x="48" y="27"/>
                  </a:cubicBezTo>
                  <a:cubicBezTo>
                    <a:pt x="48" y="26"/>
                    <a:pt x="49" y="25"/>
                    <a:pt x="50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2" y="21"/>
                    <a:pt x="53" y="20"/>
                    <a:pt x="55" y="19"/>
                  </a:cubicBezTo>
                  <a:cubicBezTo>
                    <a:pt x="55" y="18"/>
                    <a:pt x="56" y="17"/>
                    <a:pt x="58" y="16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2" y="11"/>
                    <a:pt x="63" y="10"/>
                    <a:pt x="63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6" y="2"/>
                    <a:pt x="66" y="2"/>
                    <a:pt x="66" y="2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8" y="0"/>
                    <a:pt x="69" y="0"/>
                    <a:pt x="69" y="0"/>
                  </a:cubicBezTo>
                  <a:cubicBezTo>
                    <a:pt x="69" y="0"/>
                    <a:pt x="70" y="0"/>
                    <a:pt x="72" y="1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74" y="4"/>
                    <a:pt x="74" y="4"/>
                    <a:pt x="74" y="4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5" y="5"/>
                    <a:pt x="75" y="6"/>
                    <a:pt x="75" y="6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5" y="9"/>
                    <a:pt x="75" y="10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5" y="12"/>
                    <a:pt x="75" y="12"/>
                    <a:pt x="75" y="12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76" y="13"/>
                    <a:pt x="76" y="13"/>
                    <a:pt x="76" y="13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6" y="22"/>
                    <a:pt x="76" y="22"/>
                    <a:pt x="76" y="22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77" y="27"/>
                    <a:pt x="78" y="28"/>
                    <a:pt x="78" y="29"/>
                  </a:cubicBezTo>
                  <a:cubicBezTo>
                    <a:pt x="78" y="29"/>
                    <a:pt x="77" y="30"/>
                    <a:pt x="77" y="30"/>
                  </a:cubicBezTo>
                  <a:cubicBezTo>
                    <a:pt x="77" y="31"/>
                    <a:pt x="78" y="31"/>
                    <a:pt x="78" y="32"/>
                  </a:cubicBezTo>
                  <a:cubicBezTo>
                    <a:pt x="78" y="32"/>
                    <a:pt x="77" y="33"/>
                    <a:pt x="77" y="33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8" y="43"/>
                    <a:pt x="78" y="43"/>
                    <a:pt x="78" y="43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79" y="47"/>
                    <a:pt x="79" y="48"/>
                    <a:pt x="79" y="48"/>
                  </a:cubicBezTo>
                  <a:cubicBezTo>
                    <a:pt x="81" y="50"/>
                    <a:pt x="83" y="51"/>
                    <a:pt x="83" y="53"/>
                  </a:cubicBezTo>
                  <a:cubicBezTo>
                    <a:pt x="82" y="54"/>
                    <a:pt x="81" y="55"/>
                    <a:pt x="79" y="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34"/>
            <p:cNvSpPr>
              <a:spLocks noEditPoints="1"/>
            </p:cNvSpPr>
            <p:nvPr userDrawn="1"/>
          </p:nvSpPr>
          <p:spPr bwMode="auto">
            <a:xfrm>
              <a:off x="266" y="409"/>
              <a:ext cx="84" cy="104"/>
            </a:xfrm>
            <a:custGeom>
              <a:avLst/>
              <a:gdLst>
                <a:gd name="T0" fmla="*/ 40 w 41"/>
                <a:gd name="T1" fmla="*/ 12 h 50"/>
                <a:gd name="T2" fmla="*/ 39 w 41"/>
                <a:gd name="T3" fmla="*/ 15 h 50"/>
                <a:gd name="T4" fmla="*/ 38 w 41"/>
                <a:gd name="T5" fmla="*/ 18 h 50"/>
                <a:gd name="T6" fmla="*/ 39 w 41"/>
                <a:gd name="T7" fmla="*/ 21 h 50"/>
                <a:gd name="T8" fmla="*/ 38 w 41"/>
                <a:gd name="T9" fmla="*/ 24 h 50"/>
                <a:gd name="T10" fmla="*/ 38 w 41"/>
                <a:gd name="T11" fmla="*/ 27 h 50"/>
                <a:gd name="T12" fmla="*/ 38 w 41"/>
                <a:gd name="T13" fmla="*/ 32 h 50"/>
                <a:gd name="T14" fmla="*/ 37 w 41"/>
                <a:gd name="T15" fmla="*/ 35 h 50"/>
                <a:gd name="T16" fmla="*/ 37 w 41"/>
                <a:gd name="T17" fmla="*/ 38 h 50"/>
                <a:gd name="T18" fmla="*/ 37 w 41"/>
                <a:gd name="T19" fmla="*/ 40 h 50"/>
                <a:gd name="T20" fmla="*/ 39 w 41"/>
                <a:gd name="T21" fmla="*/ 44 h 50"/>
                <a:gd name="T22" fmla="*/ 39 w 41"/>
                <a:gd name="T23" fmla="*/ 47 h 50"/>
                <a:gd name="T24" fmla="*/ 35 w 41"/>
                <a:gd name="T25" fmla="*/ 49 h 50"/>
                <a:gd name="T26" fmla="*/ 31 w 41"/>
                <a:gd name="T27" fmla="*/ 44 h 50"/>
                <a:gd name="T28" fmla="*/ 30 w 41"/>
                <a:gd name="T29" fmla="*/ 34 h 50"/>
                <a:gd name="T30" fmla="*/ 28 w 41"/>
                <a:gd name="T31" fmla="*/ 30 h 50"/>
                <a:gd name="T32" fmla="*/ 25 w 41"/>
                <a:gd name="T33" fmla="*/ 35 h 50"/>
                <a:gd name="T34" fmla="*/ 20 w 41"/>
                <a:gd name="T35" fmla="*/ 41 h 50"/>
                <a:gd name="T36" fmla="*/ 12 w 41"/>
                <a:gd name="T37" fmla="*/ 48 h 50"/>
                <a:gd name="T38" fmla="*/ 5 w 41"/>
                <a:gd name="T39" fmla="*/ 48 h 50"/>
                <a:gd name="T40" fmla="*/ 1 w 41"/>
                <a:gd name="T41" fmla="*/ 40 h 50"/>
                <a:gd name="T42" fmla="*/ 1 w 41"/>
                <a:gd name="T43" fmla="*/ 36 h 50"/>
                <a:gd name="T44" fmla="*/ 2 w 41"/>
                <a:gd name="T45" fmla="*/ 30 h 50"/>
                <a:gd name="T46" fmla="*/ 2 w 41"/>
                <a:gd name="T47" fmla="*/ 26 h 50"/>
                <a:gd name="T48" fmla="*/ 2 w 41"/>
                <a:gd name="T49" fmla="*/ 24 h 50"/>
                <a:gd name="T50" fmla="*/ 5 w 41"/>
                <a:gd name="T51" fmla="*/ 19 h 50"/>
                <a:gd name="T52" fmla="*/ 5 w 41"/>
                <a:gd name="T53" fmla="*/ 17 h 50"/>
                <a:gd name="T54" fmla="*/ 7 w 41"/>
                <a:gd name="T55" fmla="*/ 11 h 50"/>
                <a:gd name="T56" fmla="*/ 7 w 41"/>
                <a:gd name="T57" fmla="*/ 9 h 50"/>
                <a:gd name="T58" fmla="*/ 14 w 41"/>
                <a:gd name="T59" fmla="*/ 2 h 50"/>
                <a:gd name="T60" fmla="*/ 25 w 41"/>
                <a:gd name="T61" fmla="*/ 1 h 50"/>
                <a:gd name="T62" fmla="*/ 31 w 41"/>
                <a:gd name="T63" fmla="*/ 3 h 50"/>
                <a:gd name="T64" fmla="*/ 35 w 41"/>
                <a:gd name="T65" fmla="*/ 5 h 50"/>
                <a:gd name="T66" fmla="*/ 41 w 41"/>
                <a:gd name="T67" fmla="*/ 7 h 50"/>
                <a:gd name="T68" fmla="*/ 31 w 41"/>
                <a:gd name="T69" fmla="*/ 11 h 50"/>
                <a:gd name="T70" fmla="*/ 24 w 41"/>
                <a:gd name="T71" fmla="*/ 8 h 50"/>
                <a:gd name="T72" fmla="*/ 22 w 41"/>
                <a:gd name="T73" fmla="*/ 8 h 50"/>
                <a:gd name="T74" fmla="*/ 17 w 41"/>
                <a:gd name="T75" fmla="*/ 9 h 50"/>
                <a:gd name="T76" fmla="*/ 14 w 41"/>
                <a:gd name="T77" fmla="*/ 12 h 50"/>
                <a:gd name="T78" fmla="*/ 14 w 41"/>
                <a:gd name="T79" fmla="*/ 17 h 50"/>
                <a:gd name="T80" fmla="*/ 11 w 41"/>
                <a:gd name="T81" fmla="*/ 23 h 50"/>
                <a:gd name="T82" fmla="*/ 10 w 41"/>
                <a:gd name="T83" fmla="*/ 26 h 50"/>
                <a:gd name="T84" fmla="*/ 9 w 41"/>
                <a:gd name="T85" fmla="*/ 29 h 50"/>
                <a:gd name="T86" fmla="*/ 9 w 41"/>
                <a:gd name="T87" fmla="*/ 32 h 50"/>
                <a:gd name="T88" fmla="*/ 8 w 41"/>
                <a:gd name="T89" fmla="*/ 35 h 50"/>
                <a:gd name="T90" fmla="*/ 7 w 41"/>
                <a:gd name="T91" fmla="*/ 41 h 50"/>
                <a:gd name="T92" fmla="*/ 8 w 41"/>
                <a:gd name="T93" fmla="*/ 41 h 50"/>
                <a:gd name="T94" fmla="*/ 10 w 41"/>
                <a:gd name="T95" fmla="*/ 39 h 50"/>
                <a:gd name="T96" fmla="*/ 17 w 41"/>
                <a:gd name="T97" fmla="*/ 33 h 50"/>
                <a:gd name="T98" fmla="*/ 20 w 41"/>
                <a:gd name="T99" fmla="*/ 29 h 50"/>
                <a:gd name="T100" fmla="*/ 22 w 41"/>
                <a:gd name="T101" fmla="*/ 27 h 50"/>
                <a:gd name="T102" fmla="*/ 29 w 41"/>
                <a:gd name="T103" fmla="*/ 18 h 50"/>
                <a:gd name="T104" fmla="*/ 31 w 41"/>
                <a:gd name="T105" fmla="*/ 15 h 50"/>
                <a:gd name="T106" fmla="*/ 32 w 41"/>
                <a:gd name="T107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" h="50">
                  <a:moveTo>
                    <a:pt x="40" y="8"/>
                  </a:moveTo>
                  <a:cubicBezTo>
                    <a:pt x="41" y="11"/>
                    <a:pt x="41" y="11"/>
                    <a:pt x="41" y="11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6"/>
                    <a:pt x="39" y="17"/>
                    <a:pt x="39" y="17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7" y="39"/>
                    <a:pt x="37" y="39"/>
                    <a:pt x="37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44"/>
                    <a:pt x="41" y="45"/>
                    <a:pt x="41" y="46"/>
                  </a:cubicBezTo>
                  <a:cubicBezTo>
                    <a:pt x="39" y="47"/>
                    <a:pt x="39" y="47"/>
                    <a:pt x="39" y="47"/>
                  </a:cubicBezTo>
                  <a:cubicBezTo>
                    <a:pt x="39" y="48"/>
                    <a:pt x="38" y="48"/>
                    <a:pt x="37" y="49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4" y="50"/>
                    <a:pt x="34" y="50"/>
                    <a:pt x="34" y="50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0" y="43"/>
                    <a:pt x="30" y="42"/>
                    <a:pt x="30" y="41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7" y="50"/>
                    <a:pt x="6" y="49"/>
                    <a:pt x="5" y="48"/>
                  </a:cubicBezTo>
                  <a:cubicBezTo>
                    <a:pt x="2" y="46"/>
                    <a:pt x="1" y="45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2" y="30"/>
                    <a:pt x="2" y="30"/>
                  </a:cubicBezTo>
                  <a:cubicBezTo>
                    <a:pt x="2" y="30"/>
                    <a:pt x="2" y="29"/>
                    <a:pt x="2" y="29"/>
                  </a:cubicBezTo>
                  <a:cubicBezTo>
                    <a:pt x="2" y="29"/>
                    <a:pt x="2" y="29"/>
                    <a:pt x="2" y="28"/>
                  </a:cubicBezTo>
                  <a:cubicBezTo>
                    <a:pt x="2" y="28"/>
                    <a:pt x="2" y="27"/>
                    <a:pt x="2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2" y="25"/>
                    <a:pt x="2" y="25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3"/>
                    <a:pt x="2" y="23"/>
                  </a:cubicBezTo>
                  <a:cubicBezTo>
                    <a:pt x="2" y="22"/>
                    <a:pt x="3" y="22"/>
                    <a:pt x="4" y="21"/>
                  </a:cubicBezTo>
                  <a:cubicBezTo>
                    <a:pt x="4" y="21"/>
                    <a:pt x="4" y="20"/>
                    <a:pt x="5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5"/>
                    <a:pt x="6" y="14"/>
                    <a:pt x="7" y="13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0"/>
                    <a:pt x="7" y="10"/>
                  </a:cubicBezTo>
                  <a:cubicBezTo>
                    <a:pt x="7" y="10"/>
                    <a:pt x="7" y="10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7"/>
                    <a:pt x="10" y="5"/>
                    <a:pt x="12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9" y="2"/>
                    <a:pt x="30" y="2"/>
                    <a:pt x="31" y="3"/>
                  </a:cubicBezTo>
                  <a:cubicBezTo>
                    <a:pt x="31" y="3"/>
                    <a:pt x="31" y="3"/>
                    <a:pt x="31" y="2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1" y="7"/>
                    <a:pt x="41" y="7"/>
                    <a:pt x="41" y="7"/>
                  </a:cubicBezTo>
                  <a:lnTo>
                    <a:pt x="40" y="8"/>
                  </a:lnTo>
                  <a:close/>
                  <a:moveTo>
                    <a:pt x="31" y="11"/>
                  </a:moveTo>
                  <a:cubicBezTo>
                    <a:pt x="31" y="11"/>
                    <a:pt x="31" y="11"/>
                    <a:pt x="31" y="11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11"/>
                    <a:pt x="14" y="12"/>
                    <a:pt x="14" y="12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1" y="20"/>
                    <a:pt x="11" y="21"/>
                    <a:pt x="11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30"/>
                    <a:pt x="9" y="31"/>
                    <a:pt x="9" y="31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9" y="41"/>
                    <a:pt x="9" y="40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9" y="31"/>
                    <a:pt x="19" y="31"/>
                    <a:pt x="20" y="31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7"/>
                    <a:pt x="23" y="27"/>
                    <a:pt x="23" y="26"/>
                  </a:cubicBezTo>
                  <a:cubicBezTo>
                    <a:pt x="23" y="26"/>
                    <a:pt x="24" y="25"/>
                    <a:pt x="24" y="2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2" y="12"/>
                    <a:pt x="32" y="12"/>
                    <a:pt x="32" y="12"/>
                  </a:cubicBezTo>
                  <a:lnTo>
                    <a:pt x="3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35"/>
            <p:cNvSpPr>
              <a:spLocks/>
            </p:cNvSpPr>
            <p:nvPr userDrawn="1"/>
          </p:nvSpPr>
          <p:spPr bwMode="auto">
            <a:xfrm>
              <a:off x="361" y="390"/>
              <a:ext cx="80" cy="121"/>
            </a:xfrm>
            <a:custGeom>
              <a:avLst/>
              <a:gdLst>
                <a:gd name="T0" fmla="*/ 34 w 39"/>
                <a:gd name="T1" fmla="*/ 53 h 58"/>
                <a:gd name="T2" fmla="*/ 29 w 39"/>
                <a:gd name="T3" fmla="*/ 57 h 58"/>
                <a:gd name="T4" fmla="*/ 25 w 39"/>
                <a:gd name="T5" fmla="*/ 57 h 58"/>
                <a:gd name="T6" fmla="*/ 21 w 39"/>
                <a:gd name="T7" fmla="*/ 57 h 58"/>
                <a:gd name="T8" fmla="*/ 16 w 39"/>
                <a:gd name="T9" fmla="*/ 55 h 58"/>
                <a:gd name="T10" fmla="*/ 13 w 39"/>
                <a:gd name="T11" fmla="*/ 52 h 58"/>
                <a:gd name="T12" fmla="*/ 10 w 39"/>
                <a:gd name="T13" fmla="*/ 46 h 58"/>
                <a:gd name="T14" fmla="*/ 9 w 39"/>
                <a:gd name="T15" fmla="*/ 40 h 58"/>
                <a:gd name="T16" fmla="*/ 9 w 39"/>
                <a:gd name="T17" fmla="*/ 37 h 58"/>
                <a:gd name="T18" fmla="*/ 9 w 39"/>
                <a:gd name="T19" fmla="*/ 34 h 58"/>
                <a:gd name="T20" fmla="*/ 9 w 39"/>
                <a:gd name="T21" fmla="*/ 32 h 58"/>
                <a:gd name="T22" fmla="*/ 9 w 39"/>
                <a:gd name="T23" fmla="*/ 28 h 58"/>
                <a:gd name="T24" fmla="*/ 9 w 39"/>
                <a:gd name="T25" fmla="*/ 26 h 58"/>
                <a:gd name="T26" fmla="*/ 6 w 39"/>
                <a:gd name="T27" fmla="*/ 26 h 58"/>
                <a:gd name="T28" fmla="*/ 4 w 39"/>
                <a:gd name="T29" fmla="*/ 25 h 58"/>
                <a:gd name="T30" fmla="*/ 1 w 39"/>
                <a:gd name="T31" fmla="*/ 21 h 58"/>
                <a:gd name="T32" fmla="*/ 2 w 39"/>
                <a:gd name="T33" fmla="*/ 18 h 58"/>
                <a:gd name="T34" fmla="*/ 6 w 39"/>
                <a:gd name="T35" fmla="*/ 18 h 58"/>
                <a:gd name="T36" fmla="*/ 10 w 39"/>
                <a:gd name="T37" fmla="*/ 18 h 58"/>
                <a:gd name="T38" fmla="*/ 9 w 39"/>
                <a:gd name="T39" fmla="*/ 14 h 58"/>
                <a:gd name="T40" fmla="*/ 9 w 39"/>
                <a:gd name="T41" fmla="*/ 11 h 58"/>
                <a:gd name="T42" fmla="*/ 9 w 39"/>
                <a:gd name="T43" fmla="*/ 7 h 58"/>
                <a:gd name="T44" fmla="*/ 8 w 39"/>
                <a:gd name="T45" fmla="*/ 3 h 58"/>
                <a:gd name="T46" fmla="*/ 10 w 39"/>
                <a:gd name="T47" fmla="*/ 1 h 58"/>
                <a:gd name="T48" fmla="*/ 17 w 39"/>
                <a:gd name="T49" fmla="*/ 3 h 58"/>
                <a:gd name="T50" fmla="*/ 17 w 39"/>
                <a:gd name="T51" fmla="*/ 5 h 58"/>
                <a:gd name="T52" fmla="*/ 17 w 39"/>
                <a:gd name="T53" fmla="*/ 7 h 58"/>
                <a:gd name="T54" fmla="*/ 17 w 39"/>
                <a:gd name="T55" fmla="*/ 9 h 58"/>
                <a:gd name="T56" fmla="*/ 17 w 39"/>
                <a:gd name="T57" fmla="*/ 10 h 58"/>
                <a:gd name="T58" fmla="*/ 17 w 39"/>
                <a:gd name="T59" fmla="*/ 14 h 58"/>
                <a:gd name="T60" fmla="*/ 17 w 39"/>
                <a:gd name="T61" fmla="*/ 17 h 58"/>
                <a:gd name="T62" fmla="*/ 20 w 39"/>
                <a:gd name="T63" fmla="*/ 19 h 58"/>
                <a:gd name="T64" fmla="*/ 30 w 39"/>
                <a:gd name="T65" fmla="*/ 18 h 58"/>
                <a:gd name="T66" fmla="*/ 32 w 39"/>
                <a:gd name="T67" fmla="*/ 18 h 58"/>
                <a:gd name="T68" fmla="*/ 39 w 39"/>
                <a:gd name="T69" fmla="*/ 21 h 58"/>
                <a:gd name="T70" fmla="*/ 33 w 39"/>
                <a:gd name="T71" fmla="*/ 24 h 58"/>
                <a:gd name="T72" fmla="*/ 27 w 39"/>
                <a:gd name="T73" fmla="*/ 25 h 58"/>
                <a:gd name="T74" fmla="*/ 25 w 39"/>
                <a:gd name="T75" fmla="*/ 25 h 58"/>
                <a:gd name="T76" fmla="*/ 20 w 39"/>
                <a:gd name="T77" fmla="*/ 26 h 58"/>
                <a:gd name="T78" fmla="*/ 17 w 39"/>
                <a:gd name="T79" fmla="*/ 26 h 58"/>
                <a:gd name="T80" fmla="*/ 15 w 39"/>
                <a:gd name="T81" fmla="*/ 30 h 58"/>
                <a:gd name="T82" fmla="*/ 15 w 39"/>
                <a:gd name="T83" fmla="*/ 36 h 58"/>
                <a:gd name="T84" fmla="*/ 16 w 39"/>
                <a:gd name="T85" fmla="*/ 42 h 58"/>
                <a:gd name="T86" fmla="*/ 17 w 39"/>
                <a:gd name="T87" fmla="*/ 46 h 58"/>
                <a:gd name="T88" fmla="*/ 19 w 39"/>
                <a:gd name="T89" fmla="*/ 48 h 58"/>
                <a:gd name="T90" fmla="*/ 20 w 39"/>
                <a:gd name="T91" fmla="*/ 50 h 58"/>
                <a:gd name="T92" fmla="*/ 22 w 39"/>
                <a:gd name="T93" fmla="*/ 51 h 58"/>
                <a:gd name="T94" fmla="*/ 25 w 39"/>
                <a:gd name="T95" fmla="*/ 51 h 58"/>
                <a:gd name="T96" fmla="*/ 29 w 39"/>
                <a:gd name="T97" fmla="*/ 49 h 58"/>
                <a:gd name="T98" fmla="*/ 36 w 39"/>
                <a:gd name="T99" fmla="*/ 4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9" h="58">
                  <a:moveTo>
                    <a:pt x="36" y="49"/>
                  </a:moveTo>
                  <a:cubicBezTo>
                    <a:pt x="36" y="51"/>
                    <a:pt x="36" y="52"/>
                    <a:pt x="34" y="53"/>
                  </a:cubicBezTo>
                  <a:cubicBezTo>
                    <a:pt x="33" y="54"/>
                    <a:pt x="32" y="55"/>
                    <a:pt x="30" y="56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4" y="58"/>
                    <a:pt x="23" y="58"/>
                    <a:pt x="23" y="58"/>
                  </a:cubicBezTo>
                  <a:cubicBezTo>
                    <a:pt x="22" y="58"/>
                    <a:pt x="22" y="58"/>
                    <a:pt x="21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2" y="25"/>
                    <a:pt x="1" y="24"/>
                    <a:pt x="1" y="22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6"/>
                    <a:pt x="8" y="6"/>
                    <a:pt x="8" y="5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6" y="0"/>
                    <a:pt x="17" y="1"/>
                    <a:pt x="17" y="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7" y="5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8" y="18"/>
                    <a:pt x="39" y="19"/>
                    <a:pt x="39" y="21"/>
                  </a:cubicBezTo>
                  <a:cubicBezTo>
                    <a:pt x="39" y="22"/>
                    <a:pt x="38" y="22"/>
                    <a:pt x="37" y="22"/>
                  </a:cubicBezTo>
                  <a:cubicBezTo>
                    <a:pt x="36" y="23"/>
                    <a:pt x="35" y="23"/>
                    <a:pt x="33" y="24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0" y="24"/>
                    <a:pt x="29" y="25"/>
                    <a:pt x="27" y="25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6"/>
                    <a:pt x="19" y="26"/>
                    <a:pt x="18" y="26"/>
                  </a:cubicBezTo>
                  <a:cubicBezTo>
                    <a:pt x="18" y="26"/>
                    <a:pt x="17" y="26"/>
                    <a:pt x="17" y="26"/>
                  </a:cubicBezTo>
                  <a:cubicBezTo>
                    <a:pt x="17" y="26"/>
                    <a:pt x="16" y="26"/>
                    <a:pt x="16" y="26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8"/>
                    <a:pt x="18" y="48"/>
                    <a:pt x="19" y="48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4" y="51"/>
                    <a:pt x="25" y="51"/>
                    <a:pt x="25" y="51"/>
                  </a:cubicBezTo>
                  <a:cubicBezTo>
                    <a:pt x="27" y="50"/>
                    <a:pt x="27" y="49"/>
                    <a:pt x="29" y="49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0" y="48"/>
                    <a:pt x="31" y="47"/>
                    <a:pt x="33" y="47"/>
                  </a:cubicBezTo>
                  <a:cubicBezTo>
                    <a:pt x="34" y="47"/>
                    <a:pt x="35" y="47"/>
                    <a:pt x="36" y="48"/>
                  </a:cubicBezTo>
                  <a:lnTo>
                    <a:pt x="36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6"/>
            <p:cNvSpPr>
              <a:spLocks/>
            </p:cNvSpPr>
            <p:nvPr userDrawn="1"/>
          </p:nvSpPr>
          <p:spPr bwMode="auto">
            <a:xfrm>
              <a:off x="435" y="390"/>
              <a:ext cx="79" cy="121"/>
            </a:xfrm>
            <a:custGeom>
              <a:avLst/>
              <a:gdLst>
                <a:gd name="T0" fmla="*/ 33 w 38"/>
                <a:gd name="T1" fmla="*/ 53 h 58"/>
                <a:gd name="T2" fmla="*/ 28 w 38"/>
                <a:gd name="T3" fmla="*/ 57 h 58"/>
                <a:gd name="T4" fmla="*/ 25 w 38"/>
                <a:gd name="T5" fmla="*/ 57 h 58"/>
                <a:gd name="T6" fmla="*/ 21 w 38"/>
                <a:gd name="T7" fmla="*/ 57 h 58"/>
                <a:gd name="T8" fmla="*/ 16 w 38"/>
                <a:gd name="T9" fmla="*/ 55 h 58"/>
                <a:gd name="T10" fmla="*/ 13 w 38"/>
                <a:gd name="T11" fmla="*/ 52 h 58"/>
                <a:gd name="T12" fmla="*/ 9 w 38"/>
                <a:gd name="T13" fmla="*/ 46 h 58"/>
                <a:gd name="T14" fmla="*/ 9 w 38"/>
                <a:gd name="T15" fmla="*/ 40 h 58"/>
                <a:gd name="T16" fmla="*/ 8 w 38"/>
                <a:gd name="T17" fmla="*/ 37 h 58"/>
                <a:gd name="T18" fmla="*/ 9 w 38"/>
                <a:gd name="T19" fmla="*/ 34 h 58"/>
                <a:gd name="T20" fmla="*/ 8 w 38"/>
                <a:gd name="T21" fmla="*/ 32 h 58"/>
                <a:gd name="T22" fmla="*/ 8 w 38"/>
                <a:gd name="T23" fmla="*/ 28 h 58"/>
                <a:gd name="T24" fmla="*/ 9 w 38"/>
                <a:gd name="T25" fmla="*/ 26 h 58"/>
                <a:gd name="T26" fmla="*/ 6 w 38"/>
                <a:gd name="T27" fmla="*/ 26 h 58"/>
                <a:gd name="T28" fmla="*/ 4 w 38"/>
                <a:gd name="T29" fmla="*/ 25 h 58"/>
                <a:gd name="T30" fmla="*/ 1 w 38"/>
                <a:gd name="T31" fmla="*/ 21 h 58"/>
                <a:gd name="T32" fmla="*/ 2 w 38"/>
                <a:gd name="T33" fmla="*/ 18 h 58"/>
                <a:gd name="T34" fmla="*/ 6 w 38"/>
                <a:gd name="T35" fmla="*/ 18 h 58"/>
                <a:gd name="T36" fmla="*/ 10 w 38"/>
                <a:gd name="T37" fmla="*/ 18 h 58"/>
                <a:gd name="T38" fmla="*/ 8 w 38"/>
                <a:gd name="T39" fmla="*/ 14 h 58"/>
                <a:gd name="T40" fmla="*/ 9 w 38"/>
                <a:gd name="T41" fmla="*/ 11 h 58"/>
                <a:gd name="T42" fmla="*/ 8 w 38"/>
                <a:gd name="T43" fmla="*/ 7 h 58"/>
                <a:gd name="T44" fmla="*/ 8 w 38"/>
                <a:gd name="T45" fmla="*/ 3 h 58"/>
                <a:gd name="T46" fmla="*/ 9 w 38"/>
                <a:gd name="T47" fmla="*/ 1 h 58"/>
                <a:gd name="T48" fmla="*/ 16 w 38"/>
                <a:gd name="T49" fmla="*/ 3 h 58"/>
                <a:gd name="T50" fmla="*/ 17 w 38"/>
                <a:gd name="T51" fmla="*/ 5 h 58"/>
                <a:gd name="T52" fmla="*/ 16 w 38"/>
                <a:gd name="T53" fmla="*/ 7 h 58"/>
                <a:gd name="T54" fmla="*/ 17 w 38"/>
                <a:gd name="T55" fmla="*/ 9 h 58"/>
                <a:gd name="T56" fmla="*/ 17 w 38"/>
                <a:gd name="T57" fmla="*/ 10 h 58"/>
                <a:gd name="T58" fmla="*/ 16 w 38"/>
                <a:gd name="T59" fmla="*/ 14 h 58"/>
                <a:gd name="T60" fmla="*/ 17 w 38"/>
                <a:gd name="T61" fmla="*/ 17 h 58"/>
                <a:gd name="T62" fmla="*/ 19 w 38"/>
                <a:gd name="T63" fmla="*/ 19 h 58"/>
                <a:gd name="T64" fmla="*/ 29 w 38"/>
                <a:gd name="T65" fmla="*/ 18 h 58"/>
                <a:gd name="T66" fmla="*/ 31 w 38"/>
                <a:gd name="T67" fmla="*/ 18 h 58"/>
                <a:gd name="T68" fmla="*/ 38 w 38"/>
                <a:gd name="T69" fmla="*/ 21 h 58"/>
                <a:gd name="T70" fmla="*/ 33 w 38"/>
                <a:gd name="T71" fmla="*/ 24 h 58"/>
                <a:gd name="T72" fmla="*/ 27 w 38"/>
                <a:gd name="T73" fmla="*/ 25 h 58"/>
                <a:gd name="T74" fmla="*/ 25 w 38"/>
                <a:gd name="T75" fmla="*/ 25 h 58"/>
                <a:gd name="T76" fmla="*/ 20 w 38"/>
                <a:gd name="T77" fmla="*/ 26 h 58"/>
                <a:gd name="T78" fmla="*/ 17 w 38"/>
                <a:gd name="T79" fmla="*/ 26 h 58"/>
                <a:gd name="T80" fmla="*/ 15 w 38"/>
                <a:gd name="T81" fmla="*/ 30 h 58"/>
                <a:gd name="T82" fmla="*/ 15 w 38"/>
                <a:gd name="T83" fmla="*/ 36 h 58"/>
                <a:gd name="T84" fmla="*/ 15 w 38"/>
                <a:gd name="T85" fmla="*/ 42 h 58"/>
                <a:gd name="T86" fmla="*/ 17 w 38"/>
                <a:gd name="T87" fmla="*/ 46 h 58"/>
                <a:gd name="T88" fmla="*/ 19 w 38"/>
                <a:gd name="T89" fmla="*/ 48 h 58"/>
                <a:gd name="T90" fmla="*/ 20 w 38"/>
                <a:gd name="T91" fmla="*/ 50 h 58"/>
                <a:gd name="T92" fmla="*/ 22 w 38"/>
                <a:gd name="T93" fmla="*/ 51 h 58"/>
                <a:gd name="T94" fmla="*/ 25 w 38"/>
                <a:gd name="T95" fmla="*/ 51 h 58"/>
                <a:gd name="T96" fmla="*/ 29 w 38"/>
                <a:gd name="T97" fmla="*/ 49 h 58"/>
                <a:gd name="T98" fmla="*/ 36 w 38"/>
                <a:gd name="T99" fmla="*/ 4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" h="58">
                  <a:moveTo>
                    <a:pt x="36" y="49"/>
                  </a:moveTo>
                  <a:cubicBezTo>
                    <a:pt x="36" y="51"/>
                    <a:pt x="35" y="52"/>
                    <a:pt x="33" y="53"/>
                  </a:cubicBezTo>
                  <a:cubicBezTo>
                    <a:pt x="33" y="54"/>
                    <a:pt x="32" y="55"/>
                    <a:pt x="30" y="56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4" y="58"/>
                    <a:pt x="23" y="58"/>
                    <a:pt x="22" y="58"/>
                  </a:cubicBezTo>
                  <a:cubicBezTo>
                    <a:pt x="22" y="58"/>
                    <a:pt x="21" y="58"/>
                    <a:pt x="21" y="57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2" y="25"/>
                    <a:pt x="1" y="24"/>
                    <a:pt x="1" y="22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8" y="5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5" y="0"/>
                    <a:pt x="16" y="1"/>
                    <a:pt x="16" y="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7" y="5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7" y="18"/>
                    <a:pt x="38" y="19"/>
                    <a:pt x="38" y="21"/>
                  </a:cubicBezTo>
                  <a:cubicBezTo>
                    <a:pt x="38" y="22"/>
                    <a:pt x="38" y="22"/>
                    <a:pt x="37" y="22"/>
                  </a:cubicBezTo>
                  <a:cubicBezTo>
                    <a:pt x="36" y="23"/>
                    <a:pt x="34" y="23"/>
                    <a:pt x="33" y="24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0" y="24"/>
                    <a:pt x="28" y="25"/>
                    <a:pt x="27" y="25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8" y="26"/>
                  </a:cubicBezTo>
                  <a:cubicBezTo>
                    <a:pt x="18" y="26"/>
                    <a:pt x="17" y="26"/>
                    <a:pt x="17" y="26"/>
                  </a:cubicBezTo>
                  <a:cubicBezTo>
                    <a:pt x="16" y="26"/>
                    <a:pt x="16" y="26"/>
                    <a:pt x="15" y="26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8"/>
                    <a:pt x="17" y="48"/>
                    <a:pt x="19" y="48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2" y="51"/>
                    <a:pt x="23" y="51"/>
                    <a:pt x="23" y="51"/>
                  </a:cubicBezTo>
                  <a:cubicBezTo>
                    <a:pt x="24" y="51"/>
                    <a:pt x="24" y="51"/>
                    <a:pt x="25" y="51"/>
                  </a:cubicBezTo>
                  <a:cubicBezTo>
                    <a:pt x="26" y="50"/>
                    <a:pt x="27" y="49"/>
                    <a:pt x="28" y="49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0" y="48"/>
                    <a:pt x="31" y="47"/>
                    <a:pt x="32" y="47"/>
                  </a:cubicBezTo>
                  <a:cubicBezTo>
                    <a:pt x="34" y="47"/>
                    <a:pt x="35" y="47"/>
                    <a:pt x="36" y="48"/>
                  </a:cubicBezTo>
                  <a:lnTo>
                    <a:pt x="36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7"/>
            <p:cNvSpPr>
              <a:spLocks noEditPoints="1"/>
            </p:cNvSpPr>
            <p:nvPr userDrawn="1"/>
          </p:nvSpPr>
          <p:spPr bwMode="auto">
            <a:xfrm>
              <a:off x="520" y="411"/>
              <a:ext cx="70" cy="110"/>
            </a:xfrm>
            <a:custGeom>
              <a:avLst/>
              <a:gdLst>
                <a:gd name="T0" fmla="*/ 30 w 34"/>
                <a:gd name="T1" fmla="*/ 44 h 53"/>
                <a:gd name="T2" fmla="*/ 27 w 34"/>
                <a:gd name="T3" fmla="*/ 47 h 53"/>
                <a:gd name="T4" fmla="*/ 23 w 34"/>
                <a:gd name="T5" fmla="*/ 50 h 53"/>
                <a:gd name="T6" fmla="*/ 19 w 34"/>
                <a:gd name="T7" fmla="*/ 51 h 53"/>
                <a:gd name="T8" fmla="*/ 14 w 34"/>
                <a:gd name="T9" fmla="*/ 52 h 53"/>
                <a:gd name="T10" fmla="*/ 10 w 34"/>
                <a:gd name="T11" fmla="*/ 51 h 53"/>
                <a:gd name="T12" fmla="*/ 3 w 34"/>
                <a:gd name="T13" fmla="*/ 47 h 53"/>
                <a:gd name="T14" fmla="*/ 2 w 34"/>
                <a:gd name="T15" fmla="*/ 43 h 53"/>
                <a:gd name="T16" fmla="*/ 1 w 34"/>
                <a:gd name="T17" fmla="*/ 33 h 53"/>
                <a:gd name="T18" fmla="*/ 1 w 34"/>
                <a:gd name="T19" fmla="*/ 29 h 53"/>
                <a:gd name="T20" fmla="*/ 2 w 34"/>
                <a:gd name="T21" fmla="*/ 26 h 53"/>
                <a:gd name="T22" fmla="*/ 4 w 34"/>
                <a:gd name="T23" fmla="*/ 20 h 53"/>
                <a:gd name="T24" fmla="*/ 3 w 34"/>
                <a:gd name="T25" fmla="*/ 16 h 53"/>
                <a:gd name="T26" fmla="*/ 6 w 34"/>
                <a:gd name="T27" fmla="*/ 14 h 53"/>
                <a:gd name="T28" fmla="*/ 10 w 34"/>
                <a:gd name="T29" fmla="*/ 9 h 53"/>
                <a:gd name="T30" fmla="*/ 11 w 34"/>
                <a:gd name="T31" fmla="*/ 6 h 53"/>
                <a:gd name="T32" fmla="*/ 15 w 34"/>
                <a:gd name="T33" fmla="*/ 3 h 53"/>
                <a:gd name="T34" fmla="*/ 18 w 34"/>
                <a:gd name="T35" fmla="*/ 1 h 53"/>
                <a:gd name="T36" fmla="*/ 23 w 34"/>
                <a:gd name="T37" fmla="*/ 0 h 53"/>
                <a:gd name="T38" fmla="*/ 28 w 34"/>
                <a:gd name="T39" fmla="*/ 4 h 53"/>
                <a:gd name="T40" fmla="*/ 30 w 34"/>
                <a:gd name="T41" fmla="*/ 10 h 53"/>
                <a:gd name="T42" fmla="*/ 28 w 34"/>
                <a:gd name="T43" fmla="*/ 17 h 53"/>
                <a:gd name="T44" fmla="*/ 20 w 34"/>
                <a:gd name="T45" fmla="*/ 24 h 53"/>
                <a:gd name="T46" fmla="*/ 15 w 34"/>
                <a:gd name="T47" fmla="*/ 27 h 53"/>
                <a:gd name="T48" fmla="*/ 10 w 34"/>
                <a:gd name="T49" fmla="*/ 27 h 53"/>
                <a:gd name="T50" fmla="*/ 8 w 34"/>
                <a:gd name="T51" fmla="*/ 30 h 53"/>
                <a:gd name="T52" fmla="*/ 8 w 34"/>
                <a:gd name="T53" fmla="*/ 36 h 53"/>
                <a:gd name="T54" fmla="*/ 7 w 34"/>
                <a:gd name="T55" fmla="*/ 39 h 53"/>
                <a:gd name="T56" fmla="*/ 10 w 34"/>
                <a:gd name="T57" fmla="*/ 43 h 53"/>
                <a:gd name="T58" fmla="*/ 13 w 34"/>
                <a:gd name="T59" fmla="*/ 44 h 53"/>
                <a:gd name="T60" fmla="*/ 19 w 34"/>
                <a:gd name="T61" fmla="*/ 43 h 53"/>
                <a:gd name="T62" fmla="*/ 21 w 34"/>
                <a:gd name="T63" fmla="*/ 41 h 53"/>
                <a:gd name="T64" fmla="*/ 25 w 34"/>
                <a:gd name="T65" fmla="*/ 39 h 53"/>
                <a:gd name="T66" fmla="*/ 32 w 34"/>
                <a:gd name="T67" fmla="*/ 35 h 53"/>
                <a:gd name="T68" fmla="*/ 23 w 34"/>
                <a:gd name="T69" fmla="*/ 8 h 53"/>
                <a:gd name="T70" fmla="*/ 21 w 34"/>
                <a:gd name="T71" fmla="*/ 8 h 53"/>
                <a:gd name="T72" fmla="*/ 19 w 34"/>
                <a:gd name="T73" fmla="*/ 9 h 53"/>
                <a:gd name="T74" fmla="*/ 14 w 34"/>
                <a:gd name="T75" fmla="*/ 15 h 53"/>
                <a:gd name="T76" fmla="*/ 12 w 34"/>
                <a:gd name="T77" fmla="*/ 19 h 53"/>
                <a:gd name="T78" fmla="*/ 15 w 34"/>
                <a:gd name="T79" fmla="*/ 17 h 53"/>
                <a:gd name="T80" fmla="*/ 18 w 34"/>
                <a:gd name="T81" fmla="*/ 16 h 53"/>
                <a:gd name="T82" fmla="*/ 20 w 34"/>
                <a:gd name="T83" fmla="*/ 15 h 53"/>
                <a:gd name="T84" fmla="*/ 22 w 34"/>
                <a:gd name="T85" fmla="*/ 13 h 53"/>
                <a:gd name="T86" fmla="*/ 24 w 34"/>
                <a:gd name="T87" fmla="*/ 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4" h="53">
                  <a:moveTo>
                    <a:pt x="34" y="39"/>
                  </a:moveTo>
                  <a:cubicBezTo>
                    <a:pt x="34" y="39"/>
                    <a:pt x="33" y="40"/>
                    <a:pt x="32" y="42"/>
                  </a:cubicBezTo>
                  <a:cubicBezTo>
                    <a:pt x="32" y="43"/>
                    <a:pt x="31" y="44"/>
                    <a:pt x="30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29" y="46"/>
                    <a:pt x="29" y="46"/>
                    <a:pt x="29" y="46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2" y="50"/>
                    <a:pt x="22" y="50"/>
                    <a:pt x="21" y="50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1"/>
                    <a:pt x="20" y="51"/>
                    <a:pt x="19" y="51"/>
                  </a:cubicBezTo>
                  <a:cubicBezTo>
                    <a:pt x="18" y="51"/>
                    <a:pt x="18" y="51"/>
                    <a:pt x="17" y="53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4" y="52"/>
                  </a:cubicBezTo>
                  <a:cubicBezTo>
                    <a:pt x="14" y="52"/>
                    <a:pt x="13" y="52"/>
                    <a:pt x="12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7" y="50"/>
                    <a:pt x="5" y="50"/>
                    <a:pt x="5" y="48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7"/>
                    <a:pt x="2" y="26"/>
                    <a:pt x="2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3" y="20"/>
                    <a:pt x="4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3" y="18"/>
                    <a:pt x="3" y="17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5"/>
                    <a:pt x="3" y="14"/>
                    <a:pt x="4" y="13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7" y="14"/>
                    <a:pt x="7" y="13"/>
                  </a:cubicBezTo>
                  <a:cubicBezTo>
                    <a:pt x="8" y="12"/>
                    <a:pt x="9" y="10"/>
                    <a:pt x="9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8"/>
                    <a:pt x="10" y="8"/>
                    <a:pt x="10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4"/>
                    <a:pt x="14" y="4"/>
                    <a:pt x="15" y="3"/>
                  </a:cubicBezTo>
                  <a:cubicBezTo>
                    <a:pt x="15" y="3"/>
                    <a:pt x="16" y="3"/>
                    <a:pt x="16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1"/>
                    <a:pt x="20" y="0"/>
                    <a:pt x="21" y="0"/>
                  </a:cubicBezTo>
                  <a:cubicBezTo>
                    <a:pt x="22" y="0"/>
                    <a:pt x="22" y="0"/>
                    <a:pt x="23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5" y="2"/>
                    <a:pt x="26" y="2"/>
                    <a:pt x="26" y="2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30" y="5"/>
                    <a:pt x="30" y="7"/>
                    <a:pt x="30" y="9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3" y="23"/>
                    <a:pt x="21" y="24"/>
                    <a:pt x="20" y="24"/>
                  </a:cubicBezTo>
                  <a:cubicBezTo>
                    <a:pt x="20" y="25"/>
                    <a:pt x="19" y="26"/>
                    <a:pt x="18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8"/>
                    <a:pt x="9" y="29"/>
                    <a:pt x="9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4"/>
                    <a:pt x="8" y="35"/>
                    <a:pt x="8" y="36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7" y="38"/>
                    <a:pt x="7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40"/>
                    <a:pt x="7" y="40"/>
                    <a:pt x="8" y="40"/>
                  </a:cubicBezTo>
                  <a:cubicBezTo>
                    <a:pt x="8" y="41"/>
                    <a:pt x="8" y="42"/>
                    <a:pt x="9" y="42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40"/>
                    <a:pt x="25" y="39"/>
                    <a:pt x="25" y="39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7" y="38"/>
                    <a:pt x="28" y="38"/>
                    <a:pt x="28" y="36"/>
                  </a:cubicBezTo>
                  <a:cubicBezTo>
                    <a:pt x="29" y="36"/>
                    <a:pt x="30" y="35"/>
                    <a:pt x="31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3" y="36"/>
                    <a:pt x="34" y="38"/>
                    <a:pt x="34" y="39"/>
                  </a:cubicBezTo>
                  <a:moveTo>
                    <a:pt x="23" y="8"/>
                  </a:move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8"/>
                    <a:pt x="21" y="8"/>
                    <a:pt x="21" y="8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7"/>
                    <a:pt x="13" y="18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3" y="19"/>
                    <a:pt x="14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0"/>
                    <a:pt x="24" y="10"/>
                    <a:pt x="24" y="9"/>
                  </a:cubicBezTo>
                  <a:cubicBezTo>
                    <a:pt x="24" y="9"/>
                    <a:pt x="24" y="9"/>
                    <a:pt x="23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38"/>
            <p:cNvSpPr>
              <a:spLocks/>
            </p:cNvSpPr>
            <p:nvPr userDrawn="1"/>
          </p:nvSpPr>
          <p:spPr bwMode="auto">
            <a:xfrm>
              <a:off x="605" y="421"/>
              <a:ext cx="78" cy="94"/>
            </a:xfrm>
            <a:custGeom>
              <a:avLst/>
              <a:gdLst>
                <a:gd name="T0" fmla="*/ 33 w 38"/>
                <a:gd name="T1" fmla="*/ 8 h 45"/>
                <a:gd name="T2" fmla="*/ 30 w 38"/>
                <a:gd name="T3" fmla="*/ 9 h 45"/>
                <a:gd name="T4" fmla="*/ 27 w 38"/>
                <a:gd name="T5" fmla="*/ 10 h 45"/>
                <a:gd name="T6" fmla="*/ 26 w 38"/>
                <a:gd name="T7" fmla="*/ 11 h 45"/>
                <a:gd name="T8" fmla="*/ 22 w 38"/>
                <a:gd name="T9" fmla="*/ 14 h 45"/>
                <a:gd name="T10" fmla="*/ 19 w 38"/>
                <a:gd name="T11" fmla="*/ 16 h 45"/>
                <a:gd name="T12" fmla="*/ 17 w 38"/>
                <a:gd name="T13" fmla="*/ 19 h 45"/>
                <a:gd name="T14" fmla="*/ 15 w 38"/>
                <a:gd name="T15" fmla="*/ 22 h 45"/>
                <a:gd name="T16" fmla="*/ 14 w 38"/>
                <a:gd name="T17" fmla="*/ 24 h 45"/>
                <a:gd name="T18" fmla="*/ 13 w 38"/>
                <a:gd name="T19" fmla="*/ 26 h 45"/>
                <a:gd name="T20" fmla="*/ 12 w 38"/>
                <a:gd name="T21" fmla="*/ 28 h 45"/>
                <a:gd name="T22" fmla="*/ 12 w 38"/>
                <a:gd name="T23" fmla="*/ 29 h 45"/>
                <a:gd name="T24" fmla="*/ 10 w 38"/>
                <a:gd name="T25" fmla="*/ 32 h 45"/>
                <a:gd name="T26" fmla="*/ 10 w 38"/>
                <a:gd name="T27" fmla="*/ 36 h 45"/>
                <a:gd name="T28" fmla="*/ 10 w 38"/>
                <a:gd name="T29" fmla="*/ 38 h 45"/>
                <a:gd name="T30" fmla="*/ 12 w 38"/>
                <a:gd name="T31" fmla="*/ 41 h 45"/>
                <a:gd name="T32" fmla="*/ 9 w 38"/>
                <a:gd name="T33" fmla="*/ 44 h 45"/>
                <a:gd name="T34" fmla="*/ 3 w 38"/>
                <a:gd name="T35" fmla="*/ 44 h 45"/>
                <a:gd name="T36" fmla="*/ 2 w 38"/>
                <a:gd name="T37" fmla="*/ 41 h 45"/>
                <a:gd name="T38" fmla="*/ 2 w 38"/>
                <a:gd name="T39" fmla="*/ 37 h 45"/>
                <a:gd name="T40" fmla="*/ 2 w 38"/>
                <a:gd name="T41" fmla="*/ 34 h 45"/>
                <a:gd name="T42" fmla="*/ 2 w 38"/>
                <a:gd name="T43" fmla="*/ 31 h 45"/>
                <a:gd name="T44" fmla="*/ 2 w 38"/>
                <a:gd name="T45" fmla="*/ 27 h 45"/>
                <a:gd name="T46" fmla="*/ 2 w 38"/>
                <a:gd name="T47" fmla="*/ 25 h 45"/>
                <a:gd name="T48" fmla="*/ 2 w 38"/>
                <a:gd name="T49" fmla="*/ 22 h 45"/>
                <a:gd name="T50" fmla="*/ 2 w 38"/>
                <a:gd name="T51" fmla="*/ 20 h 45"/>
                <a:gd name="T52" fmla="*/ 2 w 38"/>
                <a:gd name="T53" fmla="*/ 17 h 45"/>
                <a:gd name="T54" fmla="*/ 2 w 38"/>
                <a:gd name="T55" fmla="*/ 14 h 45"/>
                <a:gd name="T56" fmla="*/ 0 w 38"/>
                <a:gd name="T57" fmla="*/ 11 h 45"/>
                <a:gd name="T58" fmla="*/ 1 w 38"/>
                <a:gd name="T59" fmla="*/ 9 h 45"/>
                <a:gd name="T60" fmla="*/ 0 w 38"/>
                <a:gd name="T61" fmla="*/ 5 h 45"/>
                <a:gd name="T62" fmla="*/ 4 w 38"/>
                <a:gd name="T63" fmla="*/ 0 h 45"/>
                <a:gd name="T64" fmla="*/ 7 w 38"/>
                <a:gd name="T65" fmla="*/ 3 h 45"/>
                <a:gd name="T66" fmla="*/ 8 w 38"/>
                <a:gd name="T67" fmla="*/ 7 h 45"/>
                <a:gd name="T68" fmla="*/ 9 w 38"/>
                <a:gd name="T69" fmla="*/ 13 h 45"/>
                <a:gd name="T70" fmla="*/ 9 w 38"/>
                <a:gd name="T71" fmla="*/ 15 h 45"/>
                <a:gd name="T72" fmla="*/ 9 w 38"/>
                <a:gd name="T73" fmla="*/ 20 h 45"/>
                <a:gd name="T74" fmla="*/ 9 w 38"/>
                <a:gd name="T75" fmla="*/ 21 h 45"/>
                <a:gd name="T76" fmla="*/ 10 w 38"/>
                <a:gd name="T77" fmla="*/ 21 h 45"/>
                <a:gd name="T78" fmla="*/ 11 w 38"/>
                <a:gd name="T79" fmla="*/ 18 h 45"/>
                <a:gd name="T80" fmla="*/ 13 w 38"/>
                <a:gd name="T81" fmla="*/ 16 h 45"/>
                <a:gd name="T82" fmla="*/ 14 w 38"/>
                <a:gd name="T83" fmla="*/ 13 h 45"/>
                <a:gd name="T84" fmla="*/ 17 w 38"/>
                <a:gd name="T85" fmla="*/ 10 h 45"/>
                <a:gd name="T86" fmla="*/ 18 w 38"/>
                <a:gd name="T87" fmla="*/ 8 h 45"/>
                <a:gd name="T88" fmla="*/ 20 w 38"/>
                <a:gd name="T89" fmla="*/ 8 h 45"/>
                <a:gd name="T90" fmla="*/ 21 w 38"/>
                <a:gd name="T91" fmla="*/ 7 h 45"/>
                <a:gd name="T92" fmla="*/ 23 w 38"/>
                <a:gd name="T93" fmla="*/ 6 h 45"/>
                <a:gd name="T94" fmla="*/ 24 w 38"/>
                <a:gd name="T95" fmla="*/ 5 h 45"/>
                <a:gd name="T96" fmla="*/ 27 w 38"/>
                <a:gd name="T97" fmla="*/ 3 h 45"/>
                <a:gd name="T98" fmla="*/ 31 w 38"/>
                <a:gd name="T99" fmla="*/ 2 h 45"/>
                <a:gd name="T100" fmla="*/ 31 w 38"/>
                <a:gd name="T101" fmla="*/ 2 h 45"/>
                <a:gd name="T102" fmla="*/ 33 w 38"/>
                <a:gd name="T103" fmla="*/ 2 h 45"/>
                <a:gd name="T104" fmla="*/ 38 w 38"/>
                <a:gd name="T105" fmla="*/ 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" h="45">
                  <a:moveTo>
                    <a:pt x="37" y="8"/>
                  </a:moveTo>
                  <a:cubicBezTo>
                    <a:pt x="33" y="8"/>
                    <a:pt x="33" y="8"/>
                    <a:pt x="33" y="8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5"/>
                    <a:pt x="20" y="16"/>
                    <a:pt x="19" y="1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7"/>
                    <a:pt x="10" y="37"/>
                  </a:cubicBezTo>
                  <a:cubicBezTo>
                    <a:pt x="10" y="37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7"/>
                    <a:pt x="2" y="37"/>
                  </a:cubicBezTo>
                  <a:cubicBezTo>
                    <a:pt x="2" y="36"/>
                    <a:pt x="2" y="36"/>
                    <a:pt x="2" y="35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1" y="33"/>
                    <a:pt x="1" y="32"/>
                  </a:cubicBezTo>
                  <a:cubicBezTo>
                    <a:pt x="1" y="32"/>
                    <a:pt x="2" y="31"/>
                    <a:pt x="2" y="31"/>
                  </a:cubicBezTo>
                  <a:cubicBezTo>
                    <a:pt x="2" y="31"/>
                    <a:pt x="2" y="30"/>
                    <a:pt x="2" y="28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7"/>
                    <a:pt x="2" y="17"/>
                  </a:cubicBezTo>
                  <a:cubicBezTo>
                    <a:pt x="2" y="16"/>
                    <a:pt x="2" y="15"/>
                    <a:pt x="1" y="15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1" y="1"/>
                    <a:pt x="4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9"/>
                    <a:pt x="9" y="11"/>
                    <a:pt x="9" y="1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1"/>
                    <a:pt x="10" y="2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8"/>
                    <a:pt x="11" y="18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1"/>
                    <a:pt x="17" y="10"/>
                    <a:pt x="17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2" y="2"/>
                  </a:cubicBezTo>
                  <a:cubicBezTo>
                    <a:pt x="32" y="2"/>
                    <a:pt x="33" y="2"/>
                    <a:pt x="33" y="2"/>
                  </a:cubicBezTo>
                  <a:cubicBezTo>
                    <a:pt x="34" y="2"/>
                    <a:pt x="34" y="2"/>
                    <a:pt x="35" y="2"/>
                  </a:cubicBezTo>
                  <a:cubicBezTo>
                    <a:pt x="37" y="2"/>
                    <a:pt x="37" y="3"/>
                    <a:pt x="38" y="4"/>
                  </a:cubicBezTo>
                  <a:lnTo>
                    <a:pt x="3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39"/>
            <p:cNvSpPr>
              <a:spLocks/>
            </p:cNvSpPr>
            <p:nvPr userDrawn="1"/>
          </p:nvSpPr>
          <p:spPr bwMode="auto">
            <a:xfrm>
              <a:off x="675" y="415"/>
              <a:ext cx="89" cy="98"/>
            </a:xfrm>
            <a:custGeom>
              <a:avLst/>
              <a:gdLst>
                <a:gd name="T0" fmla="*/ 40 w 43"/>
                <a:gd name="T1" fmla="*/ 41 h 47"/>
                <a:gd name="T2" fmla="*/ 36 w 43"/>
                <a:gd name="T3" fmla="*/ 44 h 47"/>
                <a:gd name="T4" fmla="*/ 31 w 43"/>
                <a:gd name="T5" fmla="*/ 45 h 47"/>
                <a:gd name="T6" fmla="*/ 26 w 43"/>
                <a:gd name="T7" fmla="*/ 46 h 47"/>
                <a:gd name="T8" fmla="*/ 22 w 43"/>
                <a:gd name="T9" fmla="*/ 46 h 47"/>
                <a:gd name="T10" fmla="*/ 19 w 43"/>
                <a:gd name="T11" fmla="*/ 46 h 47"/>
                <a:gd name="T12" fmla="*/ 14 w 43"/>
                <a:gd name="T13" fmla="*/ 46 h 47"/>
                <a:gd name="T14" fmla="*/ 9 w 43"/>
                <a:gd name="T15" fmla="*/ 45 h 47"/>
                <a:gd name="T16" fmla="*/ 5 w 43"/>
                <a:gd name="T17" fmla="*/ 45 h 47"/>
                <a:gd name="T18" fmla="*/ 0 w 43"/>
                <a:gd name="T19" fmla="*/ 37 h 47"/>
                <a:gd name="T20" fmla="*/ 6 w 43"/>
                <a:gd name="T21" fmla="*/ 36 h 47"/>
                <a:gd name="T22" fmla="*/ 10 w 43"/>
                <a:gd name="T23" fmla="*/ 38 h 47"/>
                <a:gd name="T24" fmla="*/ 12 w 43"/>
                <a:gd name="T25" fmla="*/ 40 h 47"/>
                <a:gd name="T26" fmla="*/ 28 w 43"/>
                <a:gd name="T27" fmla="*/ 38 h 47"/>
                <a:gd name="T28" fmla="*/ 30 w 43"/>
                <a:gd name="T29" fmla="*/ 38 h 47"/>
                <a:gd name="T30" fmla="*/ 34 w 43"/>
                <a:gd name="T31" fmla="*/ 36 h 47"/>
                <a:gd name="T32" fmla="*/ 32 w 43"/>
                <a:gd name="T33" fmla="*/ 34 h 47"/>
                <a:gd name="T34" fmla="*/ 31 w 43"/>
                <a:gd name="T35" fmla="*/ 33 h 47"/>
                <a:gd name="T36" fmla="*/ 28 w 43"/>
                <a:gd name="T37" fmla="*/ 32 h 47"/>
                <a:gd name="T38" fmla="*/ 24 w 43"/>
                <a:gd name="T39" fmla="*/ 31 h 47"/>
                <a:gd name="T40" fmla="*/ 21 w 43"/>
                <a:gd name="T41" fmla="*/ 31 h 47"/>
                <a:gd name="T42" fmla="*/ 16 w 43"/>
                <a:gd name="T43" fmla="*/ 28 h 47"/>
                <a:gd name="T44" fmla="*/ 9 w 43"/>
                <a:gd name="T45" fmla="*/ 25 h 47"/>
                <a:gd name="T46" fmla="*/ 5 w 43"/>
                <a:gd name="T47" fmla="*/ 14 h 47"/>
                <a:gd name="T48" fmla="*/ 9 w 43"/>
                <a:gd name="T49" fmla="*/ 7 h 47"/>
                <a:gd name="T50" fmla="*/ 14 w 43"/>
                <a:gd name="T51" fmla="*/ 4 h 47"/>
                <a:gd name="T52" fmla="*/ 23 w 43"/>
                <a:gd name="T53" fmla="*/ 1 h 47"/>
                <a:gd name="T54" fmla="*/ 33 w 43"/>
                <a:gd name="T55" fmla="*/ 1 h 47"/>
                <a:gd name="T56" fmla="*/ 37 w 43"/>
                <a:gd name="T57" fmla="*/ 4 h 47"/>
                <a:gd name="T58" fmla="*/ 33 w 43"/>
                <a:gd name="T59" fmla="*/ 10 h 47"/>
                <a:gd name="T60" fmla="*/ 29 w 43"/>
                <a:gd name="T61" fmla="*/ 8 h 47"/>
                <a:gd name="T62" fmla="*/ 26 w 43"/>
                <a:gd name="T63" fmla="*/ 8 h 47"/>
                <a:gd name="T64" fmla="*/ 19 w 43"/>
                <a:gd name="T65" fmla="*/ 10 h 47"/>
                <a:gd name="T66" fmla="*/ 16 w 43"/>
                <a:gd name="T67" fmla="*/ 11 h 47"/>
                <a:gd name="T68" fmla="*/ 15 w 43"/>
                <a:gd name="T69" fmla="*/ 13 h 47"/>
                <a:gd name="T70" fmla="*/ 12 w 43"/>
                <a:gd name="T71" fmla="*/ 17 h 47"/>
                <a:gd name="T72" fmla="*/ 15 w 43"/>
                <a:gd name="T73" fmla="*/ 21 h 47"/>
                <a:gd name="T74" fmla="*/ 21 w 43"/>
                <a:gd name="T75" fmla="*/ 24 h 47"/>
                <a:gd name="T76" fmla="*/ 28 w 43"/>
                <a:gd name="T77" fmla="*/ 26 h 47"/>
                <a:gd name="T78" fmla="*/ 32 w 43"/>
                <a:gd name="T79" fmla="*/ 27 h 47"/>
                <a:gd name="T80" fmla="*/ 36 w 43"/>
                <a:gd name="T81" fmla="*/ 28 h 47"/>
                <a:gd name="T82" fmla="*/ 42 w 43"/>
                <a:gd name="T83" fmla="*/ 33 h 47"/>
                <a:gd name="T84" fmla="*/ 43 w 43"/>
                <a:gd name="T85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47">
                  <a:moveTo>
                    <a:pt x="42" y="38"/>
                  </a:moveTo>
                  <a:cubicBezTo>
                    <a:pt x="40" y="41"/>
                    <a:pt x="40" y="41"/>
                    <a:pt x="40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23" y="46"/>
                    <a:pt x="24" y="46"/>
                    <a:pt x="24" y="46"/>
                  </a:cubicBezTo>
                  <a:cubicBezTo>
                    <a:pt x="24" y="46"/>
                    <a:pt x="22" y="46"/>
                    <a:pt x="19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6" y="46"/>
                    <a:pt x="15" y="46"/>
                    <a:pt x="14" y="46"/>
                  </a:cubicBezTo>
                  <a:cubicBezTo>
                    <a:pt x="13" y="46"/>
                    <a:pt x="12" y="46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0" y="45"/>
                    <a:pt x="9" y="45"/>
                    <a:pt x="9" y="45"/>
                  </a:cubicBezTo>
                  <a:cubicBezTo>
                    <a:pt x="9" y="45"/>
                    <a:pt x="8" y="46"/>
                    <a:pt x="7" y="46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5" y="45"/>
                    <a:pt x="5" y="45"/>
                    <a:pt x="4" y="44"/>
                  </a:cubicBezTo>
                  <a:cubicBezTo>
                    <a:pt x="2" y="44"/>
                    <a:pt x="0" y="42"/>
                    <a:pt x="0" y="3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9" y="36"/>
                    <a:pt x="9" y="37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2" y="37"/>
                    <a:pt x="33" y="37"/>
                    <a:pt x="34" y="3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28" y="32"/>
                    <a:pt x="28" y="32"/>
                  </a:cubicBezTo>
                  <a:cubicBezTo>
                    <a:pt x="27" y="32"/>
                    <a:pt x="26" y="32"/>
                    <a:pt x="25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2"/>
                    <a:pt x="6" y="11"/>
                    <a:pt x="7" y="10"/>
                  </a:cubicBezTo>
                  <a:cubicBezTo>
                    <a:pt x="8" y="9"/>
                    <a:pt x="9" y="8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6"/>
                    <a:pt x="11" y="6"/>
                    <a:pt x="12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4" y="2"/>
                    <a:pt x="34" y="2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6" y="9"/>
                    <a:pt x="34" y="10"/>
                    <a:pt x="33" y="10"/>
                  </a:cubicBezTo>
                  <a:cubicBezTo>
                    <a:pt x="32" y="10"/>
                    <a:pt x="31" y="10"/>
                    <a:pt x="30" y="9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4" y="9"/>
                    <a:pt x="23" y="9"/>
                  </a:cubicBezTo>
                  <a:cubicBezTo>
                    <a:pt x="22" y="9"/>
                    <a:pt x="21" y="9"/>
                    <a:pt x="20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6"/>
                    <a:pt x="12" y="16"/>
                    <a:pt x="12" y="17"/>
                  </a:cubicBezTo>
                  <a:cubicBezTo>
                    <a:pt x="12" y="19"/>
                    <a:pt x="12" y="19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2"/>
                    <a:pt x="17" y="22"/>
                    <a:pt x="17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30" y="26"/>
                    <a:pt x="31" y="27"/>
                    <a:pt x="32" y="27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1"/>
                    <a:pt x="40" y="32"/>
                    <a:pt x="41" y="32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5"/>
                    <a:pt x="43" y="36"/>
                    <a:pt x="43" y="36"/>
                  </a:cubicBezTo>
                  <a:cubicBezTo>
                    <a:pt x="43" y="37"/>
                    <a:pt x="43" y="37"/>
                    <a:pt x="43" y="37"/>
                  </a:cubicBezTo>
                  <a:lnTo>
                    <a:pt x="42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40"/>
            <p:cNvSpPr>
              <a:spLocks noEditPoints="1"/>
            </p:cNvSpPr>
            <p:nvPr userDrawn="1"/>
          </p:nvSpPr>
          <p:spPr bwMode="auto">
            <a:xfrm>
              <a:off x="758" y="419"/>
              <a:ext cx="31" cy="13"/>
            </a:xfrm>
            <a:custGeom>
              <a:avLst/>
              <a:gdLst>
                <a:gd name="T0" fmla="*/ 15 w 15"/>
                <a:gd name="T1" fmla="*/ 4 h 6"/>
                <a:gd name="T2" fmla="*/ 14 w 15"/>
                <a:gd name="T3" fmla="*/ 3 h 6"/>
                <a:gd name="T4" fmla="*/ 14 w 15"/>
                <a:gd name="T5" fmla="*/ 2 h 6"/>
                <a:gd name="T6" fmla="*/ 14 w 15"/>
                <a:gd name="T7" fmla="*/ 1 h 6"/>
                <a:gd name="T8" fmla="*/ 14 w 15"/>
                <a:gd name="T9" fmla="*/ 1 h 6"/>
                <a:gd name="T10" fmla="*/ 14 w 15"/>
                <a:gd name="T11" fmla="*/ 0 h 6"/>
                <a:gd name="T12" fmla="*/ 13 w 15"/>
                <a:gd name="T13" fmla="*/ 0 h 6"/>
                <a:gd name="T14" fmla="*/ 13 w 15"/>
                <a:gd name="T15" fmla="*/ 1 h 6"/>
                <a:gd name="T16" fmla="*/ 12 w 15"/>
                <a:gd name="T17" fmla="*/ 2 h 6"/>
                <a:gd name="T18" fmla="*/ 11 w 15"/>
                <a:gd name="T19" fmla="*/ 3 h 6"/>
                <a:gd name="T20" fmla="*/ 11 w 15"/>
                <a:gd name="T21" fmla="*/ 3 h 6"/>
                <a:gd name="T22" fmla="*/ 9 w 15"/>
                <a:gd name="T23" fmla="*/ 2 h 6"/>
                <a:gd name="T24" fmla="*/ 9 w 15"/>
                <a:gd name="T25" fmla="*/ 1 h 6"/>
                <a:gd name="T26" fmla="*/ 9 w 15"/>
                <a:gd name="T27" fmla="*/ 1 h 6"/>
                <a:gd name="T28" fmla="*/ 8 w 15"/>
                <a:gd name="T29" fmla="*/ 0 h 6"/>
                <a:gd name="T30" fmla="*/ 6 w 15"/>
                <a:gd name="T31" fmla="*/ 0 h 6"/>
                <a:gd name="T32" fmla="*/ 5 w 15"/>
                <a:gd name="T33" fmla="*/ 0 h 6"/>
                <a:gd name="T34" fmla="*/ 4 w 15"/>
                <a:gd name="T35" fmla="*/ 0 h 6"/>
                <a:gd name="T36" fmla="*/ 3 w 15"/>
                <a:gd name="T37" fmla="*/ 0 h 6"/>
                <a:gd name="T38" fmla="*/ 1 w 15"/>
                <a:gd name="T39" fmla="*/ 0 h 6"/>
                <a:gd name="T40" fmla="*/ 0 w 15"/>
                <a:gd name="T41" fmla="*/ 1 h 6"/>
                <a:gd name="T42" fmla="*/ 1 w 15"/>
                <a:gd name="T43" fmla="*/ 1 h 6"/>
                <a:gd name="T44" fmla="*/ 3 w 15"/>
                <a:gd name="T45" fmla="*/ 2 h 6"/>
                <a:gd name="T46" fmla="*/ 3 w 15"/>
                <a:gd name="T47" fmla="*/ 2 h 6"/>
                <a:gd name="T48" fmla="*/ 3 w 15"/>
                <a:gd name="T49" fmla="*/ 3 h 6"/>
                <a:gd name="T50" fmla="*/ 3 w 15"/>
                <a:gd name="T51" fmla="*/ 4 h 6"/>
                <a:gd name="T52" fmla="*/ 3 w 15"/>
                <a:gd name="T53" fmla="*/ 5 h 6"/>
                <a:gd name="T54" fmla="*/ 3 w 15"/>
                <a:gd name="T55" fmla="*/ 6 h 6"/>
                <a:gd name="T56" fmla="*/ 4 w 15"/>
                <a:gd name="T57" fmla="*/ 5 h 6"/>
                <a:gd name="T58" fmla="*/ 4 w 15"/>
                <a:gd name="T59" fmla="*/ 4 h 6"/>
                <a:gd name="T60" fmla="*/ 4 w 15"/>
                <a:gd name="T61" fmla="*/ 4 h 6"/>
                <a:gd name="T62" fmla="*/ 4 w 15"/>
                <a:gd name="T63" fmla="*/ 2 h 6"/>
                <a:gd name="T64" fmla="*/ 4 w 15"/>
                <a:gd name="T65" fmla="*/ 1 h 6"/>
                <a:gd name="T66" fmla="*/ 5 w 15"/>
                <a:gd name="T67" fmla="*/ 1 h 6"/>
                <a:gd name="T68" fmla="*/ 6 w 15"/>
                <a:gd name="T69" fmla="*/ 1 h 6"/>
                <a:gd name="T70" fmla="*/ 7 w 15"/>
                <a:gd name="T71" fmla="*/ 1 h 6"/>
                <a:gd name="T72" fmla="*/ 7 w 15"/>
                <a:gd name="T73" fmla="*/ 2 h 6"/>
                <a:gd name="T74" fmla="*/ 7 w 15"/>
                <a:gd name="T75" fmla="*/ 4 h 6"/>
                <a:gd name="T76" fmla="*/ 7 w 15"/>
                <a:gd name="T77" fmla="*/ 5 h 6"/>
                <a:gd name="T78" fmla="*/ 8 w 15"/>
                <a:gd name="T79" fmla="*/ 5 h 6"/>
                <a:gd name="T80" fmla="*/ 8 w 15"/>
                <a:gd name="T81" fmla="*/ 4 h 6"/>
                <a:gd name="T82" fmla="*/ 9 w 15"/>
                <a:gd name="T83" fmla="*/ 2 h 6"/>
                <a:gd name="T84" fmla="*/ 9 w 15"/>
                <a:gd name="T85" fmla="*/ 3 h 6"/>
                <a:gd name="T86" fmla="*/ 10 w 15"/>
                <a:gd name="T87" fmla="*/ 4 h 6"/>
                <a:gd name="T88" fmla="*/ 10 w 15"/>
                <a:gd name="T89" fmla="*/ 5 h 6"/>
                <a:gd name="T90" fmla="*/ 11 w 15"/>
                <a:gd name="T91" fmla="*/ 5 h 6"/>
                <a:gd name="T92" fmla="*/ 12 w 15"/>
                <a:gd name="T93" fmla="*/ 4 h 6"/>
                <a:gd name="T94" fmla="*/ 13 w 15"/>
                <a:gd name="T95" fmla="*/ 3 h 6"/>
                <a:gd name="T96" fmla="*/ 13 w 15"/>
                <a:gd name="T97" fmla="*/ 3 h 6"/>
                <a:gd name="T98" fmla="*/ 13 w 15"/>
                <a:gd name="T99" fmla="*/ 4 h 6"/>
                <a:gd name="T100" fmla="*/ 14 w 15"/>
                <a:gd name="T101" fmla="*/ 6 h 6"/>
                <a:gd name="T102" fmla="*/ 8 w 15"/>
                <a:gd name="T10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" h="6">
                  <a:moveTo>
                    <a:pt x="15" y="5"/>
                  </a:move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3"/>
                    <a:pt x="15" y="3"/>
                  </a:cubicBezTo>
                  <a:cubicBezTo>
                    <a:pt x="15" y="3"/>
                    <a:pt x="14" y="3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8" y="6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5"/>
                    <a:pt x="13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lose/>
                  <a:moveTo>
                    <a:pt x="8" y="1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26976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9144000" cy="6769912"/>
          </a:xfrm>
          <a:prstGeom prst="rect">
            <a:avLst/>
          </a:prstGeom>
        </p:spPr>
      </p:pic>
      <p:grpSp>
        <p:nvGrpSpPr>
          <p:cNvPr id="15" name="Group 16"/>
          <p:cNvGrpSpPr>
            <a:grpSpLocks noChangeAspect="1"/>
          </p:cNvGrpSpPr>
          <p:nvPr userDrawn="1"/>
        </p:nvGrpSpPr>
        <p:grpSpPr bwMode="auto">
          <a:xfrm>
            <a:off x="422028" y="468922"/>
            <a:ext cx="1493036" cy="902403"/>
            <a:chOff x="-1" y="0"/>
            <a:chExt cx="862" cy="521"/>
          </a:xfrm>
          <a:solidFill>
            <a:schemeClr val="accent1"/>
          </a:solidFill>
        </p:grpSpPr>
        <p:sp>
          <p:nvSpPr>
            <p:cNvPr id="16" name="Freeform 17"/>
            <p:cNvSpPr>
              <a:spLocks/>
            </p:cNvSpPr>
            <p:nvPr userDrawn="1"/>
          </p:nvSpPr>
          <p:spPr bwMode="auto">
            <a:xfrm>
              <a:off x="381" y="168"/>
              <a:ext cx="36" cy="33"/>
            </a:xfrm>
            <a:custGeom>
              <a:avLst/>
              <a:gdLst>
                <a:gd name="T0" fmla="*/ 27 w 36"/>
                <a:gd name="T1" fmla="*/ 33 h 33"/>
                <a:gd name="T2" fmla="*/ 27 w 36"/>
                <a:gd name="T3" fmla="*/ 11 h 33"/>
                <a:gd name="T4" fmla="*/ 19 w 36"/>
                <a:gd name="T5" fmla="*/ 23 h 33"/>
                <a:gd name="T6" fmla="*/ 9 w 36"/>
                <a:gd name="T7" fmla="*/ 11 h 33"/>
                <a:gd name="T8" fmla="*/ 9 w 36"/>
                <a:gd name="T9" fmla="*/ 33 h 33"/>
                <a:gd name="T10" fmla="*/ 0 w 36"/>
                <a:gd name="T11" fmla="*/ 33 h 33"/>
                <a:gd name="T12" fmla="*/ 0 w 36"/>
                <a:gd name="T13" fmla="*/ 0 h 33"/>
                <a:gd name="T14" fmla="*/ 9 w 36"/>
                <a:gd name="T15" fmla="*/ 0 h 33"/>
                <a:gd name="T16" fmla="*/ 19 w 36"/>
                <a:gd name="T17" fmla="*/ 13 h 33"/>
                <a:gd name="T18" fmla="*/ 27 w 36"/>
                <a:gd name="T19" fmla="*/ 0 h 33"/>
                <a:gd name="T20" fmla="*/ 36 w 36"/>
                <a:gd name="T21" fmla="*/ 0 h 33"/>
                <a:gd name="T22" fmla="*/ 36 w 36"/>
                <a:gd name="T23" fmla="*/ 33 h 33"/>
                <a:gd name="T24" fmla="*/ 27 w 36"/>
                <a:gd name="T2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3">
                  <a:moveTo>
                    <a:pt x="27" y="33"/>
                  </a:moveTo>
                  <a:lnTo>
                    <a:pt x="27" y="11"/>
                  </a:lnTo>
                  <a:lnTo>
                    <a:pt x="19" y="23"/>
                  </a:lnTo>
                  <a:lnTo>
                    <a:pt x="9" y="11"/>
                  </a:lnTo>
                  <a:lnTo>
                    <a:pt x="9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9" y="0"/>
                  </a:lnTo>
                  <a:lnTo>
                    <a:pt x="19" y="13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33"/>
                  </a:lnTo>
                  <a:lnTo>
                    <a:pt x="27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 noEditPoints="1"/>
            </p:cNvSpPr>
            <p:nvPr userDrawn="1"/>
          </p:nvSpPr>
          <p:spPr bwMode="auto">
            <a:xfrm>
              <a:off x="423" y="168"/>
              <a:ext cx="25" cy="33"/>
            </a:xfrm>
            <a:custGeom>
              <a:avLst/>
              <a:gdLst>
                <a:gd name="T0" fmla="*/ 7 w 12"/>
                <a:gd name="T1" fmla="*/ 16 h 16"/>
                <a:gd name="T2" fmla="*/ 0 w 12"/>
                <a:gd name="T3" fmla="*/ 16 h 16"/>
                <a:gd name="T4" fmla="*/ 0 w 12"/>
                <a:gd name="T5" fmla="*/ 0 h 16"/>
                <a:gd name="T6" fmla="*/ 6 w 12"/>
                <a:gd name="T7" fmla="*/ 0 h 16"/>
                <a:gd name="T8" fmla="*/ 11 w 12"/>
                <a:gd name="T9" fmla="*/ 4 h 16"/>
                <a:gd name="T10" fmla="*/ 9 w 12"/>
                <a:gd name="T11" fmla="*/ 7 h 16"/>
                <a:gd name="T12" fmla="*/ 12 w 12"/>
                <a:gd name="T13" fmla="*/ 11 h 16"/>
                <a:gd name="T14" fmla="*/ 7 w 12"/>
                <a:gd name="T15" fmla="*/ 16 h 16"/>
                <a:gd name="T16" fmla="*/ 5 w 12"/>
                <a:gd name="T17" fmla="*/ 3 h 16"/>
                <a:gd name="T18" fmla="*/ 4 w 12"/>
                <a:gd name="T19" fmla="*/ 3 h 16"/>
                <a:gd name="T20" fmla="*/ 4 w 12"/>
                <a:gd name="T21" fmla="*/ 6 h 16"/>
                <a:gd name="T22" fmla="*/ 5 w 12"/>
                <a:gd name="T23" fmla="*/ 6 h 16"/>
                <a:gd name="T24" fmla="*/ 8 w 12"/>
                <a:gd name="T25" fmla="*/ 4 h 16"/>
                <a:gd name="T26" fmla="*/ 5 w 12"/>
                <a:gd name="T27" fmla="*/ 3 h 16"/>
                <a:gd name="T28" fmla="*/ 6 w 12"/>
                <a:gd name="T29" fmla="*/ 9 h 16"/>
                <a:gd name="T30" fmla="*/ 4 w 12"/>
                <a:gd name="T31" fmla="*/ 9 h 16"/>
                <a:gd name="T32" fmla="*/ 4 w 12"/>
                <a:gd name="T33" fmla="*/ 13 h 16"/>
                <a:gd name="T34" fmla="*/ 6 w 12"/>
                <a:gd name="T35" fmla="*/ 13 h 16"/>
                <a:gd name="T36" fmla="*/ 8 w 12"/>
                <a:gd name="T37" fmla="*/ 11 h 16"/>
                <a:gd name="T38" fmla="*/ 6 w 12"/>
                <a:gd name="T39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6">
                  <a:moveTo>
                    <a:pt x="7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2"/>
                    <a:pt x="11" y="4"/>
                  </a:cubicBezTo>
                  <a:cubicBezTo>
                    <a:pt x="11" y="5"/>
                    <a:pt x="10" y="7"/>
                    <a:pt x="9" y="7"/>
                  </a:cubicBezTo>
                  <a:cubicBezTo>
                    <a:pt x="10" y="8"/>
                    <a:pt x="12" y="9"/>
                    <a:pt x="12" y="11"/>
                  </a:cubicBezTo>
                  <a:cubicBezTo>
                    <a:pt x="12" y="14"/>
                    <a:pt x="9" y="16"/>
                    <a:pt x="7" y="16"/>
                  </a:cubicBezTo>
                  <a:moveTo>
                    <a:pt x="5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7" y="6"/>
                    <a:pt x="8" y="5"/>
                    <a:pt x="8" y="4"/>
                  </a:cubicBezTo>
                  <a:cubicBezTo>
                    <a:pt x="8" y="3"/>
                    <a:pt x="7" y="3"/>
                    <a:pt x="5" y="3"/>
                  </a:cubicBezTo>
                  <a:moveTo>
                    <a:pt x="6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3"/>
                    <a:pt x="8" y="12"/>
                    <a:pt x="8" y="11"/>
                  </a:cubicBezTo>
                  <a:cubicBezTo>
                    <a:pt x="8" y="10"/>
                    <a:pt x="8" y="9"/>
                    <a:pt x="6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9"/>
            <p:cNvSpPr>
              <a:spLocks/>
            </p:cNvSpPr>
            <p:nvPr userDrawn="1"/>
          </p:nvSpPr>
          <p:spPr bwMode="auto">
            <a:xfrm>
              <a:off x="452" y="168"/>
              <a:ext cx="22" cy="33"/>
            </a:xfrm>
            <a:custGeom>
              <a:avLst/>
              <a:gdLst>
                <a:gd name="T0" fmla="*/ 8 w 22"/>
                <a:gd name="T1" fmla="*/ 6 h 33"/>
                <a:gd name="T2" fmla="*/ 8 w 22"/>
                <a:gd name="T3" fmla="*/ 13 h 33"/>
                <a:gd name="T4" fmla="*/ 18 w 22"/>
                <a:gd name="T5" fmla="*/ 13 h 33"/>
                <a:gd name="T6" fmla="*/ 18 w 22"/>
                <a:gd name="T7" fmla="*/ 19 h 33"/>
                <a:gd name="T8" fmla="*/ 8 w 22"/>
                <a:gd name="T9" fmla="*/ 19 h 33"/>
                <a:gd name="T10" fmla="*/ 8 w 22"/>
                <a:gd name="T11" fmla="*/ 33 h 33"/>
                <a:gd name="T12" fmla="*/ 0 w 22"/>
                <a:gd name="T13" fmla="*/ 33 h 33"/>
                <a:gd name="T14" fmla="*/ 0 w 22"/>
                <a:gd name="T15" fmla="*/ 0 h 33"/>
                <a:gd name="T16" fmla="*/ 22 w 22"/>
                <a:gd name="T17" fmla="*/ 0 h 33"/>
                <a:gd name="T18" fmla="*/ 22 w 22"/>
                <a:gd name="T19" fmla="*/ 6 h 33"/>
                <a:gd name="T20" fmla="*/ 8 w 22"/>
                <a:gd name="T21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33">
                  <a:moveTo>
                    <a:pt x="8" y="6"/>
                  </a:moveTo>
                  <a:lnTo>
                    <a:pt x="8" y="13"/>
                  </a:lnTo>
                  <a:lnTo>
                    <a:pt x="18" y="13"/>
                  </a:lnTo>
                  <a:lnTo>
                    <a:pt x="18" y="19"/>
                  </a:lnTo>
                  <a:lnTo>
                    <a:pt x="8" y="19"/>
                  </a:lnTo>
                  <a:lnTo>
                    <a:pt x="8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6"/>
                  </a:lnTo>
                  <a:lnTo>
                    <a:pt x="8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0"/>
            <p:cNvSpPr>
              <a:spLocks noEditPoints="1"/>
            </p:cNvSpPr>
            <p:nvPr userDrawn="1"/>
          </p:nvSpPr>
          <p:spPr bwMode="auto">
            <a:xfrm>
              <a:off x="425" y="13"/>
              <a:ext cx="225" cy="201"/>
            </a:xfrm>
            <a:custGeom>
              <a:avLst/>
              <a:gdLst>
                <a:gd name="T0" fmla="*/ 5 w 109"/>
                <a:gd name="T1" fmla="*/ 50 h 97"/>
                <a:gd name="T2" fmla="*/ 6 w 109"/>
                <a:gd name="T3" fmla="*/ 50 h 97"/>
                <a:gd name="T4" fmla="*/ 73 w 109"/>
                <a:gd name="T5" fmla="*/ 21 h 97"/>
                <a:gd name="T6" fmla="*/ 57 w 109"/>
                <a:gd name="T7" fmla="*/ 34 h 97"/>
                <a:gd name="T8" fmla="*/ 64 w 109"/>
                <a:gd name="T9" fmla="*/ 25 h 97"/>
                <a:gd name="T10" fmla="*/ 63 w 109"/>
                <a:gd name="T11" fmla="*/ 19 h 97"/>
                <a:gd name="T12" fmla="*/ 76 w 109"/>
                <a:gd name="T13" fmla="*/ 15 h 97"/>
                <a:gd name="T14" fmla="*/ 86 w 109"/>
                <a:gd name="T15" fmla="*/ 38 h 97"/>
                <a:gd name="T16" fmla="*/ 75 w 109"/>
                <a:gd name="T17" fmla="*/ 47 h 97"/>
                <a:gd name="T18" fmla="*/ 77 w 109"/>
                <a:gd name="T19" fmla="*/ 35 h 97"/>
                <a:gd name="T20" fmla="*/ 91 w 109"/>
                <a:gd name="T21" fmla="*/ 18 h 97"/>
                <a:gd name="T22" fmla="*/ 92 w 109"/>
                <a:gd name="T23" fmla="*/ 34 h 97"/>
                <a:gd name="T24" fmla="*/ 76 w 109"/>
                <a:gd name="T25" fmla="*/ 74 h 97"/>
                <a:gd name="T26" fmla="*/ 32 w 109"/>
                <a:gd name="T27" fmla="*/ 88 h 97"/>
                <a:gd name="T28" fmla="*/ 35 w 109"/>
                <a:gd name="T29" fmla="*/ 86 h 97"/>
                <a:gd name="T30" fmla="*/ 30 w 109"/>
                <a:gd name="T31" fmla="*/ 84 h 97"/>
                <a:gd name="T32" fmla="*/ 40 w 109"/>
                <a:gd name="T33" fmla="*/ 81 h 97"/>
                <a:gd name="T34" fmla="*/ 38 w 109"/>
                <a:gd name="T35" fmla="*/ 79 h 97"/>
                <a:gd name="T36" fmla="*/ 46 w 109"/>
                <a:gd name="T37" fmla="*/ 77 h 97"/>
                <a:gd name="T38" fmla="*/ 49 w 109"/>
                <a:gd name="T39" fmla="*/ 75 h 97"/>
                <a:gd name="T40" fmla="*/ 52 w 109"/>
                <a:gd name="T41" fmla="*/ 72 h 97"/>
                <a:gd name="T42" fmla="*/ 53 w 109"/>
                <a:gd name="T43" fmla="*/ 70 h 97"/>
                <a:gd name="T44" fmla="*/ 58 w 109"/>
                <a:gd name="T45" fmla="*/ 67 h 97"/>
                <a:gd name="T46" fmla="*/ 48 w 109"/>
                <a:gd name="T47" fmla="*/ 66 h 97"/>
                <a:gd name="T48" fmla="*/ 55 w 109"/>
                <a:gd name="T49" fmla="*/ 64 h 97"/>
                <a:gd name="T50" fmla="*/ 60 w 109"/>
                <a:gd name="T51" fmla="*/ 63 h 97"/>
                <a:gd name="T52" fmla="*/ 52 w 109"/>
                <a:gd name="T53" fmla="*/ 60 h 97"/>
                <a:gd name="T54" fmla="*/ 61 w 109"/>
                <a:gd name="T55" fmla="*/ 58 h 97"/>
                <a:gd name="T56" fmla="*/ 65 w 109"/>
                <a:gd name="T57" fmla="*/ 55 h 97"/>
                <a:gd name="T58" fmla="*/ 54 w 109"/>
                <a:gd name="T59" fmla="*/ 56 h 97"/>
                <a:gd name="T60" fmla="*/ 54 w 109"/>
                <a:gd name="T61" fmla="*/ 55 h 97"/>
                <a:gd name="T62" fmla="*/ 66 w 109"/>
                <a:gd name="T63" fmla="*/ 48 h 97"/>
                <a:gd name="T64" fmla="*/ 49 w 109"/>
                <a:gd name="T65" fmla="*/ 52 h 97"/>
                <a:gd name="T66" fmla="*/ 7 w 109"/>
                <a:gd name="T67" fmla="*/ 58 h 97"/>
                <a:gd name="T68" fmla="*/ 10 w 109"/>
                <a:gd name="T69" fmla="*/ 52 h 97"/>
                <a:gd name="T70" fmla="*/ 8 w 109"/>
                <a:gd name="T71" fmla="*/ 48 h 97"/>
                <a:gd name="T72" fmla="*/ 3 w 109"/>
                <a:gd name="T73" fmla="*/ 40 h 97"/>
                <a:gd name="T74" fmla="*/ 10 w 109"/>
                <a:gd name="T75" fmla="*/ 40 h 97"/>
                <a:gd name="T76" fmla="*/ 13 w 109"/>
                <a:gd name="T77" fmla="*/ 44 h 97"/>
                <a:gd name="T78" fmla="*/ 28 w 109"/>
                <a:gd name="T79" fmla="*/ 54 h 97"/>
                <a:gd name="T80" fmla="*/ 40 w 109"/>
                <a:gd name="T81" fmla="*/ 38 h 97"/>
                <a:gd name="T82" fmla="*/ 43 w 109"/>
                <a:gd name="T83" fmla="*/ 20 h 97"/>
                <a:gd name="T84" fmla="*/ 55 w 109"/>
                <a:gd name="T85" fmla="*/ 14 h 97"/>
                <a:gd name="T86" fmla="*/ 49 w 109"/>
                <a:gd name="T87" fmla="*/ 33 h 97"/>
                <a:gd name="T88" fmla="*/ 60 w 109"/>
                <a:gd name="T89" fmla="*/ 41 h 97"/>
                <a:gd name="T90" fmla="*/ 77 w 109"/>
                <a:gd name="T91" fmla="*/ 56 h 97"/>
                <a:gd name="T92" fmla="*/ 90 w 109"/>
                <a:gd name="T93" fmla="*/ 54 h 97"/>
                <a:gd name="T94" fmla="*/ 89 w 109"/>
                <a:gd name="T95" fmla="*/ 6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9" h="97">
                  <a:moveTo>
                    <a:pt x="6" y="50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5" y="50"/>
                    <a:pt x="4" y="50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5" y="49"/>
                    <a:pt x="6" y="49"/>
                    <a:pt x="6" y="50"/>
                  </a:cubicBezTo>
                  <a:moveTo>
                    <a:pt x="76" y="15"/>
                  </a:moveTo>
                  <a:cubicBezTo>
                    <a:pt x="76" y="16"/>
                    <a:pt x="74" y="17"/>
                    <a:pt x="74" y="18"/>
                  </a:cubicBezTo>
                  <a:cubicBezTo>
                    <a:pt x="73" y="19"/>
                    <a:pt x="73" y="20"/>
                    <a:pt x="73" y="21"/>
                  </a:cubicBezTo>
                  <a:cubicBezTo>
                    <a:pt x="71" y="23"/>
                    <a:pt x="70" y="24"/>
                    <a:pt x="69" y="26"/>
                  </a:cubicBezTo>
                  <a:cubicBezTo>
                    <a:pt x="68" y="29"/>
                    <a:pt x="69" y="32"/>
                    <a:pt x="66" y="34"/>
                  </a:cubicBezTo>
                  <a:cubicBezTo>
                    <a:pt x="64" y="35"/>
                    <a:pt x="58" y="37"/>
                    <a:pt x="57" y="34"/>
                  </a:cubicBezTo>
                  <a:cubicBezTo>
                    <a:pt x="56" y="32"/>
                    <a:pt x="59" y="28"/>
                    <a:pt x="59" y="29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60" y="27"/>
                    <a:pt x="62" y="25"/>
                    <a:pt x="64" y="25"/>
                  </a:cubicBezTo>
                  <a:cubicBezTo>
                    <a:pt x="64" y="25"/>
                    <a:pt x="64" y="25"/>
                    <a:pt x="64" y="25"/>
                  </a:cubicBezTo>
                  <a:cubicBezTo>
                    <a:pt x="64" y="24"/>
                    <a:pt x="62" y="24"/>
                    <a:pt x="62" y="23"/>
                  </a:cubicBezTo>
                  <a:cubicBezTo>
                    <a:pt x="62" y="22"/>
                    <a:pt x="63" y="20"/>
                    <a:pt x="63" y="19"/>
                  </a:cubicBezTo>
                  <a:cubicBezTo>
                    <a:pt x="66" y="13"/>
                    <a:pt x="71" y="7"/>
                    <a:pt x="76" y="2"/>
                  </a:cubicBezTo>
                  <a:cubicBezTo>
                    <a:pt x="83" y="3"/>
                    <a:pt x="77" y="9"/>
                    <a:pt x="77" y="12"/>
                  </a:cubicBezTo>
                  <a:cubicBezTo>
                    <a:pt x="76" y="13"/>
                    <a:pt x="76" y="14"/>
                    <a:pt x="76" y="15"/>
                  </a:cubicBezTo>
                  <a:moveTo>
                    <a:pt x="92" y="34"/>
                  </a:moveTo>
                  <a:cubicBezTo>
                    <a:pt x="91" y="35"/>
                    <a:pt x="90" y="35"/>
                    <a:pt x="89" y="35"/>
                  </a:cubicBezTo>
                  <a:cubicBezTo>
                    <a:pt x="88" y="36"/>
                    <a:pt x="87" y="37"/>
                    <a:pt x="86" y="38"/>
                  </a:cubicBezTo>
                  <a:cubicBezTo>
                    <a:pt x="85" y="39"/>
                    <a:pt x="85" y="40"/>
                    <a:pt x="84" y="41"/>
                  </a:cubicBezTo>
                  <a:cubicBezTo>
                    <a:pt x="83" y="43"/>
                    <a:pt x="82" y="45"/>
                    <a:pt x="80" y="47"/>
                  </a:cubicBezTo>
                  <a:cubicBezTo>
                    <a:pt x="79" y="48"/>
                    <a:pt x="76" y="48"/>
                    <a:pt x="75" y="47"/>
                  </a:cubicBezTo>
                  <a:cubicBezTo>
                    <a:pt x="73" y="46"/>
                    <a:pt x="71" y="44"/>
                    <a:pt x="71" y="42"/>
                  </a:cubicBezTo>
                  <a:cubicBezTo>
                    <a:pt x="72" y="41"/>
                    <a:pt x="72" y="40"/>
                    <a:pt x="73" y="39"/>
                  </a:cubicBezTo>
                  <a:cubicBezTo>
                    <a:pt x="74" y="37"/>
                    <a:pt x="76" y="36"/>
                    <a:pt x="77" y="35"/>
                  </a:cubicBezTo>
                  <a:cubicBezTo>
                    <a:pt x="78" y="34"/>
                    <a:pt x="78" y="32"/>
                    <a:pt x="79" y="31"/>
                  </a:cubicBezTo>
                  <a:cubicBezTo>
                    <a:pt x="80" y="29"/>
                    <a:pt x="89" y="19"/>
                    <a:pt x="90" y="19"/>
                  </a:cubicBezTo>
                  <a:cubicBezTo>
                    <a:pt x="91" y="18"/>
                    <a:pt x="91" y="18"/>
                    <a:pt x="91" y="18"/>
                  </a:cubicBezTo>
                  <a:cubicBezTo>
                    <a:pt x="94" y="18"/>
                    <a:pt x="97" y="18"/>
                    <a:pt x="97" y="22"/>
                  </a:cubicBezTo>
                  <a:cubicBezTo>
                    <a:pt x="98" y="27"/>
                    <a:pt x="97" y="29"/>
                    <a:pt x="94" y="32"/>
                  </a:cubicBezTo>
                  <a:cubicBezTo>
                    <a:pt x="93" y="33"/>
                    <a:pt x="92" y="33"/>
                    <a:pt x="92" y="34"/>
                  </a:cubicBezTo>
                  <a:moveTo>
                    <a:pt x="89" y="63"/>
                  </a:moveTo>
                  <a:cubicBezTo>
                    <a:pt x="86" y="64"/>
                    <a:pt x="84" y="63"/>
                    <a:pt x="82" y="64"/>
                  </a:cubicBezTo>
                  <a:cubicBezTo>
                    <a:pt x="77" y="67"/>
                    <a:pt x="78" y="69"/>
                    <a:pt x="76" y="74"/>
                  </a:cubicBezTo>
                  <a:cubicBezTo>
                    <a:pt x="71" y="84"/>
                    <a:pt x="65" y="94"/>
                    <a:pt x="53" y="96"/>
                  </a:cubicBezTo>
                  <a:cubicBezTo>
                    <a:pt x="47" y="97"/>
                    <a:pt x="40" y="93"/>
                    <a:pt x="36" y="90"/>
                  </a:cubicBezTo>
                  <a:cubicBezTo>
                    <a:pt x="35" y="89"/>
                    <a:pt x="33" y="88"/>
                    <a:pt x="32" y="88"/>
                  </a:cubicBezTo>
                  <a:cubicBezTo>
                    <a:pt x="32" y="87"/>
                    <a:pt x="32" y="87"/>
                    <a:pt x="33" y="87"/>
                  </a:cubicBezTo>
                  <a:cubicBezTo>
                    <a:pt x="33" y="87"/>
                    <a:pt x="34" y="86"/>
                    <a:pt x="35" y="86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5"/>
                    <a:pt x="34" y="85"/>
                    <a:pt x="34" y="85"/>
                  </a:cubicBezTo>
                  <a:cubicBezTo>
                    <a:pt x="33" y="85"/>
                    <a:pt x="29" y="84"/>
                    <a:pt x="30" y="84"/>
                  </a:cubicBezTo>
                  <a:cubicBezTo>
                    <a:pt x="30" y="83"/>
                    <a:pt x="36" y="83"/>
                    <a:pt x="37" y="83"/>
                  </a:cubicBezTo>
                  <a:cubicBezTo>
                    <a:pt x="38" y="83"/>
                    <a:pt x="39" y="82"/>
                    <a:pt x="40" y="82"/>
                  </a:cubicBezTo>
                  <a:cubicBezTo>
                    <a:pt x="40" y="81"/>
                    <a:pt x="40" y="81"/>
                    <a:pt x="40" y="81"/>
                  </a:cubicBezTo>
                  <a:cubicBezTo>
                    <a:pt x="39" y="81"/>
                    <a:pt x="32" y="81"/>
                    <a:pt x="32" y="80"/>
                  </a:cubicBezTo>
                  <a:cubicBezTo>
                    <a:pt x="33" y="80"/>
                    <a:pt x="34" y="79"/>
                    <a:pt x="35" y="79"/>
                  </a:cubicBezTo>
                  <a:cubicBezTo>
                    <a:pt x="36" y="79"/>
                    <a:pt x="37" y="79"/>
                    <a:pt x="38" y="79"/>
                  </a:cubicBezTo>
                  <a:cubicBezTo>
                    <a:pt x="39" y="79"/>
                    <a:pt x="40" y="79"/>
                    <a:pt x="41" y="79"/>
                  </a:cubicBezTo>
                  <a:cubicBezTo>
                    <a:pt x="43" y="78"/>
                    <a:pt x="44" y="78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5" y="77"/>
                    <a:pt x="38" y="76"/>
                    <a:pt x="3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7" y="75"/>
                    <a:pt x="48" y="75"/>
                    <a:pt x="49" y="75"/>
                  </a:cubicBezTo>
                  <a:cubicBezTo>
                    <a:pt x="49" y="74"/>
                    <a:pt x="52" y="73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0" y="72"/>
                    <a:pt x="43" y="71"/>
                    <a:pt x="43" y="70"/>
                  </a:cubicBezTo>
                  <a:cubicBezTo>
                    <a:pt x="46" y="69"/>
                    <a:pt x="50" y="70"/>
                    <a:pt x="53" y="70"/>
                  </a:cubicBezTo>
                  <a:cubicBezTo>
                    <a:pt x="53" y="70"/>
                    <a:pt x="53" y="70"/>
                    <a:pt x="53" y="70"/>
                  </a:cubicBezTo>
                  <a:cubicBezTo>
                    <a:pt x="55" y="69"/>
                    <a:pt x="58" y="67"/>
                    <a:pt x="58" y="67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6" y="67"/>
                    <a:pt x="54" y="67"/>
                    <a:pt x="52" y="67"/>
                  </a:cubicBezTo>
                  <a:cubicBezTo>
                    <a:pt x="51" y="67"/>
                    <a:pt x="49" y="66"/>
                    <a:pt x="48" y="66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50" y="65"/>
                    <a:pt x="52" y="64"/>
                    <a:pt x="54" y="64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5" y="65"/>
                    <a:pt x="55" y="64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56" y="64"/>
                    <a:pt x="56" y="64"/>
                    <a:pt x="56" y="64"/>
                  </a:cubicBezTo>
                  <a:cubicBezTo>
                    <a:pt x="57" y="64"/>
                    <a:pt x="59" y="63"/>
                    <a:pt x="60" y="63"/>
                  </a:cubicBezTo>
                  <a:cubicBezTo>
                    <a:pt x="61" y="63"/>
                    <a:pt x="62" y="61"/>
                    <a:pt x="63" y="61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2" y="61"/>
                    <a:pt x="52" y="62"/>
                    <a:pt x="52" y="60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53" y="60"/>
                    <a:pt x="55" y="59"/>
                    <a:pt x="57" y="59"/>
                  </a:cubicBezTo>
                  <a:cubicBezTo>
                    <a:pt x="58" y="59"/>
                    <a:pt x="59" y="59"/>
                    <a:pt x="61" y="58"/>
                  </a:cubicBezTo>
                  <a:cubicBezTo>
                    <a:pt x="63" y="58"/>
                    <a:pt x="64" y="56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4"/>
                    <a:pt x="65" y="54"/>
                    <a:pt x="65" y="54"/>
                  </a:cubicBezTo>
                  <a:cubicBezTo>
                    <a:pt x="61" y="55"/>
                    <a:pt x="58" y="56"/>
                    <a:pt x="54" y="56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5" y="55"/>
                    <a:pt x="61" y="53"/>
                    <a:pt x="61" y="53"/>
                  </a:cubicBezTo>
                  <a:cubicBezTo>
                    <a:pt x="62" y="53"/>
                    <a:pt x="61" y="52"/>
                    <a:pt x="61" y="53"/>
                  </a:cubicBezTo>
                  <a:cubicBezTo>
                    <a:pt x="63" y="52"/>
                    <a:pt x="66" y="51"/>
                    <a:pt x="66" y="48"/>
                  </a:cubicBezTo>
                  <a:cubicBezTo>
                    <a:pt x="64" y="49"/>
                    <a:pt x="63" y="49"/>
                    <a:pt x="61" y="49"/>
                  </a:cubicBezTo>
                  <a:cubicBezTo>
                    <a:pt x="59" y="49"/>
                    <a:pt x="57" y="50"/>
                    <a:pt x="55" y="50"/>
                  </a:cubicBezTo>
                  <a:cubicBezTo>
                    <a:pt x="53" y="50"/>
                    <a:pt x="50" y="51"/>
                    <a:pt x="49" y="52"/>
                  </a:cubicBezTo>
                  <a:cubicBezTo>
                    <a:pt x="47" y="52"/>
                    <a:pt x="45" y="53"/>
                    <a:pt x="44" y="54"/>
                  </a:cubicBezTo>
                  <a:cubicBezTo>
                    <a:pt x="36" y="59"/>
                    <a:pt x="23" y="71"/>
                    <a:pt x="12" y="65"/>
                  </a:cubicBezTo>
                  <a:cubicBezTo>
                    <a:pt x="10" y="63"/>
                    <a:pt x="7" y="61"/>
                    <a:pt x="7" y="58"/>
                  </a:cubicBezTo>
                  <a:cubicBezTo>
                    <a:pt x="7" y="57"/>
                    <a:pt x="7" y="55"/>
                    <a:pt x="7" y="54"/>
                  </a:cubicBezTo>
                  <a:cubicBezTo>
                    <a:pt x="8" y="53"/>
                    <a:pt x="9" y="53"/>
                    <a:pt x="9" y="52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2"/>
                    <a:pt x="13" y="52"/>
                    <a:pt x="13" y="51"/>
                  </a:cubicBezTo>
                  <a:cubicBezTo>
                    <a:pt x="13" y="50"/>
                    <a:pt x="11" y="49"/>
                    <a:pt x="11" y="49"/>
                  </a:cubicBezTo>
                  <a:cubicBezTo>
                    <a:pt x="10" y="49"/>
                    <a:pt x="9" y="48"/>
                    <a:pt x="8" y="48"/>
                  </a:cubicBezTo>
                  <a:cubicBezTo>
                    <a:pt x="7" y="48"/>
                    <a:pt x="6" y="47"/>
                    <a:pt x="5" y="47"/>
                  </a:cubicBezTo>
                  <a:cubicBezTo>
                    <a:pt x="4" y="46"/>
                    <a:pt x="2" y="47"/>
                    <a:pt x="1" y="46"/>
                  </a:cubicBezTo>
                  <a:cubicBezTo>
                    <a:pt x="0" y="45"/>
                    <a:pt x="2" y="41"/>
                    <a:pt x="3" y="40"/>
                  </a:cubicBezTo>
                  <a:cubicBezTo>
                    <a:pt x="4" y="39"/>
                    <a:pt x="5" y="39"/>
                    <a:pt x="6" y="39"/>
                  </a:cubicBezTo>
                  <a:cubicBezTo>
                    <a:pt x="6" y="39"/>
                    <a:pt x="7" y="39"/>
                    <a:pt x="7" y="39"/>
                  </a:cubicBezTo>
                  <a:cubicBezTo>
                    <a:pt x="8" y="39"/>
                    <a:pt x="9" y="39"/>
                    <a:pt x="10" y="40"/>
                  </a:cubicBezTo>
                  <a:cubicBezTo>
                    <a:pt x="10" y="40"/>
                    <a:pt x="11" y="41"/>
                    <a:pt x="11" y="41"/>
                  </a:cubicBezTo>
                  <a:cubicBezTo>
                    <a:pt x="11" y="42"/>
                    <a:pt x="12" y="42"/>
                    <a:pt x="12" y="43"/>
                  </a:cubicBezTo>
                  <a:cubicBezTo>
                    <a:pt x="13" y="43"/>
                    <a:pt x="13" y="44"/>
                    <a:pt x="13" y="44"/>
                  </a:cubicBezTo>
                  <a:cubicBezTo>
                    <a:pt x="14" y="45"/>
                    <a:pt x="15" y="47"/>
                    <a:pt x="16" y="48"/>
                  </a:cubicBezTo>
                  <a:cubicBezTo>
                    <a:pt x="19" y="52"/>
                    <a:pt x="18" y="54"/>
                    <a:pt x="24" y="55"/>
                  </a:cubicBezTo>
                  <a:cubicBezTo>
                    <a:pt x="25" y="55"/>
                    <a:pt x="28" y="55"/>
                    <a:pt x="28" y="54"/>
                  </a:cubicBezTo>
                  <a:cubicBezTo>
                    <a:pt x="30" y="54"/>
                    <a:pt x="36" y="53"/>
                    <a:pt x="37" y="51"/>
                  </a:cubicBezTo>
                  <a:cubicBezTo>
                    <a:pt x="38" y="50"/>
                    <a:pt x="37" y="46"/>
                    <a:pt x="37" y="44"/>
                  </a:cubicBezTo>
                  <a:cubicBezTo>
                    <a:pt x="38" y="42"/>
                    <a:pt x="39" y="40"/>
                    <a:pt x="40" y="38"/>
                  </a:cubicBezTo>
                  <a:cubicBezTo>
                    <a:pt x="40" y="35"/>
                    <a:pt x="40" y="32"/>
                    <a:pt x="41" y="29"/>
                  </a:cubicBezTo>
                  <a:cubicBezTo>
                    <a:pt x="40" y="28"/>
                    <a:pt x="40" y="27"/>
                    <a:pt x="40" y="26"/>
                  </a:cubicBezTo>
                  <a:cubicBezTo>
                    <a:pt x="41" y="23"/>
                    <a:pt x="42" y="22"/>
                    <a:pt x="43" y="20"/>
                  </a:cubicBezTo>
                  <a:cubicBezTo>
                    <a:pt x="45" y="13"/>
                    <a:pt x="47" y="5"/>
                    <a:pt x="53" y="0"/>
                  </a:cubicBezTo>
                  <a:cubicBezTo>
                    <a:pt x="56" y="1"/>
                    <a:pt x="56" y="4"/>
                    <a:pt x="56" y="7"/>
                  </a:cubicBezTo>
                  <a:cubicBezTo>
                    <a:pt x="55" y="9"/>
                    <a:pt x="55" y="12"/>
                    <a:pt x="55" y="14"/>
                  </a:cubicBezTo>
                  <a:cubicBezTo>
                    <a:pt x="54" y="18"/>
                    <a:pt x="52" y="20"/>
                    <a:pt x="51" y="23"/>
                  </a:cubicBezTo>
                  <a:cubicBezTo>
                    <a:pt x="50" y="25"/>
                    <a:pt x="50" y="27"/>
                    <a:pt x="50" y="30"/>
                  </a:cubicBezTo>
                  <a:cubicBezTo>
                    <a:pt x="50" y="31"/>
                    <a:pt x="49" y="32"/>
                    <a:pt x="49" y="33"/>
                  </a:cubicBezTo>
                  <a:cubicBezTo>
                    <a:pt x="49" y="34"/>
                    <a:pt x="49" y="35"/>
                    <a:pt x="50" y="36"/>
                  </a:cubicBezTo>
                  <a:cubicBezTo>
                    <a:pt x="51" y="37"/>
                    <a:pt x="52" y="37"/>
                    <a:pt x="53" y="38"/>
                  </a:cubicBezTo>
                  <a:cubicBezTo>
                    <a:pt x="55" y="39"/>
                    <a:pt x="58" y="40"/>
                    <a:pt x="60" y="41"/>
                  </a:cubicBezTo>
                  <a:cubicBezTo>
                    <a:pt x="62" y="41"/>
                    <a:pt x="64" y="42"/>
                    <a:pt x="65" y="43"/>
                  </a:cubicBezTo>
                  <a:cubicBezTo>
                    <a:pt x="67" y="46"/>
                    <a:pt x="69" y="50"/>
                    <a:pt x="72" y="52"/>
                  </a:cubicBezTo>
                  <a:cubicBezTo>
                    <a:pt x="73" y="54"/>
                    <a:pt x="75" y="55"/>
                    <a:pt x="77" y="56"/>
                  </a:cubicBezTo>
                  <a:cubicBezTo>
                    <a:pt x="78" y="57"/>
                    <a:pt x="78" y="58"/>
                    <a:pt x="79" y="58"/>
                  </a:cubicBezTo>
                  <a:cubicBezTo>
                    <a:pt x="81" y="58"/>
                    <a:pt x="84" y="56"/>
                    <a:pt x="85" y="56"/>
                  </a:cubicBezTo>
                  <a:cubicBezTo>
                    <a:pt x="87" y="55"/>
                    <a:pt x="88" y="55"/>
                    <a:pt x="90" y="54"/>
                  </a:cubicBezTo>
                  <a:cubicBezTo>
                    <a:pt x="91" y="54"/>
                    <a:pt x="93" y="53"/>
                    <a:pt x="94" y="53"/>
                  </a:cubicBezTo>
                  <a:cubicBezTo>
                    <a:pt x="98" y="51"/>
                    <a:pt x="104" y="47"/>
                    <a:pt x="107" y="53"/>
                  </a:cubicBezTo>
                  <a:cubicBezTo>
                    <a:pt x="109" y="60"/>
                    <a:pt x="93" y="63"/>
                    <a:pt x="89" y="6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1"/>
            <p:cNvSpPr>
              <a:spLocks noEditPoints="1"/>
            </p:cNvSpPr>
            <p:nvPr userDrawn="1"/>
          </p:nvSpPr>
          <p:spPr bwMode="auto">
            <a:xfrm>
              <a:off x="208" y="0"/>
              <a:ext cx="213" cy="216"/>
            </a:xfrm>
            <a:custGeom>
              <a:avLst/>
              <a:gdLst>
                <a:gd name="T0" fmla="*/ 24 w 103"/>
                <a:gd name="T1" fmla="*/ 65 h 104"/>
                <a:gd name="T2" fmla="*/ 9 w 103"/>
                <a:gd name="T3" fmla="*/ 64 h 104"/>
                <a:gd name="T4" fmla="*/ 1 w 103"/>
                <a:gd name="T5" fmla="*/ 52 h 104"/>
                <a:gd name="T6" fmla="*/ 9 w 103"/>
                <a:gd name="T7" fmla="*/ 53 h 104"/>
                <a:gd name="T8" fmla="*/ 30 w 103"/>
                <a:gd name="T9" fmla="*/ 47 h 104"/>
                <a:gd name="T10" fmla="*/ 21 w 103"/>
                <a:gd name="T11" fmla="*/ 37 h 104"/>
                <a:gd name="T12" fmla="*/ 18 w 103"/>
                <a:gd name="T13" fmla="*/ 18 h 104"/>
                <a:gd name="T14" fmla="*/ 35 w 103"/>
                <a:gd name="T15" fmla="*/ 46 h 104"/>
                <a:gd name="T16" fmla="*/ 42 w 103"/>
                <a:gd name="T17" fmla="*/ 23 h 104"/>
                <a:gd name="T18" fmla="*/ 39 w 103"/>
                <a:gd name="T19" fmla="*/ 12 h 104"/>
                <a:gd name="T20" fmla="*/ 41 w 103"/>
                <a:gd name="T21" fmla="*/ 0 h 104"/>
                <a:gd name="T22" fmla="*/ 46 w 103"/>
                <a:gd name="T23" fmla="*/ 9 h 104"/>
                <a:gd name="T24" fmla="*/ 48 w 103"/>
                <a:gd name="T25" fmla="*/ 42 h 104"/>
                <a:gd name="T26" fmla="*/ 48 w 103"/>
                <a:gd name="T27" fmla="*/ 28 h 104"/>
                <a:gd name="T28" fmla="*/ 87 w 103"/>
                <a:gd name="T29" fmla="*/ 73 h 104"/>
                <a:gd name="T30" fmla="*/ 34 w 103"/>
                <a:gd name="T31" fmla="*/ 59 h 104"/>
                <a:gd name="T32" fmla="*/ 44 w 103"/>
                <a:gd name="T33" fmla="*/ 65 h 104"/>
                <a:gd name="T34" fmla="*/ 38 w 103"/>
                <a:gd name="T35" fmla="*/ 66 h 104"/>
                <a:gd name="T36" fmla="*/ 41 w 103"/>
                <a:gd name="T37" fmla="*/ 68 h 104"/>
                <a:gd name="T38" fmla="*/ 49 w 103"/>
                <a:gd name="T39" fmla="*/ 71 h 104"/>
                <a:gd name="T40" fmla="*/ 38 w 103"/>
                <a:gd name="T41" fmla="*/ 71 h 104"/>
                <a:gd name="T42" fmla="*/ 53 w 103"/>
                <a:gd name="T43" fmla="*/ 75 h 104"/>
                <a:gd name="T44" fmla="*/ 45 w 103"/>
                <a:gd name="T45" fmla="*/ 77 h 104"/>
                <a:gd name="T46" fmla="*/ 49 w 103"/>
                <a:gd name="T47" fmla="*/ 79 h 104"/>
                <a:gd name="T48" fmla="*/ 57 w 103"/>
                <a:gd name="T49" fmla="*/ 79 h 104"/>
                <a:gd name="T50" fmla="*/ 56 w 103"/>
                <a:gd name="T51" fmla="*/ 83 h 104"/>
                <a:gd name="T52" fmla="*/ 64 w 103"/>
                <a:gd name="T53" fmla="*/ 83 h 104"/>
                <a:gd name="T54" fmla="*/ 58 w 103"/>
                <a:gd name="T55" fmla="*/ 86 h 104"/>
                <a:gd name="T56" fmla="*/ 72 w 103"/>
                <a:gd name="T57" fmla="*/ 85 h 104"/>
                <a:gd name="T58" fmla="*/ 69 w 103"/>
                <a:gd name="T59" fmla="*/ 89 h 104"/>
                <a:gd name="T60" fmla="*/ 77 w 103"/>
                <a:gd name="T61" fmla="*/ 88 h 104"/>
                <a:gd name="T62" fmla="*/ 77 w 103"/>
                <a:gd name="T63" fmla="*/ 89 h 104"/>
                <a:gd name="T64" fmla="*/ 71 w 103"/>
                <a:gd name="T65" fmla="*/ 92 h 104"/>
                <a:gd name="T66" fmla="*/ 78 w 103"/>
                <a:gd name="T67" fmla="*/ 92 h 104"/>
                <a:gd name="T68" fmla="*/ 77 w 103"/>
                <a:gd name="T69" fmla="*/ 93 h 104"/>
                <a:gd name="T70" fmla="*/ 61 w 103"/>
                <a:gd name="T71" fmla="*/ 102 h 104"/>
                <a:gd name="T72" fmla="*/ 38 w 103"/>
                <a:gd name="T73" fmla="*/ 92 h 104"/>
                <a:gd name="T74" fmla="*/ 37 w 103"/>
                <a:gd name="T75" fmla="*/ 56 h 104"/>
                <a:gd name="T76" fmla="*/ 54 w 103"/>
                <a:gd name="T77" fmla="*/ 43 h 104"/>
                <a:gd name="T78" fmla="*/ 62 w 103"/>
                <a:gd name="T79" fmla="*/ 41 h 104"/>
                <a:gd name="T80" fmla="*/ 64 w 103"/>
                <a:gd name="T81" fmla="*/ 17 h 104"/>
                <a:gd name="T82" fmla="*/ 70 w 103"/>
                <a:gd name="T83" fmla="*/ 6 h 104"/>
                <a:gd name="T84" fmla="*/ 72 w 103"/>
                <a:gd name="T85" fmla="*/ 28 h 104"/>
                <a:gd name="T86" fmla="*/ 71 w 103"/>
                <a:gd name="T87" fmla="*/ 47 h 104"/>
                <a:gd name="T88" fmla="*/ 81 w 103"/>
                <a:gd name="T89" fmla="*/ 61 h 104"/>
                <a:gd name="T90" fmla="*/ 93 w 103"/>
                <a:gd name="T91" fmla="*/ 53 h 104"/>
                <a:gd name="T92" fmla="*/ 103 w 103"/>
                <a:gd name="T93" fmla="*/ 5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3" h="104">
                  <a:moveTo>
                    <a:pt x="18" y="57"/>
                  </a:moveTo>
                  <a:cubicBezTo>
                    <a:pt x="21" y="57"/>
                    <a:pt x="24" y="58"/>
                    <a:pt x="24" y="61"/>
                  </a:cubicBezTo>
                  <a:cubicBezTo>
                    <a:pt x="24" y="62"/>
                    <a:pt x="24" y="64"/>
                    <a:pt x="24" y="65"/>
                  </a:cubicBezTo>
                  <a:cubicBezTo>
                    <a:pt x="23" y="66"/>
                    <a:pt x="22" y="66"/>
                    <a:pt x="21" y="66"/>
                  </a:cubicBezTo>
                  <a:cubicBezTo>
                    <a:pt x="19" y="66"/>
                    <a:pt x="18" y="65"/>
                    <a:pt x="17" y="65"/>
                  </a:cubicBezTo>
                  <a:cubicBezTo>
                    <a:pt x="15" y="64"/>
                    <a:pt x="11" y="65"/>
                    <a:pt x="9" y="64"/>
                  </a:cubicBezTo>
                  <a:cubicBezTo>
                    <a:pt x="7" y="63"/>
                    <a:pt x="7" y="61"/>
                    <a:pt x="5" y="60"/>
                  </a:cubicBezTo>
                  <a:cubicBezTo>
                    <a:pt x="4" y="58"/>
                    <a:pt x="3" y="58"/>
                    <a:pt x="2" y="57"/>
                  </a:cubicBezTo>
                  <a:cubicBezTo>
                    <a:pt x="0" y="56"/>
                    <a:pt x="0" y="54"/>
                    <a:pt x="1" y="52"/>
                  </a:cubicBezTo>
                  <a:cubicBezTo>
                    <a:pt x="1" y="51"/>
                    <a:pt x="2" y="51"/>
                    <a:pt x="3" y="50"/>
                  </a:cubicBezTo>
                  <a:cubicBezTo>
                    <a:pt x="4" y="50"/>
                    <a:pt x="6" y="50"/>
                    <a:pt x="7" y="51"/>
                  </a:cubicBezTo>
                  <a:cubicBezTo>
                    <a:pt x="7" y="52"/>
                    <a:pt x="8" y="52"/>
                    <a:pt x="9" y="53"/>
                  </a:cubicBezTo>
                  <a:cubicBezTo>
                    <a:pt x="11" y="54"/>
                    <a:pt x="12" y="55"/>
                    <a:pt x="14" y="56"/>
                  </a:cubicBezTo>
                  <a:cubicBezTo>
                    <a:pt x="15" y="56"/>
                    <a:pt x="17" y="56"/>
                    <a:pt x="18" y="57"/>
                  </a:cubicBezTo>
                  <a:moveTo>
                    <a:pt x="30" y="47"/>
                  </a:moveTo>
                  <a:cubicBezTo>
                    <a:pt x="29" y="46"/>
                    <a:pt x="28" y="44"/>
                    <a:pt x="28" y="43"/>
                  </a:cubicBezTo>
                  <a:cubicBezTo>
                    <a:pt x="27" y="43"/>
                    <a:pt x="26" y="42"/>
                    <a:pt x="25" y="42"/>
                  </a:cubicBezTo>
                  <a:cubicBezTo>
                    <a:pt x="24" y="41"/>
                    <a:pt x="21" y="38"/>
                    <a:pt x="21" y="37"/>
                  </a:cubicBezTo>
                  <a:cubicBezTo>
                    <a:pt x="20" y="35"/>
                    <a:pt x="20" y="33"/>
                    <a:pt x="18" y="32"/>
                  </a:cubicBezTo>
                  <a:cubicBezTo>
                    <a:pt x="17" y="31"/>
                    <a:pt x="16" y="30"/>
                    <a:pt x="15" y="29"/>
                  </a:cubicBezTo>
                  <a:cubicBezTo>
                    <a:pt x="12" y="25"/>
                    <a:pt x="14" y="19"/>
                    <a:pt x="18" y="18"/>
                  </a:cubicBezTo>
                  <a:cubicBezTo>
                    <a:pt x="24" y="20"/>
                    <a:pt x="25" y="29"/>
                    <a:pt x="28" y="34"/>
                  </a:cubicBezTo>
                  <a:cubicBezTo>
                    <a:pt x="29" y="36"/>
                    <a:pt x="31" y="37"/>
                    <a:pt x="33" y="38"/>
                  </a:cubicBezTo>
                  <a:cubicBezTo>
                    <a:pt x="34" y="40"/>
                    <a:pt x="36" y="44"/>
                    <a:pt x="35" y="46"/>
                  </a:cubicBezTo>
                  <a:cubicBezTo>
                    <a:pt x="35" y="49"/>
                    <a:pt x="31" y="50"/>
                    <a:pt x="30" y="47"/>
                  </a:cubicBezTo>
                  <a:moveTo>
                    <a:pt x="48" y="25"/>
                  </a:moveTo>
                  <a:cubicBezTo>
                    <a:pt x="46" y="26"/>
                    <a:pt x="43" y="25"/>
                    <a:pt x="42" y="23"/>
                  </a:cubicBezTo>
                  <a:cubicBezTo>
                    <a:pt x="42" y="21"/>
                    <a:pt x="42" y="20"/>
                    <a:pt x="41" y="19"/>
                  </a:cubicBezTo>
                  <a:cubicBezTo>
                    <a:pt x="40" y="17"/>
                    <a:pt x="39" y="16"/>
                    <a:pt x="38" y="14"/>
                  </a:cubicBezTo>
                  <a:cubicBezTo>
                    <a:pt x="39" y="13"/>
                    <a:pt x="39" y="13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8" y="10"/>
                    <a:pt x="37" y="7"/>
                    <a:pt x="37" y="5"/>
                  </a:cubicBezTo>
                  <a:cubicBezTo>
                    <a:pt x="39" y="4"/>
                    <a:pt x="40" y="2"/>
                    <a:pt x="41" y="0"/>
                  </a:cubicBezTo>
                  <a:cubicBezTo>
                    <a:pt x="42" y="1"/>
                    <a:pt x="44" y="1"/>
                    <a:pt x="45" y="2"/>
                  </a:cubicBezTo>
                  <a:cubicBezTo>
                    <a:pt x="45" y="3"/>
                    <a:pt x="45" y="5"/>
                    <a:pt x="45" y="6"/>
                  </a:cubicBezTo>
                  <a:cubicBezTo>
                    <a:pt x="45" y="7"/>
                    <a:pt x="46" y="8"/>
                    <a:pt x="46" y="9"/>
                  </a:cubicBezTo>
                  <a:cubicBezTo>
                    <a:pt x="46" y="10"/>
                    <a:pt x="46" y="11"/>
                    <a:pt x="46" y="12"/>
                  </a:cubicBezTo>
                  <a:cubicBezTo>
                    <a:pt x="47" y="15"/>
                    <a:pt x="51" y="22"/>
                    <a:pt x="48" y="25"/>
                  </a:cubicBezTo>
                  <a:moveTo>
                    <a:pt x="48" y="42"/>
                  </a:moveTo>
                  <a:cubicBezTo>
                    <a:pt x="44" y="42"/>
                    <a:pt x="45" y="37"/>
                    <a:pt x="45" y="35"/>
                  </a:cubicBezTo>
                  <a:cubicBezTo>
                    <a:pt x="46" y="33"/>
                    <a:pt x="46" y="31"/>
                    <a:pt x="47" y="29"/>
                  </a:cubicBezTo>
                  <a:cubicBezTo>
                    <a:pt x="47" y="28"/>
                    <a:pt x="48" y="28"/>
                    <a:pt x="48" y="28"/>
                  </a:cubicBezTo>
                  <a:cubicBezTo>
                    <a:pt x="53" y="29"/>
                    <a:pt x="55" y="42"/>
                    <a:pt x="48" y="42"/>
                  </a:cubicBezTo>
                  <a:moveTo>
                    <a:pt x="98" y="65"/>
                  </a:moveTo>
                  <a:cubicBezTo>
                    <a:pt x="96" y="69"/>
                    <a:pt x="91" y="72"/>
                    <a:pt x="87" y="73"/>
                  </a:cubicBezTo>
                  <a:cubicBezTo>
                    <a:pt x="75" y="77"/>
                    <a:pt x="65" y="65"/>
                    <a:pt x="56" y="61"/>
                  </a:cubicBezTo>
                  <a:cubicBezTo>
                    <a:pt x="52" y="60"/>
                    <a:pt x="48" y="61"/>
                    <a:pt x="43" y="61"/>
                  </a:cubicBezTo>
                  <a:cubicBezTo>
                    <a:pt x="40" y="60"/>
                    <a:pt x="37" y="60"/>
                    <a:pt x="34" y="59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6" y="62"/>
                    <a:pt x="40" y="64"/>
                    <a:pt x="44" y="64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2" y="65"/>
                    <a:pt x="40" y="66"/>
                    <a:pt x="38" y="66"/>
                  </a:cubicBezTo>
                  <a:cubicBezTo>
                    <a:pt x="37" y="66"/>
                    <a:pt x="35" y="65"/>
                    <a:pt x="34" y="65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6" y="67"/>
                    <a:pt x="38" y="68"/>
                    <a:pt x="41" y="68"/>
                  </a:cubicBezTo>
                  <a:cubicBezTo>
                    <a:pt x="42" y="69"/>
                    <a:pt x="44" y="69"/>
                    <a:pt x="46" y="69"/>
                  </a:cubicBezTo>
                  <a:cubicBezTo>
                    <a:pt x="47" y="70"/>
                    <a:pt x="48" y="70"/>
                    <a:pt x="49" y="70"/>
                  </a:cubicBez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6" y="71"/>
                    <a:pt x="44" y="71"/>
                  </a:cubicBezTo>
                  <a:cubicBezTo>
                    <a:pt x="42" y="71"/>
                    <a:pt x="40" y="71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43" y="73"/>
                    <a:pt x="47" y="75"/>
                    <a:pt x="53" y="75"/>
                  </a:cubicBezTo>
                  <a:cubicBezTo>
                    <a:pt x="53" y="75"/>
                    <a:pt x="53" y="75"/>
                    <a:pt x="53" y="75"/>
                  </a:cubicBezTo>
                  <a:cubicBezTo>
                    <a:pt x="50" y="76"/>
                    <a:pt x="47" y="77"/>
                    <a:pt x="45" y="77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6" y="78"/>
                    <a:pt x="47" y="78"/>
                    <a:pt x="49" y="79"/>
                  </a:cubicBezTo>
                  <a:cubicBezTo>
                    <a:pt x="51" y="79"/>
                    <a:pt x="53" y="79"/>
                    <a:pt x="56" y="79"/>
                  </a:cubicBezTo>
                  <a:cubicBezTo>
                    <a:pt x="56" y="79"/>
                    <a:pt x="57" y="79"/>
                    <a:pt x="57" y="78"/>
                  </a:cubicBezTo>
                  <a:cubicBezTo>
                    <a:pt x="57" y="79"/>
                    <a:pt x="57" y="79"/>
                    <a:pt x="57" y="79"/>
                  </a:cubicBezTo>
                  <a:cubicBezTo>
                    <a:pt x="55" y="80"/>
                    <a:pt x="53" y="81"/>
                    <a:pt x="50" y="81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2" y="82"/>
                    <a:pt x="54" y="83"/>
                    <a:pt x="56" y="83"/>
                  </a:cubicBezTo>
                  <a:cubicBezTo>
                    <a:pt x="59" y="83"/>
                    <a:pt x="61" y="82"/>
                    <a:pt x="64" y="82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2" y="84"/>
                    <a:pt x="60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61" y="86"/>
                    <a:pt x="64" y="86"/>
                    <a:pt x="67" y="86"/>
                  </a:cubicBezTo>
                  <a:cubicBezTo>
                    <a:pt x="68" y="86"/>
                    <a:pt x="70" y="86"/>
                    <a:pt x="72" y="85"/>
                  </a:cubicBezTo>
                  <a:cubicBezTo>
                    <a:pt x="70" y="87"/>
                    <a:pt x="67" y="88"/>
                    <a:pt x="65" y="89"/>
                  </a:cubicBezTo>
                  <a:cubicBezTo>
                    <a:pt x="65" y="89"/>
                    <a:pt x="65" y="89"/>
                    <a:pt x="65" y="89"/>
                  </a:cubicBezTo>
                  <a:cubicBezTo>
                    <a:pt x="66" y="89"/>
                    <a:pt x="67" y="89"/>
                    <a:pt x="69" y="89"/>
                  </a:cubicBezTo>
                  <a:cubicBezTo>
                    <a:pt x="69" y="89"/>
                    <a:pt x="69" y="89"/>
                    <a:pt x="69" y="89"/>
                  </a:cubicBezTo>
                  <a:cubicBezTo>
                    <a:pt x="70" y="89"/>
                    <a:pt x="72" y="89"/>
                    <a:pt x="73" y="89"/>
                  </a:cubicBezTo>
                  <a:cubicBezTo>
                    <a:pt x="74" y="88"/>
                    <a:pt x="76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90"/>
                    <a:pt x="72" y="92"/>
                    <a:pt x="70" y="92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71" y="92"/>
                    <a:pt x="71" y="92"/>
                    <a:pt x="71" y="92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2" y="93"/>
                    <a:pt x="73" y="92"/>
                    <a:pt x="75" y="92"/>
                  </a:cubicBezTo>
                  <a:cubicBezTo>
                    <a:pt x="76" y="92"/>
                    <a:pt x="77" y="92"/>
                    <a:pt x="78" y="92"/>
                  </a:cubicBezTo>
                  <a:cubicBezTo>
                    <a:pt x="78" y="92"/>
                    <a:pt x="78" y="92"/>
                    <a:pt x="78" y="92"/>
                  </a:cubicBezTo>
                  <a:cubicBezTo>
                    <a:pt x="77" y="92"/>
                    <a:pt x="77" y="92"/>
                    <a:pt x="77" y="92"/>
                  </a:cubicBezTo>
                  <a:cubicBezTo>
                    <a:pt x="77" y="93"/>
                    <a:pt x="77" y="93"/>
                    <a:pt x="77" y="93"/>
                  </a:cubicBezTo>
                  <a:cubicBezTo>
                    <a:pt x="76" y="94"/>
                    <a:pt x="75" y="95"/>
                    <a:pt x="74" y="96"/>
                  </a:cubicBezTo>
                  <a:cubicBezTo>
                    <a:pt x="71" y="98"/>
                    <a:pt x="68" y="99"/>
                    <a:pt x="65" y="101"/>
                  </a:cubicBezTo>
                  <a:cubicBezTo>
                    <a:pt x="64" y="101"/>
                    <a:pt x="63" y="101"/>
                    <a:pt x="61" y="102"/>
                  </a:cubicBezTo>
                  <a:cubicBezTo>
                    <a:pt x="59" y="103"/>
                    <a:pt x="52" y="104"/>
                    <a:pt x="49" y="103"/>
                  </a:cubicBezTo>
                  <a:cubicBezTo>
                    <a:pt x="48" y="103"/>
                    <a:pt x="47" y="102"/>
                    <a:pt x="46" y="101"/>
                  </a:cubicBezTo>
                  <a:cubicBezTo>
                    <a:pt x="43" y="98"/>
                    <a:pt x="40" y="96"/>
                    <a:pt x="38" y="92"/>
                  </a:cubicBezTo>
                  <a:cubicBezTo>
                    <a:pt x="32" y="83"/>
                    <a:pt x="27" y="70"/>
                    <a:pt x="28" y="65"/>
                  </a:cubicBezTo>
                  <a:cubicBezTo>
                    <a:pt x="29" y="61"/>
                    <a:pt x="31" y="60"/>
                    <a:pt x="34" y="58"/>
                  </a:cubicBezTo>
                  <a:cubicBezTo>
                    <a:pt x="35" y="57"/>
                    <a:pt x="36" y="57"/>
                    <a:pt x="37" y="56"/>
                  </a:cubicBezTo>
                  <a:cubicBezTo>
                    <a:pt x="39" y="55"/>
                    <a:pt x="40" y="54"/>
                    <a:pt x="41" y="53"/>
                  </a:cubicBezTo>
                  <a:cubicBezTo>
                    <a:pt x="43" y="52"/>
                    <a:pt x="43" y="50"/>
                    <a:pt x="45" y="49"/>
                  </a:cubicBezTo>
                  <a:cubicBezTo>
                    <a:pt x="46" y="47"/>
                    <a:pt x="52" y="44"/>
                    <a:pt x="54" y="43"/>
                  </a:cubicBezTo>
                  <a:cubicBezTo>
                    <a:pt x="55" y="43"/>
                    <a:pt x="57" y="43"/>
                    <a:pt x="58" y="43"/>
                  </a:cubicBezTo>
                  <a:cubicBezTo>
                    <a:pt x="58" y="42"/>
                    <a:pt x="58" y="42"/>
                    <a:pt x="58" y="42"/>
                  </a:cubicBezTo>
                  <a:cubicBezTo>
                    <a:pt x="59" y="42"/>
                    <a:pt x="62" y="42"/>
                    <a:pt x="62" y="41"/>
                  </a:cubicBezTo>
                  <a:cubicBezTo>
                    <a:pt x="63" y="40"/>
                    <a:pt x="62" y="31"/>
                    <a:pt x="62" y="29"/>
                  </a:cubicBezTo>
                  <a:cubicBezTo>
                    <a:pt x="62" y="27"/>
                    <a:pt x="62" y="23"/>
                    <a:pt x="63" y="20"/>
                  </a:cubicBezTo>
                  <a:cubicBezTo>
                    <a:pt x="63" y="19"/>
                    <a:pt x="64" y="18"/>
                    <a:pt x="64" y="17"/>
                  </a:cubicBezTo>
                  <a:cubicBezTo>
                    <a:pt x="64" y="14"/>
                    <a:pt x="63" y="11"/>
                    <a:pt x="63" y="8"/>
                  </a:cubicBezTo>
                  <a:cubicBezTo>
                    <a:pt x="64" y="6"/>
                    <a:pt x="65" y="5"/>
                    <a:pt x="67" y="4"/>
                  </a:cubicBezTo>
                  <a:cubicBezTo>
                    <a:pt x="68" y="4"/>
                    <a:pt x="69" y="5"/>
                    <a:pt x="70" y="6"/>
                  </a:cubicBezTo>
                  <a:cubicBezTo>
                    <a:pt x="73" y="11"/>
                    <a:pt x="72" y="12"/>
                    <a:pt x="72" y="17"/>
                  </a:cubicBezTo>
                  <a:cubicBezTo>
                    <a:pt x="72" y="19"/>
                    <a:pt x="73" y="21"/>
                    <a:pt x="73" y="23"/>
                  </a:cubicBezTo>
                  <a:cubicBezTo>
                    <a:pt x="73" y="25"/>
                    <a:pt x="72" y="26"/>
                    <a:pt x="72" y="28"/>
                  </a:cubicBezTo>
                  <a:cubicBezTo>
                    <a:pt x="72" y="30"/>
                    <a:pt x="73" y="32"/>
                    <a:pt x="73" y="34"/>
                  </a:cubicBezTo>
                  <a:cubicBezTo>
                    <a:pt x="73" y="37"/>
                    <a:pt x="71" y="39"/>
                    <a:pt x="71" y="41"/>
                  </a:cubicBezTo>
                  <a:cubicBezTo>
                    <a:pt x="71" y="43"/>
                    <a:pt x="71" y="45"/>
                    <a:pt x="71" y="47"/>
                  </a:cubicBezTo>
                  <a:cubicBezTo>
                    <a:pt x="71" y="50"/>
                    <a:pt x="71" y="52"/>
                    <a:pt x="71" y="55"/>
                  </a:cubicBezTo>
                  <a:cubicBezTo>
                    <a:pt x="71" y="56"/>
                    <a:pt x="71" y="56"/>
                    <a:pt x="72" y="57"/>
                  </a:cubicBezTo>
                  <a:cubicBezTo>
                    <a:pt x="74" y="59"/>
                    <a:pt x="78" y="60"/>
                    <a:pt x="81" y="61"/>
                  </a:cubicBezTo>
                  <a:cubicBezTo>
                    <a:pt x="83" y="62"/>
                    <a:pt x="87" y="63"/>
                    <a:pt x="89" y="61"/>
                  </a:cubicBezTo>
                  <a:cubicBezTo>
                    <a:pt x="89" y="60"/>
                    <a:pt x="90" y="59"/>
                    <a:pt x="90" y="58"/>
                  </a:cubicBezTo>
                  <a:cubicBezTo>
                    <a:pt x="91" y="56"/>
                    <a:pt x="93" y="55"/>
                    <a:pt x="93" y="53"/>
                  </a:cubicBezTo>
                  <a:cubicBezTo>
                    <a:pt x="94" y="50"/>
                    <a:pt x="93" y="48"/>
                    <a:pt x="95" y="47"/>
                  </a:cubicBezTo>
                  <a:cubicBezTo>
                    <a:pt x="97" y="43"/>
                    <a:pt x="101" y="43"/>
                    <a:pt x="102" y="47"/>
                  </a:cubicBezTo>
                  <a:cubicBezTo>
                    <a:pt x="102" y="49"/>
                    <a:pt x="103" y="51"/>
                    <a:pt x="103" y="53"/>
                  </a:cubicBezTo>
                  <a:cubicBezTo>
                    <a:pt x="98" y="55"/>
                    <a:pt x="100" y="61"/>
                    <a:pt x="98" y="6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22"/>
            <p:cNvSpPr>
              <a:spLocks/>
            </p:cNvSpPr>
            <p:nvPr userDrawn="1"/>
          </p:nvSpPr>
          <p:spPr bwMode="auto">
            <a:xfrm>
              <a:off x="-1" y="266"/>
              <a:ext cx="91" cy="110"/>
            </a:xfrm>
            <a:custGeom>
              <a:avLst/>
              <a:gdLst>
                <a:gd name="T0" fmla="*/ 28 w 44"/>
                <a:gd name="T1" fmla="*/ 10 h 53"/>
                <a:gd name="T2" fmla="*/ 11 w 44"/>
                <a:gd name="T3" fmla="*/ 26 h 53"/>
                <a:gd name="T4" fmla="*/ 28 w 44"/>
                <a:gd name="T5" fmla="*/ 42 h 53"/>
                <a:gd name="T6" fmla="*/ 44 w 44"/>
                <a:gd name="T7" fmla="*/ 36 h 53"/>
                <a:gd name="T8" fmla="*/ 44 w 44"/>
                <a:gd name="T9" fmla="*/ 48 h 53"/>
                <a:gd name="T10" fmla="*/ 27 w 44"/>
                <a:gd name="T11" fmla="*/ 53 h 53"/>
                <a:gd name="T12" fmla="*/ 0 w 44"/>
                <a:gd name="T13" fmla="*/ 26 h 53"/>
                <a:gd name="T14" fmla="*/ 27 w 44"/>
                <a:gd name="T15" fmla="*/ 0 h 53"/>
                <a:gd name="T16" fmla="*/ 44 w 44"/>
                <a:gd name="T17" fmla="*/ 4 h 53"/>
                <a:gd name="T18" fmla="*/ 44 w 44"/>
                <a:gd name="T19" fmla="*/ 16 h 53"/>
                <a:gd name="T20" fmla="*/ 28 w 44"/>
                <a:gd name="T21" fmla="*/ 1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53">
                  <a:moveTo>
                    <a:pt x="28" y="10"/>
                  </a:moveTo>
                  <a:cubicBezTo>
                    <a:pt x="18" y="10"/>
                    <a:pt x="11" y="18"/>
                    <a:pt x="11" y="26"/>
                  </a:cubicBezTo>
                  <a:cubicBezTo>
                    <a:pt x="11" y="36"/>
                    <a:pt x="19" y="42"/>
                    <a:pt x="28" y="42"/>
                  </a:cubicBezTo>
                  <a:cubicBezTo>
                    <a:pt x="34" y="42"/>
                    <a:pt x="39" y="40"/>
                    <a:pt x="44" y="36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39" y="51"/>
                    <a:pt x="32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33" y="0"/>
                    <a:pt x="39" y="2"/>
                    <a:pt x="44" y="4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38" y="12"/>
                    <a:pt x="33" y="10"/>
                    <a:pt x="28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23"/>
            <p:cNvSpPr>
              <a:spLocks/>
            </p:cNvSpPr>
            <p:nvPr userDrawn="1"/>
          </p:nvSpPr>
          <p:spPr bwMode="auto">
            <a:xfrm>
              <a:off x="107" y="268"/>
              <a:ext cx="72" cy="104"/>
            </a:xfrm>
            <a:custGeom>
              <a:avLst/>
              <a:gdLst>
                <a:gd name="T0" fmla="*/ 25 w 35"/>
                <a:gd name="T1" fmla="*/ 50 h 50"/>
                <a:gd name="T2" fmla="*/ 25 w 35"/>
                <a:gd name="T3" fmla="*/ 32 h 50"/>
                <a:gd name="T4" fmla="*/ 18 w 35"/>
                <a:gd name="T5" fmla="*/ 24 h 50"/>
                <a:gd name="T6" fmla="*/ 11 w 35"/>
                <a:gd name="T7" fmla="*/ 27 h 50"/>
                <a:gd name="T8" fmla="*/ 11 w 35"/>
                <a:gd name="T9" fmla="*/ 50 h 50"/>
                <a:gd name="T10" fmla="*/ 0 w 35"/>
                <a:gd name="T11" fmla="*/ 50 h 50"/>
                <a:gd name="T12" fmla="*/ 0 w 35"/>
                <a:gd name="T13" fmla="*/ 0 h 50"/>
                <a:gd name="T14" fmla="*/ 11 w 35"/>
                <a:gd name="T15" fmla="*/ 0 h 50"/>
                <a:gd name="T16" fmla="*/ 11 w 35"/>
                <a:gd name="T17" fmla="*/ 19 h 50"/>
                <a:gd name="T18" fmla="*/ 21 w 35"/>
                <a:gd name="T19" fmla="*/ 15 h 50"/>
                <a:gd name="T20" fmla="*/ 35 w 35"/>
                <a:gd name="T21" fmla="*/ 31 h 50"/>
                <a:gd name="T22" fmla="*/ 35 w 35"/>
                <a:gd name="T23" fmla="*/ 50 h 50"/>
                <a:gd name="T24" fmla="*/ 25 w 35"/>
                <a:gd name="T25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50">
                  <a:moveTo>
                    <a:pt x="25" y="50"/>
                  </a:moveTo>
                  <a:cubicBezTo>
                    <a:pt x="25" y="32"/>
                    <a:pt x="25" y="32"/>
                    <a:pt x="25" y="32"/>
                  </a:cubicBezTo>
                  <a:cubicBezTo>
                    <a:pt x="25" y="26"/>
                    <a:pt x="21" y="24"/>
                    <a:pt x="18" y="24"/>
                  </a:cubicBezTo>
                  <a:cubicBezTo>
                    <a:pt x="15" y="24"/>
                    <a:pt x="13" y="25"/>
                    <a:pt x="11" y="27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3" y="17"/>
                    <a:pt x="17" y="15"/>
                    <a:pt x="21" y="15"/>
                  </a:cubicBezTo>
                  <a:cubicBezTo>
                    <a:pt x="27" y="15"/>
                    <a:pt x="35" y="19"/>
                    <a:pt x="35" y="31"/>
                  </a:cubicBezTo>
                  <a:cubicBezTo>
                    <a:pt x="35" y="50"/>
                    <a:pt x="35" y="50"/>
                    <a:pt x="35" y="50"/>
                  </a:cubicBezTo>
                  <a:lnTo>
                    <a:pt x="25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4"/>
            <p:cNvSpPr>
              <a:spLocks noEditPoints="1"/>
            </p:cNvSpPr>
            <p:nvPr userDrawn="1"/>
          </p:nvSpPr>
          <p:spPr bwMode="auto">
            <a:xfrm>
              <a:off x="197" y="266"/>
              <a:ext cx="27" cy="106"/>
            </a:xfrm>
            <a:custGeom>
              <a:avLst/>
              <a:gdLst>
                <a:gd name="T0" fmla="*/ 15 w 27"/>
                <a:gd name="T1" fmla="*/ 29 h 106"/>
                <a:gd name="T2" fmla="*/ 0 w 27"/>
                <a:gd name="T3" fmla="*/ 14 h 106"/>
                <a:gd name="T4" fmla="*/ 15 w 27"/>
                <a:gd name="T5" fmla="*/ 0 h 106"/>
                <a:gd name="T6" fmla="*/ 27 w 27"/>
                <a:gd name="T7" fmla="*/ 14 h 106"/>
                <a:gd name="T8" fmla="*/ 15 w 27"/>
                <a:gd name="T9" fmla="*/ 29 h 106"/>
                <a:gd name="T10" fmla="*/ 3 w 27"/>
                <a:gd name="T11" fmla="*/ 35 h 106"/>
                <a:gd name="T12" fmla="*/ 25 w 27"/>
                <a:gd name="T13" fmla="*/ 35 h 106"/>
                <a:gd name="T14" fmla="*/ 25 w 27"/>
                <a:gd name="T15" fmla="*/ 106 h 106"/>
                <a:gd name="T16" fmla="*/ 3 w 27"/>
                <a:gd name="T17" fmla="*/ 106 h 106"/>
                <a:gd name="T18" fmla="*/ 3 w 27"/>
                <a:gd name="T19" fmla="*/ 3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06">
                  <a:moveTo>
                    <a:pt x="15" y="29"/>
                  </a:moveTo>
                  <a:lnTo>
                    <a:pt x="0" y="14"/>
                  </a:lnTo>
                  <a:lnTo>
                    <a:pt x="15" y="0"/>
                  </a:lnTo>
                  <a:lnTo>
                    <a:pt x="27" y="14"/>
                  </a:lnTo>
                  <a:lnTo>
                    <a:pt x="15" y="29"/>
                  </a:lnTo>
                  <a:close/>
                  <a:moveTo>
                    <a:pt x="3" y="35"/>
                  </a:moveTo>
                  <a:lnTo>
                    <a:pt x="25" y="35"/>
                  </a:lnTo>
                  <a:lnTo>
                    <a:pt x="25" y="106"/>
                  </a:lnTo>
                  <a:lnTo>
                    <a:pt x="3" y="106"/>
                  </a:lnTo>
                  <a:lnTo>
                    <a:pt x="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5"/>
            <p:cNvSpPr>
              <a:spLocks/>
            </p:cNvSpPr>
            <p:nvPr userDrawn="1"/>
          </p:nvSpPr>
          <p:spPr bwMode="auto">
            <a:xfrm>
              <a:off x="243" y="268"/>
              <a:ext cx="39" cy="106"/>
            </a:xfrm>
            <a:custGeom>
              <a:avLst/>
              <a:gdLst>
                <a:gd name="T0" fmla="*/ 12 w 19"/>
                <a:gd name="T1" fmla="*/ 51 h 51"/>
                <a:gd name="T2" fmla="*/ 0 w 19"/>
                <a:gd name="T3" fmla="*/ 39 h 51"/>
                <a:gd name="T4" fmla="*/ 0 w 19"/>
                <a:gd name="T5" fmla="*/ 0 h 51"/>
                <a:gd name="T6" fmla="*/ 10 w 19"/>
                <a:gd name="T7" fmla="*/ 0 h 51"/>
                <a:gd name="T8" fmla="*/ 10 w 19"/>
                <a:gd name="T9" fmla="*/ 38 h 51"/>
                <a:gd name="T10" fmla="*/ 15 w 19"/>
                <a:gd name="T11" fmla="*/ 42 h 51"/>
                <a:gd name="T12" fmla="*/ 19 w 19"/>
                <a:gd name="T13" fmla="*/ 41 h 51"/>
                <a:gd name="T14" fmla="*/ 19 w 19"/>
                <a:gd name="T15" fmla="*/ 49 h 51"/>
                <a:gd name="T16" fmla="*/ 12 w 19"/>
                <a:gd name="T1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51">
                  <a:moveTo>
                    <a:pt x="12" y="51"/>
                  </a:moveTo>
                  <a:cubicBezTo>
                    <a:pt x="4" y="51"/>
                    <a:pt x="0" y="46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40"/>
                    <a:pt x="11" y="42"/>
                    <a:pt x="15" y="42"/>
                  </a:cubicBezTo>
                  <a:cubicBezTo>
                    <a:pt x="16" y="42"/>
                    <a:pt x="18" y="42"/>
                    <a:pt x="19" y="41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7" y="51"/>
                    <a:pt x="15" y="51"/>
                    <a:pt x="12" y="5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6"/>
            <p:cNvSpPr>
              <a:spLocks noEditPoints="1"/>
            </p:cNvSpPr>
            <p:nvPr userDrawn="1"/>
          </p:nvSpPr>
          <p:spPr bwMode="auto">
            <a:xfrm>
              <a:off x="288" y="268"/>
              <a:ext cx="77" cy="106"/>
            </a:xfrm>
            <a:custGeom>
              <a:avLst/>
              <a:gdLst>
                <a:gd name="T0" fmla="*/ 27 w 37"/>
                <a:gd name="T1" fmla="*/ 50 h 51"/>
                <a:gd name="T2" fmla="*/ 27 w 37"/>
                <a:gd name="T3" fmla="*/ 47 h 51"/>
                <a:gd name="T4" fmla="*/ 17 w 37"/>
                <a:gd name="T5" fmla="*/ 51 h 51"/>
                <a:gd name="T6" fmla="*/ 0 w 37"/>
                <a:gd name="T7" fmla="*/ 33 h 51"/>
                <a:gd name="T8" fmla="*/ 17 w 37"/>
                <a:gd name="T9" fmla="*/ 15 h 51"/>
                <a:gd name="T10" fmla="*/ 27 w 37"/>
                <a:gd name="T11" fmla="*/ 19 h 51"/>
                <a:gd name="T12" fmla="*/ 27 w 37"/>
                <a:gd name="T13" fmla="*/ 0 h 51"/>
                <a:gd name="T14" fmla="*/ 37 w 37"/>
                <a:gd name="T15" fmla="*/ 0 h 51"/>
                <a:gd name="T16" fmla="*/ 37 w 37"/>
                <a:gd name="T17" fmla="*/ 50 h 51"/>
                <a:gd name="T18" fmla="*/ 27 w 37"/>
                <a:gd name="T19" fmla="*/ 50 h 51"/>
                <a:gd name="T20" fmla="*/ 27 w 37"/>
                <a:gd name="T21" fmla="*/ 28 h 51"/>
                <a:gd name="T22" fmla="*/ 19 w 37"/>
                <a:gd name="T23" fmla="*/ 24 h 51"/>
                <a:gd name="T24" fmla="*/ 11 w 37"/>
                <a:gd name="T25" fmla="*/ 33 h 51"/>
                <a:gd name="T26" fmla="*/ 20 w 37"/>
                <a:gd name="T27" fmla="*/ 42 h 51"/>
                <a:gd name="T28" fmla="*/ 27 w 37"/>
                <a:gd name="T29" fmla="*/ 38 h 51"/>
                <a:gd name="T30" fmla="*/ 27 w 37"/>
                <a:gd name="T31" fmla="*/ 2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51">
                  <a:moveTo>
                    <a:pt x="27" y="50"/>
                  </a:moveTo>
                  <a:cubicBezTo>
                    <a:pt x="27" y="47"/>
                    <a:pt x="27" y="47"/>
                    <a:pt x="27" y="47"/>
                  </a:cubicBezTo>
                  <a:cubicBezTo>
                    <a:pt x="25" y="49"/>
                    <a:pt x="21" y="51"/>
                    <a:pt x="17" y="51"/>
                  </a:cubicBezTo>
                  <a:cubicBezTo>
                    <a:pt x="6" y="51"/>
                    <a:pt x="0" y="42"/>
                    <a:pt x="0" y="33"/>
                  </a:cubicBezTo>
                  <a:cubicBezTo>
                    <a:pt x="0" y="23"/>
                    <a:pt x="8" y="15"/>
                    <a:pt x="17" y="15"/>
                  </a:cubicBezTo>
                  <a:cubicBezTo>
                    <a:pt x="21" y="15"/>
                    <a:pt x="24" y="17"/>
                    <a:pt x="27" y="19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50"/>
                    <a:pt x="37" y="50"/>
                    <a:pt x="37" y="50"/>
                  </a:cubicBezTo>
                  <a:lnTo>
                    <a:pt x="27" y="50"/>
                  </a:lnTo>
                  <a:close/>
                  <a:moveTo>
                    <a:pt x="27" y="28"/>
                  </a:moveTo>
                  <a:cubicBezTo>
                    <a:pt x="24" y="25"/>
                    <a:pt x="22" y="24"/>
                    <a:pt x="19" y="24"/>
                  </a:cubicBezTo>
                  <a:cubicBezTo>
                    <a:pt x="14" y="24"/>
                    <a:pt x="11" y="29"/>
                    <a:pt x="11" y="33"/>
                  </a:cubicBezTo>
                  <a:cubicBezTo>
                    <a:pt x="11" y="39"/>
                    <a:pt x="16" y="42"/>
                    <a:pt x="20" y="42"/>
                  </a:cubicBezTo>
                  <a:cubicBezTo>
                    <a:pt x="23" y="42"/>
                    <a:pt x="25" y="40"/>
                    <a:pt x="27" y="38"/>
                  </a:cubicBezTo>
                  <a:lnTo>
                    <a:pt x="27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7"/>
            <p:cNvSpPr>
              <a:spLocks/>
            </p:cNvSpPr>
            <p:nvPr userDrawn="1"/>
          </p:nvSpPr>
          <p:spPr bwMode="auto">
            <a:xfrm>
              <a:off x="412" y="266"/>
              <a:ext cx="73" cy="110"/>
            </a:xfrm>
            <a:custGeom>
              <a:avLst/>
              <a:gdLst>
                <a:gd name="T0" fmla="*/ 18 w 35"/>
                <a:gd name="T1" fmla="*/ 53 h 53"/>
                <a:gd name="T2" fmla="*/ 0 w 35"/>
                <a:gd name="T3" fmla="*/ 41 h 53"/>
                <a:gd name="T4" fmla="*/ 10 w 35"/>
                <a:gd name="T5" fmla="*/ 36 h 53"/>
                <a:gd name="T6" fmla="*/ 18 w 35"/>
                <a:gd name="T7" fmla="*/ 43 h 53"/>
                <a:gd name="T8" fmla="*/ 24 w 35"/>
                <a:gd name="T9" fmla="*/ 37 h 53"/>
                <a:gd name="T10" fmla="*/ 3 w 35"/>
                <a:gd name="T11" fmla="*/ 15 h 53"/>
                <a:gd name="T12" fmla="*/ 18 w 35"/>
                <a:gd name="T13" fmla="*/ 0 h 53"/>
                <a:gd name="T14" fmla="*/ 33 w 35"/>
                <a:gd name="T15" fmla="*/ 9 h 53"/>
                <a:gd name="T16" fmla="*/ 24 w 35"/>
                <a:gd name="T17" fmla="*/ 14 h 53"/>
                <a:gd name="T18" fmla="*/ 18 w 35"/>
                <a:gd name="T19" fmla="*/ 10 h 53"/>
                <a:gd name="T20" fmla="*/ 13 w 35"/>
                <a:gd name="T21" fmla="*/ 14 h 53"/>
                <a:gd name="T22" fmla="*/ 35 w 35"/>
                <a:gd name="T23" fmla="*/ 36 h 53"/>
                <a:gd name="T24" fmla="*/ 18 w 35"/>
                <a:gd name="T2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53">
                  <a:moveTo>
                    <a:pt x="18" y="53"/>
                  </a:moveTo>
                  <a:cubicBezTo>
                    <a:pt x="8" y="53"/>
                    <a:pt x="3" y="46"/>
                    <a:pt x="0" y="41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9"/>
                    <a:pt x="13" y="43"/>
                    <a:pt x="18" y="43"/>
                  </a:cubicBezTo>
                  <a:cubicBezTo>
                    <a:pt x="21" y="43"/>
                    <a:pt x="24" y="40"/>
                    <a:pt x="24" y="37"/>
                  </a:cubicBezTo>
                  <a:cubicBezTo>
                    <a:pt x="24" y="29"/>
                    <a:pt x="3" y="30"/>
                    <a:pt x="3" y="15"/>
                  </a:cubicBezTo>
                  <a:cubicBezTo>
                    <a:pt x="3" y="7"/>
                    <a:pt x="9" y="0"/>
                    <a:pt x="18" y="0"/>
                  </a:cubicBezTo>
                  <a:cubicBezTo>
                    <a:pt x="24" y="0"/>
                    <a:pt x="30" y="3"/>
                    <a:pt x="33" y="9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3" y="12"/>
                    <a:pt x="21" y="10"/>
                    <a:pt x="18" y="10"/>
                  </a:cubicBezTo>
                  <a:cubicBezTo>
                    <a:pt x="15" y="10"/>
                    <a:pt x="13" y="12"/>
                    <a:pt x="13" y="14"/>
                  </a:cubicBezTo>
                  <a:cubicBezTo>
                    <a:pt x="13" y="21"/>
                    <a:pt x="35" y="20"/>
                    <a:pt x="35" y="36"/>
                  </a:cubicBezTo>
                  <a:cubicBezTo>
                    <a:pt x="35" y="44"/>
                    <a:pt x="29" y="53"/>
                    <a:pt x="18" y="5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8"/>
            <p:cNvSpPr>
              <a:spLocks noEditPoints="1"/>
            </p:cNvSpPr>
            <p:nvPr userDrawn="1"/>
          </p:nvSpPr>
          <p:spPr bwMode="auto">
            <a:xfrm>
              <a:off x="497" y="299"/>
              <a:ext cx="64" cy="75"/>
            </a:xfrm>
            <a:custGeom>
              <a:avLst/>
              <a:gdLst>
                <a:gd name="T0" fmla="*/ 22 w 31"/>
                <a:gd name="T1" fmla="*/ 35 h 36"/>
                <a:gd name="T2" fmla="*/ 22 w 31"/>
                <a:gd name="T3" fmla="*/ 32 h 36"/>
                <a:gd name="T4" fmla="*/ 11 w 31"/>
                <a:gd name="T5" fmla="*/ 36 h 36"/>
                <a:gd name="T6" fmla="*/ 0 w 31"/>
                <a:gd name="T7" fmla="*/ 26 h 36"/>
                <a:gd name="T8" fmla="*/ 5 w 31"/>
                <a:gd name="T9" fmla="*/ 17 h 36"/>
                <a:gd name="T10" fmla="*/ 21 w 31"/>
                <a:gd name="T11" fmla="*/ 13 h 36"/>
                <a:gd name="T12" fmla="*/ 14 w 31"/>
                <a:gd name="T13" fmla="*/ 8 h 36"/>
                <a:gd name="T14" fmla="*/ 2 w 31"/>
                <a:gd name="T15" fmla="*/ 12 h 36"/>
                <a:gd name="T16" fmla="*/ 4 w 31"/>
                <a:gd name="T17" fmla="*/ 3 h 36"/>
                <a:gd name="T18" fmla="*/ 17 w 31"/>
                <a:gd name="T19" fmla="*/ 0 h 36"/>
                <a:gd name="T20" fmla="*/ 31 w 31"/>
                <a:gd name="T21" fmla="*/ 14 h 36"/>
                <a:gd name="T22" fmla="*/ 31 w 31"/>
                <a:gd name="T23" fmla="*/ 35 h 36"/>
                <a:gd name="T24" fmla="*/ 22 w 31"/>
                <a:gd name="T25" fmla="*/ 35 h 36"/>
                <a:gd name="T26" fmla="*/ 21 w 31"/>
                <a:gd name="T27" fmla="*/ 19 h 36"/>
                <a:gd name="T28" fmla="*/ 12 w 31"/>
                <a:gd name="T29" fmla="*/ 21 h 36"/>
                <a:gd name="T30" fmla="*/ 9 w 31"/>
                <a:gd name="T31" fmla="*/ 25 h 36"/>
                <a:gd name="T32" fmla="*/ 14 w 31"/>
                <a:gd name="T33" fmla="*/ 29 h 36"/>
                <a:gd name="T34" fmla="*/ 21 w 31"/>
                <a:gd name="T35" fmla="*/ 26 h 36"/>
                <a:gd name="T36" fmla="*/ 21 w 31"/>
                <a:gd name="T37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36">
                  <a:moveTo>
                    <a:pt x="22" y="35"/>
                  </a:moveTo>
                  <a:cubicBezTo>
                    <a:pt x="22" y="32"/>
                    <a:pt x="22" y="32"/>
                    <a:pt x="22" y="32"/>
                  </a:cubicBezTo>
                  <a:cubicBezTo>
                    <a:pt x="19" y="34"/>
                    <a:pt x="14" y="36"/>
                    <a:pt x="11" y="36"/>
                  </a:cubicBezTo>
                  <a:cubicBezTo>
                    <a:pt x="5" y="36"/>
                    <a:pt x="0" y="33"/>
                    <a:pt x="0" y="26"/>
                  </a:cubicBezTo>
                  <a:cubicBezTo>
                    <a:pt x="0" y="23"/>
                    <a:pt x="1" y="19"/>
                    <a:pt x="5" y="17"/>
                  </a:cubicBezTo>
                  <a:cubicBezTo>
                    <a:pt x="9" y="15"/>
                    <a:pt x="15" y="14"/>
                    <a:pt x="21" y="13"/>
                  </a:cubicBezTo>
                  <a:cubicBezTo>
                    <a:pt x="21" y="8"/>
                    <a:pt x="17" y="8"/>
                    <a:pt x="14" y="8"/>
                  </a:cubicBezTo>
                  <a:cubicBezTo>
                    <a:pt x="10" y="8"/>
                    <a:pt x="5" y="10"/>
                    <a:pt x="2" y="1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8" y="1"/>
                    <a:pt x="13" y="0"/>
                    <a:pt x="17" y="0"/>
                  </a:cubicBezTo>
                  <a:cubicBezTo>
                    <a:pt x="26" y="0"/>
                    <a:pt x="31" y="4"/>
                    <a:pt x="31" y="14"/>
                  </a:cubicBezTo>
                  <a:cubicBezTo>
                    <a:pt x="31" y="35"/>
                    <a:pt x="31" y="35"/>
                    <a:pt x="31" y="35"/>
                  </a:cubicBezTo>
                  <a:lnTo>
                    <a:pt x="22" y="35"/>
                  </a:lnTo>
                  <a:close/>
                  <a:moveTo>
                    <a:pt x="21" y="19"/>
                  </a:moveTo>
                  <a:cubicBezTo>
                    <a:pt x="16" y="20"/>
                    <a:pt x="14" y="20"/>
                    <a:pt x="12" y="21"/>
                  </a:cubicBezTo>
                  <a:cubicBezTo>
                    <a:pt x="10" y="22"/>
                    <a:pt x="9" y="24"/>
                    <a:pt x="9" y="25"/>
                  </a:cubicBezTo>
                  <a:cubicBezTo>
                    <a:pt x="9" y="27"/>
                    <a:pt x="10" y="29"/>
                    <a:pt x="14" y="29"/>
                  </a:cubicBezTo>
                  <a:cubicBezTo>
                    <a:pt x="15" y="29"/>
                    <a:pt x="19" y="28"/>
                    <a:pt x="21" y="26"/>
                  </a:cubicBezTo>
                  <a:lnTo>
                    <a:pt x="21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9"/>
            <p:cNvSpPr>
              <a:spLocks/>
            </p:cNvSpPr>
            <p:nvPr userDrawn="1"/>
          </p:nvSpPr>
          <p:spPr bwMode="auto">
            <a:xfrm>
              <a:off x="574" y="266"/>
              <a:ext cx="60" cy="106"/>
            </a:xfrm>
            <a:custGeom>
              <a:avLst/>
              <a:gdLst>
                <a:gd name="T0" fmla="*/ 22 w 29"/>
                <a:gd name="T1" fmla="*/ 9 h 51"/>
                <a:gd name="T2" fmla="*/ 16 w 29"/>
                <a:gd name="T3" fmla="*/ 14 h 51"/>
                <a:gd name="T4" fmla="*/ 16 w 29"/>
                <a:gd name="T5" fmla="*/ 17 h 51"/>
                <a:gd name="T6" fmla="*/ 27 w 29"/>
                <a:gd name="T7" fmla="*/ 17 h 51"/>
                <a:gd name="T8" fmla="*/ 27 w 29"/>
                <a:gd name="T9" fmla="*/ 25 h 51"/>
                <a:gd name="T10" fmla="*/ 16 w 29"/>
                <a:gd name="T11" fmla="*/ 25 h 51"/>
                <a:gd name="T12" fmla="*/ 16 w 29"/>
                <a:gd name="T13" fmla="*/ 51 h 51"/>
                <a:gd name="T14" fmla="*/ 6 w 29"/>
                <a:gd name="T15" fmla="*/ 51 h 51"/>
                <a:gd name="T16" fmla="*/ 6 w 29"/>
                <a:gd name="T17" fmla="*/ 25 h 51"/>
                <a:gd name="T18" fmla="*/ 0 w 29"/>
                <a:gd name="T19" fmla="*/ 25 h 51"/>
                <a:gd name="T20" fmla="*/ 0 w 29"/>
                <a:gd name="T21" fmla="*/ 17 h 51"/>
                <a:gd name="T22" fmla="*/ 6 w 29"/>
                <a:gd name="T23" fmla="*/ 17 h 51"/>
                <a:gd name="T24" fmla="*/ 6 w 29"/>
                <a:gd name="T25" fmla="*/ 13 h 51"/>
                <a:gd name="T26" fmla="*/ 19 w 29"/>
                <a:gd name="T27" fmla="*/ 0 h 51"/>
                <a:gd name="T28" fmla="*/ 29 w 29"/>
                <a:gd name="T29" fmla="*/ 2 h 51"/>
                <a:gd name="T30" fmla="*/ 29 w 29"/>
                <a:gd name="T31" fmla="*/ 11 h 51"/>
                <a:gd name="T32" fmla="*/ 22 w 29"/>
                <a:gd name="T33" fmla="*/ 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51">
                  <a:moveTo>
                    <a:pt x="22" y="9"/>
                  </a:moveTo>
                  <a:cubicBezTo>
                    <a:pt x="18" y="9"/>
                    <a:pt x="16" y="11"/>
                    <a:pt x="16" y="14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5"/>
                    <a:pt x="11" y="0"/>
                    <a:pt x="19" y="0"/>
                  </a:cubicBezTo>
                  <a:cubicBezTo>
                    <a:pt x="24" y="0"/>
                    <a:pt x="27" y="1"/>
                    <a:pt x="29" y="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7" y="10"/>
                    <a:pt x="25" y="9"/>
                    <a:pt x="2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30"/>
            <p:cNvSpPr>
              <a:spLocks noEditPoints="1"/>
            </p:cNvSpPr>
            <p:nvPr userDrawn="1"/>
          </p:nvSpPr>
          <p:spPr bwMode="auto">
            <a:xfrm>
              <a:off x="631" y="299"/>
              <a:ext cx="75" cy="77"/>
            </a:xfrm>
            <a:custGeom>
              <a:avLst/>
              <a:gdLst>
                <a:gd name="T0" fmla="*/ 11 w 36"/>
                <a:gd name="T1" fmla="*/ 21 h 37"/>
                <a:gd name="T2" fmla="*/ 21 w 36"/>
                <a:gd name="T3" fmla="*/ 29 h 37"/>
                <a:gd name="T4" fmla="*/ 35 w 36"/>
                <a:gd name="T5" fmla="*/ 24 h 37"/>
                <a:gd name="T6" fmla="*/ 35 w 36"/>
                <a:gd name="T7" fmla="*/ 32 h 37"/>
                <a:gd name="T8" fmla="*/ 19 w 36"/>
                <a:gd name="T9" fmla="*/ 37 h 37"/>
                <a:gd name="T10" fmla="*/ 0 w 36"/>
                <a:gd name="T11" fmla="*/ 18 h 37"/>
                <a:gd name="T12" fmla="*/ 19 w 36"/>
                <a:gd name="T13" fmla="*/ 0 h 37"/>
                <a:gd name="T14" fmla="*/ 36 w 36"/>
                <a:gd name="T15" fmla="*/ 21 h 37"/>
                <a:gd name="T16" fmla="*/ 11 w 36"/>
                <a:gd name="T17" fmla="*/ 21 h 37"/>
                <a:gd name="T18" fmla="*/ 19 w 36"/>
                <a:gd name="T19" fmla="*/ 8 h 37"/>
                <a:gd name="T20" fmla="*/ 11 w 36"/>
                <a:gd name="T21" fmla="*/ 14 h 37"/>
                <a:gd name="T22" fmla="*/ 25 w 36"/>
                <a:gd name="T23" fmla="*/ 14 h 37"/>
                <a:gd name="T24" fmla="*/ 19 w 36"/>
                <a:gd name="T25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7">
                  <a:moveTo>
                    <a:pt x="11" y="21"/>
                  </a:moveTo>
                  <a:cubicBezTo>
                    <a:pt x="11" y="25"/>
                    <a:pt x="15" y="29"/>
                    <a:pt x="21" y="29"/>
                  </a:cubicBezTo>
                  <a:cubicBezTo>
                    <a:pt x="25" y="29"/>
                    <a:pt x="32" y="26"/>
                    <a:pt x="35" y="24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1" y="35"/>
                    <a:pt x="25" y="37"/>
                    <a:pt x="19" y="37"/>
                  </a:cubicBezTo>
                  <a:cubicBezTo>
                    <a:pt x="8" y="37"/>
                    <a:pt x="0" y="29"/>
                    <a:pt x="0" y="18"/>
                  </a:cubicBezTo>
                  <a:cubicBezTo>
                    <a:pt x="0" y="9"/>
                    <a:pt x="7" y="0"/>
                    <a:pt x="19" y="0"/>
                  </a:cubicBezTo>
                  <a:cubicBezTo>
                    <a:pt x="26" y="0"/>
                    <a:pt x="36" y="4"/>
                    <a:pt x="36" y="21"/>
                  </a:cubicBezTo>
                  <a:lnTo>
                    <a:pt x="11" y="21"/>
                  </a:lnTo>
                  <a:close/>
                  <a:moveTo>
                    <a:pt x="19" y="8"/>
                  </a:moveTo>
                  <a:cubicBezTo>
                    <a:pt x="15" y="8"/>
                    <a:pt x="12" y="11"/>
                    <a:pt x="11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0"/>
                    <a:pt x="22" y="8"/>
                    <a:pt x="19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31"/>
            <p:cNvSpPr>
              <a:spLocks/>
            </p:cNvSpPr>
            <p:nvPr userDrawn="1"/>
          </p:nvSpPr>
          <p:spPr bwMode="auto">
            <a:xfrm>
              <a:off x="716" y="282"/>
              <a:ext cx="60" cy="92"/>
            </a:xfrm>
            <a:custGeom>
              <a:avLst/>
              <a:gdLst>
                <a:gd name="T0" fmla="*/ 20 w 29"/>
                <a:gd name="T1" fmla="*/ 44 h 44"/>
                <a:gd name="T2" fmla="*/ 6 w 29"/>
                <a:gd name="T3" fmla="*/ 32 h 44"/>
                <a:gd name="T4" fmla="*/ 6 w 29"/>
                <a:gd name="T5" fmla="*/ 17 h 44"/>
                <a:gd name="T6" fmla="*/ 0 w 29"/>
                <a:gd name="T7" fmla="*/ 17 h 44"/>
                <a:gd name="T8" fmla="*/ 0 w 29"/>
                <a:gd name="T9" fmla="*/ 9 h 44"/>
                <a:gd name="T10" fmla="*/ 6 w 29"/>
                <a:gd name="T11" fmla="*/ 9 h 44"/>
                <a:gd name="T12" fmla="*/ 6 w 29"/>
                <a:gd name="T13" fmla="*/ 0 h 44"/>
                <a:gd name="T14" fmla="*/ 17 w 29"/>
                <a:gd name="T15" fmla="*/ 0 h 44"/>
                <a:gd name="T16" fmla="*/ 17 w 29"/>
                <a:gd name="T17" fmla="*/ 9 h 44"/>
                <a:gd name="T18" fmla="*/ 28 w 29"/>
                <a:gd name="T19" fmla="*/ 9 h 44"/>
                <a:gd name="T20" fmla="*/ 28 w 29"/>
                <a:gd name="T21" fmla="*/ 17 h 44"/>
                <a:gd name="T22" fmla="*/ 17 w 29"/>
                <a:gd name="T23" fmla="*/ 17 h 44"/>
                <a:gd name="T24" fmla="*/ 17 w 29"/>
                <a:gd name="T25" fmla="*/ 30 h 44"/>
                <a:gd name="T26" fmla="*/ 22 w 29"/>
                <a:gd name="T27" fmla="*/ 36 h 44"/>
                <a:gd name="T28" fmla="*/ 29 w 29"/>
                <a:gd name="T29" fmla="*/ 33 h 44"/>
                <a:gd name="T30" fmla="*/ 29 w 29"/>
                <a:gd name="T31" fmla="*/ 42 h 44"/>
                <a:gd name="T32" fmla="*/ 20 w 29"/>
                <a:gd name="T3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44">
                  <a:moveTo>
                    <a:pt x="20" y="44"/>
                  </a:moveTo>
                  <a:cubicBezTo>
                    <a:pt x="12" y="44"/>
                    <a:pt x="6" y="40"/>
                    <a:pt x="6" y="32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34"/>
                    <a:pt x="19" y="36"/>
                    <a:pt x="22" y="36"/>
                  </a:cubicBezTo>
                  <a:cubicBezTo>
                    <a:pt x="25" y="36"/>
                    <a:pt x="28" y="34"/>
                    <a:pt x="29" y="3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6" y="43"/>
                    <a:pt x="23" y="44"/>
                    <a:pt x="20" y="4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32"/>
            <p:cNvSpPr>
              <a:spLocks/>
            </p:cNvSpPr>
            <p:nvPr userDrawn="1"/>
          </p:nvSpPr>
          <p:spPr bwMode="auto">
            <a:xfrm>
              <a:off x="776" y="301"/>
              <a:ext cx="85" cy="108"/>
            </a:xfrm>
            <a:custGeom>
              <a:avLst/>
              <a:gdLst>
                <a:gd name="T0" fmla="*/ 20 w 41"/>
                <a:gd name="T1" fmla="*/ 42 h 52"/>
                <a:gd name="T2" fmla="*/ 7 w 41"/>
                <a:gd name="T3" fmla="*/ 52 h 52"/>
                <a:gd name="T4" fmla="*/ 0 w 41"/>
                <a:gd name="T5" fmla="*/ 51 h 52"/>
                <a:gd name="T6" fmla="*/ 0 w 41"/>
                <a:gd name="T7" fmla="*/ 43 h 52"/>
                <a:gd name="T8" fmla="*/ 5 w 41"/>
                <a:gd name="T9" fmla="*/ 44 h 52"/>
                <a:gd name="T10" fmla="*/ 10 w 41"/>
                <a:gd name="T11" fmla="*/ 40 h 52"/>
                <a:gd name="T12" fmla="*/ 15 w 41"/>
                <a:gd name="T13" fmla="*/ 31 h 52"/>
                <a:gd name="T14" fmla="*/ 0 w 41"/>
                <a:gd name="T15" fmla="*/ 0 h 52"/>
                <a:gd name="T16" fmla="*/ 12 w 41"/>
                <a:gd name="T17" fmla="*/ 0 h 52"/>
                <a:gd name="T18" fmla="*/ 21 w 41"/>
                <a:gd name="T19" fmla="*/ 20 h 52"/>
                <a:gd name="T20" fmla="*/ 29 w 41"/>
                <a:gd name="T21" fmla="*/ 0 h 52"/>
                <a:gd name="T22" fmla="*/ 41 w 41"/>
                <a:gd name="T23" fmla="*/ 0 h 52"/>
                <a:gd name="T24" fmla="*/ 20 w 41"/>
                <a:gd name="T25" fmla="*/ 4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52">
                  <a:moveTo>
                    <a:pt x="20" y="42"/>
                  </a:moveTo>
                  <a:cubicBezTo>
                    <a:pt x="17" y="49"/>
                    <a:pt x="13" y="52"/>
                    <a:pt x="7" y="52"/>
                  </a:cubicBezTo>
                  <a:cubicBezTo>
                    <a:pt x="4" y="52"/>
                    <a:pt x="1" y="52"/>
                    <a:pt x="0" y="51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2" y="43"/>
                    <a:pt x="3" y="44"/>
                    <a:pt x="5" y="44"/>
                  </a:cubicBezTo>
                  <a:cubicBezTo>
                    <a:pt x="8" y="44"/>
                    <a:pt x="9" y="42"/>
                    <a:pt x="10" y="40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1" y="0"/>
                    <a:pt x="41" y="0"/>
                    <a:pt x="41" y="0"/>
                  </a:cubicBezTo>
                  <a:lnTo>
                    <a:pt x="2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33"/>
            <p:cNvSpPr>
              <a:spLocks/>
            </p:cNvSpPr>
            <p:nvPr userDrawn="1"/>
          </p:nvSpPr>
          <p:spPr bwMode="auto">
            <a:xfrm>
              <a:off x="80" y="399"/>
              <a:ext cx="171" cy="116"/>
            </a:xfrm>
            <a:custGeom>
              <a:avLst/>
              <a:gdLst>
                <a:gd name="T0" fmla="*/ 72 w 83"/>
                <a:gd name="T1" fmla="*/ 50 h 56"/>
                <a:gd name="T2" fmla="*/ 71 w 83"/>
                <a:gd name="T3" fmla="*/ 45 h 56"/>
                <a:gd name="T4" fmla="*/ 70 w 83"/>
                <a:gd name="T5" fmla="*/ 37 h 56"/>
                <a:gd name="T6" fmla="*/ 69 w 83"/>
                <a:gd name="T7" fmla="*/ 32 h 56"/>
                <a:gd name="T8" fmla="*/ 69 w 83"/>
                <a:gd name="T9" fmla="*/ 26 h 56"/>
                <a:gd name="T10" fmla="*/ 68 w 83"/>
                <a:gd name="T11" fmla="*/ 19 h 56"/>
                <a:gd name="T12" fmla="*/ 66 w 83"/>
                <a:gd name="T13" fmla="*/ 17 h 56"/>
                <a:gd name="T14" fmla="*/ 59 w 83"/>
                <a:gd name="T15" fmla="*/ 26 h 56"/>
                <a:gd name="T16" fmla="*/ 52 w 83"/>
                <a:gd name="T17" fmla="*/ 34 h 56"/>
                <a:gd name="T18" fmla="*/ 47 w 83"/>
                <a:gd name="T19" fmla="*/ 37 h 56"/>
                <a:gd name="T20" fmla="*/ 43 w 83"/>
                <a:gd name="T21" fmla="*/ 42 h 56"/>
                <a:gd name="T22" fmla="*/ 38 w 83"/>
                <a:gd name="T23" fmla="*/ 46 h 56"/>
                <a:gd name="T24" fmla="*/ 35 w 83"/>
                <a:gd name="T25" fmla="*/ 42 h 56"/>
                <a:gd name="T26" fmla="*/ 34 w 83"/>
                <a:gd name="T27" fmla="*/ 39 h 56"/>
                <a:gd name="T28" fmla="*/ 33 w 83"/>
                <a:gd name="T29" fmla="*/ 36 h 56"/>
                <a:gd name="T30" fmla="*/ 28 w 83"/>
                <a:gd name="T31" fmla="*/ 30 h 56"/>
                <a:gd name="T32" fmla="*/ 24 w 83"/>
                <a:gd name="T33" fmla="*/ 23 h 56"/>
                <a:gd name="T34" fmla="*/ 18 w 83"/>
                <a:gd name="T35" fmla="*/ 16 h 56"/>
                <a:gd name="T36" fmla="*/ 16 w 83"/>
                <a:gd name="T37" fmla="*/ 27 h 56"/>
                <a:gd name="T38" fmla="*/ 12 w 83"/>
                <a:gd name="T39" fmla="*/ 37 h 56"/>
                <a:gd name="T40" fmla="*/ 9 w 83"/>
                <a:gd name="T41" fmla="*/ 44 h 56"/>
                <a:gd name="T42" fmla="*/ 8 w 83"/>
                <a:gd name="T43" fmla="*/ 52 h 56"/>
                <a:gd name="T44" fmla="*/ 0 w 83"/>
                <a:gd name="T45" fmla="*/ 52 h 56"/>
                <a:gd name="T46" fmla="*/ 3 w 83"/>
                <a:gd name="T47" fmla="*/ 44 h 56"/>
                <a:gd name="T48" fmla="*/ 5 w 83"/>
                <a:gd name="T49" fmla="*/ 38 h 56"/>
                <a:gd name="T50" fmla="*/ 6 w 83"/>
                <a:gd name="T51" fmla="*/ 32 h 56"/>
                <a:gd name="T52" fmla="*/ 8 w 83"/>
                <a:gd name="T53" fmla="*/ 27 h 56"/>
                <a:gd name="T54" fmla="*/ 10 w 83"/>
                <a:gd name="T55" fmla="*/ 18 h 56"/>
                <a:gd name="T56" fmla="*/ 10 w 83"/>
                <a:gd name="T57" fmla="*/ 12 h 56"/>
                <a:gd name="T58" fmla="*/ 9 w 83"/>
                <a:gd name="T59" fmla="*/ 7 h 56"/>
                <a:gd name="T60" fmla="*/ 11 w 83"/>
                <a:gd name="T61" fmla="*/ 4 h 56"/>
                <a:gd name="T62" fmla="*/ 13 w 83"/>
                <a:gd name="T63" fmla="*/ 2 h 56"/>
                <a:gd name="T64" fmla="*/ 18 w 83"/>
                <a:gd name="T65" fmla="*/ 3 h 56"/>
                <a:gd name="T66" fmla="*/ 20 w 83"/>
                <a:gd name="T67" fmla="*/ 7 h 56"/>
                <a:gd name="T68" fmla="*/ 21 w 83"/>
                <a:gd name="T69" fmla="*/ 10 h 56"/>
                <a:gd name="T70" fmla="*/ 24 w 83"/>
                <a:gd name="T71" fmla="*/ 11 h 56"/>
                <a:gd name="T72" fmla="*/ 26 w 83"/>
                <a:gd name="T73" fmla="*/ 16 h 56"/>
                <a:gd name="T74" fmla="*/ 33 w 83"/>
                <a:gd name="T75" fmla="*/ 24 h 56"/>
                <a:gd name="T76" fmla="*/ 38 w 83"/>
                <a:gd name="T77" fmla="*/ 33 h 56"/>
                <a:gd name="T78" fmla="*/ 40 w 83"/>
                <a:gd name="T79" fmla="*/ 35 h 56"/>
                <a:gd name="T80" fmla="*/ 45 w 83"/>
                <a:gd name="T81" fmla="*/ 29 h 56"/>
                <a:gd name="T82" fmla="*/ 46 w 83"/>
                <a:gd name="T83" fmla="*/ 28 h 56"/>
                <a:gd name="T84" fmla="*/ 51 w 83"/>
                <a:gd name="T85" fmla="*/ 24 h 56"/>
                <a:gd name="T86" fmla="*/ 58 w 83"/>
                <a:gd name="T87" fmla="*/ 16 h 56"/>
                <a:gd name="T88" fmla="*/ 61 w 83"/>
                <a:gd name="T89" fmla="*/ 12 h 56"/>
                <a:gd name="T90" fmla="*/ 65 w 83"/>
                <a:gd name="T91" fmla="*/ 9 h 56"/>
                <a:gd name="T92" fmla="*/ 66 w 83"/>
                <a:gd name="T93" fmla="*/ 2 h 56"/>
                <a:gd name="T94" fmla="*/ 72 w 83"/>
                <a:gd name="T95" fmla="*/ 1 h 56"/>
                <a:gd name="T96" fmla="*/ 73 w 83"/>
                <a:gd name="T97" fmla="*/ 3 h 56"/>
                <a:gd name="T98" fmla="*/ 75 w 83"/>
                <a:gd name="T99" fmla="*/ 6 h 56"/>
                <a:gd name="T100" fmla="*/ 76 w 83"/>
                <a:gd name="T101" fmla="*/ 11 h 56"/>
                <a:gd name="T102" fmla="*/ 76 w 83"/>
                <a:gd name="T103" fmla="*/ 12 h 56"/>
                <a:gd name="T104" fmla="*/ 76 w 83"/>
                <a:gd name="T105" fmla="*/ 16 h 56"/>
                <a:gd name="T106" fmla="*/ 76 w 83"/>
                <a:gd name="T107" fmla="*/ 22 h 56"/>
                <a:gd name="T108" fmla="*/ 77 w 83"/>
                <a:gd name="T109" fmla="*/ 30 h 56"/>
                <a:gd name="T110" fmla="*/ 77 w 83"/>
                <a:gd name="T111" fmla="*/ 34 h 56"/>
                <a:gd name="T112" fmla="*/ 78 w 83"/>
                <a:gd name="T113" fmla="*/ 46 h 56"/>
                <a:gd name="T114" fmla="*/ 79 w 83"/>
                <a:gd name="T11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3" h="56">
                  <a:moveTo>
                    <a:pt x="79" y="56"/>
                  </a:moveTo>
                  <a:cubicBezTo>
                    <a:pt x="76" y="53"/>
                    <a:pt x="76" y="53"/>
                    <a:pt x="76" y="53"/>
                  </a:cubicBezTo>
                  <a:cubicBezTo>
                    <a:pt x="72" y="50"/>
                    <a:pt x="72" y="50"/>
                    <a:pt x="72" y="50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1" y="46"/>
                    <a:pt x="71" y="46"/>
                    <a:pt x="71" y="46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70" y="43"/>
                    <a:pt x="69" y="41"/>
                    <a:pt x="69" y="39"/>
                  </a:cubicBezTo>
                  <a:cubicBezTo>
                    <a:pt x="69" y="38"/>
                    <a:pt x="69" y="38"/>
                    <a:pt x="70" y="37"/>
                  </a:cubicBezTo>
                  <a:cubicBezTo>
                    <a:pt x="70" y="37"/>
                    <a:pt x="70" y="37"/>
                    <a:pt x="70" y="37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69" y="32"/>
                    <a:pt x="69" y="32"/>
                    <a:pt x="69" y="32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69" y="28"/>
                    <a:pt x="69" y="27"/>
                    <a:pt x="69" y="26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9" y="25"/>
                    <a:pt x="69" y="23"/>
                    <a:pt x="68" y="22"/>
                  </a:cubicBezTo>
                  <a:cubicBezTo>
                    <a:pt x="68" y="19"/>
                    <a:pt x="68" y="19"/>
                    <a:pt x="68" y="19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3" y="21"/>
                    <a:pt x="63" y="21"/>
                    <a:pt x="63" y="21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1" y="44"/>
                    <a:pt x="41" y="44"/>
                    <a:pt x="41" y="45"/>
                  </a:cubicBezTo>
                  <a:cubicBezTo>
                    <a:pt x="40" y="46"/>
                    <a:pt x="39" y="46"/>
                    <a:pt x="38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2" y="35"/>
                    <a:pt x="31" y="34"/>
                    <a:pt x="30" y="33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7"/>
                    <a:pt x="19" y="16"/>
                    <a:pt x="18" y="16"/>
                  </a:cubicBezTo>
                  <a:cubicBezTo>
                    <a:pt x="18" y="19"/>
                    <a:pt x="18" y="20"/>
                    <a:pt x="17" y="22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7"/>
                    <a:pt x="8" y="49"/>
                    <a:pt x="7" y="50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6" y="54"/>
                    <a:pt x="4" y="55"/>
                    <a:pt x="3" y="55"/>
                  </a:cubicBezTo>
                  <a:cubicBezTo>
                    <a:pt x="2" y="55"/>
                    <a:pt x="2" y="55"/>
                    <a:pt x="1" y="54"/>
                  </a:cubicBezTo>
                  <a:cubicBezTo>
                    <a:pt x="0" y="53"/>
                    <a:pt x="0" y="53"/>
                    <a:pt x="0" y="5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" y="46"/>
                    <a:pt x="2" y="44"/>
                    <a:pt x="3" y="4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40"/>
                    <a:pt x="3" y="39"/>
                    <a:pt x="5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4"/>
                    <a:pt x="6" y="33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0"/>
                    <a:pt x="22" y="10"/>
                    <a:pt x="23" y="10"/>
                  </a:cubicBezTo>
                  <a:cubicBezTo>
                    <a:pt x="23" y="10"/>
                    <a:pt x="24" y="11"/>
                    <a:pt x="24" y="11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8" y="33"/>
                    <a:pt x="38" y="34"/>
                    <a:pt x="39" y="34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5" y="30"/>
                    <a:pt x="45" y="29"/>
                    <a:pt x="45" y="29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7" y="27"/>
                    <a:pt x="47" y="27"/>
                    <a:pt x="48" y="27"/>
                  </a:cubicBezTo>
                  <a:cubicBezTo>
                    <a:pt x="48" y="26"/>
                    <a:pt x="49" y="25"/>
                    <a:pt x="50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2" y="21"/>
                    <a:pt x="53" y="20"/>
                    <a:pt x="55" y="19"/>
                  </a:cubicBezTo>
                  <a:cubicBezTo>
                    <a:pt x="55" y="18"/>
                    <a:pt x="56" y="17"/>
                    <a:pt x="58" y="16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2" y="11"/>
                    <a:pt x="63" y="10"/>
                    <a:pt x="63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6" y="2"/>
                    <a:pt x="66" y="2"/>
                    <a:pt x="66" y="2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8" y="0"/>
                    <a:pt x="69" y="0"/>
                    <a:pt x="69" y="0"/>
                  </a:cubicBezTo>
                  <a:cubicBezTo>
                    <a:pt x="69" y="0"/>
                    <a:pt x="70" y="0"/>
                    <a:pt x="72" y="1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74" y="4"/>
                    <a:pt x="74" y="4"/>
                    <a:pt x="74" y="4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5" y="5"/>
                    <a:pt x="75" y="6"/>
                    <a:pt x="75" y="6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5" y="9"/>
                    <a:pt x="75" y="10"/>
                    <a:pt x="76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5" y="12"/>
                    <a:pt x="75" y="12"/>
                    <a:pt x="75" y="12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76" y="13"/>
                    <a:pt x="76" y="13"/>
                    <a:pt x="76" y="13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6" y="22"/>
                    <a:pt x="76" y="22"/>
                    <a:pt x="76" y="22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77" y="27"/>
                    <a:pt x="78" y="28"/>
                    <a:pt x="78" y="29"/>
                  </a:cubicBezTo>
                  <a:cubicBezTo>
                    <a:pt x="78" y="29"/>
                    <a:pt x="77" y="30"/>
                    <a:pt x="77" y="30"/>
                  </a:cubicBezTo>
                  <a:cubicBezTo>
                    <a:pt x="77" y="31"/>
                    <a:pt x="78" y="31"/>
                    <a:pt x="78" y="32"/>
                  </a:cubicBezTo>
                  <a:cubicBezTo>
                    <a:pt x="78" y="32"/>
                    <a:pt x="77" y="33"/>
                    <a:pt x="77" y="33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8" y="43"/>
                    <a:pt x="78" y="43"/>
                    <a:pt x="78" y="43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79" y="47"/>
                    <a:pt x="79" y="48"/>
                    <a:pt x="79" y="48"/>
                  </a:cubicBezTo>
                  <a:cubicBezTo>
                    <a:pt x="81" y="50"/>
                    <a:pt x="83" y="51"/>
                    <a:pt x="83" y="53"/>
                  </a:cubicBezTo>
                  <a:cubicBezTo>
                    <a:pt x="82" y="54"/>
                    <a:pt x="81" y="55"/>
                    <a:pt x="79" y="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34"/>
            <p:cNvSpPr>
              <a:spLocks noEditPoints="1"/>
            </p:cNvSpPr>
            <p:nvPr userDrawn="1"/>
          </p:nvSpPr>
          <p:spPr bwMode="auto">
            <a:xfrm>
              <a:off x="266" y="409"/>
              <a:ext cx="84" cy="104"/>
            </a:xfrm>
            <a:custGeom>
              <a:avLst/>
              <a:gdLst>
                <a:gd name="T0" fmla="*/ 40 w 41"/>
                <a:gd name="T1" fmla="*/ 12 h 50"/>
                <a:gd name="T2" fmla="*/ 39 w 41"/>
                <a:gd name="T3" fmla="*/ 15 h 50"/>
                <a:gd name="T4" fmla="*/ 38 w 41"/>
                <a:gd name="T5" fmla="*/ 18 h 50"/>
                <a:gd name="T6" fmla="*/ 39 w 41"/>
                <a:gd name="T7" fmla="*/ 21 h 50"/>
                <a:gd name="T8" fmla="*/ 38 w 41"/>
                <a:gd name="T9" fmla="*/ 24 h 50"/>
                <a:gd name="T10" fmla="*/ 38 w 41"/>
                <a:gd name="T11" fmla="*/ 27 h 50"/>
                <a:gd name="T12" fmla="*/ 38 w 41"/>
                <a:gd name="T13" fmla="*/ 32 h 50"/>
                <a:gd name="T14" fmla="*/ 37 w 41"/>
                <a:gd name="T15" fmla="*/ 35 h 50"/>
                <a:gd name="T16" fmla="*/ 37 w 41"/>
                <a:gd name="T17" fmla="*/ 38 h 50"/>
                <a:gd name="T18" fmla="*/ 37 w 41"/>
                <a:gd name="T19" fmla="*/ 40 h 50"/>
                <a:gd name="T20" fmla="*/ 39 w 41"/>
                <a:gd name="T21" fmla="*/ 44 h 50"/>
                <a:gd name="T22" fmla="*/ 39 w 41"/>
                <a:gd name="T23" fmla="*/ 47 h 50"/>
                <a:gd name="T24" fmla="*/ 35 w 41"/>
                <a:gd name="T25" fmla="*/ 49 h 50"/>
                <a:gd name="T26" fmla="*/ 31 w 41"/>
                <a:gd name="T27" fmla="*/ 44 h 50"/>
                <a:gd name="T28" fmla="*/ 30 w 41"/>
                <a:gd name="T29" fmla="*/ 34 h 50"/>
                <a:gd name="T30" fmla="*/ 28 w 41"/>
                <a:gd name="T31" fmla="*/ 30 h 50"/>
                <a:gd name="T32" fmla="*/ 25 w 41"/>
                <a:gd name="T33" fmla="*/ 35 h 50"/>
                <a:gd name="T34" fmla="*/ 20 w 41"/>
                <a:gd name="T35" fmla="*/ 41 h 50"/>
                <a:gd name="T36" fmla="*/ 12 w 41"/>
                <a:gd name="T37" fmla="*/ 48 h 50"/>
                <a:gd name="T38" fmla="*/ 5 w 41"/>
                <a:gd name="T39" fmla="*/ 48 h 50"/>
                <a:gd name="T40" fmla="*/ 1 w 41"/>
                <a:gd name="T41" fmla="*/ 40 h 50"/>
                <a:gd name="T42" fmla="*/ 1 w 41"/>
                <a:gd name="T43" fmla="*/ 36 h 50"/>
                <a:gd name="T44" fmla="*/ 2 w 41"/>
                <a:gd name="T45" fmla="*/ 30 h 50"/>
                <a:gd name="T46" fmla="*/ 2 w 41"/>
                <a:gd name="T47" fmla="*/ 26 h 50"/>
                <a:gd name="T48" fmla="*/ 2 w 41"/>
                <a:gd name="T49" fmla="*/ 24 h 50"/>
                <a:gd name="T50" fmla="*/ 5 w 41"/>
                <a:gd name="T51" fmla="*/ 19 h 50"/>
                <a:gd name="T52" fmla="*/ 5 w 41"/>
                <a:gd name="T53" fmla="*/ 17 h 50"/>
                <a:gd name="T54" fmla="*/ 7 w 41"/>
                <a:gd name="T55" fmla="*/ 11 h 50"/>
                <a:gd name="T56" fmla="*/ 7 w 41"/>
                <a:gd name="T57" fmla="*/ 9 h 50"/>
                <a:gd name="T58" fmla="*/ 14 w 41"/>
                <a:gd name="T59" fmla="*/ 2 h 50"/>
                <a:gd name="T60" fmla="*/ 25 w 41"/>
                <a:gd name="T61" fmla="*/ 1 h 50"/>
                <a:gd name="T62" fmla="*/ 31 w 41"/>
                <a:gd name="T63" fmla="*/ 3 h 50"/>
                <a:gd name="T64" fmla="*/ 35 w 41"/>
                <a:gd name="T65" fmla="*/ 5 h 50"/>
                <a:gd name="T66" fmla="*/ 41 w 41"/>
                <a:gd name="T67" fmla="*/ 7 h 50"/>
                <a:gd name="T68" fmla="*/ 31 w 41"/>
                <a:gd name="T69" fmla="*/ 11 h 50"/>
                <a:gd name="T70" fmla="*/ 24 w 41"/>
                <a:gd name="T71" fmla="*/ 8 h 50"/>
                <a:gd name="T72" fmla="*/ 22 w 41"/>
                <a:gd name="T73" fmla="*/ 8 h 50"/>
                <a:gd name="T74" fmla="*/ 17 w 41"/>
                <a:gd name="T75" fmla="*/ 9 h 50"/>
                <a:gd name="T76" fmla="*/ 14 w 41"/>
                <a:gd name="T77" fmla="*/ 12 h 50"/>
                <a:gd name="T78" fmla="*/ 14 w 41"/>
                <a:gd name="T79" fmla="*/ 17 h 50"/>
                <a:gd name="T80" fmla="*/ 11 w 41"/>
                <a:gd name="T81" fmla="*/ 23 h 50"/>
                <a:gd name="T82" fmla="*/ 10 w 41"/>
                <a:gd name="T83" fmla="*/ 26 h 50"/>
                <a:gd name="T84" fmla="*/ 9 w 41"/>
                <a:gd name="T85" fmla="*/ 29 h 50"/>
                <a:gd name="T86" fmla="*/ 9 w 41"/>
                <a:gd name="T87" fmla="*/ 32 h 50"/>
                <a:gd name="T88" fmla="*/ 8 w 41"/>
                <a:gd name="T89" fmla="*/ 35 h 50"/>
                <a:gd name="T90" fmla="*/ 7 w 41"/>
                <a:gd name="T91" fmla="*/ 41 h 50"/>
                <a:gd name="T92" fmla="*/ 8 w 41"/>
                <a:gd name="T93" fmla="*/ 41 h 50"/>
                <a:gd name="T94" fmla="*/ 10 w 41"/>
                <a:gd name="T95" fmla="*/ 39 h 50"/>
                <a:gd name="T96" fmla="*/ 17 w 41"/>
                <a:gd name="T97" fmla="*/ 33 h 50"/>
                <a:gd name="T98" fmla="*/ 20 w 41"/>
                <a:gd name="T99" fmla="*/ 29 h 50"/>
                <a:gd name="T100" fmla="*/ 22 w 41"/>
                <a:gd name="T101" fmla="*/ 27 h 50"/>
                <a:gd name="T102" fmla="*/ 29 w 41"/>
                <a:gd name="T103" fmla="*/ 18 h 50"/>
                <a:gd name="T104" fmla="*/ 31 w 41"/>
                <a:gd name="T105" fmla="*/ 15 h 50"/>
                <a:gd name="T106" fmla="*/ 32 w 41"/>
                <a:gd name="T107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" h="50">
                  <a:moveTo>
                    <a:pt x="40" y="8"/>
                  </a:moveTo>
                  <a:cubicBezTo>
                    <a:pt x="41" y="11"/>
                    <a:pt x="41" y="11"/>
                    <a:pt x="41" y="11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6"/>
                    <a:pt x="39" y="17"/>
                    <a:pt x="39" y="17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7" y="39"/>
                    <a:pt x="37" y="39"/>
                    <a:pt x="37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44"/>
                    <a:pt x="41" y="45"/>
                    <a:pt x="41" y="46"/>
                  </a:cubicBezTo>
                  <a:cubicBezTo>
                    <a:pt x="39" y="47"/>
                    <a:pt x="39" y="47"/>
                    <a:pt x="39" y="47"/>
                  </a:cubicBezTo>
                  <a:cubicBezTo>
                    <a:pt x="39" y="48"/>
                    <a:pt x="38" y="48"/>
                    <a:pt x="37" y="49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4" y="50"/>
                    <a:pt x="34" y="50"/>
                    <a:pt x="34" y="50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0" y="43"/>
                    <a:pt x="30" y="42"/>
                    <a:pt x="30" y="41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7" y="50"/>
                    <a:pt x="6" y="49"/>
                    <a:pt x="5" y="48"/>
                  </a:cubicBezTo>
                  <a:cubicBezTo>
                    <a:pt x="2" y="46"/>
                    <a:pt x="1" y="45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2" y="30"/>
                    <a:pt x="2" y="30"/>
                  </a:cubicBezTo>
                  <a:cubicBezTo>
                    <a:pt x="2" y="30"/>
                    <a:pt x="2" y="29"/>
                    <a:pt x="2" y="29"/>
                  </a:cubicBezTo>
                  <a:cubicBezTo>
                    <a:pt x="2" y="29"/>
                    <a:pt x="2" y="29"/>
                    <a:pt x="2" y="28"/>
                  </a:cubicBezTo>
                  <a:cubicBezTo>
                    <a:pt x="2" y="28"/>
                    <a:pt x="2" y="27"/>
                    <a:pt x="2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2" y="25"/>
                    <a:pt x="2" y="25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3"/>
                    <a:pt x="2" y="23"/>
                  </a:cubicBezTo>
                  <a:cubicBezTo>
                    <a:pt x="2" y="22"/>
                    <a:pt x="3" y="22"/>
                    <a:pt x="4" y="21"/>
                  </a:cubicBezTo>
                  <a:cubicBezTo>
                    <a:pt x="4" y="21"/>
                    <a:pt x="4" y="20"/>
                    <a:pt x="5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5"/>
                    <a:pt x="6" y="14"/>
                    <a:pt x="7" y="13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0"/>
                    <a:pt x="7" y="10"/>
                  </a:cubicBezTo>
                  <a:cubicBezTo>
                    <a:pt x="7" y="10"/>
                    <a:pt x="7" y="10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7"/>
                    <a:pt x="10" y="5"/>
                    <a:pt x="12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9" y="2"/>
                    <a:pt x="30" y="2"/>
                    <a:pt x="31" y="3"/>
                  </a:cubicBezTo>
                  <a:cubicBezTo>
                    <a:pt x="31" y="3"/>
                    <a:pt x="31" y="3"/>
                    <a:pt x="31" y="2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1" y="7"/>
                    <a:pt x="41" y="7"/>
                    <a:pt x="41" y="7"/>
                  </a:cubicBezTo>
                  <a:lnTo>
                    <a:pt x="40" y="8"/>
                  </a:lnTo>
                  <a:close/>
                  <a:moveTo>
                    <a:pt x="31" y="11"/>
                  </a:moveTo>
                  <a:cubicBezTo>
                    <a:pt x="31" y="11"/>
                    <a:pt x="31" y="11"/>
                    <a:pt x="31" y="11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11"/>
                    <a:pt x="14" y="12"/>
                    <a:pt x="14" y="12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1" y="20"/>
                    <a:pt x="11" y="21"/>
                    <a:pt x="11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30"/>
                    <a:pt x="9" y="31"/>
                    <a:pt x="9" y="31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9" y="41"/>
                    <a:pt x="9" y="40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9" y="31"/>
                    <a:pt x="19" y="31"/>
                    <a:pt x="20" y="31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7"/>
                    <a:pt x="23" y="27"/>
                    <a:pt x="23" y="26"/>
                  </a:cubicBezTo>
                  <a:cubicBezTo>
                    <a:pt x="23" y="26"/>
                    <a:pt x="24" y="25"/>
                    <a:pt x="24" y="2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2" y="12"/>
                    <a:pt x="32" y="12"/>
                    <a:pt x="32" y="12"/>
                  </a:cubicBezTo>
                  <a:lnTo>
                    <a:pt x="3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35"/>
            <p:cNvSpPr>
              <a:spLocks/>
            </p:cNvSpPr>
            <p:nvPr userDrawn="1"/>
          </p:nvSpPr>
          <p:spPr bwMode="auto">
            <a:xfrm>
              <a:off x="361" y="390"/>
              <a:ext cx="80" cy="121"/>
            </a:xfrm>
            <a:custGeom>
              <a:avLst/>
              <a:gdLst>
                <a:gd name="T0" fmla="*/ 34 w 39"/>
                <a:gd name="T1" fmla="*/ 53 h 58"/>
                <a:gd name="T2" fmla="*/ 29 w 39"/>
                <a:gd name="T3" fmla="*/ 57 h 58"/>
                <a:gd name="T4" fmla="*/ 25 w 39"/>
                <a:gd name="T5" fmla="*/ 57 h 58"/>
                <a:gd name="T6" fmla="*/ 21 w 39"/>
                <a:gd name="T7" fmla="*/ 57 h 58"/>
                <a:gd name="T8" fmla="*/ 16 w 39"/>
                <a:gd name="T9" fmla="*/ 55 h 58"/>
                <a:gd name="T10" fmla="*/ 13 w 39"/>
                <a:gd name="T11" fmla="*/ 52 h 58"/>
                <a:gd name="T12" fmla="*/ 10 w 39"/>
                <a:gd name="T13" fmla="*/ 46 h 58"/>
                <a:gd name="T14" fmla="*/ 9 w 39"/>
                <a:gd name="T15" fmla="*/ 40 h 58"/>
                <a:gd name="T16" fmla="*/ 9 w 39"/>
                <a:gd name="T17" fmla="*/ 37 h 58"/>
                <a:gd name="T18" fmla="*/ 9 w 39"/>
                <a:gd name="T19" fmla="*/ 34 h 58"/>
                <a:gd name="T20" fmla="*/ 9 w 39"/>
                <a:gd name="T21" fmla="*/ 32 h 58"/>
                <a:gd name="T22" fmla="*/ 9 w 39"/>
                <a:gd name="T23" fmla="*/ 28 h 58"/>
                <a:gd name="T24" fmla="*/ 9 w 39"/>
                <a:gd name="T25" fmla="*/ 26 h 58"/>
                <a:gd name="T26" fmla="*/ 6 w 39"/>
                <a:gd name="T27" fmla="*/ 26 h 58"/>
                <a:gd name="T28" fmla="*/ 4 w 39"/>
                <a:gd name="T29" fmla="*/ 25 h 58"/>
                <a:gd name="T30" fmla="*/ 1 w 39"/>
                <a:gd name="T31" fmla="*/ 21 h 58"/>
                <a:gd name="T32" fmla="*/ 2 w 39"/>
                <a:gd name="T33" fmla="*/ 18 h 58"/>
                <a:gd name="T34" fmla="*/ 6 w 39"/>
                <a:gd name="T35" fmla="*/ 18 h 58"/>
                <a:gd name="T36" fmla="*/ 10 w 39"/>
                <a:gd name="T37" fmla="*/ 18 h 58"/>
                <a:gd name="T38" fmla="*/ 9 w 39"/>
                <a:gd name="T39" fmla="*/ 14 h 58"/>
                <a:gd name="T40" fmla="*/ 9 w 39"/>
                <a:gd name="T41" fmla="*/ 11 h 58"/>
                <a:gd name="T42" fmla="*/ 9 w 39"/>
                <a:gd name="T43" fmla="*/ 7 h 58"/>
                <a:gd name="T44" fmla="*/ 8 w 39"/>
                <a:gd name="T45" fmla="*/ 3 h 58"/>
                <a:gd name="T46" fmla="*/ 10 w 39"/>
                <a:gd name="T47" fmla="*/ 1 h 58"/>
                <a:gd name="T48" fmla="*/ 17 w 39"/>
                <a:gd name="T49" fmla="*/ 3 h 58"/>
                <a:gd name="T50" fmla="*/ 17 w 39"/>
                <a:gd name="T51" fmla="*/ 5 h 58"/>
                <a:gd name="T52" fmla="*/ 17 w 39"/>
                <a:gd name="T53" fmla="*/ 7 h 58"/>
                <a:gd name="T54" fmla="*/ 17 w 39"/>
                <a:gd name="T55" fmla="*/ 9 h 58"/>
                <a:gd name="T56" fmla="*/ 17 w 39"/>
                <a:gd name="T57" fmla="*/ 10 h 58"/>
                <a:gd name="T58" fmla="*/ 17 w 39"/>
                <a:gd name="T59" fmla="*/ 14 h 58"/>
                <a:gd name="T60" fmla="*/ 17 w 39"/>
                <a:gd name="T61" fmla="*/ 17 h 58"/>
                <a:gd name="T62" fmla="*/ 20 w 39"/>
                <a:gd name="T63" fmla="*/ 19 h 58"/>
                <a:gd name="T64" fmla="*/ 30 w 39"/>
                <a:gd name="T65" fmla="*/ 18 h 58"/>
                <a:gd name="T66" fmla="*/ 32 w 39"/>
                <a:gd name="T67" fmla="*/ 18 h 58"/>
                <a:gd name="T68" fmla="*/ 39 w 39"/>
                <a:gd name="T69" fmla="*/ 21 h 58"/>
                <a:gd name="T70" fmla="*/ 33 w 39"/>
                <a:gd name="T71" fmla="*/ 24 h 58"/>
                <a:gd name="T72" fmla="*/ 27 w 39"/>
                <a:gd name="T73" fmla="*/ 25 h 58"/>
                <a:gd name="T74" fmla="*/ 25 w 39"/>
                <a:gd name="T75" fmla="*/ 25 h 58"/>
                <a:gd name="T76" fmla="*/ 20 w 39"/>
                <a:gd name="T77" fmla="*/ 26 h 58"/>
                <a:gd name="T78" fmla="*/ 17 w 39"/>
                <a:gd name="T79" fmla="*/ 26 h 58"/>
                <a:gd name="T80" fmla="*/ 15 w 39"/>
                <a:gd name="T81" fmla="*/ 30 h 58"/>
                <a:gd name="T82" fmla="*/ 15 w 39"/>
                <a:gd name="T83" fmla="*/ 36 h 58"/>
                <a:gd name="T84" fmla="*/ 16 w 39"/>
                <a:gd name="T85" fmla="*/ 42 h 58"/>
                <a:gd name="T86" fmla="*/ 17 w 39"/>
                <a:gd name="T87" fmla="*/ 46 h 58"/>
                <a:gd name="T88" fmla="*/ 19 w 39"/>
                <a:gd name="T89" fmla="*/ 48 h 58"/>
                <a:gd name="T90" fmla="*/ 20 w 39"/>
                <a:gd name="T91" fmla="*/ 50 h 58"/>
                <a:gd name="T92" fmla="*/ 22 w 39"/>
                <a:gd name="T93" fmla="*/ 51 h 58"/>
                <a:gd name="T94" fmla="*/ 25 w 39"/>
                <a:gd name="T95" fmla="*/ 51 h 58"/>
                <a:gd name="T96" fmla="*/ 29 w 39"/>
                <a:gd name="T97" fmla="*/ 49 h 58"/>
                <a:gd name="T98" fmla="*/ 36 w 39"/>
                <a:gd name="T99" fmla="*/ 4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9" h="58">
                  <a:moveTo>
                    <a:pt x="36" y="49"/>
                  </a:moveTo>
                  <a:cubicBezTo>
                    <a:pt x="36" y="51"/>
                    <a:pt x="36" y="52"/>
                    <a:pt x="34" y="53"/>
                  </a:cubicBezTo>
                  <a:cubicBezTo>
                    <a:pt x="33" y="54"/>
                    <a:pt x="32" y="55"/>
                    <a:pt x="30" y="56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4" y="58"/>
                    <a:pt x="23" y="58"/>
                    <a:pt x="23" y="58"/>
                  </a:cubicBezTo>
                  <a:cubicBezTo>
                    <a:pt x="22" y="58"/>
                    <a:pt x="22" y="58"/>
                    <a:pt x="21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2" y="25"/>
                    <a:pt x="1" y="24"/>
                    <a:pt x="1" y="22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6"/>
                    <a:pt x="8" y="6"/>
                    <a:pt x="8" y="5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6" y="0"/>
                    <a:pt x="17" y="1"/>
                    <a:pt x="17" y="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7" y="5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8" y="18"/>
                    <a:pt x="39" y="19"/>
                    <a:pt x="39" y="21"/>
                  </a:cubicBezTo>
                  <a:cubicBezTo>
                    <a:pt x="39" y="22"/>
                    <a:pt x="38" y="22"/>
                    <a:pt x="37" y="22"/>
                  </a:cubicBezTo>
                  <a:cubicBezTo>
                    <a:pt x="36" y="23"/>
                    <a:pt x="35" y="23"/>
                    <a:pt x="33" y="24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0" y="24"/>
                    <a:pt x="29" y="25"/>
                    <a:pt x="27" y="25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6"/>
                    <a:pt x="19" y="26"/>
                    <a:pt x="18" y="26"/>
                  </a:cubicBezTo>
                  <a:cubicBezTo>
                    <a:pt x="18" y="26"/>
                    <a:pt x="17" y="26"/>
                    <a:pt x="17" y="26"/>
                  </a:cubicBezTo>
                  <a:cubicBezTo>
                    <a:pt x="17" y="26"/>
                    <a:pt x="16" y="26"/>
                    <a:pt x="16" y="26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8"/>
                    <a:pt x="18" y="48"/>
                    <a:pt x="19" y="48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4" y="51"/>
                    <a:pt x="25" y="51"/>
                    <a:pt x="25" y="51"/>
                  </a:cubicBezTo>
                  <a:cubicBezTo>
                    <a:pt x="27" y="50"/>
                    <a:pt x="27" y="49"/>
                    <a:pt x="29" y="49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0" y="48"/>
                    <a:pt x="31" y="47"/>
                    <a:pt x="33" y="47"/>
                  </a:cubicBezTo>
                  <a:cubicBezTo>
                    <a:pt x="34" y="47"/>
                    <a:pt x="35" y="47"/>
                    <a:pt x="36" y="48"/>
                  </a:cubicBezTo>
                  <a:lnTo>
                    <a:pt x="36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6"/>
            <p:cNvSpPr>
              <a:spLocks/>
            </p:cNvSpPr>
            <p:nvPr userDrawn="1"/>
          </p:nvSpPr>
          <p:spPr bwMode="auto">
            <a:xfrm>
              <a:off x="435" y="390"/>
              <a:ext cx="79" cy="121"/>
            </a:xfrm>
            <a:custGeom>
              <a:avLst/>
              <a:gdLst>
                <a:gd name="T0" fmla="*/ 33 w 38"/>
                <a:gd name="T1" fmla="*/ 53 h 58"/>
                <a:gd name="T2" fmla="*/ 28 w 38"/>
                <a:gd name="T3" fmla="*/ 57 h 58"/>
                <a:gd name="T4" fmla="*/ 25 w 38"/>
                <a:gd name="T5" fmla="*/ 57 h 58"/>
                <a:gd name="T6" fmla="*/ 21 w 38"/>
                <a:gd name="T7" fmla="*/ 57 h 58"/>
                <a:gd name="T8" fmla="*/ 16 w 38"/>
                <a:gd name="T9" fmla="*/ 55 h 58"/>
                <a:gd name="T10" fmla="*/ 13 w 38"/>
                <a:gd name="T11" fmla="*/ 52 h 58"/>
                <a:gd name="T12" fmla="*/ 9 w 38"/>
                <a:gd name="T13" fmla="*/ 46 h 58"/>
                <a:gd name="T14" fmla="*/ 9 w 38"/>
                <a:gd name="T15" fmla="*/ 40 h 58"/>
                <a:gd name="T16" fmla="*/ 8 w 38"/>
                <a:gd name="T17" fmla="*/ 37 h 58"/>
                <a:gd name="T18" fmla="*/ 9 w 38"/>
                <a:gd name="T19" fmla="*/ 34 h 58"/>
                <a:gd name="T20" fmla="*/ 8 w 38"/>
                <a:gd name="T21" fmla="*/ 32 h 58"/>
                <a:gd name="T22" fmla="*/ 8 w 38"/>
                <a:gd name="T23" fmla="*/ 28 h 58"/>
                <a:gd name="T24" fmla="*/ 9 w 38"/>
                <a:gd name="T25" fmla="*/ 26 h 58"/>
                <a:gd name="T26" fmla="*/ 6 w 38"/>
                <a:gd name="T27" fmla="*/ 26 h 58"/>
                <a:gd name="T28" fmla="*/ 4 w 38"/>
                <a:gd name="T29" fmla="*/ 25 h 58"/>
                <a:gd name="T30" fmla="*/ 1 w 38"/>
                <a:gd name="T31" fmla="*/ 21 h 58"/>
                <a:gd name="T32" fmla="*/ 2 w 38"/>
                <a:gd name="T33" fmla="*/ 18 h 58"/>
                <a:gd name="T34" fmla="*/ 6 w 38"/>
                <a:gd name="T35" fmla="*/ 18 h 58"/>
                <a:gd name="T36" fmla="*/ 10 w 38"/>
                <a:gd name="T37" fmla="*/ 18 h 58"/>
                <a:gd name="T38" fmla="*/ 8 w 38"/>
                <a:gd name="T39" fmla="*/ 14 h 58"/>
                <a:gd name="T40" fmla="*/ 9 w 38"/>
                <a:gd name="T41" fmla="*/ 11 h 58"/>
                <a:gd name="T42" fmla="*/ 8 w 38"/>
                <a:gd name="T43" fmla="*/ 7 h 58"/>
                <a:gd name="T44" fmla="*/ 8 w 38"/>
                <a:gd name="T45" fmla="*/ 3 h 58"/>
                <a:gd name="T46" fmla="*/ 9 w 38"/>
                <a:gd name="T47" fmla="*/ 1 h 58"/>
                <a:gd name="T48" fmla="*/ 16 w 38"/>
                <a:gd name="T49" fmla="*/ 3 h 58"/>
                <a:gd name="T50" fmla="*/ 17 w 38"/>
                <a:gd name="T51" fmla="*/ 5 h 58"/>
                <a:gd name="T52" fmla="*/ 16 w 38"/>
                <a:gd name="T53" fmla="*/ 7 h 58"/>
                <a:gd name="T54" fmla="*/ 17 w 38"/>
                <a:gd name="T55" fmla="*/ 9 h 58"/>
                <a:gd name="T56" fmla="*/ 17 w 38"/>
                <a:gd name="T57" fmla="*/ 10 h 58"/>
                <a:gd name="T58" fmla="*/ 16 w 38"/>
                <a:gd name="T59" fmla="*/ 14 h 58"/>
                <a:gd name="T60" fmla="*/ 17 w 38"/>
                <a:gd name="T61" fmla="*/ 17 h 58"/>
                <a:gd name="T62" fmla="*/ 19 w 38"/>
                <a:gd name="T63" fmla="*/ 19 h 58"/>
                <a:gd name="T64" fmla="*/ 29 w 38"/>
                <a:gd name="T65" fmla="*/ 18 h 58"/>
                <a:gd name="T66" fmla="*/ 31 w 38"/>
                <a:gd name="T67" fmla="*/ 18 h 58"/>
                <a:gd name="T68" fmla="*/ 38 w 38"/>
                <a:gd name="T69" fmla="*/ 21 h 58"/>
                <a:gd name="T70" fmla="*/ 33 w 38"/>
                <a:gd name="T71" fmla="*/ 24 h 58"/>
                <a:gd name="T72" fmla="*/ 27 w 38"/>
                <a:gd name="T73" fmla="*/ 25 h 58"/>
                <a:gd name="T74" fmla="*/ 25 w 38"/>
                <a:gd name="T75" fmla="*/ 25 h 58"/>
                <a:gd name="T76" fmla="*/ 20 w 38"/>
                <a:gd name="T77" fmla="*/ 26 h 58"/>
                <a:gd name="T78" fmla="*/ 17 w 38"/>
                <a:gd name="T79" fmla="*/ 26 h 58"/>
                <a:gd name="T80" fmla="*/ 15 w 38"/>
                <a:gd name="T81" fmla="*/ 30 h 58"/>
                <a:gd name="T82" fmla="*/ 15 w 38"/>
                <a:gd name="T83" fmla="*/ 36 h 58"/>
                <a:gd name="T84" fmla="*/ 15 w 38"/>
                <a:gd name="T85" fmla="*/ 42 h 58"/>
                <a:gd name="T86" fmla="*/ 17 w 38"/>
                <a:gd name="T87" fmla="*/ 46 h 58"/>
                <a:gd name="T88" fmla="*/ 19 w 38"/>
                <a:gd name="T89" fmla="*/ 48 h 58"/>
                <a:gd name="T90" fmla="*/ 20 w 38"/>
                <a:gd name="T91" fmla="*/ 50 h 58"/>
                <a:gd name="T92" fmla="*/ 22 w 38"/>
                <a:gd name="T93" fmla="*/ 51 h 58"/>
                <a:gd name="T94" fmla="*/ 25 w 38"/>
                <a:gd name="T95" fmla="*/ 51 h 58"/>
                <a:gd name="T96" fmla="*/ 29 w 38"/>
                <a:gd name="T97" fmla="*/ 49 h 58"/>
                <a:gd name="T98" fmla="*/ 36 w 38"/>
                <a:gd name="T99" fmla="*/ 4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" h="58">
                  <a:moveTo>
                    <a:pt x="36" y="49"/>
                  </a:moveTo>
                  <a:cubicBezTo>
                    <a:pt x="36" y="51"/>
                    <a:pt x="35" y="52"/>
                    <a:pt x="33" y="53"/>
                  </a:cubicBezTo>
                  <a:cubicBezTo>
                    <a:pt x="33" y="54"/>
                    <a:pt x="32" y="55"/>
                    <a:pt x="30" y="56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4" y="58"/>
                    <a:pt x="23" y="58"/>
                    <a:pt x="22" y="58"/>
                  </a:cubicBezTo>
                  <a:cubicBezTo>
                    <a:pt x="22" y="58"/>
                    <a:pt x="21" y="58"/>
                    <a:pt x="21" y="57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2" y="25"/>
                    <a:pt x="1" y="24"/>
                    <a:pt x="1" y="22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8" y="5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5" y="0"/>
                    <a:pt x="16" y="1"/>
                    <a:pt x="16" y="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7" y="5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7" y="18"/>
                    <a:pt x="38" y="19"/>
                    <a:pt x="38" y="21"/>
                  </a:cubicBezTo>
                  <a:cubicBezTo>
                    <a:pt x="38" y="22"/>
                    <a:pt x="38" y="22"/>
                    <a:pt x="37" y="22"/>
                  </a:cubicBezTo>
                  <a:cubicBezTo>
                    <a:pt x="36" y="23"/>
                    <a:pt x="34" y="23"/>
                    <a:pt x="33" y="24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0" y="24"/>
                    <a:pt x="28" y="25"/>
                    <a:pt x="27" y="25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8" y="26"/>
                  </a:cubicBezTo>
                  <a:cubicBezTo>
                    <a:pt x="18" y="26"/>
                    <a:pt x="17" y="26"/>
                    <a:pt x="17" y="26"/>
                  </a:cubicBezTo>
                  <a:cubicBezTo>
                    <a:pt x="16" y="26"/>
                    <a:pt x="16" y="26"/>
                    <a:pt x="15" y="26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8"/>
                    <a:pt x="17" y="48"/>
                    <a:pt x="19" y="48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2" y="51"/>
                    <a:pt x="23" y="51"/>
                    <a:pt x="23" y="51"/>
                  </a:cubicBezTo>
                  <a:cubicBezTo>
                    <a:pt x="24" y="51"/>
                    <a:pt x="24" y="51"/>
                    <a:pt x="25" y="51"/>
                  </a:cubicBezTo>
                  <a:cubicBezTo>
                    <a:pt x="26" y="50"/>
                    <a:pt x="27" y="49"/>
                    <a:pt x="28" y="49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0" y="48"/>
                    <a:pt x="31" y="47"/>
                    <a:pt x="32" y="47"/>
                  </a:cubicBezTo>
                  <a:cubicBezTo>
                    <a:pt x="34" y="47"/>
                    <a:pt x="35" y="47"/>
                    <a:pt x="36" y="48"/>
                  </a:cubicBezTo>
                  <a:lnTo>
                    <a:pt x="36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7"/>
            <p:cNvSpPr>
              <a:spLocks noEditPoints="1"/>
            </p:cNvSpPr>
            <p:nvPr userDrawn="1"/>
          </p:nvSpPr>
          <p:spPr bwMode="auto">
            <a:xfrm>
              <a:off x="520" y="411"/>
              <a:ext cx="70" cy="110"/>
            </a:xfrm>
            <a:custGeom>
              <a:avLst/>
              <a:gdLst>
                <a:gd name="T0" fmla="*/ 30 w 34"/>
                <a:gd name="T1" fmla="*/ 44 h 53"/>
                <a:gd name="T2" fmla="*/ 27 w 34"/>
                <a:gd name="T3" fmla="*/ 47 h 53"/>
                <a:gd name="T4" fmla="*/ 23 w 34"/>
                <a:gd name="T5" fmla="*/ 50 h 53"/>
                <a:gd name="T6" fmla="*/ 19 w 34"/>
                <a:gd name="T7" fmla="*/ 51 h 53"/>
                <a:gd name="T8" fmla="*/ 14 w 34"/>
                <a:gd name="T9" fmla="*/ 52 h 53"/>
                <a:gd name="T10" fmla="*/ 10 w 34"/>
                <a:gd name="T11" fmla="*/ 51 h 53"/>
                <a:gd name="T12" fmla="*/ 3 w 34"/>
                <a:gd name="T13" fmla="*/ 47 h 53"/>
                <a:gd name="T14" fmla="*/ 2 w 34"/>
                <a:gd name="T15" fmla="*/ 43 h 53"/>
                <a:gd name="T16" fmla="*/ 1 w 34"/>
                <a:gd name="T17" fmla="*/ 33 h 53"/>
                <a:gd name="T18" fmla="*/ 1 w 34"/>
                <a:gd name="T19" fmla="*/ 29 h 53"/>
                <a:gd name="T20" fmla="*/ 2 w 34"/>
                <a:gd name="T21" fmla="*/ 26 h 53"/>
                <a:gd name="T22" fmla="*/ 4 w 34"/>
                <a:gd name="T23" fmla="*/ 20 h 53"/>
                <a:gd name="T24" fmla="*/ 3 w 34"/>
                <a:gd name="T25" fmla="*/ 16 h 53"/>
                <a:gd name="T26" fmla="*/ 6 w 34"/>
                <a:gd name="T27" fmla="*/ 14 h 53"/>
                <a:gd name="T28" fmla="*/ 10 w 34"/>
                <a:gd name="T29" fmla="*/ 9 h 53"/>
                <a:gd name="T30" fmla="*/ 11 w 34"/>
                <a:gd name="T31" fmla="*/ 6 h 53"/>
                <a:gd name="T32" fmla="*/ 15 w 34"/>
                <a:gd name="T33" fmla="*/ 3 h 53"/>
                <a:gd name="T34" fmla="*/ 18 w 34"/>
                <a:gd name="T35" fmla="*/ 1 h 53"/>
                <a:gd name="T36" fmla="*/ 23 w 34"/>
                <a:gd name="T37" fmla="*/ 0 h 53"/>
                <a:gd name="T38" fmla="*/ 28 w 34"/>
                <a:gd name="T39" fmla="*/ 4 h 53"/>
                <a:gd name="T40" fmla="*/ 30 w 34"/>
                <a:gd name="T41" fmla="*/ 10 h 53"/>
                <a:gd name="T42" fmla="*/ 28 w 34"/>
                <a:gd name="T43" fmla="*/ 17 h 53"/>
                <a:gd name="T44" fmla="*/ 20 w 34"/>
                <a:gd name="T45" fmla="*/ 24 h 53"/>
                <a:gd name="T46" fmla="*/ 15 w 34"/>
                <a:gd name="T47" fmla="*/ 27 h 53"/>
                <a:gd name="T48" fmla="*/ 10 w 34"/>
                <a:gd name="T49" fmla="*/ 27 h 53"/>
                <a:gd name="T50" fmla="*/ 8 w 34"/>
                <a:gd name="T51" fmla="*/ 30 h 53"/>
                <a:gd name="T52" fmla="*/ 8 w 34"/>
                <a:gd name="T53" fmla="*/ 36 h 53"/>
                <a:gd name="T54" fmla="*/ 7 w 34"/>
                <a:gd name="T55" fmla="*/ 39 h 53"/>
                <a:gd name="T56" fmla="*/ 10 w 34"/>
                <a:gd name="T57" fmla="*/ 43 h 53"/>
                <a:gd name="T58" fmla="*/ 13 w 34"/>
                <a:gd name="T59" fmla="*/ 44 h 53"/>
                <a:gd name="T60" fmla="*/ 19 w 34"/>
                <a:gd name="T61" fmla="*/ 43 h 53"/>
                <a:gd name="T62" fmla="*/ 21 w 34"/>
                <a:gd name="T63" fmla="*/ 41 h 53"/>
                <a:gd name="T64" fmla="*/ 25 w 34"/>
                <a:gd name="T65" fmla="*/ 39 h 53"/>
                <a:gd name="T66" fmla="*/ 32 w 34"/>
                <a:gd name="T67" fmla="*/ 35 h 53"/>
                <a:gd name="T68" fmla="*/ 23 w 34"/>
                <a:gd name="T69" fmla="*/ 8 h 53"/>
                <a:gd name="T70" fmla="*/ 21 w 34"/>
                <a:gd name="T71" fmla="*/ 8 h 53"/>
                <a:gd name="T72" fmla="*/ 19 w 34"/>
                <a:gd name="T73" fmla="*/ 9 h 53"/>
                <a:gd name="T74" fmla="*/ 14 w 34"/>
                <a:gd name="T75" fmla="*/ 15 h 53"/>
                <a:gd name="T76" fmla="*/ 12 w 34"/>
                <a:gd name="T77" fmla="*/ 19 h 53"/>
                <a:gd name="T78" fmla="*/ 15 w 34"/>
                <a:gd name="T79" fmla="*/ 17 h 53"/>
                <a:gd name="T80" fmla="*/ 18 w 34"/>
                <a:gd name="T81" fmla="*/ 16 h 53"/>
                <a:gd name="T82" fmla="*/ 20 w 34"/>
                <a:gd name="T83" fmla="*/ 15 h 53"/>
                <a:gd name="T84" fmla="*/ 22 w 34"/>
                <a:gd name="T85" fmla="*/ 13 h 53"/>
                <a:gd name="T86" fmla="*/ 24 w 34"/>
                <a:gd name="T87" fmla="*/ 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4" h="53">
                  <a:moveTo>
                    <a:pt x="34" y="39"/>
                  </a:moveTo>
                  <a:cubicBezTo>
                    <a:pt x="34" y="39"/>
                    <a:pt x="33" y="40"/>
                    <a:pt x="32" y="42"/>
                  </a:cubicBezTo>
                  <a:cubicBezTo>
                    <a:pt x="32" y="43"/>
                    <a:pt x="31" y="44"/>
                    <a:pt x="30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29" y="46"/>
                    <a:pt x="29" y="46"/>
                    <a:pt x="29" y="46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2" y="50"/>
                    <a:pt x="22" y="50"/>
                    <a:pt x="21" y="50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1"/>
                    <a:pt x="20" y="51"/>
                    <a:pt x="19" y="51"/>
                  </a:cubicBezTo>
                  <a:cubicBezTo>
                    <a:pt x="18" y="51"/>
                    <a:pt x="18" y="51"/>
                    <a:pt x="17" y="53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4" y="52"/>
                  </a:cubicBezTo>
                  <a:cubicBezTo>
                    <a:pt x="14" y="52"/>
                    <a:pt x="13" y="52"/>
                    <a:pt x="12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7" y="50"/>
                    <a:pt x="5" y="50"/>
                    <a:pt x="5" y="48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7"/>
                    <a:pt x="2" y="26"/>
                    <a:pt x="2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3" y="20"/>
                    <a:pt x="4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3" y="18"/>
                    <a:pt x="3" y="17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5"/>
                    <a:pt x="3" y="14"/>
                    <a:pt x="4" y="13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7" y="14"/>
                    <a:pt x="7" y="13"/>
                  </a:cubicBezTo>
                  <a:cubicBezTo>
                    <a:pt x="8" y="12"/>
                    <a:pt x="9" y="10"/>
                    <a:pt x="9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8"/>
                    <a:pt x="10" y="8"/>
                    <a:pt x="10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4"/>
                    <a:pt x="14" y="4"/>
                    <a:pt x="15" y="3"/>
                  </a:cubicBezTo>
                  <a:cubicBezTo>
                    <a:pt x="15" y="3"/>
                    <a:pt x="16" y="3"/>
                    <a:pt x="16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1"/>
                    <a:pt x="20" y="0"/>
                    <a:pt x="21" y="0"/>
                  </a:cubicBezTo>
                  <a:cubicBezTo>
                    <a:pt x="22" y="0"/>
                    <a:pt x="22" y="0"/>
                    <a:pt x="23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5" y="2"/>
                    <a:pt x="26" y="2"/>
                    <a:pt x="26" y="2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30" y="5"/>
                    <a:pt x="30" y="7"/>
                    <a:pt x="30" y="9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3" y="23"/>
                    <a:pt x="21" y="24"/>
                    <a:pt x="20" y="24"/>
                  </a:cubicBezTo>
                  <a:cubicBezTo>
                    <a:pt x="20" y="25"/>
                    <a:pt x="19" y="26"/>
                    <a:pt x="18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8"/>
                    <a:pt x="9" y="29"/>
                    <a:pt x="9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4"/>
                    <a:pt x="8" y="35"/>
                    <a:pt x="8" y="36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7" y="38"/>
                    <a:pt x="7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40"/>
                    <a:pt x="7" y="40"/>
                    <a:pt x="8" y="40"/>
                  </a:cubicBezTo>
                  <a:cubicBezTo>
                    <a:pt x="8" y="41"/>
                    <a:pt x="8" y="42"/>
                    <a:pt x="9" y="42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40"/>
                    <a:pt x="25" y="39"/>
                    <a:pt x="25" y="39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7" y="38"/>
                    <a:pt x="28" y="38"/>
                    <a:pt x="28" y="36"/>
                  </a:cubicBezTo>
                  <a:cubicBezTo>
                    <a:pt x="29" y="36"/>
                    <a:pt x="30" y="35"/>
                    <a:pt x="31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3" y="36"/>
                    <a:pt x="34" y="38"/>
                    <a:pt x="34" y="39"/>
                  </a:cubicBezTo>
                  <a:moveTo>
                    <a:pt x="23" y="8"/>
                  </a:move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8"/>
                    <a:pt x="21" y="8"/>
                    <a:pt x="21" y="8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7"/>
                    <a:pt x="13" y="18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3" y="19"/>
                    <a:pt x="14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0"/>
                    <a:pt x="24" y="10"/>
                    <a:pt x="24" y="9"/>
                  </a:cubicBezTo>
                  <a:cubicBezTo>
                    <a:pt x="24" y="9"/>
                    <a:pt x="24" y="9"/>
                    <a:pt x="23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38"/>
            <p:cNvSpPr>
              <a:spLocks/>
            </p:cNvSpPr>
            <p:nvPr userDrawn="1"/>
          </p:nvSpPr>
          <p:spPr bwMode="auto">
            <a:xfrm>
              <a:off x="605" y="421"/>
              <a:ext cx="78" cy="94"/>
            </a:xfrm>
            <a:custGeom>
              <a:avLst/>
              <a:gdLst>
                <a:gd name="T0" fmla="*/ 33 w 38"/>
                <a:gd name="T1" fmla="*/ 8 h 45"/>
                <a:gd name="T2" fmla="*/ 30 w 38"/>
                <a:gd name="T3" fmla="*/ 9 h 45"/>
                <a:gd name="T4" fmla="*/ 27 w 38"/>
                <a:gd name="T5" fmla="*/ 10 h 45"/>
                <a:gd name="T6" fmla="*/ 26 w 38"/>
                <a:gd name="T7" fmla="*/ 11 h 45"/>
                <a:gd name="T8" fmla="*/ 22 w 38"/>
                <a:gd name="T9" fmla="*/ 14 h 45"/>
                <a:gd name="T10" fmla="*/ 19 w 38"/>
                <a:gd name="T11" fmla="*/ 16 h 45"/>
                <a:gd name="T12" fmla="*/ 17 w 38"/>
                <a:gd name="T13" fmla="*/ 19 h 45"/>
                <a:gd name="T14" fmla="*/ 15 w 38"/>
                <a:gd name="T15" fmla="*/ 22 h 45"/>
                <a:gd name="T16" fmla="*/ 14 w 38"/>
                <a:gd name="T17" fmla="*/ 24 h 45"/>
                <a:gd name="T18" fmla="*/ 13 w 38"/>
                <a:gd name="T19" fmla="*/ 26 h 45"/>
                <a:gd name="T20" fmla="*/ 12 w 38"/>
                <a:gd name="T21" fmla="*/ 28 h 45"/>
                <a:gd name="T22" fmla="*/ 12 w 38"/>
                <a:gd name="T23" fmla="*/ 29 h 45"/>
                <a:gd name="T24" fmla="*/ 10 w 38"/>
                <a:gd name="T25" fmla="*/ 32 h 45"/>
                <a:gd name="T26" fmla="*/ 10 w 38"/>
                <a:gd name="T27" fmla="*/ 36 h 45"/>
                <a:gd name="T28" fmla="*/ 10 w 38"/>
                <a:gd name="T29" fmla="*/ 38 h 45"/>
                <a:gd name="T30" fmla="*/ 12 w 38"/>
                <a:gd name="T31" fmla="*/ 41 h 45"/>
                <a:gd name="T32" fmla="*/ 9 w 38"/>
                <a:gd name="T33" fmla="*/ 44 h 45"/>
                <a:gd name="T34" fmla="*/ 3 w 38"/>
                <a:gd name="T35" fmla="*/ 44 h 45"/>
                <a:gd name="T36" fmla="*/ 2 w 38"/>
                <a:gd name="T37" fmla="*/ 41 h 45"/>
                <a:gd name="T38" fmla="*/ 2 w 38"/>
                <a:gd name="T39" fmla="*/ 37 h 45"/>
                <a:gd name="T40" fmla="*/ 2 w 38"/>
                <a:gd name="T41" fmla="*/ 34 h 45"/>
                <a:gd name="T42" fmla="*/ 2 w 38"/>
                <a:gd name="T43" fmla="*/ 31 h 45"/>
                <a:gd name="T44" fmla="*/ 2 w 38"/>
                <a:gd name="T45" fmla="*/ 27 h 45"/>
                <a:gd name="T46" fmla="*/ 2 w 38"/>
                <a:gd name="T47" fmla="*/ 25 h 45"/>
                <a:gd name="T48" fmla="*/ 2 w 38"/>
                <a:gd name="T49" fmla="*/ 22 h 45"/>
                <a:gd name="T50" fmla="*/ 2 w 38"/>
                <a:gd name="T51" fmla="*/ 20 h 45"/>
                <a:gd name="T52" fmla="*/ 2 w 38"/>
                <a:gd name="T53" fmla="*/ 17 h 45"/>
                <a:gd name="T54" fmla="*/ 2 w 38"/>
                <a:gd name="T55" fmla="*/ 14 h 45"/>
                <a:gd name="T56" fmla="*/ 0 w 38"/>
                <a:gd name="T57" fmla="*/ 11 h 45"/>
                <a:gd name="T58" fmla="*/ 1 w 38"/>
                <a:gd name="T59" fmla="*/ 9 h 45"/>
                <a:gd name="T60" fmla="*/ 0 w 38"/>
                <a:gd name="T61" fmla="*/ 5 h 45"/>
                <a:gd name="T62" fmla="*/ 4 w 38"/>
                <a:gd name="T63" fmla="*/ 0 h 45"/>
                <a:gd name="T64" fmla="*/ 7 w 38"/>
                <a:gd name="T65" fmla="*/ 3 h 45"/>
                <a:gd name="T66" fmla="*/ 8 w 38"/>
                <a:gd name="T67" fmla="*/ 7 h 45"/>
                <a:gd name="T68" fmla="*/ 9 w 38"/>
                <a:gd name="T69" fmla="*/ 13 h 45"/>
                <a:gd name="T70" fmla="*/ 9 w 38"/>
                <a:gd name="T71" fmla="*/ 15 h 45"/>
                <a:gd name="T72" fmla="*/ 9 w 38"/>
                <a:gd name="T73" fmla="*/ 20 h 45"/>
                <a:gd name="T74" fmla="*/ 9 w 38"/>
                <a:gd name="T75" fmla="*/ 21 h 45"/>
                <a:gd name="T76" fmla="*/ 10 w 38"/>
                <a:gd name="T77" fmla="*/ 21 h 45"/>
                <a:gd name="T78" fmla="*/ 11 w 38"/>
                <a:gd name="T79" fmla="*/ 18 h 45"/>
                <a:gd name="T80" fmla="*/ 13 w 38"/>
                <a:gd name="T81" fmla="*/ 16 h 45"/>
                <a:gd name="T82" fmla="*/ 14 w 38"/>
                <a:gd name="T83" fmla="*/ 13 h 45"/>
                <a:gd name="T84" fmla="*/ 17 w 38"/>
                <a:gd name="T85" fmla="*/ 10 h 45"/>
                <a:gd name="T86" fmla="*/ 18 w 38"/>
                <a:gd name="T87" fmla="*/ 8 h 45"/>
                <a:gd name="T88" fmla="*/ 20 w 38"/>
                <a:gd name="T89" fmla="*/ 8 h 45"/>
                <a:gd name="T90" fmla="*/ 21 w 38"/>
                <a:gd name="T91" fmla="*/ 7 h 45"/>
                <a:gd name="T92" fmla="*/ 23 w 38"/>
                <a:gd name="T93" fmla="*/ 6 h 45"/>
                <a:gd name="T94" fmla="*/ 24 w 38"/>
                <a:gd name="T95" fmla="*/ 5 h 45"/>
                <a:gd name="T96" fmla="*/ 27 w 38"/>
                <a:gd name="T97" fmla="*/ 3 h 45"/>
                <a:gd name="T98" fmla="*/ 31 w 38"/>
                <a:gd name="T99" fmla="*/ 2 h 45"/>
                <a:gd name="T100" fmla="*/ 31 w 38"/>
                <a:gd name="T101" fmla="*/ 2 h 45"/>
                <a:gd name="T102" fmla="*/ 33 w 38"/>
                <a:gd name="T103" fmla="*/ 2 h 45"/>
                <a:gd name="T104" fmla="*/ 38 w 38"/>
                <a:gd name="T105" fmla="*/ 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" h="45">
                  <a:moveTo>
                    <a:pt x="37" y="8"/>
                  </a:moveTo>
                  <a:cubicBezTo>
                    <a:pt x="33" y="8"/>
                    <a:pt x="33" y="8"/>
                    <a:pt x="33" y="8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5"/>
                    <a:pt x="20" y="16"/>
                    <a:pt x="19" y="1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7"/>
                    <a:pt x="10" y="37"/>
                  </a:cubicBezTo>
                  <a:cubicBezTo>
                    <a:pt x="10" y="37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7"/>
                    <a:pt x="2" y="37"/>
                  </a:cubicBezTo>
                  <a:cubicBezTo>
                    <a:pt x="2" y="36"/>
                    <a:pt x="2" y="36"/>
                    <a:pt x="2" y="35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1" y="33"/>
                    <a:pt x="1" y="32"/>
                  </a:cubicBezTo>
                  <a:cubicBezTo>
                    <a:pt x="1" y="32"/>
                    <a:pt x="2" y="31"/>
                    <a:pt x="2" y="31"/>
                  </a:cubicBezTo>
                  <a:cubicBezTo>
                    <a:pt x="2" y="31"/>
                    <a:pt x="2" y="30"/>
                    <a:pt x="2" y="28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7"/>
                    <a:pt x="2" y="17"/>
                  </a:cubicBezTo>
                  <a:cubicBezTo>
                    <a:pt x="2" y="16"/>
                    <a:pt x="2" y="15"/>
                    <a:pt x="1" y="15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1" y="1"/>
                    <a:pt x="4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9"/>
                    <a:pt x="9" y="11"/>
                    <a:pt x="9" y="1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1"/>
                    <a:pt x="10" y="2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8"/>
                    <a:pt x="11" y="18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1"/>
                    <a:pt x="17" y="10"/>
                    <a:pt x="17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2" y="2"/>
                  </a:cubicBezTo>
                  <a:cubicBezTo>
                    <a:pt x="32" y="2"/>
                    <a:pt x="33" y="2"/>
                    <a:pt x="33" y="2"/>
                  </a:cubicBezTo>
                  <a:cubicBezTo>
                    <a:pt x="34" y="2"/>
                    <a:pt x="34" y="2"/>
                    <a:pt x="35" y="2"/>
                  </a:cubicBezTo>
                  <a:cubicBezTo>
                    <a:pt x="37" y="2"/>
                    <a:pt x="37" y="3"/>
                    <a:pt x="38" y="4"/>
                  </a:cubicBezTo>
                  <a:lnTo>
                    <a:pt x="3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39"/>
            <p:cNvSpPr>
              <a:spLocks/>
            </p:cNvSpPr>
            <p:nvPr userDrawn="1"/>
          </p:nvSpPr>
          <p:spPr bwMode="auto">
            <a:xfrm>
              <a:off x="675" y="415"/>
              <a:ext cx="89" cy="98"/>
            </a:xfrm>
            <a:custGeom>
              <a:avLst/>
              <a:gdLst>
                <a:gd name="T0" fmla="*/ 40 w 43"/>
                <a:gd name="T1" fmla="*/ 41 h 47"/>
                <a:gd name="T2" fmla="*/ 36 w 43"/>
                <a:gd name="T3" fmla="*/ 44 h 47"/>
                <a:gd name="T4" fmla="*/ 31 w 43"/>
                <a:gd name="T5" fmla="*/ 45 h 47"/>
                <a:gd name="T6" fmla="*/ 26 w 43"/>
                <a:gd name="T7" fmla="*/ 46 h 47"/>
                <a:gd name="T8" fmla="*/ 22 w 43"/>
                <a:gd name="T9" fmla="*/ 46 h 47"/>
                <a:gd name="T10" fmla="*/ 19 w 43"/>
                <a:gd name="T11" fmla="*/ 46 h 47"/>
                <a:gd name="T12" fmla="*/ 14 w 43"/>
                <a:gd name="T13" fmla="*/ 46 h 47"/>
                <a:gd name="T14" fmla="*/ 9 w 43"/>
                <a:gd name="T15" fmla="*/ 45 h 47"/>
                <a:gd name="T16" fmla="*/ 5 w 43"/>
                <a:gd name="T17" fmla="*/ 45 h 47"/>
                <a:gd name="T18" fmla="*/ 0 w 43"/>
                <a:gd name="T19" fmla="*/ 37 h 47"/>
                <a:gd name="T20" fmla="*/ 6 w 43"/>
                <a:gd name="T21" fmla="*/ 36 h 47"/>
                <a:gd name="T22" fmla="*/ 10 w 43"/>
                <a:gd name="T23" fmla="*/ 38 h 47"/>
                <a:gd name="T24" fmla="*/ 12 w 43"/>
                <a:gd name="T25" fmla="*/ 40 h 47"/>
                <a:gd name="T26" fmla="*/ 28 w 43"/>
                <a:gd name="T27" fmla="*/ 38 h 47"/>
                <a:gd name="T28" fmla="*/ 30 w 43"/>
                <a:gd name="T29" fmla="*/ 38 h 47"/>
                <a:gd name="T30" fmla="*/ 34 w 43"/>
                <a:gd name="T31" fmla="*/ 36 h 47"/>
                <a:gd name="T32" fmla="*/ 32 w 43"/>
                <a:gd name="T33" fmla="*/ 34 h 47"/>
                <a:gd name="T34" fmla="*/ 31 w 43"/>
                <a:gd name="T35" fmla="*/ 33 h 47"/>
                <a:gd name="T36" fmla="*/ 28 w 43"/>
                <a:gd name="T37" fmla="*/ 32 h 47"/>
                <a:gd name="T38" fmla="*/ 24 w 43"/>
                <a:gd name="T39" fmla="*/ 31 h 47"/>
                <a:gd name="T40" fmla="*/ 21 w 43"/>
                <a:gd name="T41" fmla="*/ 31 h 47"/>
                <a:gd name="T42" fmla="*/ 16 w 43"/>
                <a:gd name="T43" fmla="*/ 28 h 47"/>
                <a:gd name="T44" fmla="*/ 9 w 43"/>
                <a:gd name="T45" fmla="*/ 25 h 47"/>
                <a:gd name="T46" fmla="*/ 5 w 43"/>
                <a:gd name="T47" fmla="*/ 14 h 47"/>
                <a:gd name="T48" fmla="*/ 9 w 43"/>
                <a:gd name="T49" fmla="*/ 7 h 47"/>
                <a:gd name="T50" fmla="*/ 14 w 43"/>
                <a:gd name="T51" fmla="*/ 4 h 47"/>
                <a:gd name="T52" fmla="*/ 23 w 43"/>
                <a:gd name="T53" fmla="*/ 1 h 47"/>
                <a:gd name="T54" fmla="*/ 33 w 43"/>
                <a:gd name="T55" fmla="*/ 1 h 47"/>
                <a:gd name="T56" fmla="*/ 37 w 43"/>
                <a:gd name="T57" fmla="*/ 4 h 47"/>
                <a:gd name="T58" fmla="*/ 33 w 43"/>
                <a:gd name="T59" fmla="*/ 10 h 47"/>
                <a:gd name="T60" fmla="*/ 29 w 43"/>
                <a:gd name="T61" fmla="*/ 8 h 47"/>
                <a:gd name="T62" fmla="*/ 26 w 43"/>
                <a:gd name="T63" fmla="*/ 8 h 47"/>
                <a:gd name="T64" fmla="*/ 19 w 43"/>
                <a:gd name="T65" fmla="*/ 10 h 47"/>
                <a:gd name="T66" fmla="*/ 16 w 43"/>
                <a:gd name="T67" fmla="*/ 11 h 47"/>
                <a:gd name="T68" fmla="*/ 15 w 43"/>
                <a:gd name="T69" fmla="*/ 13 h 47"/>
                <a:gd name="T70" fmla="*/ 12 w 43"/>
                <a:gd name="T71" fmla="*/ 17 h 47"/>
                <a:gd name="T72" fmla="*/ 15 w 43"/>
                <a:gd name="T73" fmla="*/ 21 h 47"/>
                <a:gd name="T74" fmla="*/ 21 w 43"/>
                <a:gd name="T75" fmla="*/ 24 h 47"/>
                <a:gd name="T76" fmla="*/ 28 w 43"/>
                <a:gd name="T77" fmla="*/ 26 h 47"/>
                <a:gd name="T78" fmla="*/ 32 w 43"/>
                <a:gd name="T79" fmla="*/ 27 h 47"/>
                <a:gd name="T80" fmla="*/ 36 w 43"/>
                <a:gd name="T81" fmla="*/ 28 h 47"/>
                <a:gd name="T82" fmla="*/ 42 w 43"/>
                <a:gd name="T83" fmla="*/ 33 h 47"/>
                <a:gd name="T84" fmla="*/ 43 w 43"/>
                <a:gd name="T85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47">
                  <a:moveTo>
                    <a:pt x="42" y="38"/>
                  </a:moveTo>
                  <a:cubicBezTo>
                    <a:pt x="40" y="41"/>
                    <a:pt x="40" y="41"/>
                    <a:pt x="40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23" y="46"/>
                    <a:pt x="24" y="46"/>
                    <a:pt x="24" y="46"/>
                  </a:cubicBezTo>
                  <a:cubicBezTo>
                    <a:pt x="24" y="46"/>
                    <a:pt x="22" y="46"/>
                    <a:pt x="19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6" y="46"/>
                    <a:pt x="15" y="46"/>
                    <a:pt x="14" y="46"/>
                  </a:cubicBezTo>
                  <a:cubicBezTo>
                    <a:pt x="13" y="46"/>
                    <a:pt x="12" y="46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0" y="45"/>
                    <a:pt x="9" y="45"/>
                    <a:pt x="9" y="45"/>
                  </a:cubicBezTo>
                  <a:cubicBezTo>
                    <a:pt x="9" y="45"/>
                    <a:pt x="8" y="46"/>
                    <a:pt x="7" y="46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5" y="45"/>
                    <a:pt x="5" y="45"/>
                    <a:pt x="4" y="44"/>
                  </a:cubicBezTo>
                  <a:cubicBezTo>
                    <a:pt x="2" y="44"/>
                    <a:pt x="0" y="42"/>
                    <a:pt x="0" y="3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9" y="36"/>
                    <a:pt x="9" y="37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2" y="37"/>
                    <a:pt x="33" y="37"/>
                    <a:pt x="34" y="3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28" y="32"/>
                    <a:pt x="28" y="32"/>
                  </a:cubicBezTo>
                  <a:cubicBezTo>
                    <a:pt x="27" y="32"/>
                    <a:pt x="26" y="32"/>
                    <a:pt x="25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2"/>
                    <a:pt x="6" y="11"/>
                    <a:pt x="7" y="10"/>
                  </a:cubicBezTo>
                  <a:cubicBezTo>
                    <a:pt x="8" y="9"/>
                    <a:pt x="9" y="8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6"/>
                    <a:pt x="11" y="6"/>
                    <a:pt x="12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4" y="2"/>
                    <a:pt x="34" y="2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6" y="9"/>
                    <a:pt x="34" y="10"/>
                    <a:pt x="33" y="10"/>
                  </a:cubicBezTo>
                  <a:cubicBezTo>
                    <a:pt x="32" y="10"/>
                    <a:pt x="31" y="10"/>
                    <a:pt x="30" y="9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4" y="9"/>
                    <a:pt x="23" y="9"/>
                  </a:cubicBezTo>
                  <a:cubicBezTo>
                    <a:pt x="22" y="9"/>
                    <a:pt x="21" y="9"/>
                    <a:pt x="20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6"/>
                    <a:pt x="12" y="16"/>
                    <a:pt x="12" y="17"/>
                  </a:cubicBezTo>
                  <a:cubicBezTo>
                    <a:pt x="12" y="19"/>
                    <a:pt x="12" y="19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2"/>
                    <a:pt x="17" y="22"/>
                    <a:pt x="17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30" y="26"/>
                    <a:pt x="31" y="27"/>
                    <a:pt x="32" y="27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1"/>
                    <a:pt x="40" y="32"/>
                    <a:pt x="41" y="32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5"/>
                    <a:pt x="43" y="36"/>
                    <a:pt x="43" y="36"/>
                  </a:cubicBezTo>
                  <a:cubicBezTo>
                    <a:pt x="43" y="37"/>
                    <a:pt x="43" y="37"/>
                    <a:pt x="43" y="37"/>
                  </a:cubicBezTo>
                  <a:lnTo>
                    <a:pt x="42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40"/>
            <p:cNvSpPr>
              <a:spLocks noEditPoints="1"/>
            </p:cNvSpPr>
            <p:nvPr userDrawn="1"/>
          </p:nvSpPr>
          <p:spPr bwMode="auto">
            <a:xfrm>
              <a:off x="758" y="419"/>
              <a:ext cx="31" cy="13"/>
            </a:xfrm>
            <a:custGeom>
              <a:avLst/>
              <a:gdLst>
                <a:gd name="T0" fmla="*/ 15 w 15"/>
                <a:gd name="T1" fmla="*/ 4 h 6"/>
                <a:gd name="T2" fmla="*/ 14 w 15"/>
                <a:gd name="T3" fmla="*/ 3 h 6"/>
                <a:gd name="T4" fmla="*/ 14 w 15"/>
                <a:gd name="T5" fmla="*/ 2 h 6"/>
                <a:gd name="T6" fmla="*/ 14 w 15"/>
                <a:gd name="T7" fmla="*/ 1 h 6"/>
                <a:gd name="T8" fmla="*/ 14 w 15"/>
                <a:gd name="T9" fmla="*/ 1 h 6"/>
                <a:gd name="T10" fmla="*/ 14 w 15"/>
                <a:gd name="T11" fmla="*/ 0 h 6"/>
                <a:gd name="T12" fmla="*/ 13 w 15"/>
                <a:gd name="T13" fmla="*/ 0 h 6"/>
                <a:gd name="T14" fmla="*/ 13 w 15"/>
                <a:gd name="T15" fmla="*/ 1 h 6"/>
                <a:gd name="T16" fmla="*/ 12 w 15"/>
                <a:gd name="T17" fmla="*/ 2 h 6"/>
                <a:gd name="T18" fmla="*/ 11 w 15"/>
                <a:gd name="T19" fmla="*/ 3 h 6"/>
                <a:gd name="T20" fmla="*/ 11 w 15"/>
                <a:gd name="T21" fmla="*/ 3 h 6"/>
                <a:gd name="T22" fmla="*/ 9 w 15"/>
                <a:gd name="T23" fmla="*/ 2 h 6"/>
                <a:gd name="T24" fmla="*/ 9 w 15"/>
                <a:gd name="T25" fmla="*/ 1 h 6"/>
                <a:gd name="T26" fmla="*/ 9 w 15"/>
                <a:gd name="T27" fmla="*/ 1 h 6"/>
                <a:gd name="T28" fmla="*/ 8 w 15"/>
                <a:gd name="T29" fmla="*/ 0 h 6"/>
                <a:gd name="T30" fmla="*/ 6 w 15"/>
                <a:gd name="T31" fmla="*/ 0 h 6"/>
                <a:gd name="T32" fmla="*/ 5 w 15"/>
                <a:gd name="T33" fmla="*/ 0 h 6"/>
                <a:gd name="T34" fmla="*/ 4 w 15"/>
                <a:gd name="T35" fmla="*/ 0 h 6"/>
                <a:gd name="T36" fmla="*/ 3 w 15"/>
                <a:gd name="T37" fmla="*/ 0 h 6"/>
                <a:gd name="T38" fmla="*/ 1 w 15"/>
                <a:gd name="T39" fmla="*/ 0 h 6"/>
                <a:gd name="T40" fmla="*/ 0 w 15"/>
                <a:gd name="T41" fmla="*/ 1 h 6"/>
                <a:gd name="T42" fmla="*/ 1 w 15"/>
                <a:gd name="T43" fmla="*/ 1 h 6"/>
                <a:gd name="T44" fmla="*/ 3 w 15"/>
                <a:gd name="T45" fmla="*/ 2 h 6"/>
                <a:gd name="T46" fmla="*/ 3 w 15"/>
                <a:gd name="T47" fmla="*/ 2 h 6"/>
                <a:gd name="T48" fmla="*/ 3 w 15"/>
                <a:gd name="T49" fmla="*/ 3 h 6"/>
                <a:gd name="T50" fmla="*/ 3 w 15"/>
                <a:gd name="T51" fmla="*/ 4 h 6"/>
                <a:gd name="T52" fmla="*/ 3 w 15"/>
                <a:gd name="T53" fmla="*/ 5 h 6"/>
                <a:gd name="T54" fmla="*/ 3 w 15"/>
                <a:gd name="T55" fmla="*/ 6 h 6"/>
                <a:gd name="T56" fmla="*/ 4 w 15"/>
                <a:gd name="T57" fmla="*/ 5 h 6"/>
                <a:gd name="T58" fmla="*/ 4 w 15"/>
                <a:gd name="T59" fmla="*/ 4 h 6"/>
                <a:gd name="T60" fmla="*/ 4 w 15"/>
                <a:gd name="T61" fmla="*/ 4 h 6"/>
                <a:gd name="T62" fmla="*/ 4 w 15"/>
                <a:gd name="T63" fmla="*/ 2 h 6"/>
                <a:gd name="T64" fmla="*/ 4 w 15"/>
                <a:gd name="T65" fmla="*/ 1 h 6"/>
                <a:gd name="T66" fmla="*/ 5 w 15"/>
                <a:gd name="T67" fmla="*/ 1 h 6"/>
                <a:gd name="T68" fmla="*/ 6 w 15"/>
                <a:gd name="T69" fmla="*/ 1 h 6"/>
                <a:gd name="T70" fmla="*/ 7 w 15"/>
                <a:gd name="T71" fmla="*/ 1 h 6"/>
                <a:gd name="T72" fmla="*/ 7 w 15"/>
                <a:gd name="T73" fmla="*/ 2 h 6"/>
                <a:gd name="T74" fmla="*/ 7 w 15"/>
                <a:gd name="T75" fmla="*/ 4 h 6"/>
                <a:gd name="T76" fmla="*/ 7 w 15"/>
                <a:gd name="T77" fmla="*/ 5 h 6"/>
                <a:gd name="T78" fmla="*/ 8 w 15"/>
                <a:gd name="T79" fmla="*/ 5 h 6"/>
                <a:gd name="T80" fmla="*/ 8 w 15"/>
                <a:gd name="T81" fmla="*/ 4 h 6"/>
                <a:gd name="T82" fmla="*/ 9 w 15"/>
                <a:gd name="T83" fmla="*/ 2 h 6"/>
                <a:gd name="T84" fmla="*/ 9 w 15"/>
                <a:gd name="T85" fmla="*/ 3 h 6"/>
                <a:gd name="T86" fmla="*/ 10 w 15"/>
                <a:gd name="T87" fmla="*/ 4 h 6"/>
                <a:gd name="T88" fmla="*/ 10 w 15"/>
                <a:gd name="T89" fmla="*/ 5 h 6"/>
                <a:gd name="T90" fmla="*/ 11 w 15"/>
                <a:gd name="T91" fmla="*/ 5 h 6"/>
                <a:gd name="T92" fmla="*/ 12 w 15"/>
                <a:gd name="T93" fmla="*/ 4 h 6"/>
                <a:gd name="T94" fmla="*/ 13 w 15"/>
                <a:gd name="T95" fmla="*/ 3 h 6"/>
                <a:gd name="T96" fmla="*/ 13 w 15"/>
                <a:gd name="T97" fmla="*/ 3 h 6"/>
                <a:gd name="T98" fmla="*/ 13 w 15"/>
                <a:gd name="T99" fmla="*/ 4 h 6"/>
                <a:gd name="T100" fmla="*/ 14 w 15"/>
                <a:gd name="T101" fmla="*/ 6 h 6"/>
                <a:gd name="T102" fmla="*/ 8 w 15"/>
                <a:gd name="T10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" h="6">
                  <a:moveTo>
                    <a:pt x="15" y="5"/>
                  </a:move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3"/>
                    <a:pt x="15" y="3"/>
                  </a:cubicBezTo>
                  <a:cubicBezTo>
                    <a:pt x="15" y="3"/>
                    <a:pt x="14" y="3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8" y="6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5"/>
                    <a:pt x="13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lose/>
                  <a:moveTo>
                    <a:pt x="8" y="1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86" name="Graphic 8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928"/>
          <a:stretch/>
        </p:blipFill>
        <p:spPr>
          <a:xfrm>
            <a:off x="0" y="4294176"/>
            <a:ext cx="3831885" cy="1977671"/>
          </a:xfrm>
          <a:prstGeom prst="rect">
            <a:avLst/>
          </a:prstGeom>
        </p:spPr>
      </p:pic>
      <p:pic>
        <p:nvPicPr>
          <p:cNvPr id="85" name="Graphic 84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717"/>
          <a:stretch/>
        </p:blipFill>
        <p:spPr>
          <a:xfrm>
            <a:off x="0" y="3618400"/>
            <a:ext cx="4025876" cy="1482393"/>
          </a:xfrm>
          <a:prstGeom prst="rect">
            <a:avLst/>
          </a:prstGeom>
        </p:spPr>
      </p:pic>
      <p:sp>
        <p:nvSpPr>
          <p:cNvPr id="4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7290" y="3865372"/>
            <a:ext cx="3711575" cy="555812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accent3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77290" y="4887384"/>
            <a:ext cx="3711575" cy="920761"/>
          </a:xfr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367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04800" y="5889812"/>
            <a:ext cx="8534400" cy="564590"/>
          </a:xfrm>
        </p:spPr>
        <p:txBody>
          <a:bodyPr anchor="b"/>
          <a:lstStyle>
            <a:lvl1pPr marL="0" indent="0">
              <a:buNone/>
              <a:defRPr sz="1050"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936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292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9144000" cy="88349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1" y="126860"/>
            <a:ext cx="7151076" cy="62977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532965"/>
            <a:ext cx="8534400" cy="42582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05F0424-B502-4E45-9E05-A519B38E08A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4947" y="-15688"/>
            <a:ext cx="1398562" cy="9056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FB5BC6-F5CC-0819-AB62-BD952FE3447C}"/>
              </a:ext>
            </a:extLst>
          </p:cNvPr>
          <p:cNvSpPr txBox="1"/>
          <p:nvPr userDrawn="1"/>
        </p:nvSpPr>
        <p:spPr>
          <a:xfrm rot="20340835">
            <a:off x="748870" y="1866181"/>
            <a:ext cx="81178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chemeClr val="bg1">
                    <a:lumMod val="50000"/>
                    <a:alpha val="50000"/>
                  </a:schemeClr>
                </a:solidFill>
              </a:rPr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2928578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69" r:id="rId3"/>
    <p:sldLayoutId id="2147483670" r:id="rId4"/>
    <p:sldLayoutId id="2147483673" r:id="rId5"/>
    <p:sldLayoutId id="2147483672" r:id="rId6"/>
    <p:sldLayoutId id="2147483668" r:id="rId7"/>
    <p:sldLayoutId id="2147483662" r:id="rId8"/>
    <p:sldLayoutId id="2147483674" r:id="rId9"/>
    <p:sldLayoutId id="214748366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Century Gothic" panose="020B0502020202020204" pitchFamily="34" charset="0"/>
        <a:buChar char="»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bg1">
            <a:lumMod val="75000"/>
          </a:schemeClr>
        </a:buClr>
        <a:buFont typeface="Arial" panose="020B0604020202020204" pitchFamily="34" charset="0"/>
        <a:buChar char="‒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Century Gothic" panose="020B0502020202020204" pitchFamily="34" charset="0"/>
        <a:buChar char="»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bg1">
            <a:lumMod val="75000"/>
          </a:schemeClr>
        </a:buClr>
        <a:buFont typeface="Arial" panose="020B0604020202020204" pitchFamily="34" charset="0"/>
        <a:buChar char="‒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Century Gothic" panose="020B0502020202020204" pitchFamily="34" charset="0"/>
        <a:buChar char="»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192" userDrawn="1">
          <p15:clr>
            <a:srgbClr val="F26B43"/>
          </p15:clr>
        </p15:guide>
        <p15:guide id="4" pos="5568" userDrawn="1">
          <p15:clr>
            <a:srgbClr val="F26B43"/>
          </p15:clr>
        </p15:guide>
        <p15:guide id="5" orient="horz" pos="168" userDrawn="1">
          <p15:clr>
            <a:srgbClr val="F26B43"/>
          </p15:clr>
        </p15:guide>
        <p15:guide id="6" orient="horz" pos="41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5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3.svg"/><Relationship Id="rId17" Type="http://schemas.openxmlformats.org/officeDocument/2006/relationships/image" Target="../media/image76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5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svg"/><Relationship Id="rId11" Type="http://schemas.openxmlformats.org/officeDocument/2006/relationships/image" Target="../media/image57.png"/><Relationship Id="rId5" Type="http://schemas.openxmlformats.org/officeDocument/2006/relationships/image" Target="../media/image68.png"/><Relationship Id="rId15" Type="http://schemas.openxmlformats.org/officeDocument/2006/relationships/image" Target="../media/image53.png"/><Relationship Id="rId10" Type="http://schemas.openxmlformats.org/officeDocument/2006/relationships/image" Target="../media/image72.svg"/><Relationship Id="rId4" Type="http://schemas.openxmlformats.org/officeDocument/2006/relationships/image" Target="../media/image67.png"/><Relationship Id="rId9" Type="http://schemas.openxmlformats.org/officeDocument/2006/relationships/image" Target="../media/image55.png"/><Relationship Id="rId14" Type="http://schemas.openxmlformats.org/officeDocument/2006/relationships/image" Target="../media/image7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82.svg"/><Relationship Id="rId3" Type="http://schemas.openxmlformats.org/officeDocument/2006/relationships/image" Target="../media/image77.jpeg"/><Relationship Id="rId7" Type="http://schemas.openxmlformats.org/officeDocument/2006/relationships/image" Target="../media/image79.sv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11" Type="http://schemas.openxmlformats.org/officeDocument/2006/relationships/image" Target="../media/image81.svg"/><Relationship Id="rId5" Type="http://schemas.openxmlformats.org/officeDocument/2006/relationships/image" Target="../media/image78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8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84.gif"/><Relationship Id="rId7" Type="http://schemas.openxmlformats.org/officeDocument/2006/relationships/image" Target="../media/image37.png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7.gif"/><Relationship Id="rId11" Type="http://schemas.openxmlformats.org/officeDocument/2006/relationships/image" Target="../media/image41.png"/><Relationship Id="rId5" Type="http://schemas.openxmlformats.org/officeDocument/2006/relationships/image" Target="../media/image86.gif"/><Relationship Id="rId10" Type="http://schemas.openxmlformats.org/officeDocument/2006/relationships/image" Target="../media/image40.png"/><Relationship Id="rId4" Type="http://schemas.openxmlformats.org/officeDocument/2006/relationships/image" Target="../media/image85.gif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image" Target="../media/image22.jpe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gif"/><Relationship Id="rId7" Type="http://schemas.openxmlformats.org/officeDocument/2006/relationships/image" Target="../media/image39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gif"/><Relationship Id="rId9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3" Type="http://schemas.openxmlformats.org/officeDocument/2006/relationships/image" Target="../media/image47.jpeg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8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svg"/><Relationship Id="rId11" Type="http://schemas.openxmlformats.org/officeDocument/2006/relationships/image" Target="../media/image53.png"/><Relationship Id="rId5" Type="http://schemas.openxmlformats.org/officeDocument/2006/relationships/image" Target="../media/image9.png"/><Relationship Id="rId15" Type="http://schemas.openxmlformats.org/officeDocument/2006/relationships/image" Target="../media/image57.png"/><Relationship Id="rId10" Type="http://schemas.openxmlformats.org/officeDocument/2006/relationships/image" Target="../media/image52.svg"/><Relationship Id="rId4" Type="http://schemas.openxmlformats.org/officeDocument/2006/relationships/image" Target="../media/image48.jpeg"/><Relationship Id="rId9" Type="http://schemas.openxmlformats.org/officeDocument/2006/relationships/image" Target="../media/image51.png"/><Relationship Id="rId14" Type="http://schemas.openxmlformats.org/officeDocument/2006/relationships/image" Target="../media/image5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3" Type="http://schemas.openxmlformats.org/officeDocument/2006/relationships/image" Target="../media/image62.jpeg"/><Relationship Id="rId7" Type="http://schemas.openxmlformats.org/officeDocument/2006/relationships/image" Target="../media/image6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gif"/><Relationship Id="rId5" Type="http://schemas.openxmlformats.org/officeDocument/2006/relationships/image" Target="../media/image35.gif"/><Relationship Id="rId4" Type="http://schemas.openxmlformats.org/officeDocument/2006/relationships/image" Target="../media/image36.gif"/><Relationship Id="rId9" Type="http://schemas.openxmlformats.org/officeDocument/2006/relationships/image" Target="../media/image6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Grade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BFCF0A5-9E0B-FC42-BA95-75770EF49B82}"/>
              </a:ext>
            </a:extLst>
          </p:cNvPr>
          <p:cNvSpPr txBox="1">
            <a:spLocks/>
          </p:cNvSpPr>
          <p:nvPr/>
        </p:nvSpPr>
        <p:spPr>
          <a:xfrm>
            <a:off x="277290" y="5265582"/>
            <a:ext cx="8116760" cy="11012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entury Gothic" panose="020B0502020202020204" pitchFamily="34" charset="0"/>
              <a:buNone/>
              <a:defRPr sz="3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entury Gothic" panose="020B0502020202020204" pitchFamily="34" charset="0"/>
              <a:buChar char="»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Century Gothic" panose="020B0502020202020204" pitchFamily="34" charset="0"/>
              <a:buChar char="»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Lesson 2</a:t>
            </a:r>
          </a:p>
          <a:p>
            <a:endParaRPr lang="en-US" sz="1200" dirty="0"/>
          </a:p>
          <a:p>
            <a:pPr algn="r"/>
            <a:r>
              <a:rPr lang="en-US" sz="800" b="0" dirty="0"/>
              <a:t>Copyright – Monique Burr Foundation for Children, Inc.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F8AC69-E7FE-051D-EA0C-5685681806E8}"/>
              </a:ext>
            </a:extLst>
          </p:cNvPr>
          <p:cNvGrpSpPr/>
          <p:nvPr/>
        </p:nvGrpSpPr>
        <p:grpSpPr>
          <a:xfrm>
            <a:off x="6176168" y="268191"/>
            <a:ext cx="5357762" cy="857504"/>
            <a:chOff x="6212264" y="388508"/>
            <a:chExt cx="5357762" cy="857504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E384F3FE-EB83-F8FE-D17D-BB7857E2F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264" y="388508"/>
              <a:ext cx="4224217" cy="857504"/>
            </a:xfrm>
            <a:custGeom>
              <a:avLst/>
              <a:gdLst>
                <a:gd name="T0" fmla="*/ 2827 w 2859"/>
                <a:gd name="T1" fmla="*/ 50 h 544"/>
                <a:gd name="T2" fmla="*/ 2837 w 2859"/>
                <a:gd name="T3" fmla="*/ 27 h 544"/>
                <a:gd name="T4" fmla="*/ 2783 w 2859"/>
                <a:gd name="T5" fmla="*/ 8 h 544"/>
                <a:gd name="T6" fmla="*/ 2740 w 2859"/>
                <a:gd name="T7" fmla="*/ 13 h 544"/>
                <a:gd name="T8" fmla="*/ 2657 w 2859"/>
                <a:gd name="T9" fmla="*/ 13 h 544"/>
                <a:gd name="T10" fmla="*/ 2601 w 2859"/>
                <a:gd name="T11" fmla="*/ 20 h 544"/>
                <a:gd name="T12" fmla="*/ 2527 w 2859"/>
                <a:gd name="T13" fmla="*/ 20 h 544"/>
                <a:gd name="T14" fmla="*/ 2039 w 2859"/>
                <a:gd name="T15" fmla="*/ 23 h 544"/>
                <a:gd name="T16" fmla="*/ 1455 w 2859"/>
                <a:gd name="T17" fmla="*/ 17 h 544"/>
                <a:gd name="T18" fmla="*/ 1384 w 2859"/>
                <a:gd name="T19" fmla="*/ 41 h 544"/>
                <a:gd name="T20" fmla="*/ 843 w 2859"/>
                <a:gd name="T21" fmla="*/ 32 h 544"/>
                <a:gd name="T22" fmla="*/ 554 w 2859"/>
                <a:gd name="T23" fmla="*/ 17 h 544"/>
                <a:gd name="T24" fmla="*/ 497 w 2859"/>
                <a:gd name="T25" fmla="*/ 4 h 544"/>
                <a:gd name="T26" fmla="*/ 456 w 2859"/>
                <a:gd name="T27" fmla="*/ 31 h 544"/>
                <a:gd name="T28" fmla="*/ 365 w 2859"/>
                <a:gd name="T29" fmla="*/ 40 h 544"/>
                <a:gd name="T30" fmla="*/ 108 w 2859"/>
                <a:gd name="T31" fmla="*/ 33 h 544"/>
                <a:gd name="T32" fmla="*/ 67 w 2859"/>
                <a:gd name="T33" fmla="*/ 5 h 544"/>
                <a:gd name="T34" fmla="*/ 72 w 2859"/>
                <a:gd name="T35" fmla="*/ 455 h 544"/>
                <a:gd name="T36" fmla="*/ 111 w 2859"/>
                <a:gd name="T37" fmla="*/ 458 h 544"/>
                <a:gd name="T38" fmla="*/ 85 w 2859"/>
                <a:gd name="T39" fmla="*/ 471 h 544"/>
                <a:gd name="T40" fmla="*/ 100 w 2859"/>
                <a:gd name="T41" fmla="*/ 470 h 544"/>
                <a:gd name="T42" fmla="*/ 157 w 2859"/>
                <a:gd name="T43" fmla="*/ 481 h 544"/>
                <a:gd name="T44" fmla="*/ 487 w 2859"/>
                <a:gd name="T45" fmla="*/ 513 h 544"/>
                <a:gd name="T46" fmla="*/ 596 w 2859"/>
                <a:gd name="T47" fmla="*/ 523 h 544"/>
                <a:gd name="T48" fmla="*/ 742 w 2859"/>
                <a:gd name="T49" fmla="*/ 519 h 544"/>
                <a:gd name="T50" fmla="*/ 774 w 2859"/>
                <a:gd name="T51" fmla="*/ 502 h 544"/>
                <a:gd name="T52" fmla="*/ 877 w 2859"/>
                <a:gd name="T53" fmla="*/ 510 h 544"/>
                <a:gd name="T54" fmla="*/ 916 w 2859"/>
                <a:gd name="T55" fmla="*/ 515 h 544"/>
                <a:gd name="T56" fmla="*/ 933 w 2859"/>
                <a:gd name="T57" fmla="*/ 501 h 544"/>
                <a:gd name="T58" fmla="*/ 1330 w 2859"/>
                <a:gd name="T59" fmla="*/ 538 h 544"/>
                <a:gd name="T60" fmla="*/ 1327 w 2859"/>
                <a:gd name="T61" fmla="*/ 510 h 544"/>
                <a:gd name="T62" fmla="*/ 1380 w 2859"/>
                <a:gd name="T63" fmla="*/ 529 h 544"/>
                <a:gd name="T64" fmla="*/ 1468 w 2859"/>
                <a:gd name="T65" fmla="*/ 536 h 544"/>
                <a:gd name="T66" fmla="*/ 1542 w 2859"/>
                <a:gd name="T67" fmla="*/ 510 h 544"/>
                <a:gd name="T68" fmla="*/ 1602 w 2859"/>
                <a:gd name="T69" fmla="*/ 498 h 544"/>
                <a:gd name="T70" fmla="*/ 1643 w 2859"/>
                <a:gd name="T71" fmla="*/ 518 h 544"/>
                <a:gd name="T72" fmla="*/ 1699 w 2859"/>
                <a:gd name="T73" fmla="*/ 510 h 544"/>
                <a:gd name="T74" fmla="*/ 1729 w 2859"/>
                <a:gd name="T75" fmla="*/ 518 h 544"/>
                <a:gd name="T76" fmla="*/ 1784 w 2859"/>
                <a:gd name="T77" fmla="*/ 514 h 544"/>
                <a:gd name="T78" fmla="*/ 2009 w 2859"/>
                <a:gd name="T79" fmla="*/ 466 h 544"/>
                <a:gd name="T80" fmla="*/ 2021 w 2859"/>
                <a:gd name="T81" fmla="*/ 442 h 544"/>
                <a:gd name="T82" fmla="*/ 2399 w 2859"/>
                <a:gd name="T83" fmla="*/ 488 h 544"/>
                <a:gd name="T84" fmla="*/ 2435 w 2859"/>
                <a:gd name="T85" fmla="*/ 499 h 544"/>
                <a:gd name="T86" fmla="*/ 2449 w 2859"/>
                <a:gd name="T87" fmla="*/ 509 h 544"/>
                <a:gd name="T88" fmla="*/ 2465 w 2859"/>
                <a:gd name="T89" fmla="*/ 478 h 544"/>
                <a:gd name="T90" fmla="*/ 2506 w 2859"/>
                <a:gd name="T91" fmla="*/ 466 h 544"/>
                <a:gd name="T92" fmla="*/ 2626 w 2859"/>
                <a:gd name="T93" fmla="*/ 486 h 544"/>
                <a:gd name="T94" fmla="*/ 2658 w 2859"/>
                <a:gd name="T95" fmla="*/ 478 h 544"/>
                <a:gd name="T96" fmla="*/ 2838 w 2859"/>
                <a:gd name="T97" fmla="*/ 38 h 544"/>
                <a:gd name="T98" fmla="*/ 2829 w 2859"/>
                <a:gd name="T99" fmla="*/ 35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59" h="544">
                  <a:moveTo>
                    <a:pt x="2829" y="35"/>
                  </a:moveTo>
                  <a:cubicBezTo>
                    <a:pt x="2827" y="50"/>
                    <a:pt x="2827" y="50"/>
                    <a:pt x="2827" y="50"/>
                  </a:cubicBezTo>
                  <a:cubicBezTo>
                    <a:pt x="2805" y="55"/>
                    <a:pt x="2822" y="41"/>
                    <a:pt x="2800" y="42"/>
                  </a:cubicBezTo>
                  <a:cubicBezTo>
                    <a:pt x="2799" y="30"/>
                    <a:pt x="2819" y="27"/>
                    <a:pt x="2837" y="27"/>
                  </a:cubicBezTo>
                  <a:cubicBezTo>
                    <a:pt x="2821" y="25"/>
                    <a:pt x="2806" y="16"/>
                    <a:pt x="2799" y="29"/>
                  </a:cubicBezTo>
                  <a:cubicBezTo>
                    <a:pt x="2784" y="23"/>
                    <a:pt x="2801" y="14"/>
                    <a:pt x="2783" y="8"/>
                  </a:cubicBezTo>
                  <a:cubicBezTo>
                    <a:pt x="2771" y="12"/>
                    <a:pt x="2754" y="23"/>
                    <a:pt x="2739" y="16"/>
                  </a:cubicBezTo>
                  <a:cubicBezTo>
                    <a:pt x="2740" y="13"/>
                    <a:pt x="2740" y="13"/>
                    <a:pt x="2740" y="13"/>
                  </a:cubicBezTo>
                  <a:cubicBezTo>
                    <a:pt x="2705" y="0"/>
                    <a:pt x="2685" y="30"/>
                    <a:pt x="2653" y="17"/>
                  </a:cubicBezTo>
                  <a:cubicBezTo>
                    <a:pt x="2657" y="13"/>
                    <a:pt x="2657" y="13"/>
                    <a:pt x="2657" y="13"/>
                  </a:cubicBezTo>
                  <a:cubicBezTo>
                    <a:pt x="2646" y="6"/>
                    <a:pt x="2623" y="15"/>
                    <a:pt x="2602" y="7"/>
                  </a:cubicBezTo>
                  <a:cubicBezTo>
                    <a:pt x="2608" y="10"/>
                    <a:pt x="2613" y="18"/>
                    <a:pt x="2601" y="20"/>
                  </a:cubicBezTo>
                  <a:cubicBezTo>
                    <a:pt x="2577" y="11"/>
                    <a:pt x="2561" y="19"/>
                    <a:pt x="2544" y="9"/>
                  </a:cubicBezTo>
                  <a:cubicBezTo>
                    <a:pt x="2527" y="20"/>
                    <a:pt x="2527" y="20"/>
                    <a:pt x="2527" y="20"/>
                  </a:cubicBezTo>
                  <a:cubicBezTo>
                    <a:pt x="2445" y="16"/>
                    <a:pt x="2119" y="25"/>
                    <a:pt x="2036" y="24"/>
                  </a:cubicBezTo>
                  <a:cubicBezTo>
                    <a:pt x="2039" y="23"/>
                    <a:pt x="2039" y="23"/>
                    <a:pt x="2039" y="23"/>
                  </a:cubicBezTo>
                  <a:cubicBezTo>
                    <a:pt x="1913" y="25"/>
                    <a:pt x="1655" y="18"/>
                    <a:pt x="1524" y="31"/>
                  </a:cubicBezTo>
                  <a:cubicBezTo>
                    <a:pt x="1504" y="19"/>
                    <a:pt x="1476" y="21"/>
                    <a:pt x="1455" y="17"/>
                  </a:cubicBezTo>
                  <a:cubicBezTo>
                    <a:pt x="1467" y="23"/>
                    <a:pt x="1463" y="31"/>
                    <a:pt x="1453" y="30"/>
                  </a:cubicBezTo>
                  <a:cubicBezTo>
                    <a:pt x="1389" y="27"/>
                    <a:pt x="1449" y="38"/>
                    <a:pt x="1384" y="41"/>
                  </a:cubicBezTo>
                  <a:cubicBezTo>
                    <a:pt x="1309" y="50"/>
                    <a:pt x="1024" y="31"/>
                    <a:pt x="958" y="19"/>
                  </a:cubicBezTo>
                  <a:cubicBezTo>
                    <a:pt x="922" y="36"/>
                    <a:pt x="878" y="22"/>
                    <a:pt x="843" y="32"/>
                  </a:cubicBezTo>
                  <a:cubicBezTo>
                    <a:pt x="846" y="28"/>
                    <a:pt x="846" y="28"/>
                    <a:pt x="846" y="28"/>
                  </a:cubicBezTo>
                  <a:cubicBezTo>
                    <a:pt x="809" y="33"/>
                    <a:pt x="597" y="12"/>
                    <a:pt x="554" y="17"/>
                  </a:cubicBezTo>
                  <a:cubicBezTo>
                    <a:pt x="559" y="20"/>
                    <a:pt x="559" y="20"/>
                    <a:pt x="559" y="20"/>
                  </a:cubicBezTo>
                  <a:cubicBezTo>
                    <a:pt x="521" y="29"/>
                    <a:pt x="527" y="11"/>
                    <a:pt x="497" y="4"/>
                  </a:cubicBezTo>
                  <a:cubicBezTo>
                    <a:pt x="501" y="23"/>
                    <a:pt x="468" y="34"/>
                    <a:pt x="455" y="35"/>
                  </a:cubicBezTo>
                  <a:cubicBezTo>
                    <a:pt x="456" y="31"/>
                    <a:pt x="456" y="31"/>
                    <a:pt x="456" y="31"/>
                  </a:cubicBezTo>
                  <a:cubicBezTo>
                    <a:pt x="437" y="33"/>
                    <a:pt x="395" y="49"/>
                    <a:pt x="364" y="51"/>
                  </a:cubicBezTo>
                  <a:cubicBezTo>
                    <a:pt x="365" y="40"/>
                    <a:pt x="365" y="40"/>
                    <a:pt x="365" y="40"/>
                  </a:cubicBezTo>
                  <a:cubicBezTo>
                    <a:pt x="339" y="51"/>
                    <a:pt x="291" y="45"/>
                    <a:pt x="272" y="46"/>
                  </a:cubicBezTo>
                  <a:cubicBezTo>
                    <a:pt x="230" y="40"/>
                    <a:pt x="165" y="20"/>
                    <a:pt x="108" y="33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67" y="5"/>
                    <a:pt x="0" y="365"/>
                    <a:pt x="73" y="444"/>
                  </a:cubicBezTo>
                  <a:cubicBezTo>
                    <a:pt x="72" y="455"/>
                    <a:pt x="72" y="455"/>
                    <a:pt x="72" y="455"/>
                  </a:cubicBezTo>
                  <a:cubicBezTo>
                    <a:pt x="86" y="454"/>
                    <a:pt x="86" y="454"/>
                    <a:pt x="86" y="454"/>
                  </a:cubicBezTo>
                  <a:cubicBezTo>
                    <a:pt x="104" y="459"/>
                    <a:pt x="112" y="447"/>
                    <a:pt x="111" y="458"/>
                  </a:cubicBezTo>
                  <a:cubicBezTo>
                    <a:pt x="87" y="456"/>
                    <a:pt x="87" y="456"/>
                    <a:pt x="87" y="456"/>
                  </a:cubicBezTo>
                  <a:cubicBezTo>
                    <a:pt x="104" y="459"/>
                    <a:pt x="92" y="465"/>
                    <a:pt x="85" y="471"/>
                  </a:cubicBezTo>
                  <a:cubicBezTo>
                    <a:pt x="92" y="472"/>
                    <a:pt x="100" y="473"/>
                    <a:pt x="105" y="477"/>
                  </a:cubicBezTo>
                  <a:cubicBezTo>
                    <a:pt x="109" y="473"/>
                    <a:pt x="103" y="472"/>
                    <a:pt x="100" y="470"/>
                  </a:cubicBezTo>
                  <a:cubicBezTo>
                    <a:pt x="110" y="466"/>
                    <a:pt x="123" y="457"/>
                    <a:pt x="135" y="462"/>
                  </a:cubicBezTo>
                  <a:cubicBezTo>
                    <a:pt x="153" y="463"/>
                    <a:pt x="136" y="479"/>
                    <a:pt x="157" y="481"/>
                  </a:cubicBezTo>
                  <a:cubicBezTo>
                    <a:pt x="269" y="491"/>
                    <a:pt x="378" y="506"/>
                    <a:pt x="491" y="507"/>
                  </a:cubicBezTo>
                  <a:cubicBezTo>
                    <a:pt x="494" y="511"/>
                    <a:pt x="490" y="511"/>
                    <a:pt x="487" y="513"/>
                  </a:cubicBezTo>
                  <a:cubicBezTo>
                    <a:pt x="521" y="509"/>
                    <a:pt x="552" y="511"/>
                    <a:pt x="583" y="508"/>
                  </a:cubicBezTo>
                  <a:cubicBezTo>
                    <a:pt x="592" y="512"/>
                    <a:pt x="594" y="519"/>
                    <a:pt x="596" y="523"/>
                  </a:cubicBezTo>
                  <a:cubicBezTo>
                    <a:pt x="594" y="519"/>
                    <a:pt x="637" y="518"/>
                    <a:pt x="681" y="518"/>
                  </a:cubicBezTo>
                  <a:cubicBezTo>
                    <a:pt x="703" y="518"/>
                    <a:pt x="725" y="518"/>
                    <a:pt x="742" y="519"/>
                  </a:cubicBezTo>
                  <a:cubicBezTo>
                    <a:pt x="759" y="519"/>
                    <a:pt x="770" y="520"/>
                    <a:pt x="771" y="520"/>
                  </a:cubicBezTo>
                  <a:cubicBezTo>
                    <a:pt x="774" y="502"/>
                    <a:pt x="774" y="502"/>
                    <a:pt x="774" y="502"/>
                  </a:cubicBezTo>
                  <a:cubicBezTo>
                    <a:pt x="807" y="502"/>
                    <a:pt x="783" y="524"/>
                    <a:pt x="814" y="520"/>
                  </a:cubicBezTo>
                  <a:cubicBezTo>
                    <a:pt x="827" y="493"/>
                    <a:pt x="866" y="524"/>
                    <a:pt x="877" y="510"/>
                  </a:cubicBezTo>
                  <a:cubicBezTo>
                    <a:pt x="877" y="512"/>
                    <a:pt x="892" y="513"/>
                    <a:pt x="891" y="521"/>
                  </a:cubicBezTo>
                  <a:cubicBezTo>
                    <a:pt x="896" y="507"/>
                    <a:pt x="906" y="518"/>
                    <a:pt x="916" y="515"/>
                  </a:cubicBezTo>
                  <a:cubicBezTo>
                    <a:pt x="920" y="511"/>
                    <a:pt x="914" y="510"/>
                    <a:pt x="911" y="506"/>
                  </a:cubicBezTo>
                  <a:cubicBezTo>
                    <a:pt x="933" y="501"/>
                    <a:pt x="933" y="501"/>
                    <a:pt x="933" y="501"/>
                  </a:cubicBezTo>
                  <a:cubicBezTo>
                    <a:pt x="942" y="506"/>
                    <a:pt x="944" y="515"/>
                    <a:pt x="934" y="516"/>
                  </a:cubicBezTo>
                  <a:cubicBezTo>
                    <a:pt x="992" y="523"/>
                    <a:pt x="1268" y="544"/>
                    <a:pt x="1330" y="538"/>
                  </a:cubicBezTo>
                  <a:cubicBezTo>
                    <a:pt x="1322" y="527"/>
                    <a:pt x="1303" y="534"/>
                    <a:pt x="1296" y="516"/>
                  </a:cubicBezTo>
                  <a:cubicBezTo>
                    <a:pt x="1312" y="507"/>
                    <a:pt x="1320" y="520"/>
                    <a:pt x="1327" y="510"/>
                  </a:cubicBezTo>
                  <a:cubicBezTo>
                    <a:pt x="1333" y="536"/>
                    <a:pt x="1363" y="517"/>
                    <a:pt x="1375" y="544"/>
                  </a:cubicBezTo>
                  <a:cubicBezTo>
                    <a:pt x="1380" y="529"/>
                    <a:pt x="1380" y="529"/>
                    <a:pt x="1380" y="529"/>
                  </a:cubicBezTo>
                  <a:cubicBezTo>
                    <a:pt x="1388" y="538"/>
                    <a:pt x="1388" y="538"/>
                    <a:pt x="1388" y="538"/>
                  </a:cubicBezTo>
                  <a:cubicBezTo>
                    <a:pt x="1460" y="525"/>
                    <a:pt x="1405" y="531"/>
                    <a:pt x="1468" y="536"/>
                  </a:cubicBezTo>
                  <a:cubicBezTo>
                    <a:pt x="1505" y="535"/>
                    <a:pt x="1523" y="516"/>
                    <a:pt x="1543" y="523"/>
                  </a:cubicBezTo>
                  <a:cubicBezTo>
                    <a:pt x="1539" y="521"/>
                    <a:pt x="1534" y="513"/>
                    <a:pt x="1542" y="510"/>
                  </a:cubicBezTo>
                  <a:cubicBezTo>
                    <a:pt x="1544" y="523"/>
                    <a:pt x="1568" y="502"/>
                    <a:pt x="1573" y="515"/>
                  </a:cubicBezTo>
                  <a:cubicBezTo>
                    <a:pt x="1582" y="513"/>
                    <a:pt x="1612" y="516"/>
                    <a:pt x="1602" y="498"/>
                  </a:cubicBezTo>
                  <a:cubicBezTo>
                    <a:pt x="1607" y="507"/>
                    <a:pt x="1634" y="511"/>
                    <a:pt x="1618" y="518"/>
                  </a:cubicBezTo>
                  <a:cubicBezTo>
                    <a:pt x="1627" y="519"/>
                    <a:pt x="1636" y="522"/>
                    <a:pt x="1643" y="518"/>
                  </a:cubicBezTo>
                  <a:cubicBezTo>
                    <a:pt x="1631" y="513"/>
                    <a:pt x="1631" y="513"/>
                    <a:pt x="1631" y="513"/>
                  </a:cubicBezTo>
                  <a:cubicBezTo>
                    <a:pt x="1662" y="511"/>
                    <a:pt x="1679" y="525"/>
                    <a:pt x="1699" y="510"/>
                  </a:cubicBezTo>
                  <a:cubicBezTo>
                    <a:pt x="1688" y="503"/>
                    <a:pt x="1688" y="503"/>
                    <a:pt x="1688" y="503"/>
                  </a:cubicBezTo>
                  <a:cubicBezTo>
                    <a:pt x="1706" y="502"/>
                    <a:pt x="1722" y="501"/>
                    <a:pt x="1729" y="518"/>
                  </a:cubicBezTo>
                  <a:cubicBezTo>
                    <a:pt x="1709" y="523"/>
                    <a:pt x="1709" y="523"/>
                    <a:pt x="1709" y="523"/>
                  </a:cubicBezTo>
                  <a:cubicBezTo>
                    <a:pt x="1740" y="524"/>
                    <a:pt x="1759" y="523"/>
                    <a:pt x="1784" y="514"/>
                  </a:cubicBezTo>
                  <a:cubicBezTo>
                    <a:pt x="1775" y="514"/>
                    <a:pt x="1775" y="514"/>
                    <a:pt x="1775" y="514"/>
                  </a:cubicBezTo>
                  <a:cubicBezTo>
                    <a:pt x="1808" y="497"/>
                    <a:pt x="1979" y="487"/>
                    <a:pt x="2009" y="466"/>
                  </a:cubicBezTo>
                  <a:cubicBezTo>
                    <a:pt x="1996" y="452"/>
                    <a:pt x="1996" y="452"/>
                    <a:pt x="1996" y="452"/>
                  </a:cubicBezTo>
                  <a:cubicBezTo>
                    <a:pt x="2021" y="442"/>
                    <a:pt x="2021" y="442"/>
                    <a:pt x="2021" y="442"/>
                  </a:cubicBezTo>
                  <a:cubicBezTo>
                    <a:pt x="2018" y="444"/>
                    <a:pt x="2010" y="477"/>
                    <a:pt x="2007" y="481"/>
                  </a:cubicBezTo>
                  <a:cubicBezTo>
                    <a:pt x="2064" y="481"/>
                    <a:pt x="2349" y="477"/>
                    <a:pt x="2399" y="488"/>
                  </a:cubicBezTo>
                  <a:cubicBezTo>
                    <a:pt x="2420" y="496"/>
                    <a:pt x="2402" y="509"/>
                    <a:pt x="2402" y="511"/>
                  </a:cubicBezTo>
                  <a:cubicBezTo>
                    <a:pt x="2427" y="507"/>
                    <a:pt x="2413" y="497"/>
                    <a:pt x="2435" y="499"/>
                  </a:cubicBezTo>
                  <a:cubicBezTo>
                    <a:pt x="2440" y="502"/>
                    <a:pt x="2433" y="509"/>
                    <a:pt x="2430" y="511"/>
                  </a:cubicBezTo>
                  <a:cubicBezTo>
                    <a:pt x="2439" y="510"/>
                    <a:pt x="2448" y="515"/>
                    <a:pt x="2449" y="509"/>
                  </a:cubicBezTo>
                  <a:cubicBezTo>
                    <a:pt x="2437" y="503"/>
                    <a:pt x="2442" y="487"/>
                    <a:pt x="2438" y="476"/>
                  </a:cubicBezTo>
                  <a:cubicBezTo>
                    <a:pt x="2465" y="478"/>
                    <a:pt x="2465" y="478"/>
                    <a:pt x="2465" y="478"/>
                  </a:cubicBezTo>
                  <a:cubicBezTo>
                    <a:pt x="2463" y="488"/>
                    <a:pt x="2463" y="488"/>
                    <a:pt x="2463" y="488"/>
                  </a:cubicBezTo>
                  <a:cubicBezTo>
                    <a:pt x="2470" y="489"/>
                    <a:pt x="2480" y="460"/>
                    <a:pt x="2506" y="466"/>
                  </a:cubicBezTo>
                  <a:cubicBezTo>
                    <a:pt x="2552" y="472"/>
                    <a:pt x="2601" y="470"/>
                    <a:pt x="2647" y="473"/>
                  </a:cubicBezTo>
                  <a:cubicBezTo>
                    <a:pt x="2646" y="479"/>
                    <a:pt x="2636" y="483"/>
                    <a:pt x="2626" y="486"/>
                  </a:cubicBezTo>
                  <a:cubicBezTo>
                    <a:pt x="2633" y="487"/>
                    <a:pt x="2642" y="486"/>
                    <a:pt x="2647" y="490"/>
                  </a:cubicBezTo>
                  <a:cubicBezTo>
                    <a:pt x="2637" y="479"/>
                    <a:pt x="2667" y="483"/>
                    <a:pt x="2658" y="478"/>
                  </a:cubicBezTo>
                  <a:cubicBezTo>
                    <a:pt x="2692" y="453"/>
                    <a:pt x="2735" y="478"/>
                    <a:pt x="2765" y="461"/>
                  </a:cubicBezTo>
                  <a:cubicBezTo>
                    <a:pt x="2768" y="438"/>
                    <a:pt x="2837" y="66"/>
                    <a:pt x="2838" y="38"/>
                  </a:cubicBezTo>
                  <a:cubicBezTo>
                    <a:pt x="2847" y="39"/>
                    <a:pt x="2856" y="40"/>
                    <a:pt x="2859" y="42"/>
                  </a:cubicBezTo>
                  <a:cubicBezTo>
                    <a:pt x="2856" y="35"/>
                    <a:pt x="2838" y="32"/>
                    <a:pt x="2829" y="35"/>
                  </a:cubicBezTo>
                  <a:close/>
                </a:path>
              </a:pathLst>
            </a:custGeom>
            <a:solidFill>
              <a:srgbClr val="E52E3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49924D7-8028-B68C-1CFA-6E5EA13C64F4}"/>
                </a:ext>
              </a:extLst>
            </p:cNvPr>
            <p:cNvSpPr txBox="1"/>
            <p:nvPr/>
          </p:nvSpPr>
          <p:spPr>
            <a:xfrm>
              <a:off x="6483676" y="532194"/>
              <a:ext cx="5086350" cy="5693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100" b="1" dirty="0">
                  <a:solidFill>
                    <a:schemeClr val="bg1"/>
                  </a:solidFill>
                  <a:effectLst/>
                </a:rPr>
                <a:t>24-25 Edition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2013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A picture containing outdoor, person, player, sport&#10;&#10;Description automatically generated">
            <a:extLst>
              <a:ext uri="{FF2B5EF4-FFF2-40B4-BE49-F238E27FC236}">
                <a16:creationId xmlns:a16="http://schemas.microsoft.com/office/drawing/2014/main" id="{E995C42E-7799-6B46-A14C-4782802AA0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2215" y="2887349"/>
            <a:ext cx="2294828" cy="3864573"/>
          </a:xfrm>
          <a:prstGeom prst="rect">
            <a:avLst/>
          </a:prstGeom>
        </p:spPr>
      </p:pic>
      <p:pic>
        <p:nvPicPr>
          <p:cNvPr id="43" name="Picture 42" descr="A picture containing person, young, little&#10;&#10;Description automatically generated">
            <a:extLst>
              <a:ext uri="{FF2B5EF4-FFF2-40B4-BE49-F238E27FC236}">
                <a16:creationId xmlns:a16="http://schemas.microsoft.com/office/drawing/2014/main" id="{61D25354-8077-7344-8158-379E79F073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164" y="3544248"/>
            <a:ext cx="1798570" cy="3313752"/>
          </a:xfrm>
          <a:prstGeom prst="rect">
            <a:avLst/>
          </a:prstGeom>
        </p:spPr>
      </p:pic>
      <p:pic>
        <p:nvPicPr>
          <p:cNvPr id="33" name="Graphic 8">
            <a:extLst>
              <a:ext uri="{FF2B5EF4-FFF2-40B4-BE49-F238E27FC236}">
                <a16:creationId xmlns:a16="http://schemas.microsoft.com/office/drawing/2014/main" id="{3A4C2811-CFFF-0A4B-8D59-B97CC3AEBA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20447" y="1999135"/>
            <a:ext cx="2165527" cy="1546805"/>
          </a:xfrm>
          <a:prstGeom prst="rect">
            <a:avLst/>
          </a:prstGeom>
        </p:spPr>
      </p:pic>
      <p:pic>
        <p:nvPicPr>
          <p:cNvPr id="34" name="Graphic 14">
            <a:extLst>
              <a:ext uri="{FF2B5EF4-FFF2-40B4-BE49-F238E27FC236}">
                <a16:creationId xmlns:a16="http://schemas.microsoft.com/office/drawing/2014/main" id="{690B21DF-1D50-9E44-9016-13CEAC32E8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77159" y="2143982"/>
            <a:ext cx="2474889" cy="1400266"/>
          </a:xfrm>
          <a:prstGeom prst="rect">
            <a:avLst/>
          </a:prstGeom>
        </p:spPr>
      </p:pic>
      <p:sp>
        <p:nvSpPr>
          <p:cNvPr id="36" name="TextBox 19">
            <a:extLst>
              <a:ext uri="{FF2B5EF4-FFF2-40B4-BE49-F238E27FC236}">
                <a16:creationId xmlns:a16="http://schemas.microsoft.com/office/drawing/2014/main" id="{CC1DDE68-690F-0342-916E-708A2E591D9E}"/>
              </a:ext>
            </a:extLst>
          </p:cNvPr>
          <p:cNvSpPr txBox="1"/>
          <p:nvPr/>
        </p:nvSpPr>
        <p:spPr>
          <a:xfrm>
            <a:off x="5568932" y="2454355"/>
            <a:ext cx="1633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SQUAT 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DOWN</a:t>
            </a:r>
          </a:p>
        </p:txBody>
      </p:sp>
      <p:grpSp>
        <p:nvGrpSpPr>
          <p:cNvPr id="40" name="Group 12">
            <a:extLst>
              <a:ext uri="{FF2B5EF4-FFF2-40B4-BE49-F238E27FC236}">
                <a16:creationId xmlns:a16="http://schemas.microsoft.com/office/drawing/2014/main" id="{7572FD36-81E5-3A45-8E88-F4B27ED9B240}"/>
              </a:ext>
            </a:extLst>
          </p:cNvPr>
          <p:cNvGrpSpPr/>
          <p:nvPr/>
        </p:nvGrpSpPr>
        <p:grpSpPr>
          <a:xfrm>
            <a:off x="7401981" y="2321952"/>
            <a:ext cx="700133" cy="797826"/>
            <a:chOff x="7942878" y="1565245"/>
            <a:chExt cx="819150" cy="933450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75BC18AB-D95B-6343-9976-E9968C5B8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942878" y="1565245"/>
              <a:ext cx="819150" cy="933450"/>
            </a:xfrm>
            <a:prstGeom prst="rect">
              <a:avLst/>
            </a:prstGeom>
          </p:spPr>
        </p:pic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1197FE59-A7DE-D74E-A04D-32C026B9D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059485" y="1886405"/>
              <a:ext cx="331837" cy="316035"/>
            </a:xfrm>
            <a:prstGeom prst="rect">
              <a:avLst/>
            </a:prstGeom>
          </p:spPr>
        </p:pic>
      </p:grpSp>
      <p:grpSp>
        <p:nvGrpSpPr>
          <p:cNvPr id="37" name="Group 11">
            <a:extLst>
              <a:ext uri="{FF2B5EF4-FFF2-40B4-BE49-F238E27FC236}">
                <a16:creationId xmlns:a16="http://schemas.microsoft.com/office/drawing/2014/main" id="{68865DD6-0E2F-9147-98B8-BE4445983507}"/>
              </a:ext>
            </a:extLst>
          </p:cNvPr>
          <p:cNvGrpSpPr/>
          <p:nvPr/>
        </p:nvGrpSpPr>
        <p:grpSpPr>
          <a:xfrm>
            <a:off x="1041886" y="2143982"/>
            <a:ext cx="757120" cy="830390"/>
            <a:chOff x="501617" y="1357022"/>
            <a:chExt cx="885825" cy="971550"/>
          </a:xfrm>
        </p:grpSpPr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78826162-83F4-AD4B-9107-6769D1B2B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01617" y="1357022"/>
              <a:ext cx="885825" cy="971550"/>
            </a:xfrm>
            <a:prstGeom prst="rect">
              <a:avLst/>
            </a:prstGeom>
          </p:spPr>
        </p:pic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2A158439-3425-3B43-9A1E-75763FF01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55953" y="1652516"/>
              <a:ext cx="415743" cy="367001"/>
            </a:xfrm>
            <a:prstGeom prst="rect">
              <a:avLst/>
            </a:prstGeom>
          </p:spPr>
        </p:pic>
      </p:grpSp>
      <p:sp>
        <p:nvSpPr>
          <p:cNvPr id="35" name="TextBox 18">
            <a:extLst>
              <a:ext uri="{FF2B5EF4-FFF2-40B4-BE49-F238E27FC236}">
                <a16:creationId xmlns:a16="http://schemas.microsoft.com/office/drawing/2014/main" id="{AF979036-3258-9240-8CDE-E0408365231A}"/>
              </a:ext>
            </a:extLst>
          </p:cNvPr>
          <p:cNvSpPr txBox="1"/>
          <p:nvPr/>
        </p:nvSpPr>
        <p:spPr>
          <a:xfrm>
            <a:off x="1799006" y="2348964"/>
            <a:ext cx="1633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TOUCHDOWN</a:t>
            </a:r>
          </a:p>
        </p:txBody>
      </p:sp>
      <p:pic>
        <p:nvPicPr>
          <p:cNvPr id="19" name="Picture 18" descr="A picture containing person, indoor, boy, table&#10;&#10;Description generated with very high confidence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82502"/>
            <a:ext cx="9144000" cy="597549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0F1B881-F402-C248-9BCF-5D4DEBC287FF}"/>
              </a:ext>
            </a:extLst>
          </p:cNvPr>
          <p:cNvSpPr/>
          <p:nvPr/>
        </p:nvSpPr>
        <p:spPr>
          <a:xfrm>
            <a:off x="1" y="878366"/>
            <a:ext cx="9143999" cy="5979634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Graphic 8">
            <a:extLst>
              <a:ext uri="{FF2B5EF4-FFF2-40B4-BE49-F238E27FC236}">
                <a16:creationId xmlns:a16="http://schemas.microsoft.com/office/drawing/2014/main" id="{93325000-BDA2-FB43-ADA4-CA8E3F3A11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20447" y="1999135"/>
            <a:ext cx="2165527" cy="1546805"/>
          </a:xfrm>
          <a:prstGeom prst="rect">
            <a:avLst/>
          </a:prstGeom>
        </p:spPr>
      </p:pic>
      <p:pic>
        <p:nvPicPr>
          <p:cNvPr id="22" name="Graphic 14">
            <a:extLst>
              <a:ext uri="{FF2B5EF4-FFF2-40B4-BE49-F238E27FC236}">
                <a16:creationId xmlns:a16="http://schemas.microsoft.com/office/drawing/2014/main" id="{C2E3A759-BC49-504A-8431-588CEE3A0B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77159" y="2143982"/>
            <a:ext cx="2474889" cy="1400266"/>
          </a:xfrm>
          <a:prstGeom prst="rect">
            <a:avLst/>
          </a:prstGeom>
        </p:spPr>
      </p:pic>
      <p:sp>
        <p:nvSpPr>
          <p:cNvPr id="23" name="TextBox 18">
            <a:extLst>
              <a:ext uri="{FF2B5EF4-FFF2-40B4-BE49-F238E27FC236}">
                <a16:creationId xmlns:a16="http://schemas.microsoft.com/office/drawing/2014/main" id="{DEC36F88-EEEF-374F-B52A-D3B5E175D41D}"/>
              </a:ext>
            </a:extLst>
          </p:cNvPr>
          <p:cNvSpPr txBox="1"/>
          <p:nvPr/>
        </p:nvSpPr>
        <p:spPr>
          <a:xfrm>
            <a:off x="1751115" y="2351533"/>
            <a:ext cx="1786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TOUCHDOWN</a:t>
            </a:r>
          </a:p>
        </p:txBody>
      </p:sp>
      <p:sp>
        <p:nvSpPr>
          <p:cNvPr id="24" name="TextBox 19">
            <a:extLst>
              <a:ext uri="{FF2B5EF4-FFF2-40B4-BE49-F238E27FC236}">
                <a16:creationId xmlns:a16="http://schemas.microsoft.com/office/drawing/2014/main" id="{60910AAB-8E14-5F4E-8C6B-5F5E29F3A7CE}"/>
              </a:ext>
            </a:extLst>
          </p:cNvPr>
          <p:cNvSpPr txBox="1"/>
          <p:nvPr/>
        </p:nvSpPr>
        <p:spPr>
          <a:xfrm>
            <a:off x="5574828" y="2408342"/>
            <a:ext cx="1633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SQUAT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DOWN</a:t>
            </a:r>
          </a:p>
        </p:txBody>
      </p:sp>
      <p:grpSp>
        <p:nvGrpSpPr>
          <p:cNvPr id="25" name="Group 11">
            <a:extLst>
              <a:ext uri="{FF2B5EF4-FFF2-40B4-BE49-F238E27FC236}">
                <a16:creationId xmlns:a16="http://schemas.microsoft.com/office/drawing/2014/main" id="{02D7B3ED-71FE-A246-97AB-2B644EAD7985}"/>
              </a:ext>
            </a:extLst>
          </p:cNvPr>
          <p:cNvGrpSpPr/>
          <p:nvPr/>
        </p:nvGrpSpPr>
        <p:grpSpPr>
          <a:xfrm>
            <a:off x="1041886" y="2143982"/>
            <a:ext cx="757120" cy="830390"/>
            <a:chOff x="501617" y="1357022"/>
            <a:chExt cx="885825" cy="971550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FCE761B1-8965-344D-8422-0BAA42ECD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01617" y="1357022"/>
              <a:ext cx="885825" cy="971550"/>
            </a:xfrm>
            <a:prstGeom prst="rect">
              <a:avLst/>
            </a:prstGeom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3563DC6C-B67D-564E-B102-A641828ED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55953" y="1652516"/>
              <a:ext cx="415743" cy="367001"/>
            </a:xfrm>
            <a:prstGeom prst="rect">
              <a:avLst/>
            </a:prstGeom>
          </p:spPr>
        </p:pic>
      </p:grpSp>
      <p:grpSp>
        <p:nvGrpSpPr>
          <p:cNvPr id="28" name="Group 12">
            <a:extLst>
              <a:ext uri="{FF2B5EF4-FFF2-40B4-BE49-F238E27FC236}">
                <a16:creationId xmlns:a16="http://schemas.microsoft.com/office/drawing/2014/main" id="{E4842CB7-942A-2F46-AD6B-075BD70F585B}"/>
              </a:ext>
            </a:extLst>
          </p:cNvPr>
          <p:cNvGrpSpPr/>
          <p:nvPr/>
        </p:nvGrpSpPr>
        <p:grpSpPr>
          <a:xfrm>
            <a:off x="7401981" y="2321952"/>
            <a:ext cx="700133" cy="797826"/>
            <a:chOff x="7942878" y="1565245"/>
            <a:chExt cx="819150" cy="933450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7EDB20FC-C442-3A40-8463-1FA56DA4C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942878" y="1565245"/>
              <a:ext cx="819150" cy="933450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A2B4E988-E479-4C46-9D09-217DAEC6F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059485" y="1886405"/>
              <a:ext cx="331837" cy="316035"/>
            </a:xfrm>
            <a:prstGeom prst="rect">
              <a:avLst/>
            </a:prstGeom>
          </p:spPr>
        </p:pic>
      </p:grpSp>
      <p:pic>
        <p:nvPicPr>
          <p:cNvPr id="31" name="Picture 30" descr="A picture containing person, young, little&#10;&#10;Description automatically generated">
            <a:extLst>
              <a:ext uri="{FF2B5EF4-FFF2-40B4-BE49-F238E27FC236}">
                <a16:creationId xmlns:a16="http://schemas.microsoft.com/office/drawing/2014/main" id="{5ABDEE64-BFD8-2245-9ED3-D16F66276A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3076" y="3518610"/>
            <a:ext cx="1798570" cy="3313752"/>
          </a:xfrm>
          <a:prstGeom prst="rect">
            <a:avLst/>
          </a:prstGeom>
        </p:spPr>
      </p:pic>
      <p:pic>
        <p:nvPicPr>
          <p:cNvPr id="32" name="Picture 31" descr="A picture containing outdoor, person, player, sport&#10;&#10;Description automatically generated">
            <a:extLst>
              <a:ext uri="{FF2B5EF4-FFF2-40B4-BE49-F238E27FC236}">
                <a16:creationId xmlns:a16="http://schemas.microsoft.com/office/drawing/2014/main" id="{0977959E-11C2-2443-B53F-3A354C09E6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5185" y="2993427"/>
            <a:ext cx="2294828" cy="38645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Touchdown/Squat Down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FD6F65-2470-1EC5-E913-0D6C7AEF5F79}"/>
              </a:ext>
            </a:extLst>
          </p:cNvPr>
          <p:cNvSpPr txBox="1"/>
          <p:nvPr/>
        </p:nvSpPr>
        <p:spPr>
          <a:xfrm rot="20340835">
            <a:off x="748870" y="1866181"/>
            <a:ext cx="81178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chemeClr val="bg1">
                    <a:lumMod val="50000"/>
                    <a:alpha val="50000"/>
                  </a:schemeClr>
                </a:solidFill>
              </a:rPr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350515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accel="44000" decel="4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accel="44000" decel="4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  <p:bldP spid="23" grpId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6E8CA09D-EF40-784D-A3CF-C68320F425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184" y="3560881"/>
            <a:ext cx="4940309" cy="3297119"/>
          </a:xfrm>
          <a:prstGeom prst="rect">
            <a:avLst/>
          </a:prstGeom>
        </p:spPr>
      </p:pic>
      <p:pic>
        <p:nvPicPr>
          <p:cNvPr id="6" name="Graphic 6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992760" y="1238250"/>
            <a:ext cx="3086100" cy="2190750"/>
          </a:xfrm>
          <a:prstGeom prst="rect">
            <a:avLst/>
          </a:prstGeom>
        </p:spPr>
      </p:pic>
      <p:pic>
        <p:nvPicPr>
          <p:cNvPr id="7" name="Graphic 10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63694" y="1274941"/>
            <a:ext cx="2286000" cy="2562225"/>
          </a:xfrm>
          <a:prstGeom prst="rect">
            <a:avLst/>
          </a:prstGeom>
        </p:spPr>
      </p:pic>
      <p:grpSp>
        <p:nvGrpSpPr>
          <p:cNvPr id="8" name="Group 11"/>
          <p:cNvGrpSpPr/>
          <p:nvPr/>
        </p:nvGrpSpPr>
        <p:grpSpPr>
          <a:xfrm>
            <a:off x="7276767" y="1461614"/>
            <a:ext cx="866775" cy="971550"/>
            <a:chOff x="7276767" y="1461614"/>
            <a:chExt cx="866775" cy="971550"/>
          </a:xfrm>
        </p:grpSpPr>
        <p:pic>
          <p:nvPicPr>
            <p:cNvPr id="9" name="Graphic 8"/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276767" y="1461614"/>
              <a:ext cx="866775" cy="971550"/>
            </a:xfrm>
            <a:prstGeom prst="rect">
              <a:avLst/>
            </a:prstGeom>
          </p:spPr>
        </p:pic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V="1">
              <a:off x="7670584" y="1782284"/>
              <a:ext cx="361950" cy="421090"/>
            </a:xfrm>
            <a:prstGeom prst="rect">
              <a:avLst/>
            </a:prstGeom>
          </p:spPr>
        </p:pic>
      </p:grpSp>
      <p:grpSp>
        <p:nvGrpSpPr>
          <p:cNvPr id="11" name="Group 16"/>
          <p:cNvGrpSpPr/>
          <p:nvPr/>
        </p:nvGrpSpPr>
        <p:grpSpPr>
          <a:xfrm>
            <a:off x="558883" y="1815472"/>
            <a:ext cx="971550" cy="866775"/>
            <a:chOff x="558883" y="1815472"/>
            <a:chExt cx="971550" cy="866775"/>
          </a:xfrm>
        </p:grpSpPr>
        <p:pic>
          <p:nvPicPr>
            <p:cNvPr id="12" name="Graphic 11"/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17050084" flipV="1">
              <a:off x="611270" y="1763085"/>
              <a:ext cx="866775" cy="971550"/>
            </a:xfrm>
            <a:prstGeom prst="rect">
              <a:avLst/>
            </a:prstGeom>
          </p:spPr>
        </p:pic>
        <p:pic>
          <p:nvPicPr>
            <p:cNvPr id="13" name="Graphic 12"/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81752" y="1927952"/>
              <a:ext cx="361950" cy="382994"/>
            </a:xfrm>
            <a:prstGeom prst="rect">
              <a:avLst/>
            </a:prstGeom>
          </p:spPr>
        </p:pic>
      </p:grpSp>
      <p:sp>
        <p:nvSpPr>
          <p:cNvPr id="14" name="TextBox 17"/>
          <p:cNvSpPr txBox="1"/>
          <p:nvPr/>
        </p:nvSpPr>
        <p:spPr>
          <a:xfrm>
            <a:off x="1637519" y="1808024"/>
            <a:ext cx="1866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TRUE</a:t>
            </a:r>
          </a:p>
        </p:txBody>
      </p:sp>
      <p:sp>
        <p:nvSpPr>
          <p:cNvPr id="15" name="TextBox 18"/>
          <p:cNvSpPr txBox="1"/>
          <p:nvPr/>
        </p:nvSpPr>
        <p:spPr>
          <a:xfrm>
            <a:off x="5773440" y="1984296"/>
            <a:ext cx="1866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FALSE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Century Gothic" charset="0"/>
                <a:ea typeface="Century Gothic" charset="0"/>
                <a:cs typeface="Century Gothic" charset="0"/>
              </a:rPr>
              <a:t>Final Review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7DFF65-FFC9-7388-2A07-66D9DA79B65A}"/>
              </a:ext>
            </a:extLst>
          </p:cNvPr>
          <p:cNvSpPr txBox="1"/>
          <p:nvPr/>
        </p:nvSpPr>
        <p:spPr>
          <a:xfrm rot="20340835">
            <a:off x="748870" y="1866181"/>
            <a:ext cx="81178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chemeClr val="bg1">
                    <a:lumMod val="50000"/>
                    <a:alpha val="50000"/>
                  </a:schemeClr>
                </a:solidFill>
              </a:rPr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77752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399D2-E140-F448-B0E3-153B618A3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Century Gothic" charset="0"/>
                <a:ea typeface="Century Gothic" charset="0"/>
                <a:cs typeface="Century Gothic" charset="0"/>
              </a:rPr>
              <a:t>MBF 5 Safety Rules</a:t>
            </a:r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DD927B9-EB3A-7F4C-A152-BE07E1E74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3878" y="911378"/>
            <a:ext cx="983420" cy="117972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85B8C9D-89C9-E14D-85EA-7C8D31AE8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8205" y="2095886"/>
            <a:ext cx="854766" cy="102539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3049C3C-218A-8C4D-92C6-0ADF77AC35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3878" y="3172926"/>
            <a:ext cx="983420" cy="117972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427C410-75C7-864C-B7DB-DE18485F78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5468" y="4352653"/>
            <a:ext cx="880239" cy="105595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1B3BC60-B949-174D-AC10-8B9366CA7B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6529" y="5631020"/>
            <a:ext cx="878119" cy="1053405"/>
          </a:xfrm>
          <a:prstGeom prst="rect">
            <a:avLst/>
          </a:prstGeom>
        </p:spPr>
      </p:pic>
      <p:pic>
        <p:nvPicPr>
          <p:cNvPr id="39" name="Picture 38" descr="Text, logo&#10;&#10;Description automatically generated">
            <a:extLst>
              <a:ext uri="{FF2B5EF4-FFF2-40B4-BE49-F238E27FC236}">
                <a16:creationId xmlns:a16="http://schemas.microsoft.com/office/drawing/2014/main" id="{C9EE178D-685F-E547-B189-831904DC972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857"/>
          <a:stretch/>
        </p:blipFill>
        <p:spPr>
          <a:xfrm>
            <a:off x="3394710" y="911378"/>
            <a:ext cx="2752693" cy="1123094"/>
          </a:xfrm>
          <a:prstGeom prst="rect">
            <a:avLst/>
          </a:prstGeom>
        </p:spPr>
      </p:pic>
      <p:pic>
        <p:nvPicPr>
          <p:cNvPr id="40" name="Picture 39" descr="Logo&#10;&#10;Description automatically generated">
            <a:extLst>
              <a:ext uri="{FF2B5EF4-FFF2-40B4-BE49-F238E27FC236}">
                <a16:creationId xmlns:a16="http://schemas.microsoft.com/office/drawing/2014/main" id="{E38DBCAA-CDF4-0B4D-A209-22B540384CB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462"/>
          <a:stretch/>
        </p:blipFill>
        <p:spPr>
          <a:xfrm>
            <a:off x="3394710" y="1912524"/>
            <a:ext cx="2432392" cy="1457501"/>
          </a:xfrm>
          <a:prstGeom prst="rect">
            <a:avLst/>
          </a:prstGeom>
        </p:spPr>
      </p:pic>
      <p:pic>
        <p:nvPicPr>
          <p:cNvPr id="41" name="Picture 40" descr="Logo&#10;&#10;Description automatically generated">
            <a:extLst>
              <a:ext uri="{FF2B5EF4-FFF2-40B4-BE49-F238E27FC236}">
                <a16:creationId xmlns:a16="http://schemas.microsoft.com/office/drawing/2014/main" id="{70D9F100-0EAB-B241-8153-9BE92B70BDC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252"/>
          <a:stretch/>
        </p:blipFill>
        <p:spPr>
          <a:xfrm>
            <a:off x="3394710" y="3096994"/>
            <a:ext cx="2385646" cy="1550369"/>
          </a:xfrm>
          <a:prstGeom prst="rect">
            <a:avLst/>
          </a:prstGeom>
        </p:spPr>
      </p:pic>
      <p:pic>
        <p:nvPicPr>
          <p:cNvPr id="42" name="Picture 41" descr="Graphical user interface, logo&#10;&#10;Description automatically generated with medium confidence">
            <a:extLst>
              <a:ext uri="{FF2B5EF4-FFF2-40B4-BE49-F238E27FC236}">
                <a16:creationId xmlns:a16="http://schemas.microsoft.com/office/drawing/2014/main" id="{8C0BBAD2-0ED4-CB42-AE17-443B98B30D8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938"/>
          <a:stretch/>
        </p:blipFill>
        <p:spPr>
          <a:xfrm>
            <a:off x="3394710" y="4305896"/>
            <a:ext cx="1647797" cy="1457501"/>
          </a:xfrm>
          <a:prstGeom prst="rect">
            <a:avLst/>
          </a:prstGeom>
        </p:spPr>
      </p:pic>
      <p:pic>
        <p:nvPicPr>
          <p:cNvPr id="43" name="Picture 42" descr="Logo&#10;&#10;Description automatically generated with low confidence">
            <a:extLst>
              <a:ext uri="{FF2B5EF4-FFF2-40B4-BE49-F238E27FC236}">
                <a16:creationId xmlns:a16="http://schemas.microsoft.com/office/drawing/2014/main" id="{EE911C1D-48CD-9C4F-BEA7-328C4AFFA31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662"/>
          <a:stretch/>
        </p:blipFill>
        <p:spPr>
          <a:xfrm>
            <a:off x="3394710" y="5416380"/>
            <a:ext cx="3536833" cy="144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9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children smiling&#10;&#10;Description automatically generated with low confidence">
            <a:extLst>
              <a:ext uri="{FF2B5EF4-FFF2-40B4-BE49-F238E27FC236}">
                <a16:creationId xmlns:a16="http://schemas.microsoft.com/office/drawing/2014/main" id="{A5C0B812-BD86-1E40-8D80-5152A9AB6D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74643"/>
            <a:ext cx="9144000" cy="60032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17BD83E-7B77-C540-A942-C5C6321EE1AD}"/>
              </a:ext>
            </a:extLst>
          </p:cNvPr>
          <p:cNvSpPr/>
          <p:nvPr/>
        </p:nvSpPr>
        <p:spPr>
          <a:xfrm rot="21329229">
            <a:off x="351894" y="771173"/>
            <a:ext cx="569258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/>
                <a:latin typeface="+mj-lt"/>
              </a:rPr>
              <a:t>Great job!</a:t>
            </a:r>
          </a:p>
        </p:txBody>
      </p:sp>
    </p:spTree>
    <p:extLst>
      <p:ext uri="{BB962C8B-B14F-4D97-AF65-F5344CB8AC3E}">
        <p14:creationId xmlns:p14="http://schemas.microsoft.com/office/powerpoint/2010/main" val="286562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592DA36F-8010-B44D-B8A4-4EEDBF4E5F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3772" y="2556053"/>
            <a:ext cx="2810610" cy="4213808"/>
          </a:xfrm>
          <a:prstGeom prst="rect">
            <a:avLst/>
          </a:prstGeom>
        </p:spPr>
      </p:pic>
      <p:pic>
        <p:nvPicPr>
          <p:cNvPr id="6" name="Graphic 6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992760" y="1238250"/>
            <a:ext cx="3086100" cy="2190750"/>
          </a:xfrm>
          <a:prstGeom prst="rect">
            <a:avLst/>
          </a:prstGeom>
        </p:spPr>
      </p:pic>
      <p:pic>
        <p:nvPicPr>
          <p:cNvPr id="7" name="Graphic 10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63694" y="1274941"/>
            <a:ext cx="2286000" cy="2562225"/>
          </a:xfrm>
          <a:prstGeom prst="rect">
            <a:avLst/>
          </a:prstGeom>
        </p:spPr>
      </p:pic>
      <p:grpSp>
        <p:nvGrpSpPr>
          <p:cNvPr id="8" name="Group 11"/>
          <p:cNvGrpSpPr/>
          <p:nvPr/>
        </p:nvGrpSpPr>
        <p:grpSpPr>
          <a:xfrm>
            <a:off x="7276767" y="1461614"/>
            <a:ext cx="866775" cy="971550"/>
            <a:chOff x="7276767" y="1461614"/>
            <a:chExt cx="866775" cy="971550"/>
          </a:xfrm>
        </p:grpSpPr>
        <p:pic>
          <p:nvPicPr>
            <p:cNvPr id="9" name="Graphic 8"/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276767" y="1461614"/>
              <a:ext cx="866775" cy="971550"/>
            </a:xfrm>
            <a:prstGeom prst="rect">
              <a:avLst/>
            </a:prstGeom>
          </p:spPr>
        </p:pic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V="1">
              <a:off x="7670584" y="1782284"/>
              <a:ext cx="361950" cy="421090"/>
            </a:xfrm>
            <a:prstGeom prst="rect">
              <a:avLst/>
            </a:prstGeom>
          </p:spPr>
        </p:pic>
      </p:grpSp>
      <p:grpSp>
        <p:nvGrpSpPr>
          <p:cNvPr id="11" name="Group 16"/>
          <p:cNvGrpSpPr/>
          <p:nvPr/>
        </p:nvGrpSpPr>
        <p:grpSpPr>
          <a:xfrm>
            <a:off x="558883" y="1815472"/>
            <a:ext cx="971550" cy="866775"/>
            <a:chOff x="558883" y="1815472"/>
            <a:chExt cx="971550" cy="866775"/>
          </a:xfrm>
        </p:grpSpPr>
        <p:pic>
          <p:nvPicPr>
            <p:cNvPr id="12" name="Graphic 11"/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17050084" flipV="1">
              <a:off x="611270" y="1763085"/>
              <a:ext cx="866775" cy="971550"/>
            </a:xfrm>
            <a:prstGeom prst="rect">
              <a:avLst/>
            </a:prstGeom>
          </p:spPr>
        </p:pic>
        <p:pic>
          <p:nvPicPr>
            <p:cNvPr id="13" name="Graphic 12"/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81752" y="1927952"/>
              <a:ext cx="361950" cy="382994"/>
            </a:xfrm>
            <a:prstGeom prst="rect">
              <a:avLst/>
            </a:prstGeom>
          </p:spPr>
        </p:pic>
      </p:grpSp>
      <p:sp>
        <p:nvSpPr>
          <p:cNvPr id="14" name="TextBox 17"/>
          <p:cNvSpPr txBox="1"/>
          <p:nvPr/>
        </p:nvSpPr>
        <p:spPr>
          <a:xfrm>
            <a:off x="1637519" y="1808024"/>
            <a:ext cx="1866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TRUE</a:t>
            </a:r>
          </a:p>
        </p:txBody>
      </p:sp>
      <p:sp>
        <p:nvSpPr>
          <p:cNvPr id="15" name="TextBox 18"/>
          <p:cNvSpPr txBox="1"/>
          <p:nvPr/>
        </p:nvSpPr>
        <p:spPr>
          <a:xfrm>
            <a:off x="5773440" y="1984296"/>
            <a:ext cx="1866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FALSE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Safety Check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688A00-5059-3233-FD50-071352F4E170}"/>
              </a:ext>
            </a:extLst>
          </p:cNvPr>
          <p:cNvSpPr txBox="1"/>
          <p:nvPr/>
        </p:nvSpPr>
        <p:spPr>
          <a:xfrm rot="20340835">
            <a:off x="748870" y="1866181"/>
            <a:ext cx="81178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chemeClr val="bg1">
                    <a:lumMod val="50000"/>
                    <a:alpha val="50000"/>
                  </a:schemeClr>
                </a:solidFill>
              </a:rPr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2133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41277DDE-A9E5-1448-BB7D-97CC576AB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0919"/>
            <a:ext cx="9144000" cy="59670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Safety Check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DEED13-A6E8-33C5-7E59-BB10F91AE70A}"/>
              </a:ext>
            </a:extLst>
          </p:cNvPr>
          <p:cNvSpPr txBox="1"/>
          <p:nvPr/>
        </p:nvSpPr>
        <p:spPr>
          <a:xfrm rot="20340835">
            <a:off x="748870" y="1866181"/>
            <a:ext cx="81178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chemeClr val="bg1">
                    <a:lumMod val="50000"/>
                    <a:alpha val="50000"/>
                  </a:schemeClr>
                </a:solidFill>
              </a:rPr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45697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399D2-E140-F448-B0E3-153B618A3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Century Gothic" charset="0"/>
                <a:ea typeface="Century Gothic" charset="0"/>
                <a:cs typeface="Century Gothic" charset="0"/>
              </a:rPr>
              <a:t>MBF 5 Safety Rules</a:t>
            </a:r>
            <a:endParaRPr lang="en-US" dirty="0"/>
          </a:p>
        </p:txBody>
      </p:sp>
      <p:pic>
        <p:nvPicPr>
          <p:cNvPr id="23" name="Picture 22" descr="A picture containing room, clock&#10;&#10;Description automatically generated">
            <a:extLst>
              <a:ext uri="{FF2B5EF4-FFF2-40B4-BE49-F238E27FC236}">
                <a16:creationId xmlns:a16="http://schemas.microsoft.com/office/drawing/2014/main" id="{62A125C1-263E-2145-9C04-56E3E56BE9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5733" y="1255165"/>
            <a:ext cx="4571992" cy="5484635"/>
          </a:xfrm>
          <a:prstGeom prst="rect">
            <a:avLst/>
          </a:prstGeom>
        </p:spPr>
      </p:pic>
      <p:pic>
        <p:nvPicPr>
          <p:cNvPr id="37" name="Picture 36" descr="A picture containing mirror&#10;&#10;Description automatically generated">
            <a:extLst>
              <a:ext uri="{FF2B5EF4-FFF2-40B4-BE49-F238E27FC236}">
                <a16:creationId xmlns:a16="http://schemas.microsoft.com/office/drawing/2014/main" id="{F427C410-75C7-864C-B7DB-DE18485F78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3894" y="1264388"/>
            <a:ext cx="4092295" cy="4909183"/>
          </a:xfrm>
          <a:prstGeom prst="rect">
            <a:avLst/>
          </a:prstGeom>
        </p:spPr>
      </p:pic>
      <p:pic>
        <p:nvPicPr>
          <p:cNvPr id="38" name="Picture 37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D1B3BC60-B949-174D-AC10-8B9366CA7B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3894" y="1377326"/>
            <a:ext cx="4082437" cy="4897356"/>
          </a:xfrm>
          <a:prstGeom prst="rect">
            <a:avLst/>
          </a:prstGeom>
        </p:spPr>
      </p:pic>
      <p:pic>
        <p:nvPicPr>
          <p:cNvPr id="39" name="Picture 38" descr="Text, logo&#10;&#10;Description automatically generated">
            <a:extLst>
              <a:ext uri="{FF2B5EF4-FFF2-40B4-BE49-F238E27FC236}">
                <a16:creationId xmlns:a16="http://schemas.microsoft.com/office/drawing/2014/main" id="{C9EE178D-685F-E547-B189-831904DC972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528" y="909298"/>
            <a:ext cx="4099751" cy="1123094"/>
          </a:xfrm>
          <a:prstGeom prst="rect">
            <a:avLst/>
          </a:prstGeom>
        </p:spPr>
      </p:pic>
      <p:pic>
        <p:nvPicPr>
          <p:cNvPr id="40" name="Picture 39" descr="Logo&#10;&#10;Description automatically generated">
            <a:extLst>
              <a:ext uri="{FF2B5EF4-FFF2-40B4-BE49-F238E27FC236}">
                <a16:creationId xmlns:a16="http://schemas.microsoft.com/office/drawing/2014/main" id="{E38DBCAA-CDF4-0B4D-A209-22B540384CB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41" y="1924991"/>
            <a:ext cx="4155237" cy="1457501"/>
          </a:xfrm>
          <a:prstGeom prst="rect">
            <a:avLst/>
          </a:prstGeom>
        </p:spPr>
      </p:pic>
      <p:pic>
        <p:nvPicPr>
          <p:cNvPr id="41" name="Picture 40" descr="Logo&#10;&#10;Description automatically generated">
            <a:extLst>
              <a:ext uri="{FF2B5EF4-FFF2-40B4-BE49-F238E27FC236}">
                <a16:creationId xmlns:a16="http://schemas.microsoft.com/office/drawing/2014/main" id="{70D9F100-0EAB-B241-8153-9BE92B70BDC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25" y="3109461"/>
            <a:ext cx="4131107" cy="1550369"/>
          </a:xfrm>
          <a:prstGeom prst="rect">
            <a:avLst/>
          </a:prstGeom>
        </p:spPr>
      </p:pic>
      <p:pic>
        <p:nvPicPr>
          <p:cNvPr id="42" name="Picture 41" descr="Graphical user interface, logo&#10;&#10;Description automatically generated with medium confidence">
            <a:extLst>
              <a:ext uri="{FF2B5EF4-FFF2-40B4-BE49-F238E27FC236}">
                <a16:creationId xmlns:a16="http://schemas.microsoft.com/office/drawing/2014/main" id="{8C0BBAD2-0ED4-CB42-AE17-443B98B30D8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94" y="4256017"/>
            <a:ext cx="3358589" cy="1457501"/>
          </a:xfrm>
          <a:prstGeom prst="rect">
            <a:avLst/>
          </a:prstGeom>
        </p:spPr>
      </p:pic>
      <p:pic>
        <p:nvPicPr>
          <p:cNvPr id="43" name="Picture 42" descr="Logo&#10;&#10;Description automatically generated with low confidence">
            <a:extLst>
              <a:ext uri="{FF2B5EF4-FFF2-40B4-BE49-F238E27FC236}">
                <a16:creationId xmlns:a16="http://schemas.microsoft.com/office/drawing/2014/main" id="{EE911C1D-48CD-9C4F-BEA7-328C4AFFA31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912" y="5366501"/>
            <a:ext cx="5175507" cy="144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3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building&#10;&#10;Description generated with high confidence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350" y="881591"/>
            <a:ext cx="4590342" cy="2939603"/>
          </a:xfrm>
          <a:prstGeom prst="rect">
            <a:avLst/>
          </a:prstGeom>
        </p:spPr>
      </p:pic>
      <p:pic>
        <p:nvPicPr>
          <p:cNvPr id="8" name="Picture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99" y="882223"/>
            <a:ext cx="4564356" cy="2940295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416" y="3822518"/>
            <a:ext cx="4593605" cy="3039395"/>
          </a:xfrm>
          <a:prstGeom prst="rect">
            <a:avLst/>
          </a:prstGeom>
        </p:spPr>
      </p:pic>
      <p:pic>
        <p:nvPicPr>
          <p:cNvPr id="9" name="Picture 8" descr="A young child sleeping on his head&#10;&#10;Description automatically generated">
            <a:extLst>
              <a:ext uri="{FF2B5EF4-FFF2-40B4-BE49-F238E27FC236}">
                <a16:creationId xmlns:a16="http://schemas.microsoft.com/office/drawing/2014/main" id="{A179BB42-2830-E2ED-F709-6C9F90BB332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5638" y="3820561"/>
            <a:ext cx="4590341" cy="30589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8718" y="3201501"/>
            <a:ext cx="9144000" cy="12400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Bullying can hurt us with words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or can hurt our bodies.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Bullying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2A7B79-3AE8-276A-B908-F47F148C19F3}"/>
              </a:ext>
            </a:extLst>
          </p:cNvPr>
          <p:cNvSpPr txBox="1"/>
          <p:nvPr/>
        </p:nvSpPr>
        <p:spPr>
          <a:xfrm rot="20340835">
            <a:off x="748870" y="1866181"/>
            <a:ext cx="81178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chemeClr val="bg1">
                    <a:lumMod val="50000"/>
                    <a:alpha val="50000"/>
                  </a:schemeClr>
                </a:solidFill>
              </a:rPr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270789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preparing food in a kitchen&#10;&#10;Description generated with very high confidence">
            <a:extLst>
              <a:ext uri="{FF2B5EF4-FFF2-40B4-BE49-F238E27FC236}">
                <a16:creationId xmlns:a16="http://schemas.microsoft.com/office/drawing/2014/main" id="{659B98BF-4433-4F93-A206-41C560BE45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888255"/>
            <a:ext cx="9144000" cy="596974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4A418A9-0960-4C2C-80C2-AC3B61E39E67}"/>
              </a:ext>
            </a:extLst>
          </p:cNvPr>
          <p:cNvSpPr/>
          <p:nvPr/>
        </p:nvSpPr>
        <p:spPr>
          <a:xfrm>
            <a:off x="0" y="5638800"/>
            <a:ext cx="9144000" cy="7643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Who are the Bystanders?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27570A-CFC8-4DD2-9109-CD3C7A86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Bystanders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28261-DFEA-6683-C2FC-2629DD028363}"/>
              </a:ext>
            </a:extLst>
          </p:cNvPr>
          <p:cNvSpPr txBox="1"/>
          <p:nvPr/>
        </p:nvSpPr>
        <p:spPr>
          <a:xfrm rot="20340835">
            <a:off x="748870" y="1866181"/>
            <a:ext cx="81178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chemeClr val="bg1">
                    <a:lumMod val="50000"/>
                    <a:alpha val="50000"/>
                  </a:schemeClr>
                </a:solidFill>
              </a:rPr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383646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F99714DE-E946-47DC-9B06-D805F05D68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885217"/>
            <a:ext cx="4649002" cy="5982270"/>
          </a:xfrm>
          <a:prstGeom prst="rect">
            <a:avLst/>
          </a:prstGeom>
        </p:spPr>
      </p:pic>
      <p:pic>
        <p:nvPicPr>
          <p:cNvPr id="3" name="Picture 2" descr="A picture containing outdoor, ground, person, sky&#10;&#10;Description generated with very high confidence">
            <a:extLst>
              <a:ext uri="{FF2B5EF4-FFF2-40B4-BE49-F238E27FC236}">
                <a16:creationId xmlns:a16="http://schemas.microsoft.com/office/drawing/2014/main" id="{E927A866-1690-475A-9B13-786E325A85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7002" y="885217"/>
            <a:ext cx="4649002" cy="598227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558229A-83E8-4C45-A097-CD9FDACE3F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26209" b="26209"/>
          <a:stretch/>
        </p:blipFill>
        <p:spPr>
          <a:xfrm>
            <a:off x="304800" y="5481027"/>
            <a:ext cx="4102100" cy="88720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7AC8781-B58B-473F-9B01-BF19A7B39A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26209" b="26209"/>
          <a:stretch/>
        </p:blipFill>
        <p:spPr>
          <a:xfrm flipH="1" flipV="1">
            <a:off x="4737100" y="5481026"/>
            <a:ext cx="4102100" cy="8872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391E2A-E077-4884-8543-1F88460BD2FD}"/>
              </a:ext>
            </a:extLst>
          </p:cNvPr>
          <p:cNvSpPr txBox="1"/>
          <p:nvPr/>
        </p:nvSpPr>
        <p:spPr>
          <a:xfrm>
            <a:off x="1366077" y="5693796"/>
            <a:ext cx="1789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</a:rPr>
              <a:t>Bystanders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9DF0D1-38CD-4E63-853D-68E36734C4B9}"/>
              </a:ext>
            </a:extLst>
          </p:cNvPr>
          <p:cNvSpPr txBox="1"/>
          <p:nvPr/>
        </p:nvSpPr>
        <p:spPr>
          <a:xfrm>
            <a:off x="6013615" y="5693796"/>
            <a:ext cx="2451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Upstanders</a:t>
            </a: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307A43C3-60E7-44CF-A5FE-A22C17ED78B9}"/>
              </a:ext>
            </a:extLst>
          </p:cNvPr>
          <p:cNvGrpSpPr/>
          <p:nvPr/>
        </p:nvGrpSpPr>
        <p:grpSpPr>
          <a:xfrm>
            <a:off x="4756795" y="5508880"/>
            <a:ext cx="757120" cy="830390"/>
            <a:chOff x="501617" y="1357022"/>
            <a:chExt cx="885825" cy="97155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F3705DD-50CC-4B5C-83D7-BE66B2829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01617" y="1357022"/>
              <a:ext cx="885825" cy="97155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62546DB7-81E6-4978-A403-C567CB230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55953" y="1652516"/>
              <a:ext cx="415743" cy="367001"/>
            </a:xfrm>
            <a:prstGeom prst="rect">
              <a:avLst/>
            </a:prstGeom>
          </p:spPr>
        </p:pic>
      </p:grpSp>
      <p:grpSp>
        <p:nvGrpSpPr>
          <p:cNvPr id="11" name="Group 12">
            <a:extLst>
              <a:ext uri="{FF2B5EF4-FFF2-40B4-BE49-F238E27FC236}">
                <a16:creationId xmlns:a16="http://schemas.microsoft.com/office/drawing/2014/main" id="{2667D096-E00B-4C3A-AC1B-9B8A0FCBC6C8}"/>
              </a:ext>
            </a:extLst>
          </p:cNvPr>
          <p:cNvGrpSpPr/>
          <p:nvPr/>
        </p:nvGrpSpPr>
        <p:grpSpPr>
          <a:xfrm>
            <a:off x="441358" y="5573157"/>
            <a:ext cx="700133" cy="797826"/>
            <a:chOff x="7942878" y="1565245"/>
            <a:chExt cx="819150" cy="933450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C054A263-71CE-474D-9782-D9771A0A8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942878" y="1565245"/>
              <a:ext cx="819150" cy="93345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CBFFAC1D-C62A-4C5C-86D9-0612D1496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059485" y="1886405"/>
              <a:ext cx="331837" cy="31603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4387973-B12C-448E-8AE1-9C16197A9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Bystanders vs. Upstanders</a:t>
            </a:r>
          </a:p>
        </p:txBody>
      </p:sp>
    </p:spTree>
    <p:extLst>
      <p:ext uri="{BB962C8B-B14F-4D97-AF65-F5344CB8AC3E}">
        <p14:creationId xmlns:p14="http://schemas.microsoft.com/office/powerpoint/2010/main" val="17386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accel="44000" decel="4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accel="44000" decel="4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at a table using a computer&#10;&#10;Description generated with high confidence">
            <a:extLst>
              <a:ext uri="{FF2B5EF4-FFF2-40B4-BE49-F238E27FC236}">
                <a16:creationId xmlns:a16="http://schemas.microsoft.com/office/drawing/2014/main" id="{CA05F4D4-725D-4510-BDA0-2DADC6A14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90026"/>
            <a:ext cx="9144002" cy="596797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EE2CADE-5A4D-462C-9D74-AA712DFE453A}"/>
              </a:ext>
            </a:extLst>
          </p:cNvPr>
          <p:cNvSpPr/>
          <p:nvPr/>
        </p:nvSpPr>
        <p:spPr>
          <a:xfrm>
            <a:off x="1" y="4420511"/>
            <a:ext cx="2345166" cy="887801"/>
          </a:xfrm>
          <a:custGeom>
            <a:avLst/>
            <a:gdLst>
              <a:gd name="connsiteX0" fmla="*/ 0 w 2273205"/>
              <a:gd name="connsiteY0" fmla="*/ 0 h 967736"/>
              <a:gd name="connsiteX1" fmla="*/ 2273205 w 2273205"/>
              <a:gd name="connsiteY1" fmla="*/ 0 h 967736"/>
              <a:gd name="connsiteX2" fmla="*/ 2239918 w 2273205"/>
              <a:gd name="connsiteY2" fmla="*/ 27464 h 967736"/>
              <a:gd name="connsiteX3" fmla="*/ 2050869 w 2273205"/>
              <a:gd name="connsiteY3" fmla="*/ 483869 h 967736"/>
              <a:gd name="connsiteX4" fmla="*/ 2239918 w 2273205"/>
              <a:gd name="connsiteY4" fmla="*/ 940274 h 967736"/>
              <a:gd name="connsiteX5" fmla="*/ 2273203 w 2273205"/>
              <a:gd name="connsiteY5" fmla="*/ 967736 h 967736"/>
              <a:gd name="connsiteX6" fmla="*/ 0 w 2273205"/>
              <a:gd name="connsiteY6" fmla="*/ 967736 h 967736"/>
              <a:gd name="connsiteX7" fmla="*/ 0 w 2273205"/>
              <a:gd name="connsiteY7" fmla="*/ 0 h 967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3205" h="967736">
                <a:moveTo>
                  <a:pt x="0" y="0"/>
                </a:moveTo>
                <a:lnTo>
                  <a:pt x="2273205" y="0"/>
                </a:lnTo>
                <a:lnTo>
                  <a:pt x="2239918" y="27464"/>
                </a:lnTo>
                <a:cubicBezTo>
                  <a:pt x="2123114" y="144269"/>
                  <a:pt x="2050869" y="305632"/>
                  <a:pt x="2050869" y="483869"/>
                </a:cubicBezTo>
                <a:cubicBezTo>
                  <a:pt x="2050869" y="662106"/>
                  <a:pt x="2123114" y="823470"/>
                  <a:pt x="2239918" y="940274"/>
                </a:cubicBezTo>
                <a:lnTo>
                  <a:pt x="2273203" y="967736"/>
                </a:lnTo>
                <a:lnTo>
                  <a:pt x="0" y="96773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365760" tIns="0" rIns="91440" bIns="0" rtlCol="0" anchor="ctr">
            <a:noAutofit/>
          </a:bodyPr>
          <a:lstStyle/>
          <a:p>
            <a:r>
              <a:rPr lang="en-US" b="1" dirty="0"/>
              <a:t>Digital Dangers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AC54B2C-7CCF-45FC-8983-1707732AFB8F}"/>
              </a:ext>
            </a:extLst>
          </p:cNvPr>
          <p:cNvSpPr/>
          <p:nvPr/>
        </p:nvSpPr>
        <p:spPr>
          <a:xfrm>
            <a:off x="2182279" y="4354036"/>
            <a:ext cx="1020753" cy="102075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B68B20C-655B-4B2D-B31B-5983AFD0C8AC}"/>
              </a:ext>
            </a:extLst>
          </p:cNvPr>
          <p:cNvSpPr/>
          <p:nvPr/>
        </p:nvSpPr>
        <p:spPr>
          <a:xfrm>
            <a:off x="0" y="5554585"/>
            <a:ext cx="2345167" cy="887801"/>
          </a:xfrm>
          <a:custGeom>
            <a:avLst/>
            <a:gdLst>
              <a:gd name="connsiteX0" fmla="*/ 0 w 2273205"/>
              <a:gd name="connsiteY0" fmla="*/ 0 h 967736"/>
              <a:gd name="connsiteX1" fmla="*/ 2273205 w 2273205"/>
              <a:gd name="connsiteY1" fmla="*/ 0 h 967736"/>
              <a:gd name="connsiteX2" fmla="*/ 2239918 w 2273205"/>
              <a:gd name="connsiteY2" fmla="*/ 27464 h 967736"/>
              <a:gd name="connsiteX3" fmla="*/ 2050869 w 2273205"/>
              <a:gd name="connsiteY3" fmla="*/ 483869 h 967736"/>
              <a:gd name="connsiteX4" fmla="*/ 2239918 w 2273205"/>
              <a:gd name="connsiteY4" fmla="*/ 940274 h 967736"/>
              <a:gd name="connsiteX5" fmla="*/ 2273203 w 2273205"/>
              <a:gd name="connsiteY5" fmla="*/ 967736 h 967736"/>
              <a:gd name="connsiteX6" fmla="*/ 0 w 2273205"/>
              <a:gd name="connsiteY6" fmla="*/ 967736 h 967736"/>
              <a:gd name="connsiteX7" fmla="*/ 0 w 2273205"/>
              <a:gd name="connsiteY7" fmla="*/ 0 h 967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3205" h="967736">
                <a:moveTo>
                  <a:pt x="0" y="0"/>
                </a:moveTo>
                <a:lnTo>
                  <a:pt x="2273205" y="0"/>
                </a:lnTo>
                <a:lnTo>
                  <a:pt x="2239918" y="27464"/>
                </a:lnTo>
                <a:cubicBezTo>
                  <a:pt x="2123114" y="144269"/>
                  <a:pt x="2050869" y="305632"/>
                  <a:pt x="2050869" y="483869"/>
                </a:cubicBezTo>
                <a:cubicBezTo>
                  <a:pt x="2050869" y="662106"/>
                  <a:pt x="2123114" y="823470"/>
                  <a:pt x="2239918" y="940274"/>
                </a:cubicBezTo>
                <a:lnTo>
                  <a:pt x="2273203" y="967736"/>
                </a:lnTo>
                <a:lnTo>
                  <a:pt x="0" y="96773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5760" tIns="0" rIns="91440" bIns="0" rtlCol="0" anchor="ctr">
            <a:noAutofit/>
          </a:bodyPr>
          <a:lstStyle/>
          <a:p>
            <a:pPr marL="9525">
              <a:tabLst>
                <a:tab pos="0" algn="l"/>
              </a:tabLst>
            </a:pPr>
            <a:r>
              <a:rPr lang="en-US" b="1" dirty="0"/>
              <a:t>Cyberbullying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BE4616F-2986-40A0-BB11-1A16F0A1D427}"/>
              </a:ext>
            </a:extLst>
          </p:cNvPr>
          <p:cNvSpPr/>
          <p:nvPr/>
        </p:nvSpPr>
        <p:spPr>
          <a:xfrm>
            <a:off x="2182279" y="5488110"/>
            <a:ext cx="1020753" cy="1020753"/>
          </a:xfrm>
          <a:prstGeom prst="ellipse">
            <a:avLst/>
          </a:prstGeom>
          <a:solidFill>
            <a:schemeClr val="accent3"/>
          </a:solidFill>
          <a:ln w="698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4">
            <a:extLst>
              <a:ext uri="{FF2B5EF4-FFF2-40B4-BE49-F238E27FC236}">
                <a16:creationId xmlns:a16="http://schemas.microsoft.com/office/drawing/2014/main" id="{DD8496A4-949B-49D3-818E-06606E38286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487446" y="4534240"/>
            <a:ext cx="410419" cy="660344"/>
            <a:chOff x="-1208" y="1760"/>
            <a:chExt cx="514" cy="827"/>
          </a:xfrm>
          <a:solidFill>
            <a:schemeClr val="bg1"/>
          </a:solidFill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ED43578F-47E1-46E8-A94A-9E3E9A0E32E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09" y="2477"/>
              <a:ext cx="120" cy="40"/>
            </a:xfrm>
            <a:custGeom>
              <a:avLst/>
              <a:gdLst>
                <a:gd name="T0" fmla="*/ 10 w 58"/>
                <a:gd name="T1" fmla="*/ 19 h 19"/>
                <a:gd name="T2" fmla="*/ 49 w 58"/>
                <a:gd name="T3" fmla="*/ 19 h 19"/>
                <a:gd name="T4" fmla="*/ 58 w 58"/>
                <a:gd name="T5" fmla="*/ 9 h 19"/>
                <a:gd name="T6" fmla="*/ 49 w 58"/>
                <a:gd name="T7" fmla="*/ 0 h 19"/>
                <a:gd name="T8" fmla="*/ 10 w 58"/>
                <a:gd name="T9" fmla="*/ 0 h 19"/>
                <a:gd name="T10" fmla="*/ 0 w 58"/>
                <a:gd name="T11" fmla="*/ 9 h 19"/>
                <a:gd name="T12" fmla="*/ 10 w 58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19">
                  <a:moveTo>
                    <a:pt x="10" y="19"/>
                  </a:moveTo>
                  <a:cubicBezTo>
                    <a:pt x="49" y="19"/>
                    <a:pt x="49" y="19"/>
                    <a:pt x="49" y="19"/>
                  </a:cubicBezTo>
                  <a:cubicBezTo>
                    <a:pt x="54" y="19"/>
                    <a:pt x="58" y="14"/>
                    <a:pt x="58" y="9"/>
                  </a:cubicBezTo>
                  <a:cubicBezTo>
                    <a:pt x="58" y="4"/>
                    <a:pt x="54" y="0"/>
                    <a:pt x="4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4"/>
                    <a:pt x="5" y="19"/>
                    <a:pt x="1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B705B634-B082-4EAA-A7C0-01A38371DD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208" y="1760"/>
              <a:ext cx="514" cy="827"/>
            </a:xfrm>
            <a:custGeom>
              <a:avLst/>
              <a:gdLst>
                <a:gd name="T0" fmla="*/ 202 w 248"/>
                <a:gd name="T1" fmla="*/ 0 h 400"/>
                <a:gd name="T2" fmla="*/ 46 w 248"/>
                <a:gd name="T3" fmla="*/ 0 h 400"/>
                <a:gd name="T4" fmla="*/ 0 w 248"/>
                <a:gd name="T5" fmla="*/ 46 h 400"/>
                <a:gd name="T6" fmla="*/ 0 w 248"/>
                <a:gd name="T7" fmla="*/ 354 h 400"/>
                <a:gd name="T8" fmla="*/ 46 w 248"/>
                <a:gd name="T9" fmla="*/ 400 h 400"/>
                <a:gd name="T10" fmla="*/ 202 w 248"/>
                <a:gd name="T11" fmla="*/ 400 h 400"/>
                <a:gd name="T12" fmla="*/ 248 w 248"/>
                <a:gd name="T13" fmla="*/ 354 h 400"/>
                <a:gd name="T14" fmla="*/ 248 w 248"/>
                <a:gd name="T15" fmla="*/ 46 h 400"/>
                <a:gd name="T16" fmla="*/ 202 w 248"/>
                <a:gd name="T17" fmla="*/ 0 h 400"/>
                <a:gd name="T18" fmla="*/ 230 w 248"/>
                <a:gd name="T19" fmla="*/ 354 h 400"/>
                <a:gd name="T20" fmla="*/ 202 w 248"/>
                <a:gd name="T21" fmla="*/ 382 h 400"/>
                <a:gd name="T22" fmla="*/ 46 w 248"/>
                <a:gd name="T23" fmla="*/ 382 h 400"/>
                <a:gd name="T24" fmla="*/ 18 w 248"/>
                <a:gd name="T25" fmla="*/ 354 h 400"/>
                <a:gd name="T26" fmla="*/ 18 w 248"/>
                <a:gd name="T27" fmla="*/ 333 h 400"/>
                <a:gd name="T28" fmla="*/ 230 w 248"/>
                <a:gd name="T29" fmla="*/ 333 h 400"/>
                <a:gd name="T30" fmla="*/ 230 w 248"/>
                <a:gd name="T31" fmla="*/ 354 h 400"/>
                <a:gd name="T32" fmla="*/ 230 w 248"/>
                <a:gd name="T33" fmla="*/ 315 h 400"/>
                <a:gd name="T34" fmla="*/ 18 w 248"/>
                <a:gd name="T35" fmla="*/ 315 h 400"/>
                <a:gd name="T36" fmla="*/ 18 w 248"/>
                <a:gd name="T37" fmla="*/ 69 h 400"/>
                <a:gd name="T38" fmla="*/ 230 w 248"/>
                <a:gd name="T39" fmla="*/ 69 h 400"/>
                <a:gd name="T40" fmla="*/ 230 w 248"/>
                <a:gd name="T41" fmla="*/ 315 h 400"/>
                <a:gd name="T42" fmla="*/ 230 w 248"/>
                <a:gd name="T43" fmla="*/ 51 h 400"/>
                <a:gd name="T44" fmla="*/ 18 w 248"/>
                <a:gd name="T45" fmla="*/ 51 h 400"/>
                <a:gd name="T46" fmla="*/ 18 w 248"/>
                <a:gd name="T47" fmla="*/ 46 h 400"/>
                <a:gd name="T48" fmla="*/ 46 w 248"/>
                <a:gd name="T49" fmla="*/ 18 h 400"/>
                <a:gd name="T50" fmla="*/ 202 w 248"/>
                <a:gd name="T51" fmla="*/ 18 h 400"/>
                <a:gd name="T52" fmla="*/ 230 w 248"/>
                <a:gd name="T53" fmla="*/ 46 h 400"/>
                <a:gd name="T54" fmla="*/ 230 w 248"/>
                <a:gd name="T55" fmla="*/ 51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48" h="400">
                  <a:moveTo>
                    <a:pt x="202" y="0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21" y="0"/>
                    <a:pt x="0" y="21"/>
                    <a:pt x="0" y="46"/>
                  </a:cubicBezTo>
                  <a:cubicBezTo>
                    <a:pt x="0" y="354"/>
                    <a:pt x="0" y="354"/>
                    <a:pt x="0" y="354"/>
                  </a:cubicBezTo>
                  <a:cubicBezTo>
                    <a:pt x="0" y="379"/>
                    <a:pt x="21" y="400"/>
                    <a:pt x="46" y="400"/>
                  </a:cubicBezTo>
                  <a:cubicBezTo>
                    <a:pt x="202" y="400"/>
                    <a:pt x="202" y="400"/>
                    <a:pt x="202" y="400"/>
                  </a:cubicBezTo>
                  <a:cubicBezTo>
                    <a:pt x="227" y="400"/>
                    <a:pt x="248" y="379"/>
                    <a:pt x="248" y="354"/>
                  </a:cubicBezTo>
                  <a:cubicBezTo>
                    <a:pt x="248" y="46"/>
                    <a:pt x="248" y="46"/>
                    <a:pt x="248" y="46"/>
                  </a:cubicBezTo>
                  <a:cubicBezTo>
                    <a:pt x="248" y="21"/>
                    <a:pt x="227" y="0"/>
                    <a:pt x="202" y="0"/>
                  </a:cubicBezTo>
                  <a:close/>
                  <a:moveTo>
                    <a:pt x="230" y="354"/>
                  </a:moveTo>
                  <a:cubicBezTo>
                    <a:pt x="230" y="369"/>
                    <a:pt x="217" y="382"/>
                    <a:pt x="202" y="382"/>
                  </a:cubicBezTo>
                  <a:cubicBezTo>
                    <a:pt x="46" y="382"/>
                    <a:pt x="46" y="382"/>
                    <a:pt x="46" y="382"/>
                  </a:cubicBezTo>
                  <a:cubicBezTo>
                    <a:pt x="31" y="382"/>
                    <a:pt x="18" y="369"/>
                    <a:pt x="18" y="354"/>
                  </a:cubicBezTo>
                  <a:cubicBezTo>
                    <a:pt x="18" y="333"/>
                    <a:pt x="18" y="333"/>
                    <a:pt x="18" y="333"/>
                  </a:cubicBezTo>
                  <a:cubicBezTo>
                    <a:pt x="230" y="333"/>
                    <a:pt x="230" y="333"/>
                    <a:pt x="230" y="333"/>
                  </a:cubicBezTo>
                  <a:lnTo>
                    <a:pt x="230" y="354"/>
                  </a:lnTo>
                  <a:close/>
                  <a:moveTo>
                    <a:pt x="230" y="315"/>
                  </a:moveTo>
                  <a:cubicBezTo>
                    <a:pt x="18" y="315"/>
                    <a:pt x="18" y="315"/>
                    <a:pt x="18" y="315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230" y="69"/>
                    <a:pt x="230" y="69"/>
                    <a:pt x="230" y="69"/>
                  </a:cubicBezTo>
                  <a:lnTo>
                    <a:pt x="230" y="315"/>
                  </a:lnTo>
                  <a:close/>
                  <a:moveTo>
                    <a:pt x="230" y="51"/>
                  </a:moveTo>
                  <a:cubicBezTo>
                    <a:pt x="18" y="51"/>
                    <a:pt x="18" y="51"/>
                    <a:pt x="18" y="51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31"/>
                    <a:pt x="31" y="18"/>
                    <a:pt x="46" y="18"/>
                  </a:cubicBezTo>
                  <a:cubicBezTo>
                    <a:pt x="202" y="18"/>
                    <a:pt x="202" y="18"/>
                    <a:pt x="202" y="18"/>
                  </a:cubicBezTo>
                  <a:cubicBezTo>
                    <a:pt x="217" y="18"/>
                    <a:pt x="230" y="31"/>
                    <a:pt x="230" y="46"/>
                  </a:cubicBezTo>
                  <a:lnTo>
                    <a:pt x="2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2C985628-31ED-4296-B46D-1B42BAD97D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41090" y="5724313"/>
            <a:ext cx="503130" cy="458407"/>
          </a:xfrm>
          <a:prstGeom prst="rect">
            <a:avLst/>
          </a:prstGeom>
        </p:spPr>
      </p:pic>
      <p:sp>
        <p:nvSpPr>
          <p:cNvPr id="21" name="Freeform: Shape 7">
            <a:extLst>
              <a:ext uri="{FF2B5EF4-FFF2-40B4-BE49-F238E27FC236}">
                <a16:creationId xmlns:a16="http://schemas.microsoft.com/office/drawing/2014/main" id="{8B68B20C-655B-4B2D-B31B-5983AFD0C8AC}"/>
              </a:ext>
            </a:extLst>
          </p:cNvPr>
          <p:cNvSpPr/>
          <p:nvPr/>
        </p:nvSpPr>
        <p:spPr>
          <a:xfrm>
            <a:off x="1" y="3250381"/>
            <a:ext cx="2345166" cy="887801"/>
          </a:xfrm>
          <a:custGeom>
            <a:avLst/>
            <a:gdLst>
              <a:gd name="connsiteX0" fmla="*/ 0 w 2273205"/>
              <a:gd name="connsiteY0" fmla="*/ 0 h 967736"/>
              <a:gd name="connsiteX1" fmla="*/ 2273205 w 2273205"/>
              <a:gd name="connsiteY1" fmla="*/ 0 h 967736"/>
              <a:gd name="connsiteX2" fmla="*/ 2239918 w 2273205"/>
              <a:gd name="connsiteY2" fmla="*/ 27464 h 967736"/>
              <a:gd name="connsiteX3" fmla="*/ 2050869 w 2273205"/>
              <a:gd name="connsiteY3" fmla="*/ 483869 h 967736"/>
              <a:gd name="connsiteX4" fmla="*/ 2239918 w 2273205"/>
              <a:gd name="connsiteY4" fmla="*/ 940274 h 967736"/>
              <a:gd name="connsiteX5" fmla="*/ 2273203 w 2273205"/>
              <a:gd name="connsiteY5" fmla="*/ 967736 h 967736"/>
              <a:gd name="connsiteX6" fmla="*/ 0 w 2273205"/>
              <a:gd name="connsiteY6" fmla="*/ 967736 h 967736"/>
              <a:gd name="connsiteX7" fmla="*/ 0 w 2273205"/>
              <a:gd name="connsiteY7" fmla="*/ 0 h 967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3205" h="967736">
                <a:moveTo>
                  <a:pt x="0" y="0"/>
                </a:moveTo>
                <a:lnTo>
                  <a:pt x="2273205" y="0"/>
                </a:lnTo>
                <a:lnTo>
                  <a:pt x="2239918" y="27464"/>
                </a:lnTo>
                <a:cubicBezTo>
                  <a:pt x="2123114" y="144269"/>
                  <a:pt x="2050869" y="305632"/>
                  <a:pt x="2050869" y="483869"/>
                </a:cubicBezTo>
                <a:cubicBezTo>
                  <a:pt x="2050869" y="662106"/>
                  <a:pt x="2123114" y="823470"/>
                  <a:pt x="2239918" y="940274"/>
                </a:cubicBezTo>
                <a:lnTo>
                  <a:pt x="2273203" y="967736"/>
                </a:lnTo>
                <a:lnTo>
                  <a:pt x="0" y="96773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5760" tIns="0" rIns="91440" bIns="0" rtlCol="0" anchor="ctr">
            <a:noAutofit/>
          </a:bodyPr>
          <a:lstStyle/>
          <a:p>
            <a:r>
              <a:rPr lang="en-US" b="1" dirty="0"/>
              <a:t>Digital Devices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BE4616F-2986-40A0-BB11-1A16F0A1D427}"/>
              </a:ext>
            </a:extLst>
          </p:cNvPr>
          <p:cNvSpPr/>
          <p:nvPr/>
        </p:nvSpPr>
        <p:spPr>
          <a:xfrm>
            <a:off x="2182279" y="3183906"/>
            <a:ext cx="1020753" cy="1020753"/>
          </a:xfrm>
          <a:prstGeom prst="ellipse">
            <a:avLst/>
          </a:prstGeom>
          <a:solidFill>
            <a:schemeClr val="accent5"/>
          </a:solidFill>
          <a:ln w="698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Graphic 31">
            <a:extLst>
              <a:ext uri="{FF2B5EF4-FFF2-40B4-BE49-F238E27FC236}">
                <a16:creationId xmlns:a16="http://schemas.microsoft.com/office/drawing/2014/main" id="{2C985628-31ED-4296-B46D-1B42BAD97D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41090" y="3429000"/>
            <a:ext cx="503130" cy="4584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E0CA18-7203-441E-9A2A-39AEA4BEE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Cyberbullying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410AD2-03D7-FD1B-A2F6-ABB1B77B508F}"/>
              </a:ext>
            </a:extLst>
          </p:cNvPr>
          <p:cNvSpPr txBox="1"/>
          <p:nvPr/>
        </p:nvSpPr>
        <p:spPr>
          <a:xfrm rot="20340835">
            <a:off x="748870" y="1866181"/>
            <a:ext cx="81178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chemeClr val="bg1">
                    <a:lumMod val="50000"/>
                    <a:alpha val="50000"/>
                  </a:schemeClr>
                </a:solidFill>
              </a:rPr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52788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repeatCount="2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1" dur="25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A317A-1482-4C1A-AC17-D592A2262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Dangers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6167"/>
            <a:ext cx="9258300" cy="596251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4631DB6-3112-9D3F-E0EC-EF1A22D5A5B3}"/>
              </a:ext>
            </a:extLst>
          </p:cNvPr>
          <p:cNvSpPr/>
          <p:nvPr/>
        </p:nvSpPr>
        <p:spPr>
          <a:xfrm>
            <a:off x="0" y="917478"/>
            <a:ext cx="9258300" cy="589087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E95AAE54-A702-E84A-A85E-6737219FDB6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329" y="4648542"/>
            <a:ext cx="1748773" cy="2097856"/>
          </a:xfrm>
          <a:prstGeom prst="rect">
            <a:avLst/>
          </a:prstGeom>
        </p:spPr>
      </p:pic>
      <p:pic>
        <p:nvPicPr>
          <p:cNvPr id="11" name="Picture 10" descr="A picture containing mirror&#10;&#10;Description automatically generated">
            <a:extLst>
              <a:ext uri="{FF2B5EF4-FFF2-40B4-BE49-F238E27FC236}">
                <a16:creationId xmlns:a16="http://schemas.microsoft.com/office/drawing/2014/main" id="{1DB50F40-AFA2-374E-A8AB-2FBE405658F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6248" y="4556396"/>
            <a:ext cx="1848740" cy="2217777"/>
          </a:xfrm>
          <a:prstGeom prst="rect">
            <a:avLst/>
          </a:prstGeom>
        </p:spPr>
      </p:pic>
      <p:pic>
        <p:nvPicPr>
          <p:cNvPr id="12" name="Picture 11" descr="A picture containing room, clock&#10;&#10;Description automatically generated">
            <a:extLst>
              <a:ext uri="{FF2B5EF4-FFF2-40B4-BE49-F238E27FC236}">
                <a16:creationId xmlns:a16="http://schemas.microsoft.com/office/drawing/2014/main" id="{C2FEAB51-B72E-1F49-AE9C-482A16F8029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6696" y="4495842"/>
            <a:ext cx="2065279" cy="2477541"/>
          </a:xfrm>
          <a:prstGeom prst="rect">
            <a:avLst/>
          </a:prstGeom>
        </p:spPr>
      </p:pic>
      <p:pic>
        <p:nvPicPr>
          <p:cNvPr id="13" name="Picture 12" descr="A picture containing stool&#10;&#10;Description automatically generated">
            <a:extLst>
              <a:ext uri="{FF2B5EF4-FFF2-40B4-BE49-F238E27FC236}">
                <a16:creationId xmlns:a16="http://schemas.microsoft.com/office/drawing/2014/main" id="{24943667-E1EE-DE40-AD95-20D431920FD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726" y="4593009"/>
            <a:ext cx="1782347" cy="2138132"/>
          </a:xfrm>
          <a:prstGeom prst="rect">
            <a:avLst/>
          </a:prstGeom>
        </p:spPr>
      </p:pic>
      <p:pic>
        <p:nvPicPr>
          <p:cNvPr id="14" name="Picture 13" descr="A picture containing table, drawing&#10;&#10;Description automatically generated">
            <a:extLst>
              <a:ext uri="{FF2B5EF4-FFF2-40B4-BE49-F238E27FC236}">
                <a16:creationId xmlns:a16="http://schemas.microsoft.com/office/drawing/2014/main" id="{093D7928-2CCA-8C4D-9189-E50E20B7C45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218" y="4543738"/>
            <a:ext cx="1963077" cy="2354939"/>
          </a:xfrm>
          <a:prstGeom prst="rect">
            <a:avLst/>
          </a:prstGeom>
        </p:spPr>
      </p:pic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12E178CA-4C8F-9245-8FD0-F67822DABD6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26285" flipH="1">
            <a:off x="6013903" y="630416"/>
            <a:ext cx="3225796" cy="40407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3558A6-FE56-CAE4-95DA-F5D037EA0336}"/>
              </a:ext>
            </a:extLst>
          </p:cNvPr>
          <p:cNvSpPr txBox="1"/>
          <p:nvPr/>
        </p:nvSpPr>
        <p:spPr>
          <a:xfrm rot="20340835">
            <a:off x="748870" y="1866181"/>
            <a:ext cx="81178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chemeClr val="bg1">
                    <a:lumMod val="50000"/>
                    <a:alpha val="50000"/>
                  </a:schemeClr>
                </a:solidFill>
              </a:rPr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249374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4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Custom 135">
      <a:dk1>
        <a:sysClr val="windowText" lastClr="000000"/>
      </a:dk1>
      <a:lt1>
        <a:sysClr val="window" lastClr="FFFFFF"/>
      </a:lt1>
      <a:dk2>
        <a:srgbClr val="3E3B43"/>
      </a:dk2>
      <a:lt2>
        <a:srgbClr val="E7E6E6"/>
      </a:lt2>
      <a:accent1>
        <a:srgbClr val="1A4A89"/>
      </a:accent1>
      <a:accent2>
        <a:srgbClr val="D72B27"/>
      </a:accent2>
      <a:accent3>
        <a:srgbClr val="FFC428"/>
      </a:accent3>
      <a:accent4>
        <a:srgbClr val="3DB111"/>
      </a:accent4>
      <a:accent5>
        <a:srgbClr val="0178DC"/>
      </a:accent5>
      <a:accent6>
        <a:srgbClr val="8D4AFF"/>
      </a:accent6>
      <a:hlink>
        <a:srgbClr val="0563C1"/>
      </a:hlink>
      <a:folHlink>
        <a:srgbClr val="954F72"/>
      </a:folHlink>
    </a:clrScheme>
    <a:fontScheme name="Custom 116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689C359221F84CA6C8A700AD48302A" ma:contentTypeVersion="88" ma:contentTypeDescription="Create a new document." ma:contentTypeScope="" ma:versionID="3db5214e9d1f1687af05b4d60a242362">
  <xsd:schema xmlns:xsd="http://www.w3.org/2001/XMLSchema" xmlns:xs="http://www.w3.org/2001/XMLSchema" xmlns:p="http://schemas.microsoft.com/office/2006/metadata/properties" xmlns:ns2="d62b6ecb-acff-4b24-a527-ff2b271ebe71" xmlns:ns3="06fa9243-f6f6-4c83-8c18-4e880acd4ff6" targetNamespace="http://schemas.microsoft.com/office/2006/metadata/properties" ma:root="true" ma:fieldsID="379c045f003df985c88b9848db9b1ba1" ns2:_="" ns3:_="">
    <xsd:import namespace="d62b6ecb-acff-4b24-a527-ff2b271ebe71"/>
    <xsd:import namespace="06fa9243-f6f6-4c83-8c18-4e880acd4ff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2:_dlc_DocId" minOccurs="0"/>
                <xsd:element ref="ns2:_dlc_DocIdUrl" minOccurs="0"/>
                <xsd:element ref="ns2:_dlc_DocIdPersistId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2b6ecb-acff-4b24-a527-ff2b271ebe7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15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fa9243-f6f6-4c83-8c18-4e880acd4f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3" nillable="true" ma:displayName="Sign-off status" ma:internalName="Sign_x002d_off_x0020_status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62b6ecb-acff-4b24-a527-ff2b271ebe71">23CEHAA2X2SM-2102554853-350131</_dlc_DocId>
    <_dlc_DocIdUrl xmlns="d62b6ecb-acff-4b24-a527-ff2b271ebe71">
      <Url>https://slidegenius365.sharepoint.com/_layouts/15/DocIdRedir.aspx?ID=23CEHAA2X2SM-2102554853-350131</Url>
      <Description>23CEHAA2X2SM-2102554853-350131</Description>
    </_dlc_DocIdUrl>
    <_Flow_SignoffStatus xmlns="06fa9243-f6f6-4c83-8c18-4e880acd4ff6" xsi:nil="true"/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EE7D763-DBB0-4519-807A-33FE767762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2b6ecb-acff-4b24-a527-ff2b271ebe71"/>
    <ds:schemaRef ds:uri="06fa9243-f6f6-4c83-8c18-4e880acd4f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B9D6917-B17C-49F7-8B7A-DBBDA356B510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2E008046-AD18-4781-A1B0-4EF419AD6E1D}">
  <ds:schemaRefs>
    <ds:schemaRef ds:uri="06fa9243-f6f6-4c83-8c18-4e880acd4ff6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dcmitype/"/>
    <ds:schemaRef ds:uri="http://purl.org/dc/elements/1.1/"/>
    <ds:schemaRef ds:uri="http://www.w3.org/XML/1998/namespace"/>
    <ds:schemaRef ds:uri="http://schemas.openxmlformats.org/package/2006/metadata/core-properties"/>
    <ds:schemaRef ds:uri="d62b6ecb-acff-4b24-a527-ff2b271ebe71"/>
    <ds:schemaRef ds:uri="http://schemas.microsoft.com/office/2006/metadata/properties"/>
  </ds:schemaRefs>
</ds:datastoreItem>
</file>

<file path=customXml/itemProps4.xml><?xml version="1.0" encoding="utf-8"?>
<ds:datastoreItem xmlns:ds="http://schemas.openxmlformats.org/officeDocument/2006/customXml" ds:itemID="{82D4FFBD-7383-4697-AB91-F01A478D11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4710</TotalTime>
  <Words>102</Words>
  <Application>Microsoft Macintosh PowerPoint</Application>
  <PresentationFormat>On-screen Show (4:3)</PresentationFormat>
  <Paragraphs>52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ＭＳ Ｐゴシック</vt:lpstr>
      <vt:lpstr>Arial</vt:lpstr>
      <vt:lpstr>Calibri</vt:lpstr>
      <vt:lpstr>Century Gothic</vt:lpstr>
      <vt:lpstr>Office Theme</vt:lpstr>
      <vt:lpstr>PowerPoint Presentation</vt:lpstr>
      <vt:lpstr>Safety Check</vt:lpstr>
      <vt:lpstr>Safety Check</vt:lpstr>
      <vt:lpstr>MBF 5 Safety Rules</vt:lpstr>
      <vt:lpstr>Bullying</vt:lpstr>
      <vt:lpstr>Bystanders</vt:lpstr>
      <vt:lpstr>Bystanders vs. Upstanders</vt:lpstr>
      <vt:lpstr>Cyberbullying</vt:lpstr>
      <vt:lpstr>Digital Dangers</vt:lpstr>
      <vt:lpstr> Touchdown/Squat Down</vt:lpstr>
      <vt:lpstr>Final Review</vt:lpstr>
      <vt:lpstr>MBF 5 Safety Rules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SGDeveloper 3</dc:creator>
  <cp:lastModifiedBy>Ashle Fike</cp:lastModifiedBy>
  <cp:revision>593</cp:revision>
  <cp:lastPrinted>2017-07-27T16:21:15Z</cp:lastPrinted>
  <dcterms:created xsi:type="dcterms:W3CDTF">2017-05-30T18:56:18Z</dcterms:created>
  <dcterms:modified xsi:type="dcterms:W3CDTF">2025-05-20T20:45:13Z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0x010100C4689C359221F84CA6C8A700AD48302A</vt:lpwstr>
  </property>
  <property fmtid="{D5CDD505-2E9C-101B-9397-08002B2CF9AE}" pid="3" name="_dlc_DocIdItemGuid">
    <vt:lpwstr>f3fc52e7-4bd8-48ec-9bcc-8c3364173834</vt:lpwstr>
  </property>
  <property fmtid="{D5CDD505-2E9C-101B-9397-08002B2CF9AE}" pid="4" name="ArticulateGUID">
    <vt:lpwstr>D0CE227D-DDC7-4FA1-877F-E4E29886783B</vt:lpwstr>
  </property>
  <property fmtid="{D5CDD505-2E9C-101B-9397-08002B2CF9AE}" pid="5" name="ArticulatePath">
    <vt:lpwstr>2.2_PPT_22-23_FL</vt:lpwstr>
  </property>
</Properties>
</file>