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3" r:id="rId5"/>
    <p:sldId id="259" r:id="rId6"/>
    <p:sldId id="264" r:id="rId7"/>
    <p:sldId id="260" r:id="rId8"/>
    <p:sldId id="261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13A9D-E778-4058-AE6F-557B1264729C}" type="datetimeFigureOut">
              <a:rPr lang="en-US" smtClean="0"/>
              <a:t>8/23/2021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17B35-DCE8-4084-8CF0-3BFFE5680A3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96006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13A9D-E778-4058-AE6F-557B1264729C}" type="datetimeFigureOut">
              <a:rPr lang="en-US" smtClean="0"/>
              <a:t>8/23/2021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17B35-DCE8-4084-8CF0-3BFFE5680A3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7280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13A9D-E778-4058-AE6F-557B1264729C}" type="datetimeFigureOut">
              <a:rPr lang="en-US" smtClean="0"/>
              <a:t>8/23/2021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17B35-DCE8-4084-8CF0-3BFFE5680A3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03140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13A9D-E778-4058-AE6F-557B1264729C}" type="datetimeFigureOut">
              <a:rPr lang="en-US" smtClean="0"/>
              <a:t>8/23/2021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17B35-DCE8-4084-8CF0-3BFFE5680A3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51080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13A9D-E778-4058-AE6F-557B1264729C}" type="datetimeFigureOut">
              <a:rPr lang="en-US" smtClean="0"/>
              <a:t>8/23/2021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17B35-DCE8-4084-8CF0-3BFFE5680A3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24253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13A9D-E778-4058-AE6F-557B1264729C}" type="datetimeFigureOut">
              <a:rPr lang="en-US" smtClean="0"/>
              <a:t>8/23/2021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17B35-DCE8-4084-8CF0-3BFFE5680A3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35184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13A9D-E778-4058-AE6F-557B1264729C}" type="datetimeFigureOut">
              <a:rPr lang="en-US" smtClean="0"/>
              <a:t>8/23/2021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17B35-DCE8-4084-8CF0-3BFFE5680A3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9522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13A9D-E778-4058-AE6F-557B1264729C}" type="datetimeFigureOut">
              <a:rPr lang="en-US" smtClean="0"/>
              <a:t>8/23/2021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17B35-DCE8-4084-8CF0-3BFFE5680A3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96594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13A9D-E778-4058-AE6F-557B1264729C}" type="datetimeFigureOut">
              <a:rPr lang="en-US" smtClean="0"/>
              <a:t>8/23/2021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17B35-DCE8-4084-8CF0-3BFFE5680A3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21955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13A9D-E778-4058-AE6F-557B1264729C}" type="datetimeFigureOut">
              <a:rPr lang="en-US" smtClean="0"/>
              <a:t>8/23/2021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17B35-DCE8-4084-8CF0-3BFFE5680A3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37791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13A9D-E778-4058-AE6F-557B1264729C}" type="datetimeFigureOut">
              <a:rPr lang="en-US" smtClean="0"/>
              <a:t>8/23/2021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17B35-DCE8-4084-8CF0-3BFFE5680A3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07539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513A9D-E778-4058-AE6F-557B1264729C}" type="datetimeFigureOut">
              <a:rPr lang="en-US" smtClean="0"/>
              <a:t>8/23/2021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B17B35-DCE8-4084-8CF0-3BFFE5680A3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31707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3999" y="950240"/>
            <a:ext cx="9222889" cy="2341600"/>
          </a:xfrm>
        </p:spPr>
        <p:txBody>
          <a:bodyPr>
            <a:normAutofit/>
          </a:bodyPr>
          <a:lstStyle/>
          <a:p>
            <a:r>
              <a:rPr lang="en-US" sz="7200" b="1" dirty="0" smtClean="0"/>
              <a:t>Welcome to P.E.</a:t>
            </a:r>
            <a:br>
              <a:rPr lang="en-US" sz="7200" b="1" dirty="0" smtClean="0"/>
            </a:br>
            <a:r>
              <a:rPr lang="en-US" sz="4000" b="1" dirty="0"/>
              <a:t>(</a:t>
            </a:r>
            <a:r>
              <a:rPr lang="en-US" sz="4000" b="1" dirty="0" smtClean="0"/>
              <a:t>Physical Education)</a:t>
            </a:r>
            <a:br>
              <a:rPr lang="en-US" sz="4000" b="1" dirty="0" smtClean="0"/>
            </a:br>
            <a:endParaRPr lang="en-US" sz="4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76574" y="3623553"/>
            <a:ext cx="9642438" cy="3046188"/>
          </a:xfrm>
        </p:spPr>
        <p:txBody>
          <a:bodyPr>
            <a:normAutofit/>
          </a:bodyPr>
          <a:lstStyle/>
          <a:p>
            <a:r>
              <a:rPr lang="en-US" sz="6000" smtClean="0"/>
              <a:t>2021-2022</a:t>
            </a:r>
            <a:endParaRPr lang="en-US" sz="6000" dirty="0" smtClean="0"/>
          </a:p>
          <a:p>
            <a:endParaRPr lang="en-US" sz="6000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1182" y="4586081"/>
            <a:ext cx="809635" cy="113698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2975" y="4578153"/>
            <a:ext cx="809635" cy="1136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6067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b="1" dirty="0" smtClean="0"/>
              <a:t>P.E. Coaches</a:t>
            </a:r>
            <a:endParaRPr lang="en-US" sz="7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dirty="0" smtClean="0"/>
              <a:t>Coach Bedwell</a:t>
            </a:r>
          </a:p>
          <a:p>
            <a:pPr marL="0" indent="0" algn="ctr">
              <a:buNone/>
            </a:pPr>
            <a:r>
              <a:rPr lang="en-US" sz="4800" dirty="0" smtClean="0"/>
              <a:t>Coach Burnett</a:t>
            </a:r>
          </a:p>
          <a:p>
            <a:pPr marL="0" indent="0" algn="ctr">
              <a:buNone/>
            </a:pPr>
            <a:r>
              <a:rPr lang="en-US" sz="4800" dirty="0" smtClean="0"/>
              <a:t>Coach Cahoon</a:t>
            </a:r>
          </a:p>
          <a:p>
            <a:pPr marL="0" indent="0" algn="ctr">
              <a:buNone/>
            </a:pPr>
            <a:r>
              <a:rPr lang="en-US" sz="4800" dirty="0" smtClean="0"/>
              <a:t>Coach Riddle</a:t>
            </a:r>
          </a:p>
          <a:p>
            <a:pPr marL="0" indent="0" algn="ctr">
              <a:buNone/>
            </a:pPr>
            <a:r>
              <a:rPr lang="en-US" sz="4800" dirty="0" smtClean="0"/>
              <a:t>Coach Slay</a:t>
            </a:r>
            <a:endParaRPr lang="en-US" sz="4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3039" y="534707"/>
            <a:ext cx="1204857" cy="129091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66729" y="5431976"/>
            <a:ext cx="1237130" cy="1325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6994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dirty="0" smtClean="0"/>
              <a:t> Class Rules/Procedures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4"/>
            <a:ext cx="10898393" cy="4876389"/>
          </a:xfrm>
        </p:spPr>
        <p:txBody>
          <a:bodyPr>
            <a:normAutofit/>
          </a:bodyPr>
          <a:lstStyle/>
          <a:p>
            <a:r>
              <a:rPr lang="en-US" sz="4000" dirty="0" smtClean="0"/>
              <a:t>Enter and Exit the gym quietly</a:t>
            </a:r>
          </a:p>
          <a:p>
            <a:r>
              <a:rPr lang="en-US" sz="4000" dirty="0" smtClean="0"/>
              <a:t>Follow the coach’s directions.</a:t>
            </a:r>
          </a:p>
          <a:p>
            <a:r>
              <a:rPr lang="en-US" sz="4000" dirty="0" smtClean="0"/>
              <a:t>Watch for others while moving.</a:t>
            </a:r>
          </a:p>
          <a:p>
            <a:r>
              <a:rPr lang="en-US" sz="4000" dirty="0" smtClean="0"/>
              <a:t>Play fair.</a:t>
            </a:r>
          </a:p>
          <a:p>
            <a:r>
              <a:rPr lang="en-US" sz="4000" dirty="0" smtClean="0"/>
              <a:t>Respect others. </a:t>
            </a:r>
          </a:p>
          <a:p>
            <a:r>
              <a:rPr lang="en-US" sz="4000" dirty="0" smtClean="0"/>
              <a:t>No book bags, purses, or school supplies in the gym.</a:t>
            </a:r>
          </a:p>
          <a:p>
            <a:endParaRPr lang="en-US" sz="4000" dirty="0"/>
          </a:p>
          <a:p>
            <a:pPr marL="0" indent="0">
              <a:buNone/>
            </a:pPr>
            <a:endParaRPr lang="en-US" sz="4000" dirty="0" smtClean="0"/>
          </a:p>
        </p:txBody>
      </p:sp>
    </p:spTree>
    <p:extLst>
      <p:ext uri="{BB962C8B-B14F-4D97-AF65-F5344CB8AC3E}">
        <p14:creationId xmlns:p14="http://schemas.microsoft.com/office/powerpoint/2010/main" val="353781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dirty="0" smtClean="0"/>
              <a:t>Class Rules/Procedures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801574" cy="4897904"/>
          </a:xfrm>
        </p:spPr>
        <p:txBody>
          <a:bodyPr>
            <a:normAutofit fontScale="92500" lnSpcReduction="20000"/>
          </a:bodyPr>
          <a:lstStyle/>
          <a:p>
            <a:r>
              <a:rPr lang="en-US" sz="3600" dirty="0"/>
              <a:t>No food or drinks in the </a:t>
            </a:r>
            <a:r>
              <a:rPr lang="en-US" sz="3600" dirty="0" smtClean="0"/>
              <a:t>gym.</a:t>
            </a:r>
          </a:p>
          <a:p>
            <a:r>
              <a:rPr lang="en-US" sz="3600" dirty="0" smtClean="0"/>
              <a:t>No Gum </a:t>
            </a:r>
            <a:endParaRPr lang="en-US" sz="3600" dirty="0"/>
          </a:p>
          <a:p>
            <a:r>
              <a:rPr lang="en-US" sz="3600" dirty="0"/>
              <a:t>Students are not allowed to leave </a:t>
            </a:r>
            <a:r>
              <a:rPr lang="en-US" sz="3600" dirty="0" smtClean="0"/>
              <a:t>the </a:t>
            </a:r>
            <a:r>
              <a:rPr lang="en-US" sz="3600" dirty="0"/>
              <a:t>gym or playing area without a pass</a:t>
            </a:r>
            <a:r>
              <a:rPr lang="en-US" sz="3600" dirty="0" smtClean="0"/>
              <a:t>.</a:t>
            </a:r>
          </a:p>
          <a:p>
            <a:r>
              <a:rPr lang="en-US" sz="3600" dirty="0" smtClean="0"/>
              <a:t>Students should use the restroom in the locker room or before they come to the gym. </a:t>
            </a:r>
            <a:endParaRPr lang="en-US" sz="3600" dirty="0"/>
          </a:p>
          <a:p>
            <a:r>
              <a:rPr lang="en-US" sz="3600" dirty="0"/>
              <a:t>Students are expected to keep the gym, locker room, and break area clean.</a:t>
            </a:r>
          </a:p>
          <a:p>
            <a:r>
              <a:rPr lang="en-US" sz="3600" dirty="0"/>
              <a:t>You must participate unless we have a doctor’s excuse cleared through the school nurse. Parent excuses are accepted for one day only. </a:t>
            </a:r>
          </a:p>
          <a:p>
            <a:endParaRPr lang="en-US" sz="3600" dirty="0" smtClean="0"/>
          </a:p>
          <a:p>
            <a:endParaRPr lang="en-US" sz="3600" dirty="0"/>
          </a:p>
          <a:p>
            <a:endParaRPr lang="en-US" sz="3600" dirty="0" smtClean="0"/>
          </a:p>
          <a:p>
            <a:pPr marL="0" indent="0">
              <a:buNone/>
            </a:pPr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2066293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dirty="0" smtClean="0"/>
              <a:t>Dress Out Information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1060290" cy="5342820"/>
          </a:xfrm>
        </p:spPr>
        <p:txBody>
          <a:bodyPr>
            <a:normAutofit fontScale="25000" lnSpcReduction="20000"/>
          </a:bodyPr>
          <a:lstStyle/>
          <a:p>
            <a:r>
              <a:rPr lang="en-US" sz="12800" dirty="0" smtClean="0"/>
              <a:t>We are not requiring students to dress out at P.E. at this time, however, students may quickly change in the locker room if they need to.  </a:t>
            </a:r>
            <a:endParaRPr lang="en-US" sz="12800" dirty="0" smtClean="0"/>
          </a:p>
          <a:p>
            <a:r>
              <a:rPr lang="en-US" sz="12800" dirty="0" smtClean="0"/>
              <a:t>The following items are acceptable dress out clothes: Athletic shorts, sweatpants, warm up pants, tennis shoes, and </a:t>
            </a:r>
            <a:r>
              <a:rPr lang="en-US" sz="12800" dirty="0" smtClean="0"/>
              <a:t>t-shirts</a:t>
            </a:r>
            <a:r>
              <a:rPr lang="en-US" sz="12800" dirty="0" smtClean="0"/>
              <a:t>. </a:t>
            </a:r>
            <a:endParaRPr lang="en-US" sz="12800" dirty="0" smtClean="0"/>
          </a:p>
          <a:p>
            <a:r>
              <a:rPr lang="en-US" sz="12800" dirty="0" smtClean="0"/>
              <a:t>P.E. lockers are available at no charge for those students who would like to lock up their valuables, but students must take there belongings out everyday.  (Bring your own lock)</a:t>
            </a:r>
          </a:p>
          <a:p>
            <a:r>
              <a:rPr lang="en-US" sz="12800" dirty="0" smtClean="0"/>
              <a:t>Students will not be allowed to wear the following : pants, open-back shoes, cut-off shorts, cargo shorts, hats, sunglasses, bare midriff shirts, and sleeveless shirts.  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813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b="1" dirty="0" smtClean="0"/>
              <a:t>Grading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Students are graded on participation/attitude, and this year we have added 12 written articles on various subjects that we will give them.  </a:t>
            </a:r>
            <a:endParaRPr lang="en-US" dirty="0"/>
          </a:p>
          <a:p>
            <a:r>
              <a:rPr lang="en-US" dirty="0" smtClean="0"/>
              <a:t>Articles are to be handwritten and one page in length.  </a:t>
            </a:r>
          </a:p>
          <a:p>
            <a:r>
              <a:rPr lang="en-US" dirty="0" smtClean="0"/>
              <a:t>Our first article is due 8/27/21. The article subject is anything on the Olympics.  We have talked to the students about this in advance.  </a:t>
            </a:r>
          </a:p>
        </p:txBody>
      </p:sp>
    </p:spTree>
    <p:extLst>
      <p:ext uri="{BB962C8B-B14F-4D97-AF65-F5344CB8AC3E}">
        <p14:creationId xmlns:p14="http://schemas.microsoft.com/office/powerpoint/2010/main" val="10598324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dirty="0" smtClean="0"/>
              <a:t>P.E. Activities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199" y="1825625"/>
            <a:ext cx="8865199" cy="4351338"/>
          </a:xfrm>
        </p:spPr>
        <p:txBody>
          <a:bodyPr>
            <a:noAutofit/>
          </a:bodyPr>
          <a:lstStyle/>
          <a:p>
            <a:r>
              <a:rPr lang="en-US" sz="3600" dirty="0" smtClean="0"/>
              <a:t>Football</a:t>
            </a:r>
            <a:r>
              <a:rPr lang="en-US" sz="3600" dirty="0"/>
              <a:t>	</a:t>
            </a:r>
            <a:r>
              <a:rPr lang="en-US" sz="3600" dirty="0" smtClean="0"/>
              <a:t>	</a:t>
            </a:r>
          </a:p>
          <a:p>
            <a:r>
              <a:rPr lang="en-US" sz="3600" dirty="0" smtClean="0"/>
              <a:t>Walking</a:t>
            </a:r>
          </a:p>
          <a:p>
            <a:r>
              <a:rPr lang="en-US" sz="3600" dirty="0" smtClean="0"/>
              <a:t>Archery</a:t>
            </a:r>
          </a:p>
          <a:p>
            <a:r>
              <a:rPr lang="en-US" sz="3600" dirty="0" smtClean="0"/>
              <a:t>Ultimate Frisbee</a:t>
            </a:r>
          </a:p>
          <a:p>
            <a:r>
              <a:rPr lang="en-US" sz="3600" dirty="0" smtClean="0"/>
              <a:t>Softball</a:t>
            </a:r>
          </a:p>
          <a:p>
            <a:r>
              <a:rPr lang="en-US" sz="3600" dirty="0" smtClean="0"/>
              <a:t>Basketball</a:t>
            </a:r>
          </a:p>
          <a:p>
            <a:r>
              <a:rPr lang="en-US" sz="3600" dirty="0" smtClean="0"/>
              <a:t>Volleyball</a:t>
            </a:r>
          </a:p>
          <a:p>
            <a:r>
              <a:rPr lang="en-US" sz="3600" dirty="0" smtClean="0"/>
              <a:t>Pickle Ball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53405" y="1825625"/>
            <a:ext cx="5181600" cy="4351338"/>
          </a:xfrm>
        </p:spPr>
        <p:txBody>
          <a:bodyPr>
            <a:normAutofit fontScale="85000" lnSpcReduction="20000"/>
          </a:bodyPr>
          <a:lstStyle/>
          <a:p>
            <a:r>
              <a:rPr lang="en-US" sz="3600" dirty="0" smtClean="0"/>
              <a:t>Kickball</a:t>
            </a:r>
          </a:p>
          <a:p>
            <a:r>
              <a:rPr lang="en-US" sz="3600" dirty="0" smtClean="0"/>
              <a:t>Soccer</a:t>
            </a:r>
          </a:p>
          <a:p>
            <a:r>
              <a:rPr lang="en-US" sz="3600" dirty="0" smtClean="0"/>
              <a:t>Jump Rope</a:t>
            </a:r>
          </a:p>
          <a:p>
            <a:r>
              <a:rPr lang="en-US" sz="3600" dirty="0" smtClean="0"/>
              <a:t>4 Square</a:t>
            </a:r>
          </a:p>
          <a:p>
            <a:r>
              <a:rPr lang="en-US" sz="3600" dirty="0" smtClean="0"/>
              <a:t>Recreational Games</a:t>
            </a:r>
          </a:p>
          <a:p>
            <a:r>
              <a:rPr lang="en-US" sz="3600" dirty="0" smtClean="0"/>
              <a:t>Cooperative Games</a:t>
            </a:r>
          </a:p>
          <a:p>
            <a:r>
              <a:rPr lang="en-US" sz="3600" dirty="0" smtClean="0"/>
              <a:t>Physical Fitness Testing</a:t>
            </a:r>
          </a:p>
          <a:p>
            <a:r>
              <a:rPr lang="en-US" sz="3600" dirty="0" smtClean="0"/>
              <a:t>Dance</a:t>
            </a:r>
          </a:p>
          <a:p>
            <a:r>
              <a:rPr lang="en-US" sz="3600" dirty="0" smtClean="0"/>
              <a:t>12 Written articles </a:t>
            </a:r>
            <a:endParaRPr lang="en-US" sz="3600" dirty="0" smtClean="0"/>
          </a:p>
          <a:p>
            <a:pPr marL="0" indent="0">
              <a:buNone/>
            </a:pPr>
            <a:endParaRPr lang="en-US" sz="36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3751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365125"/>
            <a:ext cx="10515600" cy="1325563"/>
          </a:xfrm>
        </p:spPr>
        <p:txBody>
          <a:bodyPr/>
          <a:lstStyle/>
          <a:p>
            <a:pPr algn="ctr"/>
            <a:r>
              <a:rPr lang="en-US" sz="6000" b="1" dirty="0" smtClean="0"/>
              <a:t>            GO CATS!!</a:t>
            </a:r>
            <a:r>
              <a:rPr lang="en-US" b="1" dirty="0" smtClean="0"/>
              <a:t>	</a:t>
            </a:r>
            <a:endParaRPr lang="en-US" b="1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8654" y="1690688"/>
            <a:ext cx="6605195" cy="5022083"/>
          </a:xfrm>
        </p:spPr>
      </p:pic>
    </p:spTree>
    <p:extLst>
      <p:ext uri="{BB962C8B-B14F-4D97-AF65-F5344CB8AC3E}">
        <p14:creationId xmlns:p14="http://schemas.microsoft.com/office/powerpoint/2010/main" val="89604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1541</TotalTime>
  <Words>354</Words>
  <Application>Microsoft Office PowerPoint</Application>
  <PresentationFormat>Widescreen</PresentationFormat>
  <Paragraphs>52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Welcome to P.E. (Physical Education) </vt:lpstr>
      <vt:lpstr>P.E. Coaches</vt:lpstr>
      <vt:lpstr> Class Rules/Procedures</vt:lpstr>
      <vt:lpstr>Class Rules/Procedures</vt:lpstr>
      <vt:lpstr>Dress Out Information</vt:lpstr>
      <vt:lpstr>Grading</vt:lpstr>
      <vt:lpstr>P.E. Activities</vt:lpstr>
      <vt:lpstr>            GO CATS!!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P.E. (Physical Education)</dc:title>
  <dc:creator>Wes Cahoon</dc:creator>
  <cp:lastModifiedBy>Wes Cahoon</cp:lastModifiedBy>
  <cp:revision>42</cp:revision>
  <dcterms:created xsi:type="dcterms:W3CDTF">2015-08-11T21:52:12Z</dcterms:created>
  <dcterms:modified xsi:type="dcterms:W3CDTF">2021-08-23T18:46:44Z</dcterms:modified>
</cp:coreProperties>
</file>