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Chewy" charset="1" panose="02000000000000000000"/>
      <p:regular r:id="rId18"/>
    </p:embeddedFont>
    <p:embeddedFont>
      <p:font typeface="Childos Arabic" charset="1" panose="00000500000000000000"/>
      <p:regular r:id="rId19"/>
    </p:embeddedFont>
    <p:embeddedFont>
      <p:font typeface="Childos Arabic Light" charset="1" panose="00000400000000000000"/>
      <p:regular r:id="rId20"/>
    </p:embeddedFont>
    <p:embeddedFont>
      <p:font typeface="Childos Arabic Bold" charset="1" panose="00000800000000000000"/>
      <p:regular r:id="rId21"/>
    </p:embeddedFont>
    <p:embeddedFont>
      <p:font typeface="Dreaming Outloud All Caps" charset="1" panose="00000500000000000000"/>
      <p:regular r:id="rId22"/>
    </p:embeddedFont>
    <p:embeddedFont>
      <p:font typeface="Aptos" charset="1" panose="020B0004020202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2" Target="../media/image1.png" Type="http://schemas.openxmlformats.org/officeDocument/2006/relationships/image"/><Relationship Id="rId3" Target="../media/image35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.png" Type="http://schemas.openxmlformats.org/officeDocument/2006/relationships/image"/><Relationship Id="rId7" Target="../media/image15.png" Type="http://schemas.openxmlformats.org/officeDocument/2006/relationships/image"/><Relationship Id="rId8" Target="../media/image36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2" Target="../media/image1.png" Type="http://schemas.openxmlformats.org/officeDocument/2006/relationships/image"/><Relationship Id="rId3" Target="../media/image38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7.png" Type="http://schemas.openxmlformats.org/officeDocument/2006/relationships/image"/><Relationship Id="rId7" Target="../media/image10.png" Type="http://schemas.openxmlformats.org/officeDocument/2006/relationships/image"/><Relationship Id="rId8" Target="../media/image35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40.png" Type="http://schemas.openxmlformats.org/officeDocument/2006/relationships/image"/><Relationship Id="rId15" Target="tel:4789297814" TargetMode="External" Type="http://schemas.openxmlformats.org/officeDocument/2006/relationships/hyperlink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0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5.pn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5.png" Type="http://schemas.openxmlformats.org/officeDocument/2006/relationships/image"/><Relationship Id="rId7" Target="../media/image16.png" Type="http://schemas.openxmlformats.org/officeDocument/2006/relationships/image"/><Relationship Id="rId8" Target="../media/image1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20.png" Type="http://schemas.openxmlformats.org/officeDocument/2006/relationships/image"/><Relationship Id="rId12" Target="../media/image21.png" Type="http://schemas.openxmlformats.org/officeDocument/2006/relationships/image"/><Relationship Id="rId13" Target="../media/image22.png" Type="http://schemas.openxmlformats.org/officeDocument/2006/relationships/image"/><Relationship Id="rId14" Target="../media/image23.png" Type="http://schemas.openxmlformats.org/officeDocument/2006/relationships/image"/><Relationship Id="rId15" Target="../media/image24.png" Type="http://schemas.openxmlformats.org/officeDocument/2006/relationships/image"/><Relationship Id="rId16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7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20.png" Type="http://schemas.openxmlformats.org/officeDocument/2006/relationships/image"/><Relationship Id="rId12" Target="../media/image21.png" Type="http://schemas.openxmlformats.org/officeDocument/2006/relationships/image"/><Relationship Id="rId13" Target="../media/image22.png" Type="http://schemas.openxmlformats.org/officeDocument/2006/relationships/image"/><Relationship Id="rId14" Target="../media/image23.png" Type="http://schemas.openxmlformats.org/officeDocument/2006/relationships/image"/><Relationship Id="rId15" Target="../media/image24.png" Type="http://schemas.openxmlformats.org/officeDocument/2006/relationships/image"/><Relationship Id="rId16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7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19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7.pn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5.pn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5.png" Type="http://schemas.openxmlformats.org/officeDocument/2006/relationships/image"/><Relationship Id="rId5" Target="../media/image3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72787" y="1611788"/>
            <a:ext cx="9185019" cy="4298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423"/>
              </a:lnSpc>
              <a:spcBef>
                <a:spcPct val="0"/>
              </a:spcBef>
            </a:pPr>
            <a:r>
              <a:rPr lang="en-US" sz="16016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Voces para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830061" y="4180146"/>
            <a:ext cx="7459790" cy="3779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578"/>
              </a:lnSpc>
              <a:spcBef>
                <a:spcPct val="0"/>
              </a:spcBef>
            </a:pPr>
            <a:r>
              <a:rPr lang="en-US" sz="15412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La visión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2433799">
            <a:off x="9834410" y="1325146"/>
            <a:ext cx="4700715" cy="3431522"/>
          </a:xfrm>
          <a:custGeom>
            <a:avLst/>
            <a:gdLst/>
            <a:ahLst/>
            <a:cxnLst/>
            <a:rect r="r" b="b" t="t" l="l"/>
            <a:pathLst>
              <a:path h="3431522" w="4700715">
                <a:moveTo>
                  <a:pt x="0" y="0"/>
                </a:moveTo>
                <a:lnTo>
                  <a:pt x="4700714" y="0"/>
                </a:lnTo>
                <a:lnTo>
                  <a:pt x="4700714" y="3431522"/>
                </a:lnTo>
                <a:lnTo>
                  <a:pt x="0" y="3431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84543">
            <a:off x="2020215" y="-831507"/>
            <a:ext cx="4489522" cy="3019204"/>
          </a:xfrm>
          <a:custGeom>
            <a:avLst/>
            <a:gdLst/>
            <a:ahLst/>
            <a:cxnLst/>
            <a:rect r="r" b="b" t="t" l="l"/>
            <a:pathLst>
              <a:path h="3019204" w="4489522">
                <a:moveTo>
                  <a:pt x="0" y="0"/>
                </a:moveTo>
                <a:lnTo>
                  <a:pt x="4489522" y="0"/>
                </a:lnTo>
                <a:lnTo>
                  <a:pt x="4489522" y="3019204"/>
                </a:lnTo>
                <a:lnTo>
                  <a:pt x="0" y="3019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82630">
            <a:off x="16166517" y="-1168079"/>
            <a:ext cx="3795735" cy="4081435"/>
          </a:xfrm>
          <a:custGeom>
            <a:avLst/>
            <a:gdLst/>
            <a:ahLst/>
            <a:cxnLst/>
            <a:rect r="r" b="b" t="t" l="l"/>
            <a:pathLst>
              <a:path h="4081435" w="3795735">
                <a:moveTo>
                  <a:pt x="0" y="0"/>
                </a:moveTo>
                <a:lnTo>
                  <a:pt x="3795735" y="0"/>
                </a:lnTo>
                <a:lnTo>
                  <a:pt x="3795735" y="4081435"/>
                </a:lnTo>
                <a:lnTo>
                  <a:pt x="0" y="4081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06742">
            <a:off x="13657632" y="916631"/>
            <a:ext cx="646137" cy="616253"/>
          </a:xfrm>
          <a:custGeom>
            <a:avLst/>
            <a:gdLst/>
            <a:ahLst/>
            <a:cxnLst/>
            <a:rect r="r" b="b" t="t" l="l"/>
            <a:pathLst>
              <a:path h="616253" w="646137">
                <a:moveTo>
                  <a:pt x="0" y="0"/>
                </a:moveTo>
                <a:lnTo>
                  <a:pt x="646137" y="0"/>
                </a:lnTo>
                <a:lnTo>
                  <a:pt x="646137" y="616253"/>
                </a:lnTo>
                <a:lnTo>
                  <a:pt x="0" y="616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988417">
            <a:off x="14645587" y="507468"/>
            <a:ext cx="880912" cy="840170"/>
          </a:xfrm>
          <a:custGeom>
            <a:avLst/>
            <a:gdLst/>
            <a:ahLst/>
            <a:cxnLst/>
            <a:rect r="r" b="b" t="t" l="l"/>
            <a:pathLst>
              <a:path h="840170" w="880912">
                <a:moveTo>
                  <a:pt x="0" y="0"/>
                </a:moveTo>
                <a:lnTo>
                  <a:pt x="880913" y="0"/>
                </a:lnTo>
                <a:lnTo>
                  <a:pt x="880913" y="840170"/>
                </a:lnTo>
                <a:lnTo>
                  <a:pt x="0" y="840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92990">
            <a:off x="12999402" y="72844"/>
            <a:ext cx="734654" cy="700676"/>
          </a:xfrm>
          <a:custGeom>
            <a:avLst/>
            <a:gdLst/>
            <a:ahLst/>
            <a:cxnLst/>
            <a:rect r="r" b="b" t="t" l="l"/>
            <a:pathLst>
              <a:path h="700676" w="734654">
                <a:moveTo>
                  <a:pt x="0" y="0"/>
                </a:moveTo>
                <a:lnTo>
                  <a:pt x="734653" y="0"/>
                </a:lnTo>
                <a:lnTo>
                  <a:pt x="734653" y="700675"/>
                </a:lnTo>
                <a:lnTo>
                  <a:pt x="0" y="700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06742">
            <a:off x="12015597" y="205038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606742">
            <a:off x="13752457" y="220186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-3681738">
            <a:off x="7251348" y="-162652"/>
            <a:ext cx="3265020" cy="3191557"/>
          </a:xfrm>
          <a:custGeom>
            <a:avLst/>
            <a:gdLst/>
            <a:ahLst/>
            <a:cxnLst/>
            <a:rect r="r" b="b" t="t" l="l"/>
            <a:pathLst>
              <a:path h="3191557" w="3265020">
                <a:moveTo>
                  <a:pt x="3265020" y="0"/>
                </a:moveTo>
                <a:lnTo>
                  <a:pt x="0" y="0"/>
                </a:lnTo>
                <a:lnTo>
                  <a:pt x="0" y="3191556"/>
                </a:lnTo>
                <a:lnTo>
                  <a:pt x="3265020" y="3191556"/>
                </a:lnTo>
                <a:lnTo>
                  <a:pt x="326502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-240817" y="0"/>
            <a:ext cx="2307686" cy="4177987"/>
            <a:chOff x="0" y="0"/>
            <a:chExt cx="3076915" cy="5570649"/>
          </a:xfrm>
        </p:grpSpPr>
        <p:sp>
          <p:nvSpPr>
            <p:cNvPr name="Freeform 15" id="15"/>
            <p:cNvSpPr/>
            <p:nvPr/>
          </p:nvSpPr>
          <p:spPr>
            <a:xfrm flipH="false" flipV="false" rot="-1256182">
              <a:off x="1991971" y="3257745"/>
              <a:ext cx="933699" cy="1019044"/>
            </a:xfrm>
            <a:custGeom>
              <a:avLst/>
              <a:gdLst/>
              <a:ahLst/>
              <a:cxnLst/>
              <a:rect r="r" b="b" t="t" l="l"/>
              <a:pathLst>
                <a:path h="1019044" w="933699">
                  <a:moveTo>
                    <a:pt x="0" y="0"/>
                  </a:moveTo>
                  <a:lnTo>
                    <a:pt x="933698" y="0"/>
                  </a:lnTo>
                  <a:lnTo>
                    <a:pt x="933698" y="1019043"/>
                  </a:lnTo>
                  <a:lnTo>
                    <a:pt x="0" y="101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2321713">
              <a:off x="289808" y="2489009"/>
              <a:ext cx="1252400" cy="1366876"/>
            </a:xfrm>
            <a:custGeom>
              <a:avLst/>
              <a:gdLst/>
              <a:ahLst/>
              <a:cxnLst/>
              <a:rect r="r" b="b" t="t" l="l"/>
              <a:pathLst>
                <a:path h="1366876" w="1252400">
                  <a:moveTo>
                    <a:pt x="0" y="0"/>
                  </a:moveTo>
                  <a:lnTo>
                    <a:pt x="1252400" y="0"/>
                  </a:lnTo>
                  <a:lnTo>
                    <a:pt x="1252400" y="1366875"/>
                  </a:lnTo>
                  <a:lnTo>
                    <a:pt x="0" y="136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1368770">
              <a:off x="861722" y="3866888"/>
              <a:ext cx="711711" cy="776766"/>
            </a:xfrm>
            <a:custGeom>
              <a:avLst/>
              <a:gdLst/>
              <a:ahLst/>
              <a:cxnLst/>
              <a:rect r="r" b="b" t="t" l="l"/>
              <a:pathLst>
                <a:path h="776766" w="711711">
                  <a:moveTo>
                    <a:pt x="0" y="0"/>
                  </a:moveTo>
                  <a:lnTo>
                    <a:pt x="711712" y="0"/>
                  </a:lnTo>
                  <a:lnTo>
                    <a:pt x="711712" y="776765"/>
                  </a:lnTo>
                  <a:lnTo>
                    <a:pt x="0" y="776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736148">
              <a:off x="1887250" y="4499933"/>
              <a:ext cx="610280" cy="666063"/>
            </a:xfrm>
            <a:custGeom>
              <a:avLst/>
              <a:gdLst/>
              <a:ahLst/>
              <a:cxnLst/>
              <a:rect r="r" b="b" t="t" l="l"/>
              <a:pathLst>
                <a:path h="666063" w="610280">
                  <a:moveTo>
                    <a:pt x="0" y="0"/>
                  </a:moveTo>
                  <a:lnTo>
                    <a:pt x="610280" y="0"/>
                  </a:lnTo>
                  <a:lnTo>
                    <a:pt x="610280" y="666063"/>
                  </a:lnTo>
                  <a:lnTo>
                    <a:pt x="0" y="666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256182">
              <a:off x="151246" y="4418425"/>
              <a:ext cx="933699" cy="1019044"/>
            </a:xfrm>
            <a:custGeom>
              <a:avLst/>
              <a:gdLst/>
              <a:ahLst/>
              <a:cxnLst/>
              <a:rect r="r" b="b" t="t" l="l"/>
              <a:pathLst>
                <a:path h="1019044" w="933699">
                  <a:moveTo>
                    <a:pt x="0" y="0"/>
                  </a:moveTo>
                  <a:lnTo>
                    <a:pt x="933698" y="0"/>
                  </a:lnTo>
                  <a:lnTo>
                    <a:pt x="933698" y="1019044"/>
                  </a:lnTo>
                  <a:lnTo>
                    <a:pt x="0" y="1019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2321713">
              <a:off x="772234" y="1035466"/>
              <a:ext cx="1252400" cy="1366876"/>
            </a:xfrm>
            <a:custGeom>
              <a:avLst/>
              <a:gdLst/>
              <a:ahLst/>
              <a:cxnLst/>
              <a:rect r="r" b="b" t="t" l="l"/>
              <a:pathLst>
                <a:path h="1366876" w="1252400">
                  <a:moveTo>
                    <a:pt x="0" y="0"/>
                  </a:moveTo>
                  <a:lnTo>
                    <a:pt x="1252400" y="0"/>
                  </a:lnTo>
                  <a:lnTo>
                    <a:pt x="1252400" y="1366876"/>
                  </a:lnTo>
                  <a:lnTo>
                    <a:pt x="0" y="136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1256182">
              <a:off x="1847593" y="133180"/>
              <a:ext cx="933699" cy="1019044"/>
            </a:xfrm>
            <a:custGeom>
              <a:avLst/>
              <a:gdLst/>
              <a:ahLst/>
              <a:cxnLst/>
              <a:rect r="r" b="b" t="t" l="l"/>
              <a:pathLst>
                <a:path h="1019044" w="933699">
                  <a:moveTo>
                    <a:pt x="0" y="0"/>
                  </a:moveTo>
                  <a:lnTo>
                    <a:pt x="933698" y="0"/>
                  </a:lnTo>
                  <a:lnTo>
                    <a:pt x="933698" y="1019044"/>
                  </a:lnTo>
                  <a:lnTo>
                    <a:pt x="0" y="1019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736148">
              <a:off x="862011" y="191851"/>
              <a:ext cx="610280" cy="666063"/>
            </a:xfrm>
            <a:custGeom>
              <a:avLst/>
              <a:gdLst/>
              <a:ahLst/>
              <a:cxnLst/>
              <a:rect r="r" b="b" t="t" l="l"/>
              <a:pathLst>
                <a:path h="666063" w="610280">
                  <a:moveTo>
                    <a:pt x="0" y="0"/>
                  </a:moveTo>
                  <a:lnTo>
                    <a:pt x="610280" y="0"/>
                  </a:lnTo>
                  <a:lnTo>
                    <a:pt x="610280" y="666063"/>
                  </a:lnTo>
                  <a:lnTo>
                    <a:pt x="0" y="666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606742">
            <a:off x="14631823" y="1519236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6092774" y="3040907"/>
            <a:ext cx="1971611" cy="3150820"/>
            <a:chOff x="0" y="0"/>
            <a:chExt cx="2628814" cy="4201093"/>
          </a:xfrm>
        </p:grpSpPr>
        <p:sp>
          <p:nvSpPr>
            <p:cNvPr name="Freeform 25" id="25"/>
            <p:cNvSpPr/>
            <p:nvPr/>
          </p:nvSpPr>
          <p:spPr>
            <a:xfrm flipH="false" flipV="false" rot="1380994">
              <a:off x="1110266" y="880149"/>
              <a:ext cx="1074211" cy="1059441"/>
            </a:xfrm>
            <a:custGeom>
              <a:avLst/>
              <a:gdLst/>
              <a:ahLst/>
              <a:cxnLst/>
              <a:rect r="r" b="b" t="t" l="l"/>
              <a:pathLst>
                <a:path h="1059441" w="1074211">
                  <a:moveTo>
                    <a:pt x="0" y="0"/>
                  </a:moveTo>
                  <a:lnTo>
                    <a:pt x="1074211" y="0"/>
                  </a:lnTo>
                  <a:lnTo>
                    <a:pt x="1074211" y="1059441"/>
                  </a:lnTo>
                  <a:lnTo>
                    <a:pt x="0" y="1059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1380994">
              <a:off x="1506387" y="2221586"/>
              <a:ext cx="730656" cy="720610"/>
            </a:xfrm>
            <a:custGeom>
              <a:avLst/>
              <a:gdLst/>
              <a:ahLst/>
              <a:cxnLst/>
              <a:rect r="r" b="b" t="t" l="l"/>
              <a:pathLst>
                <a:path h="720610" w="730656">
                  <a:moveTo>
                    <a:pt x="0" y="0"/>
                  </a:moveTo>
                  <a:lnTo>
                    <a:pt x="730656" y="0"/>
                  </a:lnTo>
                  <a:lnTo>
                    <a:pt x="730656" y="720610"/>
                  </a:lnTo>
                  <a:lnTo>
                    <a:pt x="0" y="720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3212703">
              <a:off x="141548" y="1533184"/>
              <a:ext cx="730656" cy="720610"/>
            </a:xfrm>
            <a:custGeom>
              <a:avLst/>
              <a:gdLst/>
              <a:ahLst/>
              <a:cxnLst/>
              <a:rect r="r" b="b" t="t" l="l"/>
              <a:pathLst>
                <a:path h="720610" w="730656">
                  <a:moveTo>
                    <a:pt x="0" y="0"/>
                  </a:moveTo>
                  <a:lnTo>
                    <a:pt x="730657" y="0"/>
                  </a:lnTo>
                  <a:lnTo>
                    <a:pt x="730657" y="720610"/>
                  </a:lnTo>
                  <a:lnTo>
                    <a:pt x="0" y="720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1380994">
              <a:off x="296394" y="2647663"/>
              <a:ext cx="420965" cy="415177"/>
            </a:xfrm>
            <a:custGeom>
              <a:avLst/>
              <a:gdLst/>
              <a:ahLst/>
              <a:cxnLst/>
              <a:rect r="r" b="b" t="t" l="l"/>
              <a:pathLst>
                <a:path h="415177" w="420965">
                  <a:moveTo>
                    <a:pt x="0" y="0"/>
                  </a:moveTo>
                  <a:lnTo>
                    <a:pt x="420965" y="0"/>
                  </a:lnTo>
                  <a:lnTo>
                    <a:pt x="420965" y="415177"/>
                  </a:lnTo>
                  <a:lnTo>
                    <a:pt x="0" y="415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1380994">
              <a:off x="876456" y="3017161"/>
              <a:ext cx="1036272" cy="1022023"/>
            </a:xfrm>
            <a:custGeom>
              <a:avLst/>
              <a:gdLst/>
              <a:ahLst/>
              <a:cxnLst/>
              <a:rect r="r" b="b" t="t" l="l"/>
              <a:pathLst>
                <a:path h="1022023" w="1036272">
                  <a:moveTo>
                    <a:pt x="0" y="0"/>
                  </a:moveTo>
                  <a:lnTo>
                    <a:pt x="1036272" y="0"/>
                  </a:lnTo>
                  <a:lnTo>
                    <a:pt x="1036272" y="1022023"/>
                  </a:lnTo>
                  <a:lnTo>
                    <a:pt x="0" y="1022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1380994">
              <a:off x="2143438" y="266875"/>
              <a:ext cx="420965" cy="415177"/>
            </a:xfrm>
            <a:custGeom>
              <a:avLst/>
              <a:gdLst/>
              <a:ahLst/>
              <a:cxnLst/>
              <a:rect r="r" b="b" t="t" l="l"/>
              <a:pathLst>
                <a:path h="415177" w="420965">
                  <a:moveTo>
                    <a:pt x="0" y="0"/>
                  </a:moveTo>
                  <a:lnTo>
                    <a:pt x="420966" y="0"/>
                  </a:lnTo>
                  <a:lnTo>
                    <a:pt x="420966" y="415178"/>
                  </a:lnTo>
                  <a:lnTo>
                    <a:pt x="0" y="415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1380994">
              <a:off x="343779" y="114159"/>
              <a:ext cx="730656" cy="720610"/>
            </a:xfrm>
            <a:custGeom>
              <a:avLst/>
              <a:gdLst/>
              <a:ahLst/>
              <a:cxnLst/>
              <a:rect r="r" b="b" t="t" l="l"/>
              <a:pathLst>
                <a:path h="720610" w="730656">
                  <a:moveTo>
                    <a:pt x="0" y="0"/>
                  </a:moveTo>
                  <a:lnTo>
                    <a:pt x="730656" y="0"/>
                  </a:lnTo>
                  <a:lnTo>
                    <a:pt x="730656" y="720610"/>
                  </a:lnTo>
                  <a:lnTo>
                    <a:pt x="0" y="720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6591104" y="5203701"/>
            <a:ext cx="3424627" cy="3087934"/>
            <a:chOff x="0" y="0"/>
            <a:chExt cx="4566170" cy="4117245"/>
          </a:xfrm>
        </p:grpSpPr>
        <p:sp>
          <p:nvSpPr>
            <p:cNvPr name="Freeform 33" id="33"/>
            <p:cNvSpPr/>
            <p:nvPr/>
          </p:nvSpPr>
          <p:spPr>
            <a:xfrm flipH="false" flipV="false" rot="1537619">
              <a:off x="861969" y="493849"/>
              <a:ext cx="894458" cy="1190626"/>
            </a:xfrm>
            <a:custGeom>
              <a:avLst/>
              <a:gdLst/>
              <a:ahLst/>
              <a:cxnLst/>
              <a:rect r="r" b="b" t="t" l="l"/>
              <a:pathLst>
                <a:path h="1190626" w="894458">
                  <a:moveTo>
                    <a:pt x="0" y="0"/>
                  </a:moveTo>
                  <a:lnTo>
                    <a:pt x="894458" y="0"/>
                  </a:lnTo>
                  <a:lnTo>
                    <a:pt x="894458" y="1190626"/>
                  </a:lnTo>
                  <a:lnTo>
                    <a:pt x="0" y="1190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170005">
              <a:off x="1980115" y="1027034"/>
              <a:ext cx="1190448" cy="1584623"/>
            </a:xfrm>
            <a:custGeom>
              <a:avLst/>
              <a:gdLst/>
              <a:ahLst/>
              <a:cxnLst/>
              <a:rect r="r" b="b" t="t" l="l"/>
              <a:pathLst>
                <a:path h="1584623" w="1190448">
                  <a:moveTo>
                    <a:pt x="0" y="0"/>
                  </a:moveTo>
                  <a:lnTo>
                    <a:pt x="1190448" y="0"/>
                  </a:lnTo>
                  <a:lnTo>
                    <a:pt x="1190448" y="1584622"/>
                  </a:lnTo>
                  <a:lnTo>
                    <a:pt x="0" y="1584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-471407">
              <a:off x="998274" y="1838322"/>
              <a:ext cx="894458" cy="1190626"/>
            </a:xfrm>
            <a:custGeom>
              <a:avLst/>
              <a:gdLst/>
              <a:ahLst/>
              <a:cxnLst/>
              <a:rect r="r" b="b" t="t" l="l"/>
              <a:pathLst>
                <a:path h="1190626" w="894458">
                  <a:moveTo>
                    <a:pt x="0" y="0"/>
                  </a:moveTo>
                  <a:lnTo>
                    <a:pt x="894458" y="0"/>
                  </a:lnTo>
                  <a:lnTo>
                    <a:pt x="894458" y="1190627"/>
                  </a:lnTo>
                  <a:lnTo>
                    <a:pt x="0" y="119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-471407">
              <a:off x="3850846" y="1995364"/>
              <a:ext cx="658504" cy="876544"/>
            </a:xfrm>
            <a:custGeom>
              <a:avLst/>
              <a:gdLst/>
              <a:ahLst/>
              <a:cxnLst/>
              <a:rect r="r" b="b" t="t" l="l"/>
              <a:pathLst>
                <a:path h="876544" w="658504">
                  <a:moveTo>
                    <a:pt x="0" y="0"/>
                  </a:moveTo>
                  <a:lnTo>
                    <a:pt x="658504" y="0"/>
                  </a:lnTo>
                  <a:lnTo>
                    <a:pt x="658504" y="876544"/>
                  </a:lnTo>
                  <a:lnTo>
                    <a:pt x="0" y="876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2556081">
              <a:off x="3071650" y="2852958"/>
              <a:ext cx="658504" cy="876544"/>
            </a:xfrm>
            <a:custGeom>
              <a:avLst/>
              <a:gdLst/>
              <a:ahLst/>
              <a:cxnLst/>
              <a:rect r="r" b="b" t="t" l="l"/>
              <a:pathLst>
                <a:path h="876544" w="658504">
                  <a:moveTo>
                    <a:pt x="0" y="0"/>
                  </a:moveTo>
                  <a:lnTo>
                    <a:pt x="658504" y="0"/>
                  </a:lnTo>
                  <a:lnTo>
                    <a:pt x="658504" y="876544"/>
                  </a:lnTo>
                  <a:lnTo>
                    <a:pt x="0" y="876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518309">
              <a:off x="104121" y="65973"/>
              <a:ext cx="440243" cy="586014"/>
            </a:xfrm>
            <a:custGeom>
              <a:avLst/>
              <a:gdLst/>
              <a:ahLst/>
              <a:cxnLst/>
              <a:rect r="r" b="b" t="t" l="l"/>
              <a:pathLst>
                <a:path h="586014" w="440243">
                  <a:moveTo>
                    <a:pt x="0" y="0"/>
                  </a:moveTo>
                  <a:lnTo>
                    <a:pt x="440242" y="0"/>
                  </a:lnTo>
                  <a:lnTo>
                    <a:pt x="440242" y="586013"/>
                  </a:lnTo>
                  <a:lnTo>
                    <a:pt x="0" y="58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471407">
              <a:off x="1860016" y="3199807"/>
              <a:ext cx="658504" cy="876544"/>
            </a:xfrm>
            <a:custGeom>
              <a:avLst/>
              <a:gdLst/>
              <a:ahLst/>
              <a:cxnLst/>
              <a:rect r="r" b="b" t="t" l="l"/>
              <a:pathLst>
                <a:path h="876544" w="658504">
                  <a:moveTo>
                    <a:pt x="0" y="0"/>
                  </a:moveTo>
                  <a:lnTo>
                    <a:pt x="658503" y="0"/>
                  </a:lnTo>
                  <a:lnTo>
                    <a:pt x="658503" y="876544"/>
                  </a:lnTo>
                  <a:lnTo>
                    <a:pt x="0" y="876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-699064" y="4646884"/>
            <a:ext cx="2765933" cy="1842515"/>
            <a:chOff x="0" y="0"/>
            <a:chExt cx="3687911" cy="2456687"/>
          </a:xfrm>
        </p:grpSpPr>
        <p:sp>
          <p:nvSpPr>
            <p:cNvPr name="Freeform 41" id="41"/>
            <p:cNvSpPr/>
            <p:nvPr/>
          </p:nvSpPr>
          <p:spPr>
            <a:xfrm flipH="false" flipV="false" rot="2204106">
              <a:off x="1044527" y="175479"/>
              <a:ext cx="1000877" cy="1247199"/>
            </a:xfrm>
            <a:custGeom>
              <a:avLst/>
              <a:gdLst/>
              <a:ahLst/>
              <a:cxnLst/>
              <a:rect r="r" b="b" t="t" l="l"/>
              <a:pathLst>
                <a:path h="1247199" w="1000877">
                  <a:moveTo>
                    <a:pt x="0" y="0"/>
                  </a:moveTo>
                  <a:lnTo>
                    <a:pt x="1000878" y="0"/>
                  </a:lnTo>
                  <a:lnTo>
                    <a:pt x="1000878" y="1247200"/>
                  </a:lnTo>
                  <a:lnTo>
                    <a:pt x="0" y="1247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824515">
              <a:off x="2214547" y="811268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2" y="0"/>
                  </a:lnTo>
                  <a:lnTo>
                    <a:pt x="643552" y="801933"/>
                  </a:lnTo>
                  <a:lnTo>
                    <a:pt x="0" y="801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824515">
              <a:off x="1567057" y="1589794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2" y="0"/>
                  </a:lnTo>
                  <a:lnTo>
                    <a:pt x="643552" y="801933"/>
                  </a:lnTo>
                  <a:lnTo>
                    <a:pt x="0" y="801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824515">
              <a:off x="86039" y="1031082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1" y="0"/>
                  </a:lnTo>
                  <a:lnTo>
                    <a:pt x="643551" y="801934"/>
                  </a:lnTo>
                  <a:lnTo>
                    <a:pt x="0" y="801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-824515">
              <a:off x="2958321" y="1589794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1" y="0"/>
                  </a:lnTo>
                  <a:lnTo>
                    <a:pt x="643551" y="801933"/>
                  </a:lnTo>
                  <a:lnTo>
                    <a:pt x="0" y="801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6" id="46"/>
            <p:cNvSpPr/>
            <p:nvPr/>
          </p:nvSpPr>
          <p:spPr>
            <a:xfrm flipH="false" flipV="false" rot="-824515">
              <a:off x="2550506" y="64960"/>
              <a:ext cx="643552" cy="801933"/>
            </a:xfrm>
            <a:custGeom>
              <a:avLst/>
              <a:gdLst/>
              <a:ahLst/>
              <a:cxnLst/>
              <a:rect r="r" b="b" t="t" l="l"/>
              <a:pathLst>
                <a:path h="801933" w="643552">
                  <a:moveTo>
                    <a:pt x="0" y="0"/>
                  </a:moveTo>
                  <a:lnTo>
                    <a:pt x="643552" y="0"/>
                  </a:lnTo>
                  <a:lnTo>
                    <a:pt x="643552" y="801934"/>
                  </a:lnTo>
                  <a:lnTo>
                    <a:pt x="0" y="801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47" id="47"/>
          <p:cNvSpPr/>
          <p:nvPr/>
        </p:nvSpPr>
        <p:spPr>
          <a:xfrm flipH="false" flipV="false" rot="6947924">
            <a:off x="3257143" y="4149723"/>
            <a:ext cx="3694619" cy="4589589"/>
          </a:xfrm>
          <a:custGeom>
            <a:avLst/>
            <a:gdLst/>
            <a:ahLst/>
            <a:cxnLst/>
            <a:rect r="r" b="b" t="t" l="l"/>
            <a:pathLst>
              <a:path h="4589589" w="3694619">
                <a:moveTo>
                  <a:pt x="0" y="0"/>
                </a:moveTo>
                <a:lnTo>
                  <a:pt x="3694619" y="0"/>
                </a:lnTo>
                <a:lnTo>
                  <a:pt x="3694619" y="4589589"/>
                </a:lnTo>
                <a:lnTo>
                  <a:pt x="0" y="4589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5306362" y="6958297"/>
            <a:ext cx="2758022" cy="2675282"/>
          </a:xfrm>
          <a:custGeom>
            <a:avLst/>
            <a:gdLst/>
            <a:ahLst/>
            <a:cxnLst/>
            <a:rect r="r" b="b" t="t" l="l"/>
            <a:pathLst>
              <a:path h="2675282" w="2758022">
                <a:moveTo>
                  <a:pt x="0" y="0"/>
                </a:moveTo>
                <a:lnTo>
                  <a:pt x="2758023" y="0"/>
                </a:lnTo>
                <a:lnTo>
                  <a:pt x="2758023" y="2675282"/>
                </a:lnTo>
                <a:lnTo>
                  <a:pt x="0" y="2675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-165561" y="6958297"/>
            <a:ext cx="3430775" cy="3324165"/>
            <a:chOff x="0" y="0"/>
            <a:chExt cx="6878726" cy="6664973"/>
          </a:xfrm>
        </p:grpSpPr>
        <p:sp>
          <p:nvSpPr>
            <p:cNvPr name="Freeform 50" id="50" descr="Un logotipo con un cohete en el centro.  El contenido generado por IA puede ser incorrecto."/>
            <p:cNvSpPr/>
            <p:nvPr/>
          </p:nvSpPr>
          <p:spPr>
            <a:xfrm flipH="false" flipV="false" rot="0">
              <a:off x="0" y="0"/>
              <a:ext cx="6878701" cy="6664960"/>
            </a:xfrm>
            <a:custGeom>
              <a:avLst/>
              <a:gdLst/>
              <a:ahLst/>
              <a:cxnLst/>
              <a:rect r="r" b="b" t="t" l="l"/>
              <a:pathLst>
                <a:path h="6664960" w="6878701">
                  <a:moveTo>
                    <a:pt x="0" y="0"/>
                  </a:moveTo>
                  <a:lnTo>
                    <a:pt x="6878701" y="0"/>
                  </a:lnTo>
                  <a:lnTo>
                    <a:pt x="6878701" y="6664960"/>
                  </a:lnTo>
                  <a:lnTo>
                    <a:pt x="0" y="6664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1281" t="990" r="-4487" b="-52"/>
              </a:stretch>
            </a:blipFill>
          </p:spPr>
        </p:sp>
      </p:grpSp>
      <p:sp>
        <p:nvSpPr>
          <p:cNvPr name="TextBox 51" id="51"/>
          <p:cNvSpPr txBox="true"/>
          <p:nvPr/>
        </p:nvSpPr>
        <p:spPr>
          <a:xfrm rot="0">
            <a:off x="3654282" y="8298062"/>
            <a:ext cx="10979436" cy="133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54"/>
              </a:lnSpc>
            </a:pPr>
            <a:r>
              <a:rPr lang="en-US" sz="4680">
                <a:solidFill>
                  <a:srgbClr val="1800A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REUNIÓN DE PADRES SOBRE TOMA DE DECISIONES COMPARTIDA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7991628" y="9547320"/>
            <a:ext cx="2304744" cy="588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67"/>
              </a:lnSpc>
              <a:spcBef>
                <a:spcPct val="0"/>
              </a:spcBef>
            </a:pPr>
            <a:r>
              <a:rPr lang="en-US" sz="3950">
                <a:solidFill>
                  <a:srgbClr val="1800A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17/03/2026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04368">
            <a:off x="13608495" y="-1673338"/>
            <a:ext cx="5188036" cy="5837453"/>
          </a:xfrm>
          <a:custGeom>
            <a:avLst/>
            <a:gdLst/>
            <a:ahLst/>
            <a:cxnLst/>
            <a:rect r="r" b="b" t="t" l="l"/>
            <a:pathLst>
              <a:path h="5837453" w="5188036">
                <a:moveTo>
                  <a:pt x="0" y="0"/>
                </a:moveTo>
                <a:lnTo>
                  <a:pt x="5188036" y="0"/>
                </a:lnTo>
                <a:lnTo>
                  <a:pt x="5188036" y="5837452"/>
                </a:lnTo>
                <a:lnTo>
                  <a:pt x="0" y="5837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87855">
            <a:off x="16451950" y="6615452"/>
            <a:ext cx="3788972" cy="2548083"/>
          </a:xfrm>
          <a:custGeom>
            <a:avLst/>
            <a:gdLst/>
            <a:ahLst/>
            <a:cxnLst/>
            <a:rect r="r" b="b" t="t" l="l"/>
            <a:pathLst>
              <a:path h="2548083" w="3788972">
                <a:moveTo>
                  <a:pt x="0" y="0"/>
                </a:moveTo>
                <a:lnTo>
                  <a:pt x="3788971" y="0"/>
                </a:lnTo>
                <a:lnTo>
                  <a:pt x="3788971" y="2548083"/>
                </a:lnTo>
                <a:lnTo>
                  <a:pt x="0" y="254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964354">
            <a:off x="11571126" y="1847990"/>
            <a:ext cx="1205382" cy="1149633"/>
          </a:xfrm>
          <a:custGeom>
            <a:avLst/>
            <a:gdLst/>
            <a:ahLst/>
            <a:cxnLst/>
            <a:rect r="r" b="b" t="t" l="l"/>
            <a:pathLst>
              <a:path h="1149633" w="1205382">
                <a:moveTo>
                  <a:pt x="0" y="0"/>
                </a:moveTo>
                <a:lnTo>
                  <a:pt x="1205382" y="0"/>
                </a:lnTo>
                <a:lnTo>
                  <a:pt x="1205382" y="1149634"/>
                </a:lnTo>
                <a:lnTo>
                  <a:pt x="0" y="1149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82630">
            <a:off x="16196540" y="3526154"/>
            <a:ext cx="1889771" cy="2032012"/>
          </a:xfrm>
          <a:custGeom>
            <a:avLst/>
            <a:gdLst/>
            <a:ahLst/>
            <a:cxnLst/>
            <a:rect r="r" b="b" t="t" l="l"/>
            <a:pathLst>
              <a:path h="2032012" w="1889771">
                <a:moveTo>
                  <a:pt x="0" y="0"/>
                </a:moveTo>
                <a:lnTo>
                  <a:pt x="1889771" y="0"/>
                </a:lnTo>
                <a:lnTo>
                  <a:pt x="1889771" y="2032012"/>
                </a:lnTo>
                <a:lnTo>
                  <a:pt x="0" y="2032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17731" y="897399"/>
            <a:ext cx="8115300" cy="2930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11739"/>
              </a:lnSpc>
              <a:spcBef>
                <a:spcPct val="0"/>
              </a:spcBef>
            </a:pPr>
            <a:r>
              <a:rPr lang="en-US" sz="8385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Apoyo al programa y uso de fondos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96683" y="4399768"/>
            <a:ext cx="9748410" cy="3875619"/>
            <a:chOff x="0" y="0"/>
            <a:chExt cx="12997880" cy="5167492"/>
          </a:xfrm>
        </p:grpSpPr>
        <p:sp>
          <p:nvSpPr>
            <p:cNvPr name="Freeform 9" id="9"/>
            <p:cNvSpPr/>
            <p:nvPr/>
          </p:nvSpPr>
          <p:spPr>
            <a:xfrm flipH="false" flipV="false" rot="-5988417">
              <a:off x="159462" y="83945"/>
              <a:ext cx="865021" cy="825014"/>
            </a:xfrm>
            <a:custGeom>
              <a:avLst/>
              <a:gdLst/>
              <a:ahLst/>
              <a:cxnLst/>
              <a:rect r="r" b="b" t="t" l="l"/>
              <a:pathLst>
                <a:path h="825014" w="865021">
                  <a:moveTo>
                    <a:pt x="0" y="0"/>
                  </a:moveTo>
                  <a:lnTo>
                    <a:pt x="865021" y="0"/>
                  </a:lnTo>
                  <a:lnTo>
                    <a:pt x="865021" y="825014"/>
                  </a:lnTo>
                  <a:lnTo>
                    <a:pt x="0" y="825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2142963">
              <a:off x="159462" y="1853607"/>
              <a:ext cx="865021" cy="825014"/>
            </a:xfrm>
            <a:custGeom>
              <a:avLst/>
              <a:gdLst/>
              <a:ahLst/>
              <a:cxnLst/>
              <a:rect r="r" b="b" t="t" l="l"/>
              <a:pathLst>
                <a:path h="825014" w="865021">
                  <a:moveTo>
                    <a:pt x="0" y="0"/>
                  </a:moveTo>
                  <a:lnTo>
                    <a:pt x="865021" y="0"/>
                  </a:lnTo>
                  <a:lnTo>
                    <a:pt x="865021" y="825013"/>
                  </a:lnTo>
                  <a:lnTo>
                    <a:pt x="0" y="825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5948728">
              <a:off x="163603" y="4030401"/>
              <a:ext cx="865021" cy="825014"/>
            </a:xfrm>
            <a:custGeom>
              <a:avLst/>
              <a:gdLst/>
              <a:ahLst/>
              <a:cxnLst/>
              <a:rect r="r" b="b" t="t" l="l"/>
              <a:pathLst>
                <a:path h="825014" w="865021">
                  <a:moveTo>
                    <a:pt x="0" y="0"/>
                  </a:moveTo>
                  <a:lnTo>
                    <a:pt x="865021" y="0"/>
                  </a:lnTo>
                  <a:lnTo>
                    <a:pt x="865021" y="825014"/>
                  </a:lnTo>
                  <a:lnTo>
                    <a:pt x="0" y="825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183945" y="-95250"/>
              <a:ext cx="10232996" cy="14854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¿Cómo podemos aumentar la participación y el compromiso familiar?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183945" y="3978469"/>
              <a:ext cx="11575156" cy="11890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3602"/>
                </a:lnSpc>
                <a:spcBef>
                  <a:spcPct val="0"/>
                </a:spcBef>
              </a:pPr>
              <a:r>
                <a:rPr lang="en-US" sz="2573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¿Está interesado en unirse a nuestro Equipo de Acción de Padres o trabajar con el personal de la escuela en el desarrollo profesional?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183945" y="1994781"/>
              <a:ext cx="11813934" cy="1231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3689"/>
                </a:lnSpc>
                <a:spcBef>
                  <a:spcPct val="0"/>
                </a:spcBef>
              </a:pPr>
              <a:r>
                <a:rPr lang="en-US" sz="2635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¿Está de acuerdo con que las escuelas del Título 1 reúnan parte de sus fondos para apoyar un proyecto o actividad a nivel de distrito?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-1405814" y="9019650"/>
            <a:ext cx="3209932" cy="3117646"/>
          </a:xfrm>
          <a:custGeom>
            <a:avLst/>
            <a:gdLst/>
            <a:ahLst/>
            <a:cxnLst/>
            <a:rect r="r" b="b" t="t" l="l"/>
            <a:pathLst>
              <a:path h="3117646" w="3209932">
                <a:moveTo>
                  <a:pt x="0" y="0"/>
                </a:moveTo>
                <a:lnTo>
                  <a:pt x="3209932" y="0"/>
                </a:lnTo>
                <a:lnTo>
                  <a:pt x="3209932" y="3117646"/>
                </a:lnTo>
                <a:lnTo>
                  <a:pt x="0" y="3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337792">
            <a:off x="1804118" y="9801225"/>
            <a:ext cx="2405221" cy="2336071"/>
          </a:xfrm>
          <a:custGeom>
            <a:avLst/>
            <a:gdLst/>
            <a:ahLst/>
            <a:cxnLst/>
            <a:rect r="r" b="b" t="t" l="l"/>
            <a:pathLst>
              <a:path h="2336071" w="2405221">
                <a:moveTo>
                  <a:pt x="0" y="0"/>
                </a:moveTo>
                <a:lnTo>
                  <a:pt x="2405221" y="0"/>
                </a:lnTo>
                <a:lnTo>
                  <a:pt x="2405221" y="2336071"/>
                </a:lnTo>
                <a:lnTo>
                  <a:pt x="0" y="2336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9337792">
            <a:off x="-1665660" y="6458093"/>
            <a:ext cx="2405221" cy="2336071"/>
          </a:xfrm>
          <a:custGeom>
            <a:avLst/>
            <a:gdLst/>
            <a:ahLst/>
            <a:cxnLst/>
            <a:rect r="r" b="b" t="t" l="l"/>
            <a:pathLst>
              <a:path h="2336071" w="2405221">
                <a:moveTo>
                  <a:pt x="0" y="0"/>
                </a:moveTo>
                <a:lnTo>
                  <a:pt x="2405221" y="0"/>
                </a:lnTo>
                <a:lnTo>
                  <a:pt x="2405221" y="2336071"/>
                </a:lnTo>
                <a:lnTo>
                  <a:pt x="0" y="2336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1039239" y="411562"/>
            <a:ext cx="2476782" cy="2359135"/>
          </a:xfrm>
          <a:custGeom>
            <a:avLst/>
            <a:gdLst/>
            <a:ahLst/>
            <a:cxnLst/>
            <a:rect r="r" b="b" t="t" l="l"/>
            <a:pathLst>
              <a:path h="2359135" w="2476782">
                <a:moveTo>
                  <a:pt x="0" y="0"/>
                </a:moveTo>
                <a:lnTo>
                  <a:pt x="2476782" y="0"/>
                </a:lnTo>
                <a:lnTo>
                  <a:pt x="2476782" y="2359135"/>
                </a:lnTo>
                <a:lnTo>
                  <a:pt x="0" y="2359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271588">
            <a:off x="1429306" y="-637214"/>
            <a:ext cx="1943433" cy="1904564"/>
          </a:xfrm>
          <a:custGeom>
            <a:avLst/>
            <a:gdLst/>
            <a:ahLst/>
            <a:cxnLst/>
            <a:rect r="r" b="b" t="t" l="l"/>
            <a:pathLst>
              <a:path h="1904564" w="1943433">
                <a:moveTo>
                  <a:pt x="0" y="0"/>
                </a:moveTo>
                <a:lnTo>
                  <a:pt x="1943433" y="0"/>
                </a:lnTo>
                <a:lnTo>
                  <a:pt x="1943433" y="1904564"/>
                </a:lnTo>
                <a:lnTo>
                  <a:pt x="0" y="1904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159496" y="3653108"/>
            <a:ext cx="4947125" cy="4947125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10745093" y="8511868"/>
            <a:ext cx="6140247" cy="1111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50"/>
              </a:lnSpc>
            </a:pPr>
            <a:r>
              <a:rPr lang="en-US" sz="3179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Centro de apoyo estudiantil de Lindsey</a:t>
            </a:r>
          </a:p>
          <a:p>
            <a:pPr algn="ctr" marL="0" indent="0" lvl="0">
              <a:lnSpc>
                <a:spcPts val="4450"/>
              </a:lnSpc>
              <a:spcBef>
                <a:spcPct val="0"/>
              </a:spcBef>
            </a:pPr>
            <a:r>
              <a:rPr lang="en-US" sz="3179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(478) 929-7818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-2964354">
            <a:off x="3629168" y="8683483"/>
            <a:ext cx="1205382" cy="1149633"/>
          </a:xfrm>
          <a:custGeom>
            <a:avLst/>
            <a:gdLst/>
            <a:ahLst/>
            <a:cxnLst/>
            <a:rect r="r" b="b" t="t" l="l"/>
            <a:pathLst>
              <a:path h="1149633" w="1205382">
                <a:moveTo>
                  <a:pt x="0" y="0"/>
                </a:moveTo>
                <a:lnTo>
                  <a:pt x="1205382" y="0"/>
                </a:lnTo>
                <a:lnTo>
                  <a:pt x="1205382" y="1149634"/>
                </a:lnTo>
                <a:lnTo>
                  <a:pt x="0" y="1149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2964354">
            <a:off x="7214268" y="8444833"/>
            <a:ext cx="1205382" cy="1149633"/>
          </a:xfrm>
          <a:custGeom>
            <a:avLst/>
            <a:gdLst/>
            <a:ahLst/>
            <a:cxnLst/>
            <a:rect r="r" b="b" t="t" l="l"/>
            <a:pathLst>
              <a:path h="1149633" w="1205382">
                <a:moveTo>
                  <a:pt x="0" y="0"/>
                </a:moveTo>
                <a:lnTo>
                  <a:pt x="1205382" y="0"/>
                </a:lnTo>
                <a:lnTo>
                  <a:pt x="1205382" y="1149633"/>
                </a:lnTo>
                <a:lnTo>
                  <a:pt x="0" y="1149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30149" y="7371866"/>
            <a:ext cx="12897973" cy="2195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04"/>
              </a:lnSpc>
              <a:spcBef>
                <a:spcPct val="0"/>
              </a:spcBef>
            </a:pPr>
            <a:r>
              <a:rPr lang="en-US" sz="4145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Por favor, complete el breve cuestionario de comentarios. Su opinión es fundamental para ayudarnos a mejorar nuestro programa familiar.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140116" y="-1459870"/>
            <a:ext cx="3001360" cy="3070445"/>
          </a:xfrm>
          <a:custGeom>
            <a:avLst/>
            <a:gdLst/>
            <a:ahLst/>
            <a:cxnLst/>
            <a:rect r="r" b="b" t="t" l="l"/>
            <a:pathLst>
              <a:path h="3070445" w="3001360">
                <a:moveTo>
                  <a:pt x="0" y="0"/>
                </a:moveTo>
                <a:lnTo>
                  <a:pt x="3001360" y="0"/>
                </a:lnTo>
                <a:lnTo>
                  <a:pt x="3001360" y="3070445"/>
                </a:lnTo>
                <a:lnTo>
                  <a:pt x="0" y="3070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68105" y="-995763"/>
            <a:ext cx="3911148" cy="3803592"/>
          </a:xfrm>
          <a:custGeom>
            <a:avLst/>
            <a:gdLst/>
            <a:ahLst/>
            <a:cxnLst/>
            <a:rect r="r" b="b" t="t" l="l"/>
            <a:pathLst>
              <a:path h="3803592" w="3911148">
                <a:moveTo>
                  <a:pt x="0" y="0"/>
                </a:moveTo>
                <a:lnTo>
                  <a:pt x="3911148" y="0"/>
                </a:lnTo>
                <a:lnTo>
                  <a:pt x="3911148" y="3803592"/>
                </a:lnTo>
                <a:lnTo>
                  <a:pt x="0" y="3803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561171" y="-1839704"/>
            <a:ext cx="4963142" cy="4956938"/>
          </a:xfrm>
          <a:custGeom>
            <a:avLst/>
            <a:gdLst/>
            <a:ahLst/>
            <a:cxnLst/>
            <a:rect r="r" b="b" t="t" l="l"/>
            <a:pathLst>
              <a:path h="4956938" w="4963142">
                <a:moveTo>
                  <a:pt x="0" y="0"/>
                </a:moveTo>
                <a:lnTo>
                  <a:pt x="4963142" y="0"/>
                </a:lnTo>
                <a:lnTo>
                  <a:pt x="4963142" y="4956938"/>
                </a:lnTo>
                <a:lnTo>
                  <a:pt x="0" y="4956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600494">
            <a:off x="12268805" y="-326813"/>
            <a:ext cx="1017328" cy="1110317"/>
          </a:xfrm>
          <a:custGeom>
            <a:avLst/>
            <a:gdLst/>
            <a:ahLst/>
            <a:cxnLst/>
            <a:rect r="r" b="b" t="t" l="l"/>
            <a:pathLst>
              <a:path h="1110317" w="1017328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022598">
            <a:off x="10710496" y="251347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5" y="0"/>
                </a:lnTo>
                <a:lnTo>
                  <a:pt x="758445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647551">
            <a:off x="11575468" y="-72538"/>
            <a:ext cx="578125" cy="630969"/>
          </a:xfrm>
          <a:custGeom>
            <a:avLst/>
            <a:gdLst/>
            <a:ahLst/>
            <a:cxnLst/>
            <a:rect r="r" b="b" t="t" l="l"/>
            <a:pathLst>
              <a:path h="630969" w="578125">
                <a:moveTo>
                  <a:pt x="0" y="0"/>
                </a:moveTo>
                <a:lnTo>
                  <a:pt x="578125" y="0"/>
                </a:lnTo>
                <a:lnTo>
                  <a:pt x="578125" y="630969"/>
                </a:lnTo>
                <a:lnTo>
                  <a:pt x="0" y="630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600494">
            <a:off x="13312067" y="350875"/>
            <a:ext cx="1017328" cy="1110317"/>
          </a:xfrm>
          <a:custGeom>
            <a:avLst/>
            <a:gdLst/>
            <a:ahLst/>
            <a:cxnLst/>
            <a:rect r="r" b="b" t="t" l="l"/>
            <a:pathLst>
              <a:path h="1110317" w="1017328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022598">
            <a:off x="14189711" y="-185541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542632">
            <a:off x="14558758" y="698987"/>
            <a:ext cx="495732" cy="541045"/>
          </a:xfrm>
          <a:custGeom>
            <a:avLst/>
            <a:gdLst/>
            <a:ahLst/>
            <a:cxnLst/>
            <a:rect r="r" b="b" t="t" l="l"/>
            <a:pathLst>
              <a:path h="541045" w="495732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3348414">
            <a:off x="4691129" y="-392347"/>
            <a:ext cx="750658" cy="935399"/>
          </a:xfrm>
          <a:custGeom>
            <a:avLst/>
            <a:gdLst/>
            <a:ahLst/>
            <a:cxnLst/>
            <a:rect r="r" b="b" t="t" l="l"/>
            <a:pathLst>
              <a:path h="935399" w="750658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319792">
            <a:off x="5426583" y="310432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19792">
            <a:off x="4776832" y="703600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319792">
            <a:off x="3863958" y="-55378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319792">
            <a:off x="5763004" y="1044549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114190">
            <a:off x="16046217" y="7623554"/>
            <a:ext cx="3455281" cy="3887798"/>
          </a:xfrm>
          <a:custGeom>
            <a:avLst/>
            <a:gdLst/>
            <a:ahLst/>
            <a:cxnLst/>
            <a:rect r="r" b="b" t="t" l="l"/>
            <a:pathLst>
              <a:path h="3887798" w="3455281">
                <a:moveTo>
                  <a:pt x="0" y="0"/>
                </a:moveTo>
                <a:lnTo>
                  <a:pt x="3455281" y="0"/>
                </a:lnTo>
                <a:lnTo>
                  <a:pt x="3455281" y="3887798"/>
                </a:lnTo>
                <a:lnTo>
                  <a:pt x="0" y="38877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3435726">
            <a:off x="-1293826" y="7542160"/>
            <a:ext cx="4133250" cy="4050585"/>
          </a:xfrm>
          <a:custGeom>
            <a:avLst/>
            <a:gdLst/>
            <a:ahLst/>
            <a:cxnLst/>
            <a:rect r="r" b="b" t="t" l="l"/>
            <a:pathLst>
              <a:path h="4050585" w="4133250">
                <a:moveTo>
                  <a:pt x="0" y="0"/>
                </a:moveTo>
                <a:lnTo>
                  <a:pt x="4133250" y="0"/>
                </a:lnTo>
                <a:lnTo>
                  <a:pt x="4133250" y="4050585"/>
                </a:lnTo>
                <a:lnTo>
                  <a:pt x="0" y="40505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395670" y="3534026"/>
            <a:ext cx="3496660" cy="3479177"/>
          </a:xfrm>
          <a:custGeom>
            <a:avLst/>
            <a:gdLst/>
            <a:ahLst/>
            <a:cxnLst/>
            <a:rect r="r" b="b" t="t" l="l"/>
            <a:pathLst>
              <a:path h="3479177" w="3496660">
                <a:moveTo>
                  <a:pt x="0" y="0"/>
                </a:moveTo>
                <a:lnTo>
                  <a:pt x="3496660" y="0"/>
                </a:lnTo>
                <a:lnTo>
                  <a:pt x="3496660" y="3479177"/>
                </a:lnTo>
                <a:lnTo>
                  <a:pt x="0" y="3479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933603" y="1781416"/>
            <a:ext cx="10182388" cy="952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74"/>
              </a:lnSpc>
              <a:spcBef>
                <a:spcPct val="0"/>
              </a:spcBef>
            </a:pPr>
            <a:r>
              <a:rPr lang="en-US" sz="5624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Formulario de entrada de los padres</a:t>
            </a:r>
          </a:p>
        </p:txBody>
      </p: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38851" y="1832327"/>
            <a:ext cx="8186692" cy="4055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693"/>
              </a:lnSpc>
              <a:spcBef>
                <a:spcPct val="0"/>
              </a:spcBef>
            </a:pPr>
            <a:r>
              <a:rPr lang="en-US" sz="14067" spc="1631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¡Gracias!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2433799">
            <a:off x="9729031" y="1461798"/>
            <a:ext cx="3805652" cy="2778126"/>
          </a:xfrm>
          <a:custGeom>
            <a:avLst/>
            <a:gdLst/>
            <a:ahLst/>
            <a:cxnLst/>
            <a:rect r="r" b="b" t="t" l="l"/>
            <a:pathLst>
              <a:path h="2778126" w="3805652">
                <a:moveTo>
                  <a:pt x="0" y="0"/>
                </a:moveTo>
                <a:lnTo>
                  <a:pt x="3805651" y="0"/>
                </a:lnTo>
                <a:lnTo>
                  <a:pt x="3805651" y="2778126"/>
                </a:lnTo>
                <a:lnTo>
                  <a:pt x="0" y="2778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284543">
            <a:off x="1615662" y="-774553"/>
            <a:ext cx="5129257" cy="3449425"/>
          </a:xfrm>
          <a:custGeom>
            <a:avLst/>
            <a:gdLst/>
            <a:ahLst/>
            <a:cxnLst/>
            <a:rect r="r" b="b" t="t" l="l"/>
            <a:pathLst>
              <a:path h="3449425" w="5129257">
                <a:moveTo>
                  <a:pt x="0" y="0"/>
                </a:moveTo>
                <a:lnTo>
                  <a:pt x="5129256" y="0"/>
                </a:lnTo>
                <a:lnTo>
                  <a:pt x="5129256" y="3449425"/>
                </a:lnTo>
                <a:lnTo>
                  <a:pt x="0" y="3449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82630">
            <a:off x="16191299" y="-1086159"/>
            <a:ext cx="3795735" cy="4081435"/>
          </a:xfrm>
          <a:custGeom>
            <a:avLst/>
            <a:gdLst/>
            <a:ahLst/>
            <a:cxnLst/>
            <a:rect r="r" b="b" t="t" l="l"/>
            <a:pathLst>
              <a:path h="4081435" w="3795735">
                <a:moveTo>
                  <a:pt x="0" y="0"/>
                </a:moveTo>
                <a:lnTo>
                  <a:pt x="3795734" y="0"/>
                </a:lnTo>
                <a:lnTo>
                  <a:pt x="3795734" y="4081435"/>
                </a:lnTo>
                <a:lnTo>
                  <a:pt x="0" y="4081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06742">
            <a:off x="13657632" y="916631"/>
            <a:ext cx="646137" cy="616253"/>
          </a:xfrm>
          <a:custGeom>
            <a:avLst/>
            <a:gdLst/>
            <a:ahLst/>
            <a:cxnLst/>
            <a:rect r="r" b="b" t="t" l="l"/>
            <a:pathLst>
              <a:path h="616253" w="646137">
                <a:moveTo>
                  <a:pt x="0" y="0"/>
                </a:moveTo>
                <a:lnTo>
                  <a:pt x="646137" y="0"/>
                </a:lnTo>
                <a:lnTo>
                  <a:pt x="646137" y="616253"/>
                </a:lnTo>
                <a:lnTo>
                  <a:pt x="0" y="616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988417">
            <a:off x="14645587" y="507468"/>
            <a:ext cx="880912" cy="840170"/>
          </a:xfrm>
          <a:custGeom>
            <a:avLst/>
            <a:gdLst/>
            <a:ahLst/>
            <a:cxnLst/>
            <a:rect r="r" b="b" t="t" l="l"/>
            <a:pathLst>
              <a:path h="840170" w="880912">
                <a:moveTo>
                  <a:pt x="0" y="0"/>
                </a:moveTo>
                <a:lnTo>
                  <a:pt x="880913" y="0"/>
                </a:lnTo>
                <a:lnTo>
                  <a:pt x="880913" y="840170"/>
                </a:lnTo>
                <a:lnTo>
                  <a:pt x="0" y="840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392990">
            <a:off x="12999402" y="72844"/>
            <a:ext cx="734654" cy="700676"/>
          </a:xfrm>
          <a:custGeom>
            <a:avLst/>
            <a:gdLst/>
            <a:ahLst/>
            <a:cxnLst/>
            <a:rect r="r" b="b" t="t" l="l"/>
            <a:pathLst>
              <a:path h="700676" w="734654">
                <a:moveTo>
                  <a:pt x="0" y="0"/>
                </a:moveTo>
                <a:lnTo>
                  <a:pt x="734653" y="0"/>
                </a:lnTo>
                <a:lnTo>
                  <a:pt x="734653" y="700675"/>
                </a:lnTo>
                <a:lnTo>
                  <a:pt x="0" y="700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606742">
            <a:off x="12015597" y="205038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06742">
            <a:off x="13752457" y="220186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3681738">
            <a:off x="7511490" y="-294898"/>
            <a:ext cx="3265020" cy="3191557"/>
          </a:xfrm>
          <a:custGeom>
            <a:avLst/>
            <a:gdLst/>
            <a:ahLst/>
            <a:cxnLst/>
            <a:rect r="r" b="b" t="t" l="l"/>
            <a:pathLst>
              <a:path h="3191557" w="3265020">
                <a:moveTo>
                  <a:pt x="3265020" y="0"/>
                </a:moveTo>
                <a:lnTo>
                  <a:pt x="0" y="0"/>
                </a:lnTo>
                <a:lnTo>
                  <a:pt x="0" y="3191557"/>
                </a:lnTo>
                <a:lnTo>
                  <a:pt x="3265020" y="3191557"/>
                </a:lnTo>
                <a:lnTo>
                  <a:pt x="326502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321713">
            <a:off x="-156464" y="2460158"/>
            <a:ext cx="1017328" cy="1110317"/>
          </a:xfrm>
          <a:custGeom>
            <a:avLst/>
            <a:gdLst/>
            <a:ahLst/>
            <a:cxnLst/>
            <a:rect r="r" b="b" t="t" l="l"/>
            <a:pathLst>
              <a:path h="1110317" w="1017328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256182">
            <a:off x="1226207" y="3084604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6" y="0"/>
                </a:lnTo>
                <a:lnTo>
                  <a:pt x="758446" y="827771"/>
                </a:lnTo>
                <a:lnTo>
                  <a:pt x="0" y="8277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368770">
            <a:off x="308104" y="3579412"/>
            <a:ext cx="578125" cy="630969"/>
          </a:xfrm>
          <a:custGeom>
            <a:avLst/>
            <a:gdLst/>
            <a:ahLst/>
            <a:cxnLst/>
            <a:rect r="r" b="b" t="t" l="l"/>
            <a:pathLst>
              <a:path h="630969" w="578125">
                <a:moveTo>
                  <a:pt x="0" y="0"/>
                </a:moveTo>
                <a:lnTo>
                  <a:pt x="578125" y="0"/>
                </a:lnTo>
                <a:lnTo>
                  <a:pt x="578125" y="630969"/>
                </a:lnTo>
                <a:lnTo>
                  <a:pt x="0" y="6309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736148">
            <a:off x="1141142" y="4093636"/>
            <a:ext cx="495732" cy="541045"/>
          </a:xfrm>
          <a:custGeom>
            <a:avLst/>
            <a:gdLst/>
            <a:ahLst/>
            <a:cxnLst/>
            <a:rect r="r" b="b" t="t" l="l"/>
            <a:pathLst>
              <a:path h="541045" w="495732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256182">
            <a:off x="-269018" y="4027428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204106">
            <a:off x="1157611" y="8536547"/>
            <a:ext cx="750658" cy="935399"/>
          </a:xfrm>
          <a:custGeom>
            <a:avLst/>
            <a:gdLst/>
            <a:ahLst/>
            <a:cxnLst/>
            <a:rect r="r" b="b" t="t" l="l"/>
            <a:pathLst>
              <a:path h="935399" w="750658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824515">
            <a:off x="2035126" y="9013389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824515">
            <a:off x="1549509" y="9597283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824515">
            <a:off x="438745" y="9178249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1"/>
                </a:lnTo>
                <a:lnTo>
                  <a:pt x="0" y="6014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2321713">
            <a:off x="235412" y="1279442"/>
            <a:ext cx="1017328" cy="1110317"/>
          </a:xfrm>
          <a:custGeom>
            <a:avLst/>
            <a:gdLst/>
            <a:ahLst/>
            <a:cxnLst/>
            <a:rect r="r" b="b" t="t" l="l"/>
            <a:pathLst>
              <a:path h="1110317" w="1017328">
                <a:moveTo>
                  <a:pt x="0" y="0"/>
                </a:moveTo>
                <a:lnTo>
                  <a:pt x="1017328" y="0"/>
                </a:lnTo>
                <a:lnTo>
                  <a:pt x="1017328" y="1110316"/>
                </a:lnTo>
                <a:lnTo>
                  <a:pt x="0" y="11103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1256182">
            <a:off x="1108929" y="546512"/>
            <a:ext cx="758446" cy="827772"/>
          </a:xfrm>
          <a:custGeom>
            <a:avLst/>
            <a:gdLst/>
            <a:ahLst/>
            <a:cxnLst/>
            <a:rect r="r" b="b" t="t" l="l"/>
            <a:pathLst>
              <a:path h="827772" w="758446">
                <a:moveTo>
                  <a:pt x="0" y="0"/>
                </a:moveTo>
                <a:lnTo>
                  <a:pt x="758445" y="0"/>
                </a:lnTo>
                <a:lnTo>
                  <a:pt x="758445" y="827772"/>
                </a:lnTo>
                <a:lnTo>
                  <a:pt x="0" y="827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736148">
            <a:off x="308339" y="594171"/>
            <a:ext cx="495732" cy="541045"/>
          </a:xfrm>
          <a:custGeom>
            <a:avLst/>
            <a:gdLst/>
            <a:ahLst/>
            <a:cxnLst/>
            <a:rect r="r" b="b" t="t" l="l"/>
            <a:pathLst>
              <a:path h="541045" w="495732">
                <a:moveTo>
                  <a:pt x="0" y="0"/>
                </a:moveTo>
                <a:lnTo>
                  <a:pt x="495732" y="0"/>
                </a:lnTo>
                <a:lnTo>
                  <a:pt x="495732" y="541045"/>
                </a:lnTo>
                <a:lnTo>
                  <a:pt x="0" y="5410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606742">
            <a:off x="14631823" y="1519236"/>
            <a:ext cx="457444" cy="436287"/>
          </a:xfrm>
          <a:custGeom>
            <a:avLst/>
            <a:gdLst/>
            <a:ahLst/>
            <a:cxnLst/>
            <a:rect r="r" b="b" t="t" l="l"/>
            <a:pathLst>
              <a:path h="436287" w="457444">
                <a:moveTo>
                  <a:pt x="0" y="0"/>
                </a:moveTo>
                <a:lnTo>
                  <a:pt x="457444" y="0"/>
                </a:lnTo>
                <a:lnTo>
                  <a:pt x="457444" y="436287"/>
                </a:lnTo>
                <a:lnTo>
                  <a:pt x="0" y="436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6574577" y="3015316"/>
            <a:ext cx="1369447" cy="2307329"/>
            <a:chOff x="0" y="0"/>
            <a:chExt cx="1825929" cy="3076439"/>
          </a:xfrm>
        </p:grpSpPr>
        <p:sp>
          <p:nvSpPr>
            <p:cNvPr name="Freeform 27" id="27"/>
            <p:cNvSpPr/>
            <p:nvPr/>
          </p:nvSpPr>
          <p:spPr>
            <a:xfrm flipH="false" flipV="false" rot="1380994">
              <a:off x="1470491" y="133808"/>
              <a:ext cx="308271" cy="304032"/>
            </a:xfrm>
            <a:custGeom>
              <a:avLst/>
              <a:gdLst/>
              <a:ahLst/>
              <a:cxnLst/>
              <a:rect r="r" b="b" t="t" l="l"/>
              <a:pathLst>
                <a:path h="304032" w="308271">
                  <a:moveTo>
                    <a:pt x="0" y="0"/>
                  </a:moveTo>
                  <a:lnTo>
                    <a:pt x="308271" y="0"/>
                  </a:lnTo>
                  <a:lnTo>
                    <a:pt x="308271" y="304032"/>
                  </a:lnTo>
                  <a:lnTo>
                    <a:pt x="0" y="304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1380994">
              <a:off x="813042" y="644529"/>
              <a:ext cx="786639" cy="775823"/>
            </a:xfrm>
            <a:custGeom>
              <a:avLst/>
              <a:gdLst/>
              <a:ahLst/>
              <a:cxnLst/>
              <a:rect r="r" b="b" t="t" l="l"/>
              <a:pathLst>
                <a:path h="775823" w="786639">
                  <a:moveTo>
                    <a:pt x="0" y="0"/>
                  </a:moveTo>
                  <a:lnTo>
                    <a:pt x="786640" y="0"/>
                  </a:lnTo>
                  <a:lnTo>
                    <a:pt x="786640" y="775823"/>
                  </a:lnTo>
                  <a:lnTo>
                    <a:pt x="0" y="775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1380994">
              <a:off x="1103120" y="1626856"/>
              <a:ext cx="535056" cy="527699"/>
            </a:xfrm>
            <a:custGeom>
              <a:avLst/>
              <a:gdLst/>
              <a:ahLst/>
              <a:cxnLst/>
              <a:rect r="r" b="b" t="t" l="l"/>
              <a:pathLst>
                <a:path h="527699" w="535056">
                  <a:moveTo>
                    <a:pt x="0" y="0"/>
                  </a:moveTo>
                  <a:lnTo>
                    <a:pt x="535055" y="0"/>
                  </a:lnTo>
                  <a:lnTo>
                    <a:pt x="535055" y="527699"/>
                  </a:lnTo>
                  <a:lnTo>
                    <a:pt x="0" y="52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3212703">
              <a:off x="103655" y="1122743"/>
              <a:ext cx="535056" cy="527699"/>
            </a:xfrm>
            <a:custGeom>
              <a:avLst/>
              <a:gdLst/>
              <a:ahLst/>
              <a:cxnLst/>
              <a:rect r="r" b="b" t="t" l="l"/>
              <a:pathLst>
                <a:path h="527699" w="535056">
                  <a:moveTo>
                    <a:pt x="0" y="0"/>
                  </a:moveTo>
                  <a:lnTo>
                    <a:pt x="535056" y="0"/>
                  </a:lnTo>
                  <a:lnTo>
                    <a:pt x="535056" y="527699"/>
                  </a:lnTo>
                  <a:lnTo>
                    <a:pt x="0" y="52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1380994">
              <a:off x="217048" y="1938870"/>
              <a:ext cx="308271" cy="304032"/>
            </a:xfrm>
            <a:custGeom>
              <a:avLst/>
              <a:gdLst/>
              <a:ahLst/>
              <a:cxnLst/>
              <a:rect r="r" b="b" t="t" l="l"/>
              <a:pathLst>
                <a:path h="304032" w="308271">
                  <a:moveTo>
                    <a:pt x="0" y="0"/>
                  </a:moveTo>
                  <a:lnTo>
                    <a:pt x="308271" y="0"/>
                  </a:lnTo>
                  <a:lnTo>
                    <a:pt x="308271" y="304032"/>
                  </a:lnTo>
                  <a:lnTo>
                    <a:pt x="0" y="304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1380994">
              <a:off x="641824" y="2209451"/>
              <a:ext cx="758856" cy="748422"/>
            </a:xfrm>
            <a:custGeom>
              <a:avLst/>
              <a:gdLst/>
              <a:ahLst/>
              <a:cxnLst/>
              <a:rect r="r" b="b" t="t" l="l"/>
              <a:pathLst>
                <a:path h="748422" w="758856">
                  <a:moveTo>
                    <a:pt x="0" y="0"/>
                  </a:moveTo>
                  <a:lnTo>
                    <a:pt x="758857" y="0"/>
                  </a:lnTo>
                  <a:lnTo>
                    <a:pt x="758857" y="748423"/>
                  </a:lnTo>
                  <a:lnTo>
                    <a:pt x="0" y="748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1380994">
              <a:off x="251747" y="83598"/>
              <a:ext cx="535056" cy="527699"/>
            </a:xfrm>
            <a:custGeom>
              <a:avLst/>
              <a:gdLst/>
              <a:ahLst/>
              <a:cxnLst/>
              <a:rect r="r" b="b" t="t" l="l"/>
              <a:pathLst>
                <a:path h="527699" w="535056">
                  <a:moveTo>
                    <a:pt x="0" y="0"/>
                  </a:moveTo>
                  <a:lnTo>
                    <a:pt x="535056" y="0"/>
                  </a:lnTo>
                  <a:lnTo>
                    <a:pt x="535056" y="527699"/>
                  </a:lnTo>
                  <a:lnTo>
                    <a:pt x="0" y="52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8606624" y="5941851"/>
            <a:ext cx="1943719" cy="1752622"/>
            <a:chOff x="0" y="0"/>
            <a:chExt cx="2591626" cy="2336829"/>
          </a:xfrm>
        </p:grpSpPr>
        <p:sp>
          <p:nvSpPr>
            <p:cNvPr name="Freeform 35" id="35"/>
            <p:cNvSpPr/>
            <p:nvPr/>
          </p:nvSpPr>
          <p:spPr>
            <a:xfrm flipH="false" flipV="false" rot="1537619">
              <a:off x="489229" y="280295"/>
              <a:ext cx="507669" cy="675765"/>
            </a:xfrm>
            <a:custGeom>
              <a:avLst/>
              <a:gdLst/>
              <a:ahLst/>
              <a:cxnLst/>
              <a:rect r="r" b="b" t="t" l="l"/>
              <a:pathLst>
                <a:path h="675765" w="507669">
                  <a:moveTo>
                    <a:pt x="0" y="0"/>
                  </a:moveTo>
                  <a:lnTo>
                    <a:pt x="507668" y="0"/>
                  </a:lnTo>
                  <a:lnTo>
                    <a:pt x="507668" y="675765"/>
                  </a:lnTo>
                  <a:lnTo>
                    <a:pt x="0" y="67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-1170005">
              <a:off x="1123856" y="582915"/>
              <a:ext cx="675664" cy="899386"/>
            </a:xfrm>
            <a:custGeom>
              <a:avLst/>
              <a:gdLst/>
              <a:ahLst/>
              <a:cxnLst/>
              <a:rect r="r" b="b" t="t" l="l"/>
              <a:pathLst>
                <a:path h="899386" w="675664">
                  <a:moveTo>
                    <a:pt x="0" y="0"/>
                  </a:moveTo>
                  <a:lnTo>
                    <a:pt x="675664" y="0"/>
                  </a:lnTo>
                  <a:lnTo>
                    <a:pt x="675664" y="899386"/>
                  </a:lnTo>
                  <a:lnTo>
                    <a:pt x="0" y="899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471407">
              <a:off x="566591" y="1043379"/>
              <a:ext cx="507669" cy="675765"/>
            </a:xfrm>
            <a:custGeom>
              <a:avLst/>
              <a:gdLst/>
              <a:ahLst/>
              <a:cxnLst/>
              <a:rect r="r" b="b" t="t" l="l"/>
              <a:pathLst>
                <a:path h="675765" w="507669">
                  <a:moveTo>
                    <a:pt x="0" y="0"/>
                  </a:moveTo>
                  <a:lnTo>
                    <a:pt x="507669" y="0"/>
                  </a:lnTo>
                  <a:lnTo>
                    <a:pt x="507669" y="675765"/>
                  </a:lnTo>
                  <a:lnTo>
                    <a:pt x="0" y="67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471407">
              <a:off x="2185629" y="1132511"/>
              <a:ext cx="373748" cy="497501"/>
            </a:xfrm>
            <a:custGeom>
              <a:avLst/>
              <a:gdLst/>
              <a:ahLst/>
              <a:cxnLst/>
              <a:rect r="r" b="b" t="t" l="l"/>
              <a:pathLst>
                <a:path h="497501" w="373748">
                  <a:moveTo>
                    <a:pt x="0" y="0"/>
                  </a:moveTo>
                  <a:lnTo>
                    <a:pt x="373748" y="0"/>
                  </a:lnTo>
                  <a:lnTo>
                    <a:pt x="373748" y="497501"/>
                  </a:lnTo>
                  <a:lnTo>
                    <a:pt x="0" y="497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2556081">
              <a:off x="1747383" y="1676432"/>
              <a:ext cx="373748" cy="497501"/>
            </a:xfrm>
            <a:custGeom>
              <a:avLst/>
              <a:gdLst/>
              <a:ahLst/>
              <a:cxnLst/>
              <a:rect r="r" b="b" t="t" l="l"/>
              <a:pathLst>
                <a:path h="497501" w="373748">
                  <a:moveTo>
                    <a:pt x="0" y="0"/>
                  </a:moveTo>
                  <a:lnTo>
                    <a:pt x="373747" y="0"/>
                  </a:lnTo>
                  <a:lnTo>
                    <a:pt x="373747" y="497501"/>
                  </a:lnTo>
                  <a:lnTo>
                    <a:pt x="0" y="497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-1518309">
              <a:off x="59096" y="37444"/>
              <a:ext cx="249869" cy="332604"/>
            </a:xfrm>
            <a:custGeom>
              <a:avLst/>
              <a:gdLst/>
              <a:ahLst/>
              <a:cxnLst/>
              <a:rect r="r" b="b" t="t" l="l"/>
              <a:pathLst>
                <a:path h="332604" w="249869">
                  <a:moveTo>
                    <a:pt x="0" y="0"/>
                  </a:moveTo>
                  <a:lnTo>
                    <a:pt x="249869" y="0"/>
                  </a:lnTo>
                  <a:lnTo>
                    <a:pt x="249869" y="332605"/>
                  </a:lnTo>
                  <a:lnTo>
                    <a:pt x="0" y="332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-471407">
              <a:off x="1055691" y="1816118"/>
              <a:ext cx="373748" cy="497501"/>
            </a:xfrm>
            <a:custGeom>
              <a:avLst/>
              <a:gdLst/>
              <a:ahLst/>
              <a:cxnLst/>
              <a:rect r="r" b="b" t="t" l="l"/>
              <a:pathLst>
                <a:path h="497501" w="373748">
                  <a:moveTo>
                    <a:pt x="0" y="0"/>
                  </a:moveTo>
                  <a:lnTo>
                    <a:pt x="373748" y="0"/>
                  </a:lnTo>
                  <a:lnTo>
                    <a:pt x="373748" y="497501"/>
                  </a:lnTo>
                  <a:lnTo>
                    <a:pt x="0" y="497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42" id="42"/>
          <p:cNvSpPr/>
          <p:nvPr/>
        </p:nvSpPr>
        <p:spPr>
          <a:xfrm flipH="false" flipV="false" rot="-824515">
            <a:off x="2592956" y="9597283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824515">
            <a:off x="2287096" y="8453658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3" y="0"/>
                </a:lnTo>
                <a:lnTo>
                  <a:pt x="482663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6947924">
            <a:off x="3722655" y="4545944"/>
            <a:ext cx="5419085" cy="6731783"/>
          </a:xfrm>
          <a:custGeom>
            <a:avLst/>
            <a:gdLst/>
            <a:ahLst/>
            <a:cxnLst/>
            <a:rect r="r" b="b" t="t" l="l"/>
            <a:pathLst>
              <a:path h="6731783" w="5419085">
                <a:moveTo>
                  <a:pt x="0" y="0"/>
                </a:moveTo>
                <a:lnTo>
                  <a:pt x="5419085" y="0"/>
                </a:lnTo>
                <a:lnTo>
                  <a:pt x="5419085" y="6731782"/>
                </a:lnTo>
                <a:lnTo>
                  <a:pt x="0" y="673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-761255" y="5169544"/>
            <a:ext cx="3037713" cy="2946582"/>
          </a:xfrm>
          <a:custGeom>
            <a:avLst/>
            <a:gdLst/>
            <a:ahLst/>
            <a:cxnLst/>
            <a:rect r="r" b="b" t="t" l="l"/>
            <a:pathLst>
              <a:path h="2946582" w="3037713">
                <a:moveTo>
                  <a:pt x="0" y="0"/>
                </a:moveTo>
                <a:lnTo>
                  <a:pt x="3037713" y="0"/>
                </a:lnTo>
                <a:lnTo>
                  <a:pt x="3037713" y="2946581"/>
                </a:lnTo>
                <a:lnTo>
                  <a:pt x="0" y="2946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5400000">
            <a:off x="11984366" y="5229784"/>
            <a:ext cx="3777755" cy="6350308"/>
          </a:xfrm>
          <a:custGeom>
            <a:avLst/>
            <a:gdLst/>
            <a:ahLst/>
            <a:cxnLst/>
            <a:rect r="r" b="b" t="t" l="l"/>
            <a:pathLst>
              <a:path h="6350308" w="3777755">
                <a:moveTo>
                  <a:pt x="0" y="0"/>
                </a:moveTo>
                <a:lnTo>
                  <a:pt x="3777755" y="0"/>
                </a:lnTo>
                <a:lnTo>
                  <a:pt x="3777755" y="6350307"/>
                </a:lnTo>
                <a:lnTo>
                  <a:pt x="0" y="6350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67256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11060928" y="8546723"/>
            <a:ext cx="5769499" cy="1351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36"/>
              </a:lnSpc>
            </a:pPr>
            <a:r>
              <a:rPr lang="en-US" b="true" sz="3668" u="sng">
                <a:solidFill>
                  <a:srgbClr val="3C4E6A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Daniela.stockton@hcbe.net</a:t>
            </a:r>
          </a:p>
          <a:p>
            <a:pPr algn="ctr" marL="0" indent="0" lvl="0">
              <a:lnSpc>
                <a:spcPts val="5502"/>
              </a:lnSpc>
            </a:pPr>
            <a:r>
              <a:rPr lang="en-US" b="true" sz="3930" u="sng">
                <a:solidFill>
                  <a:srgbClr val="3C4E6A"/>
                </a:solidFill>
                <a:latin typeface="Childos Arabic Bold"/>
                <a:ea typeface="Childos Arabic Bold"/>
                <a:cs typeface="Childos Arabic Bold"/>
                <a:sym typeface="Childos Arabic Bold"/>
                <a:hlinkClick r:id="rId15" tooltip="tel:4789297814"/>
              </a:rPr>
              <a:t>(478) 929-7814 Ext. 2457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702631" y="5276259"/>
            <a:ext cx="8341225" cy="3584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14"/>
              </a:lnSpc>
              <a:spcBef>
                <a:spcPct val="0"/>
              </a:spcBef>
            </a:pPr>
            <a:r>
              <a:rPr lang="en-US" sz="6367">
                <a:solidFill>
                  <a:srgbClr val="FF6600"/>
                </a:solidFill>
                <a:latin typeface="Chewy"/>
                <a:ea typeface="Chewy"/>
                <a:cs typeface="Chewy"/>
                <a:sym typeface="Chewy"/>
              </a:rPr>
              <a:t>Información de contacto de FEL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1741478" y="7496175"/>
            <a:ext cx="4479402" cy="872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07"/>
              </a:lnSpc>
              <a:spcBef>
                <a:spcPct val="0"/>
              </a:spcBef>
            </a:pPr>
            <a:r>
              <a:rPr lang="en-US" b="true" sz="4862">
                <a:solidFill>
                  <a:srgbClr val="3C4E6A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Daniela Stockton</a:t>
            </a:r>
          </a:p>
        </p:txBody>
      </p:sp>
      <p:sp>
        <p:nvSpPr>
          <p:cNvPr name="Freeform 50" id="50"/>
          <p:cNvSpPr/>
          <p:nvPr/>
        </p:nvSpPr>
        <p:spPr>
          <a:xfrm flipH="false" flipV="false" rot="0">
            <a:off x="14312282" y="3423418"/>
            <a:ext cx="1535264" cy="1491126"/>
          </a:xfrm>
          <a:custGeom>
            <a:avLst/>
            <a:gdLst/>
            <a:ahLst/>
            <a:cxnLst/>
            <a:rect r="r" b="b" t="t" l="l"/>
            <a:pathLst>
              <a:path h="1491126" w="1535264">
                <a:moveTo>
                  <a:pt x="0" y="0"/>
                </a:moveTo>
                <a:lnTo>
                  <a:pt x="1535265" y="0"/>
                </a:lnTo>
                <a:lnTo>
                  <a:pt x="1535265" y="1491125"/>
                </a:lnTo>
                <a:lnTo>
                  <a:pt x="0" y="1491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064686">
            <a:off x="-933771" y="955317"/>
            <a:ext cx="8752453" cy="10872613"/>
          </a:xfrm>
          <a:custGeom>
            <a:avLst/>
            <a:gdLst/>
            <a:ahLst/>
            <a:cxnLst/>
            <a:rect r="r" b="b" t="t" l="l"/>
            <a:pathLst>
              <a:path h="10872613" w="8752453">
                <a:moveTo>
                  <a:pt x="0" y="0"/>
                </a:moveTo>
                <a:lnTo>
                  <a:pt x="8752454" y="0"/>
                </a:lnTo>
                <a:lnTo>
                  <a:pt x="8752454" y="10872613"/>
                </a:lnTo>
                <a:lnTo>
                  <a:pt x="0" y="10872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125075" y="890615"/>
            <a:ext cx="7087353" cy="1553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522"/>
              </a:lnSpc>
              <a:spcBef>
                <a:spcPct val="0"/>
              </a:spcBef>
            </a:pPr>
            <a:r>
              <a:rPr lang="en-US" sz="8944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Orden del día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758516" y="2673637"/>
            <a:ext cx="8013965" cy="6939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5484" indent="-347742" lvl="1">
              <a:lnSpc>
                <a:spcPts val="5476"/>
              </a:lnSpc>
              <a:buFont typeface="Arial"/>
              <a:buChar char="•"/>
            </a:pPr>
            <a:r>
              <a:rPr lang="en-US" sz="3221" spc="16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Bienvenida y presentaciones </a:t>
            </a:r>
          </a:p>
          <a:p>
            <a:pPr algn="l" marL="695484" indent="-347742" lvl="1">
              <a:lnSpc>
                <a:spcPts val="5476"/>
              </a:lnSpc>
              <a:buFont typeface="Arial"/>
              <a:buChar char="•"/>
            </a:pPr>
            <a:r>
              <a:rPr lang="en-US" sz="3221" spc="16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Nuestro Programa de Enlace Familiar (aspectos destacados)</a:t>
            </a:r>
          </a:p>
          <a:p>
            <a:pPr algn="l" marL="695484" indent="-347742" lvl="1">
              <a:lnSpc>
                <a:spcPts val="5476"/>
              </a:lnSpc>
              <a:buFont typeface="Arial"/>
              <a:buChar char="•"/>
            </a:pPr>
            <a:r>
              <a:rPr lang="en-US" sz="3221" spc="16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Datos de logros </a:t>
            </a:r>
          </a:p>
          <a:p>
            <a:pPr algn="l" marL="695484" indent="-347742" lvl="1">
              <a:lnSpc>
                <a:spcPts val="5476"/>
              </a:lnSpc>
              <a:buFont typeface="Arial"/>
              <a:buChar char="•"/>
            </a:pPr>
            <a:r>
              <a:rPr lang="en-US" sz="3221" spc="16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Resultados de la encuesta para padres de 2026 </a:t>
            </a:r>
          </a:p>
          <a:p>
            <a:pPr algn="l" marL="695484" indent="-347742" lvl="1">
              <a:lnSpc>
                <a:spcPts val="5476"/>
              </a:lnSpc>
              <a:buFont typeface="Arial"/>
              <a:buChar char="•"/>
            </a:pPr>
            <a:r>
              <a:rPr lang="en-US" sz="3221" spc="16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Plan de participación familiar </a:t>
            </a:r>
          </a:p>
          <a:p>
            <a:pPr algn="l" marL="695484" indent="-347742" lvl="1">
              <a:lnSpc>
                <a:spcPts val="5476"/>
              </a:lnSpc>
              <a:buFont typeface="Arial"/>
              <a:buChar char="•"/>
            </a:pPr>
            <a:r>
              <a:rPr lang="en-US" sz="3221" spc="16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Pacto Escuela-Familia </a:t>
            </a:r>
          </a:p>
          <a:p>
            <a:pPr algn="l" marL="695484" indent="-347742" lvl="1">
              <a:lnSpc>
                <a:spcPts val="5476"/>
              </a:lnSpc>
              <a:buFont typeface="Arial"/>
              <a:buChar char="•"/>
            </a:pPr>
            <a:r>
              <a:rPr lang="en-US" sz="3221" spc="16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Apoyo al programa y uso de fondos</a:t>
            </a:r>
          </a:p>
          <a:p>
            <a:pPr algn="l" marL="695484" indent="-347742" lvl="1">
              <a:lnSpc>
                <a:spcPts val="5476"/>
              </a:lnSpc>
              <a:buFont typeface="Arial"/>
              <a:buChar char="•"/>
            </a:pPr>
            <a:r>
              <a:rPr lang="en-US" sz="3221" spc="16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Formulario de entrada de los padres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2204106">
            <a:off x="3938576" y="239052"/>
            <a:ext cx="750658" cy="935399"/>
          </a:xfrm>
          <a:custGeom>
            <a:avLst/>
            <a:gdLst/>
            <a:ahLst/>
            <a:cxnLst/>
            <a:rect r="r" b="b" t="t" l="l"/>
            <a:pathLst>
              <a:path h="935399" w="750658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24515">
            <a:off x="4816091" y="715893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24515">
            <a:off x="4330473" y="1299788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24515">
            <a:off x="3219709" y="880754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363538">
            <a:off x="-605850" y="263982"/>
            <a:ext cx="3269100" cy="3203718"/>
          </a:xfrm>
          <a:custGeom>
            <a:avLst/>
            <a:gdLst/>
            <a:ahLst/>
            <a:cxnLst/>
            <a:rect r="r" b="b" t="t" l="l"/>
            <a:pathLst>
              <a:path h="3203718" w="3269100">
                <a:moveTo>
                  <a:pt x="0" y="0"/>
                </a:moveTo>
                <a:lnTo>
                  <a:pt x="3269100" y="0"/>
                </a:lnTo>
                <a:lnTo>
                  <a:pt x="3269100" y="3203717"/>
                </a:lnTo>
                <a:lnTo>
                  <a:pt x="0" y="3203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022721" y="9044183"/>
            <a:ext cx="1535264" cy="1491126"/>
          </a:xfrm>
          <a:custGeom>
            <a:avLst/>
            <a:gdLst/>
            <a:ahLst/>
            <a:cxnLst/>
            <a:rect r="r" b="b" t="t" l="l"/>
            <a:pathLst>
              <a:path h="1491126" w="1535264">
                <a:moveTo>
                  <a:pt x="0" y="0"/>
                </a:moveTo>
                <a:lnTo>
                  <a:pt x="1535265" y="0"/>
                </a:lnTo>
                <a:lnTo>
                  <a:pt x="1535265" y="1491125"/>
                </a:lnTo>
                <a:lnTo>
                  <a:pt x="0" y="1491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883993">
            <a:off x="7171424" y="7492086"/>
            <a:ext cx="995635" cy="967011"/>
          </a:xfrm>
          <a:custGeom>
            <a:avLst/>
            <a:gdLst/>
            <a:ahLst/>
            <a:cxnLst/>
            <a:rect r="r" b="b" t="t" l="l"/>
            <a:pathLst>
              <a:path h="967011" w="995635">
                <a:moveTo>
                  <a:pt x="0" y="0"/>
                </a:moveTo>
                <a:lnTo>
                  <a:pt x="995635" y="0"/>
                </a:lnTo>
                <a:lnTo>
                  <a:pt x="995635" y="967011"/>
                </a:lnTo>
                <a:lnTo>
                  <a:pt x="0" y="967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66673">
            <a:off x="8301880" y="8265161"/>
            <a:ext cx="778537" cy="756154"/>
          </a:xfrm>
          <a:custGeom>
            <a:avLst/>
            <a:gdLst/>
            <a:ahLst/>
            <a:cxnLst/>
            <a:rect r="r" b="b" t="t" l="l"/>
            <a:pathLst>
              <a:path h="756154" w="778537">
                <a:moveTo>
                  <a:pt x="0" y="0"/>
                </a:moveTo>
                <a:lnTo>
                  <a:pt x="778537" y="0"/>
                </a:lnTo>
                <a:lnTo>
                  <a:pt x="778537" y="756154"/>
                </a:lnTo>
                <a:lnTo>
                  <a:pt x="0" y="756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548633">
            <a:off x="7457530" y="4369282"/>
            <a:ext cx="626417" cy="597445"/>
          </a:xfrm>
          <a:custGeom>
            <a:avLst/>
            <a:gdLst/>
            <a:ahLst/>
            <a:cxnLst/>
            <a:rect r="r" b="b" t="t" l="l"/>
            <a:pathLst>
              <a:path h="597445" w="626417">
                <a:moveTo>
                  <a:pt x="0" y="0"/>
                </a:moveTo>
                <a:lnTo>
                  <a:pt x="626416" y="0"/>
                </a:lnTo>
                <a:lnTo>
                  <a:pt x="626416" y="597445"/>
                </a:lnTo>
                <a:lnTo>
                  <a:pt x="0" y="5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046526">
            <a:off x="7771682" y="5284565"/>
            <a:ext cx="854027" cy="814528"/>
          </a:xfrm>
          <a:custGeom>
            <a:avLst/>
            <a:gdLst/>
            <a:ahLst/>
            <a:cxnLst/>
            <a:rect r="r" b="b" t="t" l="l"/>
            <a:pathLst>
              <a:path h="814528" w="854027">
                <a:moveTo>
                  <a:pt x="0" y="0"/>
                </a:moveTo>
                <a:lnTo>
                  <a:pt x="854027" y="0"/>
                </a:lnTo>
                <a:lnTo>
                  <a:pt x="854027" y="814528"/>
                </a:lnTo>
                <a:lnTo>
                  <a:pt x="0" y="8145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7334881">
            <a:off x="8105759" y="3635151"/>
            <a:ext cx="712232" cy="679291"/>
          </a:xfrm>
          <a:custGeom>
            <a:avLst/>
            <a:gdLst/>
            <a:ahLst/>
            <a:cxnLst/>
            <a:rect r="r" b="b" t="t" l="l"/>
            <a:pathLst>
              <a:path h="679291" w="712232">
                <a:moveTo>
                  <a:pt x="0" y="0"/>
                </a:moveTo>
                <a:lnTo>
                  <a:pt x="712232" y="0"/>
                </a:lnTo>
                <a:lnTo>
                  <a:pt x="712232" y="679292"/>
                </a:lnTo>
                <a:lnTo>
                  <a:pt x="0" y="679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548633">
            <a:off x="8095556" y="2684804"/>
            <a:ext cx="443483" cy="422972"/>
          </a:xfrm>
          <a:custGeom>
            <a:avLst/>
            <a:gdLst/>
            <a:ahLst/>
            <a:cxnLst/>
            <a:rect r="r" b="b" t="t" l="l"/>
            <a:pathLst>
              <a:path h="422972" w="443483">
                <a:moveTo>
                  <a:pt x="0" y="0"/>
                </a:moveTo>
                <a:lnTo>
                  <a:pt x="443483" y="0"/>
                </a:lnTo>
                <a:lnTo>
                  <a:pt x="443483" y="422972"/>
                </a:lnTo>
                <a:lnTo>
                  <a:pt x="0" y="422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548633">
            <a:off x="8304725" y="4355679"/>
            <a:ext cx="443483" cy="422972"/>
          </a:xfrm>
          <a:custGeom>
            <a:avLst/>
            <a:gdLst/>
            <a:ahLst/>
            <a:cxnLst/>
            <a:rect r="r" b="b" t="t" l="l"/>
            <a:pathLst>
              <a:path h="422972" w="443483">
                <a:moveTo>
                  <a:pt x="0" y="0"/>
                </a:moveTo>
                <a:lnTo>
                  <a:pt x="443482" y="0"/>
                </a:lnTo>
                <a:lnTo>
                  <a:pt x="443482" y="422971"/>
                </a:lnTo>
                <a:lnTo>
                  <a:pt x="0" y="4229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743042" y="-1295244"/>
            <a:ext cx="2911306" cy="2751184"/>
          </a:xfrm>
          <a:custGeom>
            <a:avLst/>
            <a:gdLst/>
            <a:ahLst/>
            <a:cxnLst/>
            <a:rect r="r" b="b" t="t" l="l"/>
            <a:pathLst>
              <a:path h="2751184" w="2911306">
                <a:moveTo>
                  <a:pt x="0" y="0"/>
                </a:moveTo>
                <a:lnTo>
                  <a:pt x="2911307" y="0"/>
                </a:lnTo>
                <a:lnTo>
                  <a:pt x="2911307" y="2751184"/>
                </a:lnTo>
                <a:lnTo>
                  <a:pt x="0" y="27511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44000" y="298494"/>
            <a:ext cx="8741124" cy="1036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84"/>
              </a:lnSpc>
              <a:spcBef>
                <a:spcPct val="0"/>
              </a:spcBef>
            </a:pPr>
            <a:r>
              <a:rPr lang="en-US" sz="5989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Bienvenida y presentaciones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2204106">
            <a:off x="3938576" y="239052"/>
            <a:ext cx="750658" cy="935399"/>
          </a:xfrm>
          <a:custGeom>
            <a:avLst/>
            <a:gdLst/>
            <a:ahLst/>
            <a:cxnLst/>
            <a:rect r="r" b="b" t="t" l="l"/>
            <a:pathLst>
              <a:path h="935399" w="750658">
                <a:moveTo>
                  <a:pt x="0" y="0"/>
                </a:moveTo>
                <a:lnTo>
                  <a:pt x="750658" y="0"/>
                </a:lnTo>
                <a:lnTo>
                  <a:pt x="750658" y="935399"/>
                </a:lnTo>
                <a:lnTo>
                  <a:pt x="0" y="93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24515">
            <a:off x="4816091" y="715893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24515">
            <a:off x="4330473" y="1299788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24515">
            <a:off x="3219709" y="880754"/>
            <a:ext cx="482664" cy="601450"/>
          </a:xfrm>
          <a:custGeom>
            <a:avLst/>
            <a:gdLst/>
            <a:ahLst/>
            <a:cxnLst/>
            <a:rect r="r" b="b" t="t" l="l"/>
            <a:pathLst>
              <a:path h="601450" w="482664">
                <a:moveTo>
                  <a:pt x="0" y="0"/>
                </a:moveTo>
                <a:lnTo>
                  <a:pt x="482664" y="0"/>
                </a:lnTo>
                <a:lnTo>
                  <a:pt x="482664" y="601450"/>
                </a:lnTo>
                <a:lnTo>
                  <a:pt x="0" y="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363538">
            <a:off x="-494381" y="-118824"/>
            <a:ext cx="3269100" cy="3203718"/>
          </a:xfrm>
          <a:custGeom>
            <a:avLst/>
            <a:gdLst/>
            <a:ahLst/>
            <a:cxnLst/>
            <a:rect r="r" b="b" t="t" l="l"/>
            <a:pathLst>
              <a:path h="3203718" w="3269100">
                <a:moveTo>
                  <a:pt x="0" y="0"/>
                </a:moveTo>
                <a:lnTo>
                  <a:pt x="3269099" y="0"/>
                </a:lnTo>
                <a:lnTo>
                  <a:pt x="3269099" y="3203717"/>
                </a:lnTo>
                <a:lnTo>
                  <a:pt x="0" y="320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26610" y="8680951"/>
            <a:ext cx="1535264" cy="1491126"/>
          </a:xfrm>
          <a:custGeom>
            <a:avLst/>
            <a:gdLst/>
            <a:ahLst/>
            <a:cxnLst/>
            <a:rect r="r" b="b" t="t" l="l"/>
            <a:pathLst>
              <a:path h="1491126" w="1535264">
                <a:moveTo>
                  <a:pt x="0" y="0"/>
                </a:moveTo>
                <a:lnTo>
                  <a:pt x="1535265" y="0"/>
                </a:lnTo>
                <a:lnTo>
                  <a:pt x="1535265" y="1491126"/>
                </a:lnTo>
                <a:lnTo>
                  <a:pt x="0" y="1491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883993">
            <a:off x="7553508" y="6963407"/>
            <a:ext cx="995635" cy="967011"/>
          </a:xfrm>
          <a:custGeom>
            <a:avLst/>
            <a:gdLst/>
            <a:ahLst/>
            <a:cxnLst/>
            <a:rect r="r" b="b" t="t" l="l"/>
            <a:pathLst>
              <a:path h="967011" w="995635">
                <a:moveTo>
                  <a:pt x="0" y="0"/>
                </a:moveTo>
                <a:lnTo>
                  <a:pt x="995636" y="0"/>
                </a:lnTo>
                <a:lnTo>
                  <a:pt x="995636" y="967010"/>
                </a:lnTo>
                <a:lnTo>
                  <a:pt x="0" y="96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466673">
            <a:off x="8458161" y="8025560"/>
            <a:ext cx="778537" cy="756154"/>
          </a:xfrm>
          <a:custGeom>
            <a:avLst/>
            <a:gdLst/>
            <a:ahLst/>
            <a:cxnLst/>
            <a:rect r="r" b="b" t="t" l="l"/>
            <a:pathLst>
              <a:path h="756154" w="778537">
                <a:moveTo>
                  <a:pt x="0" y="0"/>
                </a:moveTo>
                <a:lnTo>
                  <a:pt x="778537" y="0"/>
                </a:lnTo>
                <a:lnTo>
                  <a:pt x="778537" y="756154"/>
                </a:lnTo>
                <a:lnTo>
                  <a:pt x="0" y="756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548633">
            <a:off x="7457530" y="4369282"/>
            <a:ext cx="626417" cy="597445"/>
          </a:xfrm>
          <a:custGeom>
            <a:avLst/>
            <a:gdLst/>
            <a:ahLst/>
            <a:cxnLst/>
            <a:rect r="r" b="b" t="t" l="l"/>
            <a:pathLst>
              <a:path h="597445" w="626417">
                <a:moveTo>
                  <a:pt x="0" y="0"/>
                </a:moveTo>
                <a:lnTo>
                  <a:pt x="626416" y="0"/>
                </a:lnTo>
                <a:lnTo>
                  <a:pt x="626416" y="597445"/>
                </a:lnTo>
                <a:lnTo>
                  <a:pt x="0" y="5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46526">
            <a:off x="7771682" y="5284565"/>
            <a:ext cx="854027" cy="814528"/>
          </a:xfrm>
          <a:custGeom>
            <a:avLst/>
            <a:gdLst/>
            <a:ahLst/>
            <a:cxnLst/>
            <a:rect r="r" b="b" t="t" l="l"/>
            <a:pathLst>
              <a:path h="814528" w="854027">
                <a:moveTo>
                  <a:pt x="0" y="0"/>
                </a:moveTo>
                <a:lnTo>
                  <a:pt x="854027" y="0"/>
                </a:lnTo>
                <a:lnTo>
                  <a:pt x="854027" y="814528"/>
                </a:lnTo>
                <a:lnTo>
                  <a:pt x="0" y="8145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334881">
            <a:off x="8105759" y="3635151"/>
            <a:ext cx="712232" cy="679291"/>
          </a:xfrm>
          <a:custGeom>
            <a:avLst/>
            <a:gdLst/>
            <a:ahLst/>
            <a:cxnLst/>
            <a:rect r="r" b="b" t="t" l="l"/>
            <a:pathLst>
              <a:path h="679291" w="712232">
                <a:moveTo>
                  <a:pt x="0" y="0"/>
                </a:moveTo>
                <a:lnTo>
                  <a:pt x="712232" y="0"/>
                </a:lnTo>
                <a:lnTo>
                  <a:pt x="712232" y="679292"/>
                </a:lnTo>
                <a:lnTo>
                  <a:pt x="0" y="6792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548633">
            <a:off x="8095556" y="2684804"/>
            <a:ext cx="443483" cy="422972"/>
          </a:xfrm>
          <a:custGeom>
            <a:avLst/>
            <a:gdLst/>
            <a:ahLst/>
            <a:cxnLst/>
            <a:rect r="r" b="b" t="t" l="l"/>
            <a:pathLst>
              <a:path h="422972" w="443483">
                <a:moveTo>
                  <a:pt x="0" y="0"/>
                </a:moveTo>
                <a:lnTo>
                  <a:pt x="443483" y="0"/>
                </a:lnTo>
                <a:lnTo>
                  <a:pt x="443483" y="422972"/>
                </a:lnTo>
                <a:lnTo>
                  <a:pt x="0" y="422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548633">
            <a:off x="8304725" y="4355679"/>
            <a:ext cx="443483" cy="422972"/>
          </a:xfrm>
          <a:custGeom>
            <a:avLst/>
            <a:gdLst/>
            <a:ahLst/>
            <a:cxnLst/>
            <a:rect r="r" b="b" t="t" l="l"/>
            <a:pathLst>
              <a:path h="422972" w="443483">
                <a:moveTo>
                  <a:pt x="0" y="0"/>
                </a:moveTo>
                <a:lnTo>
                  <a:pt x="443482" y="0"/>
                </a:lnTo>
                <a:lnTo>
                  <a:pt x="443482" y="422971"/>
                </a:lnTo>
                <a:lnTo>
                  <a:pt x="0" y="422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213589" y="-1268150"/>
            <a:ext cx="2911306" cy="2751184"/>
          </a:xfrm>
          <a:custGeom>
            <a:avLst/>
            <a:gdLst/>
            <a:ahLst/>
            <a:cxnLst/>
            <a:rect r="r" b="b" t="t" l="l"/>
            <a:pathLst>
              <a:path h="2751184" w="2911306">
                <a:moveTo>
                  <a:pt x="0" y="0"/>
                </a:moveTo>
                <a:lnTo>
                  <a:pt x="2911306" y="0"/>
                </a:lnTo>
                <a:lnTo>
                  <a:pt x="2911306" y="2751185"/>
                </a:lnTo>
                <a:lnTo>
                  <a:pt x="0" y="27511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94038" y="2906051"/>
            <a:ext cx="4719550" cy="6604619"/>
          </a:xfrm>
          <a:custGeom>
            <a:avLst/>
            <a:gdLst/>
            <a:ahLst/>
            <a:cxnLst/>
            <a:rect r="r" b="b" t="t" l="l"/>
            <a:pathLst>
              <a:path h="6604619" w="4719550">
                <a:moveTo>
                  <a:pt x="0" y="0"/>
                </a:moveTo>
                <a:lnTo>
                  <a:pt x="4719551" y="0"/>
                </a:lnTo>
                <a:lnTo>
                  <a:pt x="4719551" y="6604619"/>
                </a:lnTo>
                <a:lnTo>
                  <a:pt x="0" y="66046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E5DDC8"/>
            </a:solidFill>
            <a:prstDash val="solid"/>
            <a:miter/>
          </a:ln>
        </p:spPr>
      </p:sp>
      <p:grpSp>
        <p:nvGrpSpPr>
          <p:cNvPr name="Group 19" id="19"/>
          <p:cNvGrpSpPr/>
          <p:nvPr/>
        </p:nvGrpSpPr>
        <p:grpSpPr>
          <a:xfrm rot="0">
            <a:off x="9452060" y="1459062"/>
            <a:ext cx="7434024" cy="7328955"/>
            <a:chOff x="0" y="0"/>
            <a:chExt cx="9912033" cy="9771940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3215149"/>
              <a:ext cx="1634187" cy="7790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859"/>
                </a:lnSpc>
                <a:spcBef>
                  <a:spcPct val="0"/>
                </a:spcBef>
              </a:pPr>
              <a:r>
                <a:rPr lang="en-US" sz="3470">
                  <a:solidFill>
                    <a:srgbClr val="1800AD"/>
                  </a:solidFill>
                  <a:latin typeface="Chewy"/>
                  <a:ea typeface="Chewy"/>
                  <a:cs typeface="Chewy"/>
                  <a:sym typeface="Chewy"/>
                </a:rPr>
                <a:t>Meta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4002553"/>
              <a:ext cx="9110624" cy="2228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454"/>
                </a:lnSpc>
                <a:spcBef>
                  <a:spcPct val="0"/>
                </a:spcBef>
              </a:pPr>
              <a:r>
                <a:rPr lang="en-US" sz="3181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Mi objetivo es crear un espacio acogedor donde los padres se sientan cómodos al comunicarse conmigo.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6049969"/>
              <a:ext cx="9110624" cy="37219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454"/>
                </a:lnSpc>
                <a:spcBef>
                  <a:spcPct val="0"/>
                </a:spcBef>
              </a:pPr>
              <a:r>
                <a:rPr lang="en-US" sz="3181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Estoy aquí para apoyar a las familias, conectarlas con recursos y brindarles oportunidades para que participen en la educación de sus hijos. Espero construir alianzas sólidas este año.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-76200"/>
              <a:ext cx="6660540" cy="1599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859"/>
                </a:lnSpc>
                <a:spcBef>
                  <a:spcPct val="0"/>
                </a:spcBef>
              </a:pPr>
              <a:r>
                <a:rPr lang="en-US" sz="3470">
                  <a:solidFill>
                    <a:srgbClr val="1800AD"/>
                  </a:solidFill>
                  <a:latin typeface="Chewy"/>
                  <a:ea typeface="Chewy"/>
                  <a:cs typeface="Chewy"/>
                  <a:sym typeface="Chewy"/>
                </a:rPr>
                <a:t>Enlace de participación familiar  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1525877"/>
              <a:ext cx="9912033" cy="14838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454"/>
                </a:lnSpc>
                <a:spcBef>
                  <a:spcPct val="0"/>
                </a:spcBef>
              </a:pPr>
              <a:r>
                <a:rPr lang="en-US" sz="3182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Daniela Stockton. Estoy en la Escuela Primaria Miller desde Enero de 2025.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9544986" y="8835831"/>
            <a:ext cx="8440587" cy="1207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59"/>
              </a:lnSpc>
              <a:spcBef>
                <a:spcPct val="0"/>
              </a:spcBef>
            </a:pPr>
            <a:r>
              <a:rPr lang="en-US" sz="3470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Padres, por favor preséntese y dígame el nombre y el grado de su hijo.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5039" y="8465824"/>
            <a:ext cx="1846954" cy="1348277"/>
          </a:xfrm>
          <a:custGeom>
            <a:avLst/>
            <a:gdLst/>
            <a:ahLst/>
            <a:cxnLst/>
            <a:rect r="r" b="b" t="t" l="l"/>
            <a:pathLst>
              <a:path h="1348277" w="1846954">
                <a:moveTo>
                  <a:pt x="0" y="0"/>
                </a:moveTo>
                <a:lnTo>
                  <a:pt x="1846954" y="0"/>
                </a:lnTo>
                <a:lnTo>
                  <a:pt x="1846954" y="1348277"/>
                </a:lnTo>
                <a:lnTo>
                  <a:pt x="0" y="1348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65786">
            <a:off x="13564772" y="2087707"/>
            <a:ext cx="2079398" cy="1398395"/>
          </a:xfrm>
          <a:custGeom>
            <a:avLst/>
            <a:gdLst/>
            <a:ahLst/>
            <a:cxnLst/>
            <a:rect r="r" b="b" t="t" l="l"/>
            <a:pathLst>
              <a:path h="1398395" w="2079398">
                <a:moveTo>
                  <a:pt x="0" y="0"/>
                </a:moveTo>
                <a:lnTo>
                  <a:pt x="2079398" y="0"/>
                </a:lnTo>
                <a:lnTo>
                  <a:pt x="2079398" y="1398396"/>
                </a:lnTo>
                <a:lnTo>
                  <a:pt x="0" y="1398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25558">
            <a:off x="1166759" y="6305280"/>
            <a:ext cx="1656137" cy="1633366"/>
          </a:xfrm>
          <a:custGeom>
            <a:avLst/>
            <a:gdLst/>
            <a:ahLst/>
            <a:cxnLst/>
            <a:rect r="r" b="b" t="t" l="l"/>
            <a:pathLst>
              <a:path h="1633366" w="1656137">
                <a:moveTo>
                  <a:pt x="0" y="0"/>
                </a:moveTo>
                <a:lnTo>
                  <a:pt x="1656138" y="0"/>
                </a:lnTo>
                <a:lnTo>
                  <a:pt x="1656138" y="1633366"/>
                </a:lnTo>
                <a:lnTo>
                  <a:pt x="0" y="1633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01994" y="-686358"/>
            <a:ext cx="3911148" cy="3803592"/>
          </a:xfrm>
          <a:custGeom>
            <a:avLst/>
            <a:gdLst/>
            <a:ahLst/>
            <a:cxnLst/>
            <a:rect r="r" b="b" t="t" l="l"/>
            <a:pathLst>
              <a:path h="3803592" w="3911148">
                <a:moveTo>
                  <a:pt x="0" y="0"/>
                </a:moveTo>
                <a:lnTo>
                  <a:pt x="3911148" y="0"/>
                </a:lnTo>
                <a:lnTo>
                  <a:pt x="3911148" y="3803592"/>
                </a:lnTo>
                <a:lnTo>
                  <a:pt x="0" y="3803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61171" y="-1839704"/>
            <a:ext cx="4963142" cy="4956938"/>
          </a:xfrm>
          <a:custGeom>
            <a:avLst/>
            <a:gdLst/>
            <a:ahLst/>
            <a:cxnLst/>
            <a:rect r="r" b="b" t="t" l="l"/>
            <a:pathLst>
              <a:path h="4956938" w="4963142">
                <a:moveTo>
                  <a:pt x="0" y="0"/>
                </a:moveTo>
                <a:lnTo>
                  <a:pt x="4963142" y="0"/>
                </a:lnTo>
                <a:lnTo>
                  <a:pt x="4963142" y="4956938"/>
                </a:lnTo>
                <a:lnTo>
                  <a:pt x="0" y="49569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458133" y="-238264"/>
            <a:ext cx="3002020" cy="1453702"/>
            <a:chOff x="0" y="0"/>
            <a:chExt cx="4002693" cy="1938269"/>
          </a:xfrm>
        </p:grpSpPr>
        <p:sp>
          <p:nvSpPr>
            <p:cNvPr name="Freeform 9" id="9"/>
            <p:cNvSpPr/>
            <p:nvPr/>
          </p:nvSpPr>
          <p:spPr>
            <a:xfrm flipH="false" flipV="false" rot="8600494">
              <a:off x="1453873" y="172724"/>
              <a:ext cx="906274" cy="989112"/>
            </a:xfrm>
            <a:custGeom>
              <a:avLst/>
              <a:gdLst/>
              <a:ahLst/>
              <a:cxnLst/>
              <a:rect r="r" b="b" t="t" l="l"/>
              <a:pathLst>
                <a:path h="989112" w="906274">
                  <a:moveTo>
                    <a:pt x="0" y="0"/>
                  </a:moveTo>
                  <a:lnTo>
                    <a:pt x="906274" y="0"/>
                  </a:lnTo>
                  <a:lnTo>
                    <a:pt x="906274" y="989111"/>
                  </a:lnTo>
                  <a:lnTo>
                    <a:pt x="0" y="98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5022598">
              <a:off x="65672" y="687770"/>
              <a:ext cx="675652" cy="737410"/>
            </a:xfrm>
            <a:custGeom>
              <a:avLst/>
              <a:gdLst/>
              <a:ahLst/>
              <a:cxnLst/>
              <a:rect r="r" b="b" t="t" l="l"/>
              <a:pathLst>
                <a:path h="737410" w="675652">
                  <a:moveTo>
                    <a:pt x="0" y="0"/>
                  </a:moveTo>
                  <a:lnTo>
                    <a:pt x="675652" y="0"/>
                  </a:lnTo>
                  <a:lnTo>
                    <a:pt x="675652" y="737410"/>
                  </a:lnTo>
                  <a:lnTo>
                    <a:pt x="0" y="737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7647551">
              <a:off x="836222" y="399242"/>
              <a:ext cx="515016" cy="562091"/>
            </a:xfrm>
            <a:custGeom>
              <a:avLst/>
              <a:gdLst/>
              <a:ahLst/>
              <a:cxnLst/>
              <a:rect r="r" b="b" t="t" l="l"/>
              <a:pathLst>
                <a:path h="562091" w="515016">
                  <a:moveTo>
                    <a:pt x="0" y="0"/>
                  </a:moveTo>
                  <a:lnTo>
                    <a:pt x="515015" y="0"/>
                  </a:lnTo>
                  <a:lnTo>
                    <a:pt x="515015" y="562091"/>
                  </a:lnTo>
                  <a:lnTo>
                    <a:pt x="0" y="562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8600494">
              <a:off x="2383250" y="776434"/>
              <a:ext cx="906274" cy="989112"/>
            </a:xfrm>
            <a:custGeom>
              <a:avLst/>
              <a:gdLst/>
              <a:ahLst/>
              <a:cxnLst/>
              <a:rect r="r" b="b" t="t" l="l"/>
              <a:pathLst>
                <a:path h="989112" w="906274">
                  <a:moveTo>
                    <a:pt x="0" y="0"/>
                  </a:moveTo>
                  <a:lnTo>
                    <a:pt x="906274" y="0"/>
                  </a:lnTo>
                  <a:lnTo>
                    <a:pt x="906274" y="989112"/>
                  </a:lnTo>
                  <a:lnTo>
                    <a:pt x="0" y="98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5022598">
              <a:off x="3165088" y="298574"/>
              <a:ext cx="675652" cy="737410"/>
            </a:xfrm>
            <a:custGeom>
              <a:avLst/>
              <a:gdLst/>
              <a:ahLst/>
              <a:cxnLst/>
              <a:rect r="r" b="b" t="t" l="l"/>
              <a:pathLst>
                <a:path h="737410" w="675652">
                  <a:moveTo>
                    <a:pt x="0" y="0"/>
                  </a:moveTo>
                  <a:lnTo>
                    <a:pt x="675652" y="0"/>
                  </a:lnTo>
                  <a:lnTo>
                    <a:pt x="675652" y="737411"/>
                  </a:lnTo>
                  <a:lnTo>
                    <a:pt x="0" y="737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4542632">
              <a:off x="3493849" y="1086546"/>
              <a:ext cx="441617" cy="481983"/>
            </a:xfrm>
            <a:custGeom>
              <a:avLst/>
              <a:gdLst/>
              <a:ahLst/>
              <a:cxnLst/>
              <a:rect r="r" b="b" t="t" l="l"/>
              <a:pathLst>
                <a:path h="481983" w="441617">
                  <a:moveTo>
                    <a:pt x="0" y="0"/>
                  </a:moveTo>
                  <a:lnTo>
                    <a:pt x="441617" y="0"/>
                  </a:lnTo>
                  <a:lnTo>
                    <a:pt x="441617" y="481982"/>
                  </a:lnTo>
                  <a:lnTo>
                    <a:pt x="0" y="481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-2540876">
            <a:off x="3259286" y="-533754"/>
            <a:ext cx="1959951" cy="1742318"/>
            <a:chOff x="0" y="0"/>
            <a:chExt cx="2613267" cy="2323091"/>
          </a:xfrm>
        </p:grpSpPr>
        <p:sp>
          <p:nvSpPr>
            <p:cNvPr name="Freeform 16" id="16"/>
            <p:cNvSpPr/>
            <p:nvPr/>
          </p:nvSpPr>
          <p:spPr>
            <a:xfrm flipH="false" flipV="false" rot="3348414">
              <a:off x="916403" y="113300"/>
              <a:ext cx="805451" cy="1003678"/>
            </a:xfrm>
            <a:custGeom>
              <a:avLst/>
              <a:gdLst/>
              <a:ahLst/>
              <a:cxnLst/>
              <a:rect r="r" b="b" t="t" l="l"/>
              <a:pathLst>
                <a:path h="1003678" w="805451">
                  <a:moveTo>
                    <a:pt x="0" y="0"/>
                  </a:moveTo>
                  <a:lnTo>
                    <a:pt x="805452" y="0"/>
                  </a:lnTo>
                  <a:lnTo>
                    <a:pt x="805452" y="1003678"/>
                  </a:lnTo>
                  <a:lnTo>
                    <a:pt x="0" y="1003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319792">
              <a:off x="1705540" y="867378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319792">
              <a:off x="1008361" y="1289244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319792">
              <a:off x="28854" y="474866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319792">
              <a:off x="2066518" y="1655081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-4130944">
            <a:off x="4883728" y="8728804"/>
            <a:ext cx="677113" cy="667802"/>
          </a:xfrm>
          <a:custGeom>
            <a:avLst/>
            <a:gdLst/>
            <a:ahLst/>
            <a:cxnLst/>
            <a:rect r="r" b="b" t="t" l="l"/>
            <a:pathLst>
              <a:path h="667802" w="677113">
                <a:moveTo>
                  <a:pt x="0" y="0"/>
                </a:moveTo>
                <a:lnTo>
                  <a:pt x="677112" y="0"/>
                </a:lnTo>
                <a:lnTo>
                  <a:pt x="677112" y="667803"/>
                </a:lnTo>
                <a:lnTo>
                  <a:pt x="0" y="667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4130944">
            <a:off x="5725775" y="8670205"/>
            <a:ext cx="460558" cy="454225"/>
          </a:xfrm>
          <a:custGeom>
            <a:avLst/>
            <a:gdLst/>
            <a:ahLst/>
            <a:cxnLst/>
            <a:rect r="r" b="b" t="t" l="l"/>
            <a:pathLst>
              <a:path h="454225" w="460558">
                <a:moveTo>
                  <a:pt x="0" y="0"/>
                </a:moveTo>
                <a:lnTo>
                  <a:pt x="460559" y="0"/>
                </a:lnTo>
                <a:lnTo>
                  <a:pt x="460559" y="454225"/>
                </a:lnTo>
                <a:lnTo>
                  <a:pt x="0" y="4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8724642">
            <a:off x="5320090" y="9544181"/>
            <a:ext cx="460558" cy="454225"/>
          </a:xfrm>
          <a:custGeom>
            <a:avLst/>
            <a:gdLst/>
            <a:ahLst/>
            <a:cxnLst/>
            <a:rect r="r" b="b" t="t" l="l"/>
            <a:pathLst>
              <a:path h="454225" w="460558">
                <a:moveTo>
                  <a:pt x="0" y="0"/>
                </a:moveTo>
                <a:lnTo>
                  <a:pt x="460558" y="0"/>
                </a:lnTo>
                <a:lnTo>
                  <a:pt x="460558" y="454225"/>
                </a:lnTo>
                <a:lnTo>
                  <a:pt x="0" y="4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4130944">
            <a:off x="6235405" y="8856379"/>
            <a:ext cx="653198" cy="644217"/>
          </a:xfrm>
          <a:custGeom>
            <a:avLst/>
            <a:gdLst/>
            <a:ahLst/>
            <a:cxnLst/>
            <a:rect r="r" b="b" t="t" l="l"/>
            <a:pathLst>
              <a:path h="644217" w="653198">
                <a:moveTo>
                  <a:pt x="0" y="0"/>
                </a:moveTo>
                <a:lnTo>
                  <a:pt x="653198" y="0"/>
                </a:lnTo>
                <a:lnTo>
                  <a:pt x="653198" y="644216"/>
                </a:lnTo>
                <a:lnTo>
                  <a:pt x="0" y="644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4130944">
            <a:off x="4485804" y="8505925"/>
            <a:ext cx="265349" cy="261701"/>
          </a:xfrm>
          <a:custGeom>
            <a:avLst/>
            <a:gdLst/>
            <a:ahLst/>
            <a:cxnLst/>
            <a:rect r="r" b="b" t="t" l="l"/>
            <a:pathLst>
              <a:path h="261701" w="265349">
                <a:moveTo>
                  <a:pt x="0" y="0"/>
                </a:moveTo>
                <a:lnTo>
                  <a:pt x="265350" y="0"/>
                </a:lnTo>
                <a:lnTo>
                  <a:pt x="265350" y="261700"/>
                </a:lnTo>
                <a:lnTo>
                  <a:pt x="0" y="261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4130944">
            <a:off x="4421954" y="9445896"/>
            <a:ext cx="460558" cy="454225"/>
          </a:xfrm>
          <a:custGeom>
            <a:avLst/>
            <a:gdLst/>
            <a:ahLst/>
            <a:cxnLst/>
            <a:rect r="r" b="b" t="t" l="l"/>
            <a:pathLst>
              <a:path h="454225" w="460558">
                <a:moveTo>
                  <a:pt x="0" y="0"/>
                </a:moveTo>
                <a:lnTo>
                  <a:pt x="460558" y="0"/>
                </a:lnTo>
                <a:lnTo>
                  <a:pt x="460558" y="454225"/>
                </a:lnTo>
                <a:lnTo>
                  <a:pt x="0" y="4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5400000">
            <a:off x="7072220" y="7948791"/>
            <a:ext cx="2426995" cy="1021440"/>
            <a:chOff x="0" y="0"/>
            <a:chExt cx="3235993" cy="1361920"/>
          </a:xfrm>
        </p:grpSpPr>
        <p:sp>
          <p:nvSpPr>
            <p:cNvPr name="Freeform 28" id="28"/>
            <p:cNvSpPr/>
            <p:nvPr/>
          </p:nvSpPr>
          <p:spPr>
            <a:xfrm flipH="false" flipV="false" rot="-1024525">
              <a:off x="71599" y="339567"/>
              <a:ext cx="412941" cy="549672"/>
            </a:xfrm>
            <a:custGeom>
              <a:avLst/>
              <a:gdLst/>
              <a:ahLst/>
              <a:cxnLst/>
              <a:rect r="r" b="b" t="t" l="l"/>
              <a:pathLst>
                <a:path h="549672" w="412941">
                  <a:moveTo>
                    <a:pt x="0" y="0"/>
                  </a:moveTo>
                  <a:lnTo>
                    <a:pt x="412941" y="0"/>
                  </a:lnTo>
                  <a:lnTo>
                    <a:pt x="412941" y="549672"/>
                  </a:lnTo>
                  <a:lnTo>
                    <a:pt x="0" y="54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3732149">
              <a:off x="661460" y="99924"/>
              <a:ext cx="549590" cy="731567"/>
            </a:xfrm>
            <a:custGeom>
              <a:avLst/>
              <a:gdLst/>
              <a:ahLst/>
              <a:cxnLst/>
              <a:rect r="r" b="b" t="t" l="l"/>
              <a:pathLst>
                <a:path h="731567" w="549590">
                  <a:moveTo>
                    <a:pt x="0" y="0"/>
                  </a:moveTo>
                  <a:lnTo>
                    <a:pt x="549590" y="0"/>
                  </a:lnTo>
                  <a:lnTo>
                    <a:pt x="549590" y="731567"/>
                  </a:lnTo>
                  <a:lnTo>
                    <a:pt x="0" y="731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3033551">
              <a:off x="538795" y="753032"/>
              <a:ext cx="412941" cy="549672"/>
            </a:xfrm>
            <a:custGeom>
              <a:avLst/>
              <a:gdLst/>
              <a:ahLst/>
              <a:cxnLst/>
              <a:rect r="r" b="b" t="t" l="l"/>
              <a:pathLst>
                <a:path h="549672" w="412941">
                  <a:moveTo>
                    <a:pt x="0" y="0"/>
                  </a:moveTo>
                  <a:lnTo>
                    <a:pt x="412941" y="0"/>
                  </a:lnTo>
                  <a:lnTo>
                    <a:pt x="412941" y="549672"/>
                  </a:lnTo>
                  <a:lnTo>
                    <a:pt x="0" y="54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3033551">
              <a:off x="2831163" y="43595"/>
              <a:ext cx="304009" cy="404671"/>
            </a:xfrm>
            <a:custGeom>
              <a:avLst/>
              <a:gdLst/>
              <a:ahLst/>
              <a:cxnLst/>
              <a:rect r="r" b="b" t="t" l="l"/>
              <a:pathLst>
                <a:path h="404671" w="304009">
                  <a:moveTo>
                    <a:pt x="0" y="0"/>
                  </a:moveTo>
                  <a:lnTo>
                    <a:pt x="304009" y="0"/>
                  </a:lnTo>
                  <a:lnTo>
                    <a:pt x="304009" y="404671"/>
                  </a:lnTo>
                  <a:lnTo>
                    <a:pt x="0" y="40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6063">
              <a:off x="2165239" y="137020"/>
              <a:ext cx="304009" cy="404671"/>
            </a:xfrm>
            <a:custGeom>
              <a:avLst/>
              <a:gdLst/>
              <a:ahLst/>
              <a:cxnLst/>
              <a:rect r="r" b="b" t="t" l="l"/>
              <a:pathLst>
                <a:path h="404671" w="304009">
                  <a:moveTo>
                    <a:pt x="0" y="0"/>
                  </a:moveTo>
                  <a:lnTo>
                    <a:pt x="304009" y="0"/>
                  </a:lnTo>
                  <a:lnTo>
                    <a:pt x="304009" y="404671"/>
                  </a:lnTo>
                  <a:lnTo>
                    <a:pt x="0" y="40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3033551">
              <a:off x="1269740" y="657997"/>
              <a:ext cx="304009" cy="404671"/>
            </a:xfrm>
            <a:custGeom>
              <a:avLst/>
              <a:gdLst/>
              <a:ahLst/>
              <a:cxnLst/>
              <a:rect r="r" b="b" t="t" l="l"/>
              <a:pathLst>
                <a:path h="404671" w="304009">
                  <a:moveTo>
                    <a:pt x="0" y="0"/>
                  </a:moveTo>
                  <a:lnTo>
                    <a:pt x="304009" y="0"/>
                  </a:lnTo>
                  <a:lnTo>
                    <a:pt x="304009" y="404671"/>
                  </a:lnTo>
                  <a:lnTo>
                    <a:pt x="0" y="40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4664365">
              <a:off x="1851498" y="513590"/>
              <a:ext cx="549590" cy="731567"/>
            </a:xfrm>
            <a:custGeom>
              <a:avLst/>
              <a:gdLst/>
              <a:ahLst/>
              <a:cxnLst/>
              <a:rect r="r" b="b" t="t" l="l"/>
              <a:pathLst>
                <a:path h="731567" w="549590">
                  <a:moveTo>
                    <a:pt x="0" y="0"/>
                  </a:moveTo>
                  <a:lnTo>
                    <a:pt x="549589" y="0"/>
                  </a:lnTo>
                  <a:lnTo>
                    <a:pt x="549589" y="731567"/>
                  </a:lnTo>
                  <a:lnTo>
                    <a:pt x="0" y="731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35" id="35"/>
          <p:cNvSpPr/>
          <p:nvPr/>
        </p:nvSpPr>
        <p:spPr>
          <a:xfrm flipH="false" flipV="false" rot="0">
            <a:off x="325039" y="3428072"/>
            <a:ext cx="3339578" cy="4908215"/>
          </a:xfrm>
          <a:custGeom>
            <a:avLst/>
            <a:gdLst/>
            <a:ahLst/>
            <a:cxnLst/>
            <a:rect r="r" b="b" t="t" l="l"/>
            <a:pathLst>
              <a:path h="4908215" w="3339578">
                <a:moveTo>
                  <a:pt x="0" y="0"/>
                </a:moveTo>
                <a:lnTo>
                  <a:pt x="3339578" y="0"/>
                </a:lnTo>
                <a:lnTo>
                  <a:pt x="3339578" y="4908214"/>
                </a:lnTo>
                <a:lnTo>
                  <a:pt x="0" y="4908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6017" r="-16861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3897561" y="2160208"/>
            <a:ext cx="3748525" cy="3893594"/>
          </a:xfrm>
          <a:custGeom>
            <a:avLst/>
            <a:gdLst/>
            <a:ahLst/>
            <a:cxnLst/>
            <a:rect r="r" b="b" t="t" l="l"/>
            <a:pathLst>
              <a:path h="3893594" w="3748525">
                <a:moveTo>
                  <a:pt x="0" y="0"/>
                </a:moveTo>
                <a:lnTo>
                  <a:pt x="3748525" y="0"/>
                </a:lnTo>
                <a:lnTo>
                  <a:pt x="3748525" y="3893595"/>
                </a:lnTo>
                <a:lnTo>
                  <a:pt x="0" y="3893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1978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8975013" y="6269900"/>
            <a:ext cx="4257721" cy="3840447"/>
          </a:xfrm>
          <a:custGeom>
            <a:avLst/>
            <a:gdLst/>
            <a:ahLst/>
            <a:cxnLst/>
            <a:rect r="r" b="b" t="t" l="l"/>
            <a:pathLst>
              <a:path h="3840447" w="4257721">
                <a:moveTo>
                  <a:pt x="0" y="0"/>
                </a:moveTo>
                <a:lnTo>
                  <a:pt x="4257721" y="0"/>
                </a:lnTo>
                <a:lnTo>
                  <a:pt x="4257721" y="3840447"/>
                </a:lnTo>
                <a:lnTo>
                  <a:pt x="0" y="3840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5046" r="0" b="-32774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3897561" y="6336729"/>
            <a:ext cx="3698862" cy="3632993"/>
          </a:xfrm>
          <a:custGeom>
            <a:avLst/>
            <a:gdLst/>
            <a:ahLst/>
            <a:cxnLst/>
            <a:rect r="r" b="b" t="t" l="l"/>
            <a:pathLst>
              <a:path h="3632993" w="3698862">
                <a:moveTo>
                  <a:pt x="0" y="0"/>
                </a:moveTo>
                <a:lnTo>
                  <a:pt x="3698862" y="0"/>
                </a:lnTo>
                <a:lnTo>
                  <a:pt x="3698862" y="3632994"/>
                </a:lnTo>
                <a:lnTo>
                  <a:pt x="0" y="3632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5456" r="0" b="-20293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-2540876">
            <a:off x="1606477" y="8976984"/>
            <a:ext cx="1959951" cy="1742318"/>
            <a:chOff x="0" y="0"/>
            <a:chExt cx="2613267" cy="2323091"/>
          </a:xfrm>
        </p:grpSpPr>
        <p:sp>
          <p:nvSpPr>
            <p:cNvPr name="Freeform 40" id="40"/>
            <p:cNvSpPr/>
            <p:nvPr/>
          </p:nvSpPr>
          <p:spPr>
            <a:xfrm flipH="false" flipV="false" rot="3348414">
              <a:off x="916403" y="113300"/>
              <a:ext cx="805451" cy="1003678"/>
            </a:xfrm>
            <a:custGeom>
              <a:avLst/>
              <a:gdLst/>
              <a:ahLst/>
              <a:cxnLst/>
              <a:rect r="r" b="b" t="t" l="l"/>
              <a:pathLst>
                <a:path h="1003678" w="805451">
                  <a:moveTo>
                    <a:pt x="0" y="0"/>
                  </a:moveTo>
                  <a:lnTo>
                    <a:pt x="805452" y="0"/>
                  </a:lnTo>
                  <a:lnTo>
                    <a:pt x="805452" y="1003678"/>
                  </a:lnTo>
                  <a:lnTo>
                    <a:pt x="0" y="1003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319792">
              <a:off x="1705540" y="867378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319792">
              <a:off x="1008361" y="1289244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319792">
              <a:off x="28854" y="474866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319792">
              <a:off x="2066518" y="1655081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45" id="45"/>
          <p:cNvSpPr/>
          <p:nvPr/>
        </p:nvSpPr>
        <p:spPr>
          <a:xfrm flipH="false" flipV="false" rot="0">
            <a:off x="8041274" y="2160208"/>
            <a:ext cx="5191459" cy="3893594"/>
          </a:xfrm>
          <a:custGeom>
            <a:avLst/>
            <a:gdLst/>
            <a:ahLst/>
            <a:cxnLst/>
            <a:rect r="r" b="b" t="t" l="l"/>
            <a:pathLst>
              <a:path h="3893594" w="5191459">
                <a:moveTo>
                  <a:pt x="0" y="0"/>
                </a:moveTo>
                <a:lnTo>
                  <a:pt x="5191460" y="0"/>
                </a:lnTo>
                <a:lnTo>
                  <a:pt x="5191460" y="3893595"/>
                </a:lnTo>
                <a:lnTo>
                  <a:pt x="0" y="3893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3508959" y="3936643"/>
            <a:ext cx="4527980" cy="6037306"/>
          </a:xfrm>
          <a:custGeom>
            <a:avLst/>
            <a:gdLst/>
            <a:ahLst/>
            <a:cxnLst/>
            <a:rect r="r" b="b" t="t" l="l"/>
            <a:pathLst>
              <a:path h="6037306" w="4527980">
                <a:moveTo>
                  <a:pt x="0" y="0"/>
                </a:moveTo>
                <a:lnTo>
                  <a:pt x="4527979" y="0"/>
                </a:lnTo>
                <a:lnTo>
                  <a:pt x="4527979" y="6037306"/>
                </a:lnTo>
                <a:lnTo>
                  <a:pt x="0" y="60373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3788949" y="460828"/>
            <a:ext cx="10080310" cy="1180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7"/>
              </a:lnSpc>
              <a:spcBef>
                <a:spcPct val="0"/>
              </a:spcBef>
            </a:pPr>
            <a:r>
              <a:rPr lang="en-US" sz="6855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Our FE Program (highlights)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5039" y="8465824"/>
            <a:ext cx="1846954" cy="1348277"/>
          </a:xfrm>
          <a:custGeom>
            <a:avLst/>
            <a:gdLst/>
            <a:ahLst/>
            <a:cxnLst/>
            <a:rect r="r" b="b" t="t" l="l"/>
            <a:pathLst>
              <a:path h="1348277" w="1846954">
                <a:moveTo>
                  <a:pt x="0" y="0"/>
                </a:moveTo>
                <a:lnTo>
                  <a:pt x="1846954" y="0"/>
                </a:lnTo>
                <a:lnTo>
                  <a:pt x="1846954" y="1348277"/>
                </a:lnTo>
                <a:lnTo>
                  <a:pt x="0" y="1348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65786">
            <a:off x="13564772" y="2087707"/>
            <a:ext cx="2079398" cy="1398395"/>
          </a:xfrm>
          <a:custGeom>
            <a:avLst/>
            <a:gdLst/>
            <a:ahLst/>
            <a:cxnLst/>
            <a:rect r="r" b="b" t="t" l="l"/>
            <a:pathLst>
              <a:path h="1398395" w="2079398">
                <a:moveTo>
                  <a:pt x="0" y="0"/>
                </a:moveTo>
                <a:lnTo>
                  <a:pt x="2079398" y="0"/>
                </a:lnTo>
                <a:lnTo>
                  <a:pt x="2079398" y="1398396"/>
                </a:lnTo>
                <a:lnTo>
                  <a:pt x="0" y="1398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25558">
            <a:off x="1166759" y="6305280"/>
            <a:ext cx="1656137" cy="1633366"/>
          </a:xfrm>
          <a:custGeom>
            <a:avLst/>
            <a:gdLst/>
            <a:ahLst/>
            <a:cxnLst/>
            <a:rect r="r" b="b" t="t" l="l"/>
            <a:pathLst>
              <a:path h="1633366" w="1656137">
                <a:moveTo>
                  <a:pt x="0" y="0"/>
                </a:moveTo>
                <a:lnTo>
                  <a:pt x="1656138" y="0"/>
                </a:lnTo>
                <a:lnTo>
                  <a:pt x="1656138" y="1633366"/>
                </a:lnTo>
                <a:lnTo>
                  <a:pt x="0" y="1633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01994" y="-686358"/>
            <a:ext cx="3911148" cy="3803592"/>
          </a:xfrm>
          <a:custGeom>
            <a:avLst/>
            <a:gdLst/>
            <a:ahLst/>
            <a:cxnLst/>
            <a:rect r="r" b="b" t="t" l="l"/>
            <a:pathLst>
              <a:path h="3803592" w="3911148">
                <a:moveTo>
                  <a:pt x="0" y="0"/>
                </a:moveTo>
                <a:lnTo>
                  <a:pt x="3911148" y="0"/>
                </a:lnTo>
                <a:lnTo>
                  <a:pt x="3911148" y="3803592"/>
                </a:lnTo>
                <a:lnTo>
                  <a:pt x="0" y="3803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61171" y="-1839704"/>
            <a:ext cx="4963142" cy="4956938"/>
          </a:xfrm>
          <a:custGeom>
            <a:avLst/>
            <a:gdLst/>
            <a:ahLst/>
            <a:cxnLst/>
            <a:rect r="r" b="b" t="t" l="l"/>
            <a:pathLst>
              <a:path h="4956938" w="4963142">
                <a:moveTo>
                  <a:pt x="0" y="0"/>
                </a:moveTo>
                <a:lnTo>
                  <a:pt x="4963142" y="0"/>
                </a:lnTo>
                <a:lnTo>
                  <a:pt x="4963142" y="4956938"/>
                </a:lnTo>
                <a:lnTo>
                  <a:pt x="0" y="49569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458133" y="-238264"/>
            <a:ext cx="3002020" cy="1453702"/>
            <a:chOff x="0" y="0"/>
            <a:chExt cx="4002693" cy="1938269"/>
          </a:xfrm>
        </p:grpSpPr>
        <p:sp>
          <p:nvSpPr>
            <p:cNvPr name="Freeform 9" id="9"/>
            <p:cNvSpPr/>
            <p:nvPr/>
          </p:nvSpPr>
          <p:spPr>
            <a:xfrm flipH="false" flipV="false" rot="8600494">
              <a:off x="1453873" y="172724"/>
              <a:ext cx="906274" cy="989112"/>
            </a:xfrm>
            <a:custGeom>
              <a:avLst/>
              <a:gdLst/>
              <a:ahLst/>
              <a:cxnLst/>
              <a:rect r="r" b="b" t="t" l="l"/>
              <a:pathLst>
                <a:path h="989112" w="906274">
                  <a:moveTo>
                    <a:pt x="0" y="0"/>
                  </a:moveTo>
                  <a:lnTo>
                    <a:pt x="906274" y="0"/>
                  </a:lnTo>
                  <a:lnTo>
                    <a:pt x="906274" y="989111"/>
                  </a:lnTo>
                  <a:lnTo>
                    <a:pt x="0" y="98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5022598">
              <a:off x="65672" y="687770"/>
              <a:ext cx="675652" cy="737410"/>
            </a:xfrm>
            <a:custGeom>
              <a:avLst/>
              <a:gdLst/>
              <a:ahLst/>
              <a:cxnLst/>
              <a:rect r="r" b="b" t="t" l="l"/>
              <a:pathLst>
                <a:path h="737410" w="675652">
                  <a:moveTo>
                    <a:pt x="0" y="0"/>
                  </a:moveTo>
                  <a:lnTo>
                    <a:pt x="675652" y="0"/>
                  </a:lnTo>
                  <a:lnTo>
                    <a:pt x="675652" y="737410"/>
                  </a:lnTo>
                  <a:lnTo>
                    <a:pt x="0" y="737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7647551">
              <a:off x="836222" y="399242"/>
              <a:ext cx="515016" cy="562091"/>
            </a:xfrm>
            <a:custGeom>
              <a:avLst/>
              <a:gdLst/>
              <a:ahLst/>
              <a:cxnLst/>
              <a:rect r="r" b="b" t="t" l="l"/>
              <a:pathLst>
                <a:path h="562091" w="515016">
                  <a:moveTo>
                    <a:pt x="0" y="0"/>
                  </a:moveTo>
                  <a:lnTo>
                    <a:pt x="515015" y="0"/>
                  </a:lnTo>
                  <a:lnTo>
                    <a:pt x="515015" y="562091"/>
                  </a:lnTo>
                  <a:lnTo>
                    <a:pt x="0" y="562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8600494">
              <a:off x="2383250" y="776434"/>
              <a:ext cx="906274" cy="989112"/>
            </a:xfrm>
            <a:custGeom>
              <a:avLst/>
              <a:gdLst/>
              <a:ahLst/>
              <a:cxnLst/>
              <a:rect r="r" b="b" t="t" l="l"/>
              <a:pathLst>
                <a:path h="989112" w="906274">
                  <a:moveTo>
                    <a:pt x="0" y="0"/>
                  </a:moveTo>
                  <a:lnTo>
                    <a:pt x="906274" y="0"/>
                  </a:lnTo>
                  <a:lnTo>
                    <a:pt x="906274" y="989112"/>
                  </a:lnTo>
                  <a:lnTo>
                    <a:pt x="0" y="98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5022598">
              <a:off x="3165088" y="298574"/>
              <a:ext cx="675652" cy="737410"/>
            </a:xfrm>
            <a:custGeom>
              <a:avLst/>
              <a:gdLst/>
              <a:ahLst/>
              <a:cxnLst/>
              <a:rect r="r" b="b" t="t" l="l"/>
              <a:pathLst>
                <a:path h="737410" w="675652">
                  <a:moveTo>
                    <a:pt x="0" y="0"/>
                  </a:moveTo>
                  <a:lnTo>
                    <a:pt x="675652" y="0"/>
                  </a:lnTo>
                  <a:lnTo>
                    <a:pt x="675652" y="737411"/>
                  </a:lnTo>
                  <a:lnTo>
                    <a:pt x="0" y="737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4542632">
              <a:off x="3493849" y="1086546"/>
              <a:ext cx="441617" cy="481983"/>
            </a:xfrm>
            <a:custGeom>
              <a:avLst/>
              <a:gdLst/>
              <a:ahLst/>
              <a:cxnLst/>
              <a:rect r="r" b="b" t="t" l="l"/>
              <a:pathLst>
                <a:path h="481983" w="441617">
                  <a:moveTo>
                    <a:pt x="0" y="0"/>
                  </a:moveTo>
                  <a:lnTo>
                    <a:pt x="441617" y="0"/>
                  </a:lnTo>
                  <a:lnTo>
                    <a:pt x="441617" y="481982"/>
                  </a:lnTo>
                  <a:lnTo>
                    <a:pt x="0" y="481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-2540876">
            <a:off x="3259286" y="-533754"/>
            <a:ext cx="1959951" cy="1742318"/>
            <a:chOff x="0" y="0"/>
            <a:chExt cx="2613267" cy="2323091"/>
          </a:xfrm>
        </p:grpSpPr>
        <p:sp>
          <p:nvSpPr>
            <p:cNvPr name="Freeform 16" id="16"/>
            <p:cNvSpPr/>
            <p:nvPr/>
          </p:nvSpPr>
          <p:spPr>
            <a:xfrm flipH="false" flipV="false" rot="3348414">
              <a:off x="916403" y="113300"/>
              <a:ext cx="805451" cy="1003678"/>
            </a:xfrm>
            <a:custGeom>
              <a:avLst/>
              <a:gdLst/>
              <a:ahLst/>
              <a:cxnLst/>
              <a:rect r="r" b="b" t="t" l="l"/>
              <a:pathLst>
                <a:path h="1003678" w="805451">
                  <a:moveTo>
                    <a:pt x="0" y="0"/>
                  </a:moveTo>
                  <a:lnTo>
                    <a:pt x="805452" y="0"/>
                  </a:lnTo>
                  <a:lnTo>
                    <a:pt x="805452" y="1003678"/>
                  </a:lnTo>
                  <a:lnTo>
                    <a:pt x="0" y="1003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319792">
              <a:off x="1705540" y="867378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319792">
              <a:off x="1008361" y="1289244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319792">
              <a:off x="28854" y="474866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319792">
              <a:off x="2066518" y="1655081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-4130944">
            <a:off x="4883728" y="8728804"/>
            <a:ext cx="677113" cy="667802"/>
          </a:xfrm>
          <a:custGeom>
            <a:avLst/>
            <a:gdLst/>
            <a:ahLst/>
            <a:cxnLst/>
            <a:rect r="r" b="b" t="t" l="l"/>
            <a:pathLst>
              <a:path h="667802" w="677113">
                <a:moveTo>
                  <a:pt x="0" y="0"/>
                </a:moveTo>
                <a:lnTo>
                  <a:pt x="677112" y="0"/>
                </a:lnTo>
                <a:lnTo>
                  <a:pt x="677112" y="667803"/>
                </a:lnTo>
                <a:lnTo>
                  <a:pt x="0" y="667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4130944">
            <a:off x="5725775" y="8670205"/>
            <a:ext cx="460558" cy="454225"/>
          </a:xfrm>
          <a:custGeom>
            <a:avLst/>
            <a:gdLst/>
            <a:ahLst/>
            <a:cxnLst/>
            <a:rect r="r" b="b" t="t" l="l"/>
            <a:pathLst>
              <a:path h="454225" w="460558">
                <a:moveTo>
                  <a:pt x="0" y="0"/>
                </a:moveTo>
                <a:lnTo>
                  <a:pt x="460559" y="0"/>
                </a:lnTo>
                <a:lnTo>
                  <a:pt x="460559" y="454225"/>
                </a:lnTo>
                <a:lnTo>
                  <a:pt x="0" y="4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8724642">
            <a:off x="5320090" y="9544181"/>
            <a:ext cx="460558" cy="454225"/>
          </a:xfrm>
          <a:custGeom>
            <a:avLst/>
            <a:gdLst/>
            <a:ahLst/>
            <a:cxnLst/>
            <a:rect r="r" b="b" t="t" l="l"/>
            <a:pathLst>
              <a:path h="454225" w="460558">
                <a:moveTo>
                  <a:pt x="0" y="0"/>
                </a:moveTo>
                <a:lnTo>
                  <a:pt x="460558" y="0"/>
                </a:lnTo>
                <a:lnTo>
                  <a:pt x="460558" y="454225"/>
                </a:lnTo>
                <a:lnTo>
                  <a:pt x="0" y="4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4130944">
            <a:off x="6235405" y="8856379"/>
            <a:ext cx="653198" cy="644217"/>
          </a:xfrm>
          <a:custGeom>
            <a:avLst/>
            <a:gdLst/>
            <a:ahLst/>
            <a:cxnLst/>
            <a:rect r="r" b="b" t="t" l="l"/>
            <a:pathLst>
              <a:path h="644217" w="653198">
                <a:moveTo>
                  <a:pt x="0" y="0"/>
                </a:moveTo>
                <a:lnTo>
                  <a:pt x="653198" y="0"/>
                </a:lnTo>
                <a:lnTo>
                  <a:pt x="653198" y="644216"/>
                </a:lnTo>
                <a:lnTo>
                  <a:pt x="0" y="644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4130944">
            <a:off x="4485804" y="8505925"/>
            <a:ext cx="265349" cy="261701"/>
          </a:xfrm>
          <a:custGeom>
            <a:avLst/>
            <a:gdLst/>
            <a:ahLst/>
            <a:cxnLst/>
            <a:rect r="r" b="b" t="t" l="l"/>
            <a:pathLst>
              <a:path h="261701" w="265349">
                <a:moveTo>
                  <a:pt x="0" y="0"/>
                </a:moveTo>
                <a:lnTo>
                  <a:pt x="265350" y="0"/>
                </a:lnTo>
                <a:lnTo>
                  <a:pt x="265350" y="261700"/>
                </a:lnTo>
                <a:lnTo>
                  <a:pt x="0" y="261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4130944">
            <a:off x="4421954" y="9445896"/>
            <a:ext cx="460558" cy="454225"/>
          </a:xfrm>
          <a:custGeom>
            <a:avLst/>
            <a:gdLst/>
            <a:ahLst/>
            <a:cxnLst/>
            <a:rect r="r" b="b" t="t" l="l"/>
            <a:pathLst>
              <a:path h="454225" w="460558">
                <a:moveTo>
                  <a:pt x="0" y="0"/>
                </a:moveTo>
                <a:lnTo>
                  <a:pt x="460558" y="0"/>
                </a:lnTo>
                <a:lnTo>
                  <a:pt x="460558" y="454225"/>
                </a:lnTo>
                <a:lnTo>
                  <a:pt x="0" y="45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5400000">
            <a:off x="7072220" y="7948791"/>
            <a:ext cx="2426995" cy="1021440"/>
            <a:chOff x="0" y="0"/>
            <a:chExt cx="3235993" cy="1361920"/>
          </a:xfrm>
        </p:grpSpPr>
        <p:sp>
          <p:nvSpPr>
            <p:cNvPr name="Freeform 28" id="28"/>
            <p:cNvSpPr/>
            <p:nvPr/>
          </p:nvSpPr>
          <p:spPr>
            <a:xfrm flipH="false" flipV="false" rot="-1024525">
              <a:off x="71599" y="339567"/>
              <a:ext cx="412941" cy="549672"/>
            </a:xfrm>
            <a:custGeom>
              <a:avLst/>
              <a:gdLst/>
              <a:ahLst/>
              <a:cxnLst/>
              <a:rect r="r" b="b" t="t" l="l"/>
              <a:pathLst>
                <a:path h="549672" w="412941">
                  <a:moveTo>
                    <a:pt x="0" y="0"/>
                  </a:moveTo>
                  <a:lnTo>
                    <a:pt x="412941" y="0"/>
                  </a:lnTo>
                  <a:lnTo>
                    <a:pt x="412941" y="549672"/>
                  </a:lnTo>
                  <a:lnTo>
                    <a:pt x="0" y="54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3732149">
              <a:off x="661460" y="99924"/>
              <a:ext cx="549590" cy="731567"/>
            </a:xfrm>
            <a:custGeom>
              <a:avLst/>
              <a:gdLst/>
              <a:ahLst/>
              <a:cxnLst/>
              <a:rect r="r" b="b" t="t" l="l"/>
              <a:pathLst>
                <a:path h="731567" w="549590">
                  <a:moveTo>
                    <a:pt x="0" y="0"/>
                  </a:moveTo>
                  <a:lnTo>
                    <a:pt x="549590" y="0"/>
                  </a:lnTo>
                  <a:lnTo>
                    <a:pt x="549590" y="731567"/>
                  </a:lnTo>
                  <a:lnTo>
                    <a:pt x="0" y="731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3033551">
              <a:off x="538795" y="753032"/>
              <a:ext cx="412941" cy="549672"/>
            </a:xfrm>
            <a:custGeom>
              <a:avLst/>
              <a:gdLst/>
              <a:ahLst/>
              <a:cxnLst/>
              <a:rect r="r" b="b" t="t" l="l"/>
              <a:pathLst>
                <a:path h="549672" w="412941">
                  <a:moveTo>
                    <a:pt x="0" y="0"/>
                  </a:moveTo>
                  <a:lnTo>
                    <a:pt x="412941" y="0"/>
                  </a:lnTo>
                  <a:lnTo>
                    <a:pt x="412941" y="549672"/>
                  </a:lnTo>
                  <a:lnTo>
                    <a:pt x="0" y="549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3033551">
              <a:off x="2831163" y="43595"/>
              <a:ext cx="304009" cy="404671"/>
            </a:xfrm>
            <a:custGeom>
              <a:avLst/>
              <a:gdLst/>
              <a:ahLst/>
              <a:cxnLst/>
              <a:rect r="r" b="b" t="t" l="l"/>
              <a:pathLst>
                <a:path h="404671" w="304009">
                  <a:moveTo>
                    <a:pt x="0" y="0"/>
                  </a:moveTo>
                  <a:lnTo>
                    <a:pt x="304009" y="0"/>
                  </a:lnTo>
                  <a:lnTo>
                    <a:pt x="304009" y="404671"/>
                  </a:lnTo>
                  <a:lnTo>
                    <a:pt x="0" y="40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6063">
              <a:off x="2165239" y="137020"/>
              <a:ext cx="304009" cy="404671"/>
            </a:xfrm>
            <a:custGeom>
              <a:avLst/>
              <a:gdLst/>
              <a:ahLst/>
              <a:cxnLst/>
              <a:rect r="r" b="b" t="t" l="l"/>
              <a:pathLst>
                <a:path h="404671" w="304009">
                  <a:moveTo>
                    <a:pt x="0" y="0"/>
                  </a:moveTo>
                  <a:lnTo>
                    <a:pt x="304009" y="0"/>
                  </a:lnTo>
                  <a:lnTo>
                    <a:pt x="304009" y="404671"/>
                  </a:lnTo>
                  <a:lnTo>
                    <a:pt x="0" y="40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3033551">
              <a:off x="1269740" y="657997"/>
              <a:ext cx="304009" cy="404671"/>
            </a:xfrm>
            <a:custGeom>
              <a:avLst/>
              <a:gdLst/>
              <a:ahLst/>
              <a:cxnLst/>
              <a:rect r="r" b="b" t="t" l="l"/>
              <a:pathLst>
                <a:path h="404671" w="304009">
                  <a:moveTo>
                    <a:pt x="0" y="0"/>
                  </a:moveTo>
                  <a:lnTo>
                    <a:pt x="304009" y="0"/>
                  </a:lnTo>
                  <a:lnTo>
                    <a:pt x="304009" y="404671"/>
                  </a:lnTo>
                  <a:lnTo>
                    <a:pt x="0" y="40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4664365">
              <a:off x="1851498" y="513590"/>
              <a:ext cx="549590" cy="731567"/>
            </a:xfrm>
            <a:custGeom>
              <a:avLst/>
              <a:gdLst/>
              <a:ahLst/>
              <a:cxnLst/>
              <a:rect r="r" b="b" t="t" l="l"/>
              <a:pathLst>
                <a:path h="731567" w="549590">
                  <a:moveTo>
                    <a:pt x="0" y="0"/>
                  </a:moveTo>
                  <a:lnTo>
                    <a:pt x="549589" y="0"/>
                  </a:lnTo>
                  <a:lnTo>
                    <a:pt x="549589" y="731567"/>
                  </a:lnTo>
                  <a:lnTo>
                    <a:pt x="0" y="731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35" id="35"/>
          <p:cNvSpPr/>
          <p:nvPr/>
        </p:nvSpPr>
        <p:spPr>
          <a:xfrm flipH="false" flipV="false" rot="0">
            <a:off x="325039" y="3428072"/>
            <a:ext cx="3339578" cy="4908215"/>
          </a:xfrm>
          <a:custGeom>
            <a:avLst/>
            <a:gdLst/>
            <a:ahLst/>
            <a:cxnLst/>
            <a:rect r="r" b="b" t="t" l="l"/>
            <a:pathLst>
              <a:path h="4908215" w="3339578">
                <a:moveTo>
                  <a:pt x="0" y="0"/>
                </a:moveTo>
                <a:lnTo>
                  <a:pt x="3339578" y="0"/>
                </a:lnTo>
                <a:lnTo>
                  <a:pt x="3339578" y="4908214"/>
                </a:lnTo>
                <a:lnTo>
                  <a:pt x="0" y="4908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6017" r="-16861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3897561" y="2160208"/>
            <a:ext cx="3748525" cy="3893594"/>
          </a:xfrm>
          <a:custGeom>
            <a:avLst/>
            <a:gdLst/>
            <a:ahLst/>
            <a:cxnLst/>
            <a:rect r="r" b="b" t="t" l="l"/>
            <a:pathLst>
              <a:path h="3893594" w="3748525">
                <a:moveTo>
                  <a:pt x="0" y="0"/>
                </a:moveTo>
                <a:lnTo>
                  <a:pt x="3748525" y="0"/>
                </a:lnTo>
                <a:lnTo>
                  <a:pt x="3748525" y="3893595"/>
                </a:lnTo>
                <a:lnTo>
                  <a:pt x="0" y="3893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1978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8975013" y="6269900"/>
            <a:ext cx="4257721" cy="3840447"/>
          </a:xfrm>
          <a:custGeom>
            <a:avLst/>
            <a:gdLst/>
            <a:ahLst/>
            <a:cxnLst/>
            <a:rect r="r" b="b" t="t" l="l"/>
            <a:pathLst>
              <a:path h="3840447" w="4257721">
                <a:moveTo>
                  <a:pt x="0" y="0"/>
                </a:moveTo>
                <a:lnTo>
                  <a:pt x="4257721" y="0"/>
                </a:lnTo>
                <a:lnTo>
                  <a:pt x="4257721" y="3840447"/>
                </a:lnTo>
                <a:lnTo>
                  <a:pt x="0" y="3840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5046" r="0" b="-32774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3897561" y="6336729"/>
            <a:ext cx="3698862" cy="3632993"/>
          </a:xfrm>
          <a:custGeom>
            <a:avLst/>
            <a:gdLst/>
            <a:ahLst/>
            <a:cxnLst/>
            <a:rect r="r" b="b" t="t" l="l"/>
            <a:pathLst>
              <a:path h="3632993" w="3698862">
                <a:moveTo>
                  <a:pt x="0" y="0"/>
                </a:moveTo>
                <a:lnTo>
                  <a:pt x="3698862" y="0"/>
                </a:lnTo>
                <a:lnTo>
                  <a:pt x="3698862" y="3632994"/>
                </a:lnTo>
                <a:lnTo>
                  <a:pt x="0" y="3632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5456" r="0" b="-20293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-2540876">
            <a:off x="1606477" y="8976984"/>
            <a:ext cx="1959951" cy="1742318"/>
            <a:chOff x="0" y="0"/>
            <a:chExt cx="2613267" cy="2323091"/>
          </a:xfrm>
        </p:grpSpPr>
        <p:sp>
          <p:nvSpPr>
            <p:cNvPr name="Freeform 40" id="40"/>
            <p:cNvSpPr/>
            <p:nvPr/>
          </p:nvSpPr>
          <p:spPr>
            <a:xfrm flipH="false" flipV="false" rot="3348414">
              <a:off x="916403" y="113300"/>
              <a:ext cx="805451" cy="1003678"/>
            </a:xfrm>
            <a:custGeom>
              <a:avLst/>
              <a:gdLst/>
              <a:ahLst/>
              <a:cxnLst/>
              <a:rect r="r" b="b" t="t" l="l"/>
              <a:pathLst>
                <a:path h="1003678" w="805451">
                  <a:moveTo>
                    <a:pt x="0" y="0"/>
                  </a:moveTo>
                  <a:lnTo>
                    <a:pt x="805452" y="0"/>
                  </a:lnTo>
                  <a:lnTo>
                    <a:pt x="805452" y="1003678"/>
                  </a:lnTo>
                  <a:lnTo>
                    <a:pt x="0" y="1003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319792">
              <a:off x="1705540" y="867378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319792">
              <a:off x="1008361" y="1289244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319792">
              <a:off x="28854" y="474866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5" y="0"/>
                  </a:lnTo>
                  <a:lnTo>
                    <a:pt x="517895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319792">
              <a:off x="2066518" y="1655081"/>
              <a:ext cx="517895" cy="645352"/>
            </a:xfrm>
            <a:custGeom>
              <a:avLst/>
              <a:gdLst/>
              <a:ahLst/>
              <a:cxnLst/>
              <a:rect r="r" b="b" t="t" l="l"/>
              <a:pathLst>
                <a:path h="645352" w="517895">
                  <a:moveTo>
                    <a:pt x="0" y="0"/>
                  </a:moveTo>
                  <a:lnTo>
                    <a:pt x="517896" y="0"/>
                  </a:lnTo>
                  <a:lnTo>
                    <a:pt x="517896" y="645352"/>
                  </a:lnTo>
                  <a:lnTo>
                    <a:pt x="0" y="645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45" id="45"/>
          <p:cNvSpPr/>
          <p:nvPr/>
        </p:nvSpPr>
        <p:spPr>
          <a:xfrm flipH="false" flipV="false" rot="0">
            <a:off x="8041274" y="2160208"/>
            <a:ext cx="5191459" cy="3893594"/>
          </a:xfrm>
          <a:custGeom>
            <a:avLst/>
            <a:gdLst/>
            <a:ahLst/>
            <a:cxnLst/>
            <a:rect r="r" b="b" t="t" l="l"/>
            <a:pathLst>
              <a:path h="3893594" w="5191459">
                <a:moveTo>
                  <a:pt x="0" y="0"/>
                </a:moveTo>
                <a:lnTo>
                  <a:pt x="5191460" y="0"/>
                </a:lnTo>
                <a:lnTo>
                  <a:pt x="5191460" y="3893595"/>
                </a:lnTo>
                <a:lnTo>
                  <a:pt x="0" y="3893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3508959" y="3936643"/>
            <a:ext cx="4527980" cy="6037306"/>
          </a:xfrm>
          <a:custGeom>
            <a:avLst/>
            <a:gdLst/>
            <a:ahLst/>
            <a:cxnLst/>
            <a:rect r="r" b="b" t="t" l="l"/>
            <a:pathLst>
              <a:path h="6037306" w="4527980">
                <a:moveTo>
                  <a:pt x="0" y="0"/>
                </a:moveTo>
                <a:lnTo>
                  <a:pt x="4527979" y="0"/>
                </a:lnTo>
                <a:lnTo>
                  <a:pt x="4527979" y="6037306"/>
                </a:lnTo>
                <a:lnTo>
                  <a:pt x="0" y="60373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4357329" y="470273"/>
            <a:ext cx="8669184" cy="1508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96"/>
              </a:lnSpc>
              <a:spcBef>
                <a:spcPct val="0"/>
              </a:spcBef>
            </a:pPr>
            <a:r>
              <a:rPr lang="en-US" sz="4354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Nuestro Programa de Enlace Familiar</a:t>
            </a:r>
          </a:p>
          <a:p>
            <a:pPr algn="ctr" marL="0" indent="0" lvl="0">
              <a:lnSpc>
                <a:spcPts val="6096"/>
              </a:lnSpc>
              <a:spcBef>
                <a:spcPct val="0"/>
              </a:spcBef>
            </a:pPr>
            <a:r>
              <a:rPr lang="en-US" sz="4354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(aspectos destacados)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68432" y="1028700"/>
            <a:ext cx="3579067" cy="3848459"/>
          </a:xfrm>
          <a:custGeom>
            <a:avLst/>
            <a:gdLst/>
            <a:ahLst/>
            <a:cxnLst/>
            <a:rect r="r" b="b" t="t" l="l"/>
            <a:pathLst>
              <a:path h="3848459" w="3579067">
                <a:moveTo>
                  <a:pt x="0" y="0"/>
                </a:moveTo>
                <a:lnTo>
                  <a:pt x="3579067" y="0"/>
                </a:lnTo>
                <a:lnTo>
                  <a:pt x="3579067" y="3848459"/>
                </a:lnTo>
                <a:lnTo>
                  <a:pt x="0" y="384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-1890826"/>
            <a:ext cx="3516937" cy="3781653"/>
          </a:xfrm>
          <a:custGeom>
            <a:avLst/>
            <a:gdLst/>
            <a:ahLst/>
            <a:cxnLst/>
            <a:rect r="r" b="b" t="t" l="l"/>
            <a:pathLst>
              <a:path h="3781653" w="3516937">
                <a:moveTo>
                  <a:pt x="0" y="0"/>
                </a:moveTo>
                <a:lnTo>
                  <a:pt x="3516937" y="0"/>
                </a:lnTo>
                <a:lnTo>
                  <a:pt x="3516937" y="3781652"/>
                </a:lnTo>
                <a:lnTo>
                  <a:pt x="0" y="3781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06635" y="2275318"/>
            <a:ext cx="2071244" cy="2227144"/>
          </a:xfrm>
          <a:custGeom>
            <a:avLst/>
            <a:gdLst/>
            <a:ahLst/>
            <a:cxnLst/>
            <a:rect r="r" b="b" t="t" l="l"/>
            <a:pathLst>
              <a:path h="2227144" w="2071244">
                <a:moveTo>
                  <a:pt x="0" y="0"/>
                </a:moveTo>
                <a:lnTo>
                  <a:pt x="2071244" y="0"/>
                </a:lnTo>
                <a:lnTo>
                  <a:pt x="2071244" y="2227144"/>
                </a:lnTo>
                <a:lnTo>
                  <a:pt x="0" y="222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145261" y="5551839"/>
            <a:ext cx="8331134" cy="8320720"/>
          </a:xfrm>
          <a:custGeom>
            <a:avLst/>
            <a:gdLst/>
            <a:ahLst/>
            <a:cxnLst/>
            <a:rect r="r" b="b" t="t" l="l"/>
            <a:pathLst>
              <a:path h="8320720" w="8331134">
                <a:moveTo>
                  <a:pt x="0" y="0"/>
                </a:moveTo>
                <a:lnTo>
                  <a:pt x="8331134" y="0"/>
                </a:lnTo>
                <a:lnTo>
                  <a:pt x="8331134" y="8320720"/>
                </a:lnTo>
                <a:lnTo>
                  <a:pt x="0" y="832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015267" y="7167111"/>
            <a:ext cx="1532232" cy="1647561"/>
          </a:xfrm>
          <a:custGeom>
            <a:avLst/>
            <a:gdLst/>
            <a:ahLst/>
            <a:cxnLst/>
            <a:rect r="r" b="b" t="t" l="l"/>
            <a:pathLst>
              <a:path h="1647561" w="1532232">
                <a:moveTo>
                  <a:pt x="0" y="0"/>
                </a:moveTo>
                <a:lnTo>
                  <a:pt x="1532232" y="0"/>
                </a:lnTo>
                <a:lnTo>
                  <a:pt x="1532232" y="1647562"/>
                </a:lnTo>
                <a:lnTo>
                  <a:pt x="0" y="164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095191" y="649278"/>
            <a:ext cx="9377092" cy="1745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121"/>
              </a:lnSpc>
              <a:spcBef>
                <a:spcPct val="0"/>
              </a:spcBef>
            </a:pPr>
            <a:r>
              <a:rPr lang="en-US" sz="10086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Datos de logros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833255" y="2867204"/>
            <a:ext cx="5871124" cy="5669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75"/>
              </a:lnSpc>
            </a:pPr>
            <a:r>
              <a:rPr lang="en-US" sz="291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Grado 1: </a:t>
            </a:r>
          </a:p>
          <a:p>
            <a:pPr algn="l" marL="628497" indent="-314249" lvl="1">
              <a:lnSpc>
                <a:spcPts val="4075"/>
              </a:lnSpc>
              <a:buFont typeface="Arial"/>
              <a:buChar char="•"/>
            </a:pPr>
            <a:r>
              <a:rPr lang="en-US" b="true" sz="2911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ELA</a:t>
            </a:r>
            <a:r>
              <a:rPr lang="en-US" sz="2911">
                <a:solidFill>
                  <a:srgbClr val="FF66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2911">
                <a:solidFill>
                  <a:srgbClr val="695D5D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58% → 64% (+6 puntos)</a:t>
            </a:r>
          </a:p>
          <a:p>
            <a:pPr algn="l" marL="628497" indent="-314249" lvl="1">
              <a:lnSpc>
                <a:spcPts val="4075"/>
              </a:lnSpc>
              <a:buFont typeface="Arial"/>
              <a:buChar char="•"/>
            </a:pPr>
            <a:r>
              <a:rPr lang="en-US" b="true" sz="2911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Matemáticas</a:t>
            </a:r>
            <a:r>
              <a:rPr lang="en-US" b="true" sz="2911">
                <a:solidFill>
                  <a:srgbClr val="E5DDC8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 </a:t>
            </a:r>
            <a:r>
              <a:rPr lang="en-US" sz="2911">
                <a:solidFill>
                  <a:srgbClr val="695D5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35% → 41% (+6 puntos).</a:t>
            </a:r>
          </a:p>
          <a:p>
            <a:pPr algn="l" marL="0" indent="0" lvl="0">
              <a:lnSpc>
                <a:spcPts val="4075"/>
              </a:lnSpc>
            </a:pPr>
            <a:r>
              <a:rPr lang="en-US" sz="291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Grado 2:</a:t>
            </a:r>
          </a:p>
          <a:p>
            <a:pPr algn="l" marL="628497" indent="-314249" lvl="1">
              <a:lnSpc>
                <a:spcPts val="4075"/>
              </a:lnSpc>
              <a:buFont typeface="Arial"/>
              <a:buChar char="•"/>
            </a:pPr>
            <a:r>
              <a:rPr lang="en-US" b="true" sz="2911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 ELA</a:t>
            </a:r>
            <a:r>
              <a:rPr lang="en-US" sz="2911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2911">
                <a:solidFill>
                  <a:srgbClr val="695D5D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38% → 43% (+5 puntos)</a:t>
            </a:r>
          </a:p>
          <a:p>
            <a:pPr algn="l" marL="628497" indent="-314249" lvl="1">
              <a:lnSpc>
                <a:spcPts val="4075"/>
              </a:lnSpc>
              <a:buFont typeface="Arial"/>
              <a:buChar char="•"/>
            </a:pPr>
            <a:r>
              <a:rPr lang="en-US" b="true" sz="2911">
                <a:solidFill>
                  <a:srgbClr val="050606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 Matemáticas</a:t>
            </a:r>
            <a:r>
              <a:rPr lang="en-US" sz="2911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2911">
                <a:solidFill>
                  <a:srgbClr val="695D5D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32% → 38% (+6 puntos).</a:t>
            </a:r>
          </a:p>
          <a:p>
            <a:pPr algn="l" marL="0" indent="0" lvl="0">
              <a:lnSpc>
                <a:spcPts val="4075"/>
              </a:lnSpc>
            </a:pPr>
            <a:r>
              <a:rPr lang="en-US" sz="2911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Grado 3:</a:t>
            </a:r>
          </a:p>
          <a:p>
            <a:pPr algn="l" marL="628497" indent="-314249" lvl="1">
              <a:lnSpc>
                <a:spcPts val="4075"/>
              </a:lnSpc>
              <a:buFont typeface="Arial"/>
              <a:buChar char="•"/>
            </a:pPr>
            <a:r>
              <a:rPr lang="en-US" b="true" sz="2911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ELA</a:t>
            </a:r>
            <a:r>
              <a:rPr lang="en-US" sz="2911">
                <a:solidFill>
                  <a:srgbClr val="FF66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2911">
                <a:solidFill>
                  <a:srgbClr val="695D5D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50% → 57% (+7 puntos)</a:t>
            </a:r>
          </a:p>
          <a:p>
            <a:pPr algn="l" marL="628497" indent="-314249" lvl="1">
              <a:lnSpc>
                <a:spcPts val="4075"/>
              </a:lnSpc>
              <a:buFont typeface="Arial"/>
              <a:buChar char="•"/>
            </a:pPr>
            <a:r>
              <a:rPr lang="en-US" b="true" sz="2911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 Matemáticas</a:t>
            </a:r>
            <a:r>
              <a:rPr lang="en-US" sz="2911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2911">
                <a:solidFill>
                  <a:srgbClr val="695D5D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44% → 50% (+6 pts).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680675" y="5319457"/>
            <a:ext cx="1010395" cy="1086446"/>
          </a:xfrm>
          <a:custGeom>
            <a:avLst/>
            <a:gdLst/>
            <a:ahLst/>
            <a:cxnLst/>
            <a:rect r="r" b="b" t="t" l="l"/>
            <a:pathLst>
              <a:path h="1086446" w="1010395">
                <a:moveTo>
                  <a:pt x="0" y="0"/>
                </a:moveTo>
                <a:lnTo>
                  <a:pt x="1010395" y="0"/>
                </a:lnTo>
                <a:lnTo>
                  <a:pt x="1010395" y="1086446"/>
                </a:lnTo>
                <a:lnTo>
                  <a:pt x="0" y="1086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652665" y="-126670"/>
            <a:ext cx="1635335" cy="1758425"/>
          </a:xfrm>
          <a:custGeom>
            <a:avLst/>
            <a:gdLst/>
            <a:ahLst/>
            <a:cxnLst/>
            <a:rect r="r" b="b" t="t" l="l"/>
            <a:pathLst>
              <a:path h="1758425" w="1635335">
                <a:moveTo>
                  <a:pt x="0" y="0"/>
                </a:moveTo>
                <a:lnTo>
                  <a:pt x="1635335" y="0"/>
                </a:lnTo>
                <a:lnTo>
                  <a:pt x="1635335" y="1758425"/>
                </a:lnTo>
                <a:lnTo>
                  <a:pt x="0" y="175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704380" y="2867204"/>
            <a:ext cx="5250199" cy="4126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73"/>
              </a:lnSpc>
              <a:spcBef>
                <a:spcPct val="0"/>
              </a:spcBef>
            </a:pPr>
            <a:r>
              <a:rPr lang="en-US" sz="2910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Grado 4</a:t>
            </a:r>
          </a:p>
          <a:p>
            <a:pPr algn="l" marL="628269" indent="-314134" lvl="1">
              <a:lnSpc>
                <a:spcPts val="4073"/>
              </a:lnSpc>
              <a:buFont typeface="Arial"/>
              <a:buChar char="•"/>
            </a:pPr>
            <a:r>
              <a:rPr lang="en-US" b="true" sz="2910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 ELA</a:t>
            </a:r>
            <a:r>
              <a:rPr lang="en-US" sz="291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2910">
                <a:solidFill>
                  <a:srgbClr val="695D5D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43% → 49% (+6 puntos)</a:t>
            </a:r>
          </a:p>
          <a:p>
            <a:pPr algn="l" marL="628269" indent="-314134" lvl="1">
              <a:lnSpc>
                <a:spcPts val="4073"/>
              </a:lnSpc>
              <a:buFont typeface="Arial"/>
              <a:buChar char="•"/>
            </a:pPr>
            <a:r>
              <a:rPr lang="en-US" sz="2910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Matemáticas </a:t>
            </a:r>
            <a:r>
              <a:rPr lang="en-US" sz="2910">
                <a:solidFill>
                  <a:srgbClr val="695D5D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46% → 50% (+4 puntos).</a:t>
            </a:r>
          </a:p>
          <a:p>
            <a:pPr algn="l" marL="0" indent="0" lvl="0">
              <a:lnSpc>
                <a:spcPts val="4073"/>
              </a:lnSpc>
              <a:spcBef>
                <a:spcPct val="0"/>
              </a:spcBef>
            </a:pPr>
            <a:r>
              <a:rPr lang="en-US" sz="2910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Grado 5</a:t>
            </a:r>
          </a:p>
          <a:p>
            <a:pPr algn="l" marL="628269" indent="-314134" lvl="1">
              <a:lnSpc>
                <a:spcPts val="4073"/>
              </a:lnSpc>
              <a:buFont typeface="Arial"/>
              <a:buChar char="•"/>
            </a:pPr>
            <a:r>
              <a:rPr lang="en-US" sz="2910">
                <a:solidFill>
                  <a:srgbClr val="0000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b="true" sz="2910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ELA</a:t>
            </a:r>
            <a:r>
              <a:rPr lang="en-US" sz="2910">
                <a:solidFill>
                  <a:srgbClr val="FF6600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2910">
                <a:solidFill>
                  <a:srgbClr val="695D5D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41% → 48% (+7 puntos)</a:t>
            </a:r>
          </a:p>
          <a:p>
            <a:pPr algn="l" marL="628269" indent="-314134" lvl="1">
              <a:lnSpc>
                <a:spcPts val="4073"/>
              </a:lnSpc>
              <a:buFont typeface="Arial"/>
              <a:buChar char="•"/>
            </a:pPr>
            <a:r>
              <a:rPr lang="en-US" b="true" sz="2910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 Matemáticas</a:t>
            </a:r>
            <a:r>
              <a:rPr lang="en-US" sz="2910">
                <a:solidFill>
                  <a:srgbClr val="E5DDC8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 </a:t>
            </a:r>
            <a:r>
              <a:rPr lang="en-US" sz="2910">
                <a:solidFill>
                  <a:srgbClr val="695D5D"/>
                </a:solidFill>
                <a:latin typeface="Childos Arabic Light"/>
                <a:ea typeface="Childos Arabic Light"/>
                <a:cs typeface="Childos Arabic Light"/>
                <a:sym typeface="Childos Arabic Light"/>
              </a:rPr>
              <a:t>25% → 30% (+5 puntos).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2625373">
            <a:off x="14818575" y="6871746"/>
            <a:ext cx="2688009" cy="3339141"/>
          </a:xfrm>
          <a:custGeom>
            <a:avLst/>
            <a:gdLst/>
            <a:ahLst/>
            <a:cxnLst/>
            <a:rect r="r" b="b" t="t" l="l"/>
            <a:pathLst>
              <a:path h="3339141" w="2688009">
                <a:moveTo>
                  <a:pt x="0" y="0"/>
                </a:moveTo>
                <a:lnTo>
                  <a:pt x="2688009" y="0"/>
                </a:lnTo>
                <a:lnTo>
                  <a:pt x="2688009" y="3339142"/>
                </a:lnTo>
                <a:lnTo>
                  <a:pt x="0" y="33391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7623" y="6605775"/>
            <a:ext cx="1060821" cy="999824"/>
          </a:xfrm>
          <a:custGeom>
            <a:avLst/>
            <a:gdLst/>
            <a:ahLst/>
            <a:cxnLst/>
            <a:rect r="r" b="b" t="t" l="l"/>
            <a:pathLst>
              <a:path h="999824" w="1060821">
                <a:moveTo>
                  <a:pt x="0" y="0"/>
                </a:moveTo>
                <a:lnTo>
                  <a:pt x="1060821" y="0"/>
                </a:lnTo>
                <a:lnTo>
                  <a:pt x="1060821" y="999824"/>
                </a:lnTo>
                <a:lnTo>
                  <a:pt x="0" y="999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046473" y="-3090471"/>
            <a:ext cx="5227924" cy="5705783"/>
          </a:xfrm>
          <a:custGeom>
            <a:avLst/>
            <a:gdLst/>
            <a:ahLst/>
            <a:cxnLst/>
            <a:rect r="r" b="b" t="t" l="l"/>
            <a:pathLst>
              <a:path h="5705783" w="5227924">
                <a:moveTo>
                  <a:pt x="0" y="0"/>
                </a:moveTo>
                <a:lnTo>
                  <a:pt x="5227924" y="0"/>
                </a:lnTo>
                <a:lnTo>
                  <a:pt x="5227924" y="5705783"/>
                </a:lnTo>
                <a:lnTo>
                  <a:pt x="0" y="5705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685884"/>
            <a:ext cx="15882698" cy="895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96"/>
              </a:lnSpc>
              <a:spcBef>
                <a:spcPct val="0"/>
              </a:spcBef>
            </a:pPr>
            <a:r>
              <a:rPr lang="en-US" sz="5211">
                <a:solidFill>
                  <a:srgbClr val="1800AD"/>
                </a:solidFill>
                <a:latin typeface="Chewy"/>
                <a:ea typeface="Chewy"/>
                <a:cs typeface="Chewy"/>
                <a:sym typeface="Chewy"/>
              </a:rPr>
              <a:t>Resultados de la encuesta de satisfacción de padres 2025-26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658054" y="3760623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6" y="0"/>
                </a:lnTo>
                <a:lnTo>
                  <a:pt x="2120516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128586">
            <a:off x="3358381" y="-1157171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5" y="0"/>
                </a:lnTo>
                <a:lnTo>
                  <a:pt x="2120515" y="2314342"/>
                </a:lnTo>
                <a:lnTo>
                  <a:pt x="0" y="2314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674038" y="7332371"/>
            <a:ext cx="5227924" cy="5705783"/>
          </a:xfrm>
          <a:custGeom>
            <a:avLst/>
            <a:gdLst/>
            <a:ahLst/>
            <a:cxnLst/>
            <a:rect r="r" b="b" t="t" l="l"/>
            <a:pathLst>
              <a:path h="5705783" w="5227924">
                <a:moveTo>
                  <a:pt x="0" y="0"/>
                </a:moveTo>
                <a:lnTo>
                  <a:pt x="5227924" y="0"/>
                </a:lnTo>
                <a:lnTo>
                  <a:pt x="5227924" y="5705784"/>
                </a:lnTo>
                <a:lnTo>
                  <a:pt x="0" y="5705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578790">
            <a:off x="17227742" y="5268698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6" y="0"/>
                </a:lnTo>
                <a:lnTo>
                  <a:pt x="2120516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578790">
            <a:off x="14613781" y="-1097671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5" y="0"/>
                </a:lnTo>
                <a:lnTo>
                  <a:pt x="2120515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016505">
            <a:off x="16743357" y="-580822"/>
            <a:ext cx="1570162" cy="1713683"/>
          </a:xfrm>
          <a:custGeom>
            <a:avLst/>
            <a:gdLst/>
            <a:ahLst/>
            <a:cxnLst/>
            <a:rect r="r" b="b" t="t" l="l"/>
            <a:pathLst>
              <a:path h="1713683" w="1570162">
                <a:moveTo>
                  <a:pt x="0" y="0"/>
                </a:moveTo>
                <a:lnTo>
                  <a:pt x="1570162" y="0"/>
                </a:lnTo>
                <a:lnTo>
                  <a:pt x="1570162" y="1713683"/>
                </a:lnTo>
                <a:lnTo>
                  <a:pt x="0" y="1713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487632">
            <a:off x="17640008" y="1235249"/>
            <a:ext cx="1295984" cy="1414444"/>
          </a:xfrm>
          <a:custGeom>
            <a:avLst/>
            <a:gdLst/>
            <a:ahLst/>
            <a:cxnLst/>
            <a:rect r="r" b="b" t="t" l="l"/>
            <a:pathLst>
              <a:path h="1414444" w="1295984">
                <a:moveTo>
                  <a:pt x="0" y="0"/>
                </a:moveTo>
                <a:lnTo>
                  <a:pt x="1295984" y="0"/>
                </a:lnTo>
                <a:lnTo>
                  <a:pt x="1295984" y="1414444"/>
                </a:lnTo>
                <a:lnTo>
                  <a:pt x="0" y="141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578790">
            <a:off x="-909611" y="7182547"/>
            <a:ext cx="2120515" cy="2314341"/>
          </a:xfrm>
          <a:custGeom>
            <a:avLst/>
            <a:gdLst/>
            <a:ahLst/>
            <a:cxnLst/>
            <a:rect r="r" b="b" t="t" l="l"/>
            <a:pathLst>
              <a:path h="2314341" w="2120515">
                <a:moveTo>
                  <a:pt x="0" y="0"/>
                </a:moveTo>
                <a:lnTo>
                  <a:pt x="2120515" y="0"/>
                </a:lnTo>
                <a:lnTo>
                  <a:pt x="2120515" y="2314341"/>
                </a:lnTo>
                <a:lnTo>
                  <a:pt x="0" y="2314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016505">
            <a:off x="1235608" y="8990134"/>
            <a:ext cx="1570162" cy="1713683"/>
          </a:xfrm>
          <a:custGeom>
            <a:avLst/>
            <a:gdLst/>
            <a:ahLst/>
            <a:cxnLst/>
            <a:rect r="r" b="b" t="t" l="l"/>
            <a:pathLst>
              <a:path h="1713683" w="1570162">
                <a:moveTo>
                  <a:pt x="0" y="0"/>
                </a:moveTo>
                <a:lnTo>
                  <a:pt x="1570162" y="0"/>
                </a:lnTo>
                <a:lnTo>
                  <a:pt x="1570162" y="1713683"/>
                </a:lnTo>
                <a:lnTo>
                  <a:pt x="0" y="1713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487632">
            <a:off x="-70369" y="9345329"/>
            <a:ext cx="1295984" cy="1414444"/>
          </a:xfrm>
          <a:custGeom>
            <a:avLst/>
            <a:gdLst/>
            <a:ahLst/>
            <a:cxnLst/>
            <a:rect r="r" b="b" t="t" l="l"/>
            <a:pathLst>
              <a:path h="1414444" w="1295984">
                <a:moveTo>
                  <a:pt x="0" y="0"/>
                </a:moveTo>
                <a:lnTo>
                  <a:pt x="1295984" y="0"/>
                </a:lnTo>
                <a:lnTo>
                  <a:pt x="1295984" y="1414444"/>
                </a:lnTo>
                <a:lnTo>
                  <a:pt x="0" y="141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2847979" y="2362444"/>
            <a:ext cx="5809095" cy="3393569"/>
            <a:chOff x="0" y="0"/>
            <a:chExt cx="7745460" cy="452475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035783" y="0"/>
              <a:ext cx="2788251" cy="2219918"/>
            </a:xfrm>
            <a:custGeom>
              <a:avLst/>
              <a:gdLst/>
              <a:ahLst/>
              <a:cxnLst/>
              <a:rect r="r" b="b" t="t" l="l"/>
              <a:pathLst>
                <a:path h="2219918" w="2788251">
                  <a:moveTo>
                    <a:pt x="0" y="0"/>
                  </a:moveTo>
                  <a:lnTo>
                    <a:pt x="2788252" y="0"/>
                  </a:lnTo>
                  <a:lnTo>
                    <a:pt x="2788252" y="2219918"/>
                  </a:lnTo>
                  <a:lnTo>
                    <a:pt x="0" y="2219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790" r="0" b="-79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0" y="2367177"/>
              <a:ext cx="7745460" cy="1161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541"/>
                </a:lnSpc>
                <a:spcBef>
                  <a:spcPct val="0"/>
                </a:spcBef>
              </a:pPr>
              <a:r>
                <a:rPr lang="en-US" sz="2529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Me siento cómodo comunicándome con los maestros de mi hijo.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972935" y="3764986"/>
              <a:ext cx="5799591" cy="759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244"/>
                </a:lnSpc>
              </a:pPr>
              <a:r>
                <a:rPr lang="en-US" sz="2077">
                  <a:solidFill>
                    <a:srgbClr val="000000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Todo/la mayor parte del tiempo: 90.20 % Algunas veces: 8.33 %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947830" y="6261085"/>
            <a:ext cx="6027375" cy="3729701"/>
            <a:chOff x="0" y="0"/>
            <a:chExt cx="8036501" cy="4972934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1548782" y="0"/>
              <a:ext cx="4947735" cy="3067473"/>
              <a:chOff x="0" y="0"/>
              <a:chExt cx="5747042" cy="3563023"/>
            </a:xfrm>
          </p:grpSpPr>
          <p:sp>
            <p:nvSpPr>
              <p:cNvPr name="Freeform 22" id="22" descr="Una caricatura de un edificio con un reloj y una casa con una bandera."/>
              <p:cNvSpPr/>
              <p:nvPr/>
            </p:nvSpPr>
            <p:spPr>
              <a:xfrm flipH="false" flipV="false" rot="0">
                <a:off x="0" y="0"/>
                <a:ext cx="5747004" cy="3562985"/>
              </a:xfrm>
              <a:custGeom>
                <a:avLst/>
                <a:gdLst/>
                <a:ahLst/>
                <a:cxnLst/>
                <a:rect r="r" b="b" t="t" l="l"/>
                <a:pathLst>
                  <a:path h="3562985" w="5747004">
                    <a:moveTo>
                      <a:pt x="0" y="0"/>
                    </a:moveTo>
                    <a:lnTo>
                      <a:pt x="5747004" y="0"/>
                    </a:lnTo>
                    <a:lnTo>
                      <a:pt x="5747004" y="3562985"/>
                    </a:lnTo>
                    <a:lnTo>
                      <a:pt x="0" y="35629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4693" t="-34617" r="-18622" b="-56418"/>
                </a:stretch>
              </a:blip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0" y="3197648"/>
              <a:ext cx="8036501" cy="9433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559"/>
                </a:lnSpc>
              </a:pPr>
              <a:r>
                <a:rPr lang="en-US" sz="2666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¿Con qué frecuencia asististe a los eventos y talleres familiares?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876611" y="4169608"/>
              <a:ext cx="6283279" cy="8033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365"/>
                </a:lnSpc>
              </a:pPr>
              <a:r>
                <a:rPr lang="en-US" sz="2190">
                  <a:solidFill>
                    <a:srgbClr val="000000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Todo/la mayor parte del tiempo: 41.58 % Algunas veces: 47.03 %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2448099" y="5911557"/>
            <a:ext cx="6415454" cy="4043139"/>
            <a:chOff x="0" y="0"/>
            <a:chExt cx="8553939" cy="5390852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1775066" y="0"/>
              <a:ext cx="4127824" cy="2826232"/>
              <a:chOff x="0" y="0"/>
              <a:chExt cx="5195164" cy="3557016"/>
            </a:xfrm>
          </p:grpSpPr>
          <p:sp>
            <p:nvSpPr>
              <p:cNvPr name="Freeform 27" id="27" descr="Captura de pantalla de una llamada telefónica.  El contenido generado por IA podría ser incorrecto."/>
              <p:cNvSpPr/>
              <p:nvPr/>
            </p:nvSpPr>
            <p:spPr>
              <a:xfrm flipH="false" flipV="false" rot="0">
                <a:off x="0" y="0"/>
                <a:ext cx="5195189" cy="3557016"/>
              </a:xfrm>
              <a:custGeom>
                <a:avLst/>
                <a:gdLst/>
                <a:ahLst/>
                <a:cxnLst/>
                <a:rect r="r" b="b" t="t" l="l"/>
                <a:pathLst>
                  <a:path h="3557016" w="5195189">
                    <a:moveTo>
                      <a:pt x="0" y="0"/>
                    </a:moveTo>
                    <a:lnTo>
                      <a:pt x="5195189" y="0"/>
                    </a:lnTo>
                    <a:lnTo>
                      <a:pt x="5195189" y="3557016"/>
                    </a:lnTo>
                    <a:lnTo>
                      <a:pt x="0" y="35570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40826" t="-48801" r="-34245" b="-48727"/>
                </a:stretch>
              </a:blipFill>
            </p:spPr>
          </p:sp>
        </p:grpSp>
        <p:sp>
          <p:nvSpPr>
            <p:cNvPr name="Freeform 28" id="28"/>
            <p:cNvSpPr/>
            <p:nvPr/>
          </p:nvSpPr>
          <p:spPr>
            <a:xfrm flipH="false" flipV="false" rot="0">
              <a:off x="2231859" y="805193"/>
              <a:ext cx="1321065" cy="997404"/>
            </a:xfrm>
            <a:custGeom>
              <a:avLst/>
              <a:gdLst/>
              <a:ahLst/>
              <a:cxnLst/>
              <a:rect r="r" b="b" t="t" l="l"/>
              <a:pathLst>
                <a:path h="997404" w="1321065">
                  <a:moveTo>
                    <a:pt x="0" y="0"/>
                  </a:moveTo>
                  <a:lnTo>
                    <a:pt x="1321065" y="0"/>
                  </a:lnTo>
                  <a:lnTo>
                    <a:pt x="1321065" y="997404"/>
                  </a:lnTo>
                  <a:lnTo>
                    <a:pt x="0" y="997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 rot="0">
              <a:off x="0" y="3096077"/>
              <a:ext cx="8553939" cy="1277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346"/>
                </a:lnSpc>
              </a:pPr>
              <a:r>
                <a:rPr lang="en-US" sz="2666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¿Cuál es la forma PRINCIPAL en que prefiere que la escuela de su hijo le comunique información?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1628623" y="4516584"/>
              <a:ext cx="5038192" cy="8742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592"/>
                </a:lnSpc>
              </a:pPr>
              <a:r>
                <a:rPr lang="en-US" sz="2400">
                  <a:solidFill>
                    <a:srgbClr val="000000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Aplicación HCSD: 38.83 % mensajes de texto – 21.36 %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9947830" y="1866775"/>
            <a:ext cx="6027375" cy="3997613"/>
            <a:chOff x="0" y="0"/>
            <a:chExt cx="8036501" cy="5330150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0" y="3310199"/>
              <a:ext cx="8036501" cy="10618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001"/>
                </a:lnSpc>
              </a:pPr>
              <a:r>
                <a:rPr lang="en-US" sz="2633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La escuela de mi hijo tiene altas expectativas sobre el rendimiento estudiantil.</a:t>
              </a:r>
            </a:p>
          </p:txBody>
        </p:sp>
        <p:grpSp>
          <p:nvGrpSpPr>
            <p:cNvPr name="Group 33" id="33"/>
            <p:cNvGrpSpPr/>
            <p:nvPr/>
          </p:nvGrpSpPr>
          <p:grpSpPr>
            <a:xfrm rot="0">
              <a:off x="952505" y="0"/>
              <a:ext cx="5072356" cy="3329249"/>
              <a:chOff x="0" y="0"/>
              <a:chExt cx="5431295" cy="3564839"/>
            </a:xfrm>
          </p:grpSpPr>
          <p:sp>
            <p:nvSpPr>
              <p:cNvPr name="Freeform 34" id="34" descr="Un niño de pie sobre una pila de libros.  El contenido generado por IA puede ser incorrecto."/>
              <p:cNvSpPr/>
              <p:nvPr/>
            </p:nvSpPr>
            <p:spPr>
              <a:xfrm flipH="false" flipV="false" rot="0">
                <a:off x="0" y="0"/>
                <a:ext cx="5431282" cy="3564890"/>
              </a:xfrm>
              <a:custGeom>
                <a:avLst/>
                <a:gdLst/>
                <a:ahLst/>
                <a:cxnLst/>
                <a:rect r="r" b="b" t="t" l="l"/>
                <a:pathLst>
                  <a:path h="3564890" w="5431282">
                    <a:moveTo>
                      <a:pt x="0" y="0"/>
                    </a:moveTo>
                    <a:lnTo>
                      <a:pt x="5431282" y="0"/>
                    </a:lnTo>
                    <a:lnTo>
                      <a:pt x="5431282" y="3564890"/>
                    </a:lnTo>
                    <a:lnTo>
                      <a:pt x="0" y="35648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22118" t="-21603" r="-12600" b="-36952"/>
                </a:stretch>
              </a:blipFill>
            </p:spPr>
          </p:sp>
        </p:grpSp>
        <p:sp>
          <p:nvSpPr>
            <p:cNvPr name="TextBox 35" id="35"/>
            <p:cNvSpPr txBox="true"/>
            <p:nvPr/>
          </p:nvSpPr>
          <p:spPr>
            <a:xfrm rot="0">
              <a:off x="876611" y="4526825"/>
              <a:ext cx="6283279" cy="8033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365"/>
                </a:lnSpc>
              </a:pPr>
              <a:r>
                <a:rPr lang="en-US" sz="2190">
                  <a:solidFill>
                    <a:srgbClr val="000000"/>
                  </a:solidFill>
                  <a:latin typeface="Dreaming Outloud All Caps"/>
                  <a:ea typeface="Dreaming Outloud All Caps"/>
                  <a:cs typeface="Dreaming Outloud All Caps"/>
                  <a:sym typeface="Dreaming Outloud All Caps"/>
                </a:rPr>
                <a:t>Todo/la mayor parte del tiempo: 91.04 % Algunas veces: 7.46 %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855636" y="8033376"/>
            <a:ext cx="21999272" cy="5770380"/>
            <a:chOff x="0" y="0"/>
            <a:chExt cx="29332363" cy="76938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3812651" y="895251"/>
              <a:ext cx="5519712" cy="5361021"/>
            </a:xfrm>
            <a:custGeom>
              <a:avLst/>
              <a:gdLst/>
              <a:ahLst/>
              <a:cxnLst/>
              <a:rect r="r" b="b" t="t" l="l"/>
              <a:pathLst>
                <a:path h="5361021" w="5519712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r="r" b="b" t="t" l="l"/>
              <a:pathLst>
                <a:path h="3620515" w="3727686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r="r" b="b" t="t" l="l"/>
              <a:pathLst>
                <a:path h="5361021" w="5519712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r="r" b="b" t="t" l="l"/>
              <a:pathLst>
                <a:path h="3620515" w="3727686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r="r" b="b" t="t" l="l"/>
              <a:pathLst>
                <a:path h="1746839" w="1798547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r="r" b="b" t="t" l="l"/>
              <a:pathLst>
                <a:path h="1746839" w="1798547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r="r" b="b" t="t" l="l"/>
              <a:pathLst>
                <a:path h="2132118" w="2195231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r="r" b="b" t="t" l="l"/>
              <a:pathLst>
                <a:path h="711307" w="732363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493372" y="3056728"/>
            <a:ext cx="5739041" cy="5747823"/>
            <a:chOff x="0" y="0"/>
            <a:chExt cx="7652054" cy="7663764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1019734" y="-85725"/>
              <a:ext cx="6632320" cy="77494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81"/>
                </a:lnSpc>
              </a:pPr>
              <a:r>
                <a:rPr lang="en-US" sz="2986">
                  <a:solidFill>
                    <a:srgbClr val="000000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¿Pudiste asistir a alguno de estos eventos de compromiso familiar este año?</a:t>
              </a:r>
            </a:p>
            <a:p>
              <a:pPr algn="l" marL="0" indent="0" lvl="0">
                <a:lnSpc>
                  <a:spcPts val="4181"/>
                </a:lnSpc>
              </a:pPr>
            </a:p>
            <a:p>
              <a:pPr algn="l">
                <a:lnSpc>
                  <a:spcPts val="4181"/>
                </a:lnSpc>
              </a:pPr>
              <a:r>
                <a:rPr lang="en-US" sz="2986">
                  <a:solidFill>
                    <a:srgbClr val="000000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Si es así, ¿de qué manera podemos mejorar el evento(s)?</a:t>
              </a:r>
            </a:p>
            <a:p>
              <a:pPr algn="l" marL="0" indent="0" lvl="0">
                <a:lnSpc>
                  <a:spcPts val="4181"/>
                </a:lnSpc>
              </a:pPr>
            </a:p>
            <a:p>
              <a:pPr algn="l" marL="0" indent="0" lvl="0">
                <a:lnSpc>
                  <a:spcPts val="4181"/>
                </a:lnSpc>
              </a:pPr>
              <a:r>
                <a:rPr lang="en-US" sz="2986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¿Qué otras actividades académicas o de diversión familiar le gustaría que consideráramos ofrecer?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0" y="302117"/>
              <a:ext cx="943594" cy="1025499"/>
            </a:xfrm>
            <a:custGeom>
              <a:avLst/>
              <a:gdLst/>
              <a:ahLst/>
              <a:cxnLst/>
              <a:rect r="r" b="b" t="t" l="l"/>
              <a:pathLst>
                <a:path h="1025499" w="943594">
                  <a:moveTo>
                    <a:pt x="0" y="0"/>
                  </a:moveTo>
                  <a:lnTo>
                    <a:pt x="943594" y="0"/>
                  </a:lnTo>
                  <a:lnTo>
                    <a:pt x="943594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975" t="0" r="-6975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2826365"/>
              <a:ext cx="943594" cy="1025499"/>
            </a:xfrm>
            <a:custGeom>
              <a:avLst/>
              <a:gdLst/>
              <a:ahLst/>
              <a:cxnLst/>
              <a:rect r="r" b="b" t="t" l="l"/>
              <a:pathLst>
                <a:path h="1025499" w="943594">
                  <a:moveTo>
                    <a:pt x="0" y="0"/>
                  </a:moveTo>
                  <a:lnTo>
                    <a:pt x="943594" y="0"/>
                  </a:lnTo>
                  <a:lnTo>
                    <a:pt x="943594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975" t="0" r="-6975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5350612"/>
              <a:ext cx="943594" cy="1025499"/>
            </a:xfrm>
            <a:custGeom>
              <a:avLst/>
              <a:gdLst/>
              <a:ahLst/>
              <a:cxnLst/>
              <a:rect r="r" b="b" t="t" l="l"/>
              <a:pathLst>
                <a:path h="1025499" w="943594">
                  <a:moveTo>
                    <a:pt x="0" y="0"/>
                  </a:moveTo>
                  <a:lnTo>
                    <a:pt x="943594" y="0"/>
                  </a:lnTo>
                  <a:lnTo>
                    <a:pt x="943594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975" t="0" r="-6975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8915400" y="188695"/>
            <a:ext cx="7655174" cy="9909610"/>
          </a:xfrm>
          <a:custGeom>
            <a:avLst/>
            <a:gdLst/>
            <a:ahLst/>
            <a:cxnLst/>
            <a:rect r="r" b="b" t="t" l="l"/>
            <a:pathLst>
              <a:path h="9909610" w="7655174">
                <a:moveTo>
                  <a:pt x="0" y="0"/>
                </a:moveTo>
                <a:lnTo>
                  <a:pt x="7655174" y="0"/>
                </a:lnTo>
                <a:lnTo>
                  <a:pt x="7655174" y="9909610"/>
                </a:lnTo>
                <a:lnTo>
                  <a:pt x="0" y="9909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932273" y="862595"/>
            <a:ext cx="6861239" cy="1746607"/>
            <a:chOff x="0" y="0"/>
            <a:chExt cx="9148318" cy="2328809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152400"/>
              <a:ext cx="9148318" cy="16386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309"/>
                </a:lnSpc>
                <a:spcBef>
                  <a:spcPct val="0"/>
                </a:spcBef>
              </a:pPr>
              <a:r>
                <a:rPr lang="en-US" sz="7363">
                  <a:solidFill>
                    <a:srgbClr val="1800AD"/>
                  </a:solidFill>
                  <a:latin typeface="Chewy"/>
                  <a:ea typeface="Chewy"/>
                  <a:cs typeface="Chewy"/>
                  <a:sym typeface="Chewy"/>
                </a:rPr>
                <a:t> La conexión: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404385" y="1524313"/>
              <a:ext cx="8339548" cy="8044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535"/>
                </a:lnSpc>
                <a:spcBef>
                  <a:spcPct val="0"/>
                </a:spcBef>
              </a:pPr>
              <a:r>
                <a:rPr lang="en-US" sz="4199" i="true">
                  <a:solidFill>
                    <a:srgbClr val="1800AD"/>
                  </a:solidFill>
                  <a:latin typeface="Chewy"/>
                  <a:ea typeface="Chewy"/>
                  <a:cs typeface="Chewy"/>
                  <a:sym typeface="Chewy"/>
                </a:rPr>
                <a:t>Plan de participación familiar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485948" y="9170670"/>
            <a:ext cx="644843" cy="269558"/>
            <a:chOff x="0" y="0"/>
            <a:chExt cx="859790" cy="35941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7750" y="49031"/>
              <a:ext cx="760091" cy="259579"/>
            </a:xfrm>
            <a:custGeom>
              <a:avLst/>
              <a:gdLst/>
              <a:ahLst/>
              <a:cxnLst/>
              <a:rect r="r" b="b" t="t" l="l"/>
              <a:pathLst>
                <a:path h="259579" w="760091">
                  <a:moveTo>
                    <a:pt x="714250" y="155439"/>
                  </a:moveTo>
                  <a:cubicBezTo>
                    <a:pt x="523750" y="193539"/>
                    <a:pt x="447550" y="163059"/>
                    <a:pt x="400560" y="166869"/>
                  </a:cubicBezTo>
                  <a:cubicBezTo>
                    <a:pt x="370080" y="169409"/>
                    <a:pt x="354840" y="184649"/>
                    <a:pt x="324360" y="190999"/>
                  </a:cubicBezTo>
                  <a:cubicBezTo>
                    <a:pt x="278640" y="199889"/>
                    <a:pt x="179580" y="226559"/>
                    <a:pt x="151640" y="204969"/>
                  </a:cubicBezTo>
                  <a:cubicBezTo>
                    <a:pt x="130050" y="187189"/>
                    <a:pt x="124970" y="130039"/>
                    <a:pt x="136400" y="109719"/>
                  </a:cubicBezTo>
                  <a:cubicBezTo>
                    <a:pt x="147830" y="91939"/>
                    <a:pt x="184660" y="86859"/>
                    <a:pt x="210060" y="83049"/>
                  </a:cubicBezTo>
                  <a:cubicBezTo>
                    <a:pt x="234190" y="79239"/>
                    <a:pt x="257050" y="88129"/>
                    <a:pt x="286260" y="83049"/>
                  </a:cubicBezTo>
                  <a:cubicBezTo>
                    <a:pt x="330710" y="77969"/>
                    <a:pt x="401830" y="44949"/>
                    <a:pt x="446280" y="38599"/>
                  </a:cubicBezTo>
                  <a:cubicBezTo>
                    <a:pt x="476760" y="34789"/>
                    <a:pt x="500890" y="32249"/>
                    <a:pt x="526290" y="38599"/>
                  </a:cubicBezTo>
                  <a:cubicBezTo>
                    <a:pt x="552960" y="43679"/>
                    <a:pt x="578360" y="71619"/>
                    <a:pt x="602490" y="72889"/>
                  </a:cubicBezTo>
                  <a:cubicBezTo>
                    <a:pt x="622810" y="74159"/>
                    <a:pt x="640590" y="55109"/>
                    <a:pt x="659640" y="55109"/>
                  </a:cubicBezTo>
                  <a:cubicBezTo>
                    <a:pt x="677420" y="56379"/>
                    <a:pt x="699010" y="63999"/>
                    <a:pt x="712980" y="75429"/>
                  </a:cubicBezTo>
                  <a:cubicBezTo>
                    <a:pt x="726950" y="88129"/>
                    <a:pt x="739650" y="107179"/>
                    <a:pt x="743460" y="124959"/>
                  </a:cubicBezTo>
                  <a:cubicBezTo>
                    <a:pt x="747270" y="142739"/>
                    <a:pt x="744730" y="165599"/>
                    <a:pt x="737110" y="182109"/>
                  </a:cubicBezTo>
                  <a:cubicBezTo>
                    <a:pt x="730760" y="198619"/>
                    <a:pt x="714250" y="215129"/>
                    <a:pt x="699010" y="224019"/>
                  </a:cubicBezTo>
                  <a:cubicBezTo>
                    <a:pt x="682500" y="232909"/>
                    <a:pt x="660910" y="237989"/>
                    <a:pt x="641860" y="234179"/>
                  </a:cubicBezTo>
                  <a:cubicBezTo>
                    <a:pt x="620270" y="227829"/>
                    <a:pt x="585980" y="206239"/>
                    <a:pt x="574550" y="183379"/>
                  </a:cubicBezTo>
                  <a:cubicBezTo>
                    <a:pt x="564390" y="161789"/>
                    <a:pt x="568200" y="121149"/>
                    <a:pt x="578360" y="99559"/>
                  </a:cubicBezTo>
                  <a:cubicBezTo>
                    <a:pt x="587250" y="81779"/>
                    <a:pt x="603760" y="67809"/>
                    <a:pt x="621540" y="61459"/>
                  </a:cubicBezTo>
                  <a:cubicBezTo>
                    <a:pt x="644400" y="55109"/>
                    <a:pt x="685040" y="56379"/>
                    <a:pt x="705360" y="70349"/>
                  </a:cubicBezTo>
                  <a:cubicBezTo>
                    <a:pt x="725680" y="84319"/>
                    <a:pt x="744730" y="118609"/>
                    <a:pt x="746000" y="144009"/>
                  </a:cubicBezTo>
                  <a:cubicBezTo>
                    <a:pt x="746000" y="168139"/>
                    <a:pt x="724410" y="203699"/>
                    <a:pt x="706630" y="218939"/>
                  </a:cubicBezTo>
                  <a:cubicBezTo>
                    <a:pt x="692660" y="230369"/>
                    <a:pt x="674880" y="232909"/>
                    <a:pt x="652020" y="234179"/>
                  </a:cubicBezTo>
                  <a:cubicBezTo>
                    <a:pt x="613920" y="237989"/>
                    <a:pt x="554230" y="215129"/>
                    <a:pt x="495810" y="216399"/>
                  </a:cubicBezTo>
                  <a:cubicBezTo>
                    <a:pt x="422150" y="218939"/>
                    <a:pt x="307850" y="257039"/>
                    <a:pt x="245620" y="259579"/>
                  </a:cubicBezTo>
                  <a:cubicBezTo>
                    <a:pt x="207520" y="259579"/>
                    <a:pt x="185930" y="254499"/>
                    <a:pt x="155450" y="249419"/>
                  </a:cubicBezTo>
                  <a:cubicBezTo>
                    <a:pt x="124970" y="244339"/>
                    <a:pt x="88140" y="243069"/>
                    <a:pt x="62740" y="229099"/>
                  </a:cubicBezTo>
                  <a:cubicBezTo>
                    <a:pt x="37340" y="215129"/>
                    <a:pt x="9400" y="193539"/>
                    <a:pt x="3050" y="168139"/>
                  </a:cubicBezTo>
                  <a:cubicBezTo>
                    <a:pt x="-5840" y="136389"/>
                    <a:pt x="4320" y="76699"/>
                    <a:pt x="38610" y="48759"/>
                  </a:cubicBezTo>
                  <a:cubicBezTo>
                    <a:pt x="102110" y="-4581"/>
                    <a:pt x="343410" y="-2041"/>
                    <a:pt x="446280" y="1769"/>
                  </a:cubicBezTo>
                  <a:cubicBezTo>
                    <a:pt x="512320" y="4309"/>
                    <a:pt x="560580" y="34789"/>
                    <a:pt x="605030" y="32249"/>
                  </a:cubicBezTo>
                  <a:cubicBezTo>
                    <a:pt x="636780" y="29709"/>
                    <a:pt x="663450" y="4309"/>
                    <a:pt x="687580" y="5579"/>
                  </a:cubicBezTo>
                  <a:cubicBezTo>
                    <a:pt x="706630" y="6849"/>
                    <a:pt x="725680" y="17009"/>
                    <a:pt x="737110" y="28439"/>
                  </a:cubicBezTo>
                  <a:cubicBezTo>
                    <a:pt x="749810" y="41139"/>
                    <a:pt x="758700" y="61459"/>
                    <a:pt x="759970" y="79239"/>
                  </a:cubicBezTo>
                  <a:cubicBezTo>
                    <a:pt x="761240" y="97019"/>
                    <a:pt x="752350" y="118609"/>
                    <a:pt x="743460" y="132579"/>
                  </a:cubicBezTo>
                  <a:cubicBezTo>
                    <a:pt x="735840" y="142739"/>
                    <a:pt x="714250" y="155439"/>
                    <a:pt x="714250" y="155439"/>
                  </a:cubicBezTo>
                </a:path>
              </a:pathLst>
            </a:custGeom>
            <a:solidFill>
              <a:srgbClr val="DDD9D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9970770" y="9208770"/>
            <a:ext cx="188595" cy="184785"/>
            <a:chOff x="0" y="0"/>
            <a:chExt cx="251460" cy="24638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50800" y="50749"/>
              <a:ext cx="149860" cy="147474"/>
            </a:xfrm>
            <a:custGeom>
              <a:avLst/>
              <a:gdLst/>
              <a:ahLst/>
              <a:cxnLst/>
              <a:rect r="r" b="b" t="t" l="l"/>
              <a:pathLst>
                <a:path h="147474" w="149860">
                  <a:moveTo>
                    <a:pt x="149860" y="52121"/>
                  </a:moveTo>
                  <a:cubicBezTo>
                    <a:pt x="129540" y="133401"/>
                    <a:pt x="120650" y="141021"/>
                    <a:pt x="107950" y="144831"/>
                  </a:cubicBezTo>
                  <a:cubicBezTo>
                    <a:pt x="90170" y="149911"/>
                    <a:pt x="53340" y="147371"/>
                    <a:pt x="36830" y="139751"/>
                  </a:cubicBezTo>
                  <a:cubicBezTo>
                    <a:pt x="25400" y="134671"/>
                    <a:pt x="17780" y="124511"/>
                    <a:pt x="11430" y="114351"/>
                  </a:cubicBezTo>
                  <a:cubicBezTo>
                    <a:pt x="5080" y="104191"/>
                    <a:pt x="0" y="92761"/>
                    <a:pt x="0" y="80061"/>
                  </a:cubicBezTo>
                  <a:cubicBezTo>
                    <a:pt x="1270" y="61011"/>
                    <a:pt x="16510" y="27991"/>
                    <a:pt x="29210" y="15291"/>
                  </a:cubicBezTo>
                  <a:cubicBezTo>
                    <a:pt x="39370" y="5131"/>
                    <a:pt x="49530" y="1321"/>
                    <a:pt x="62230" y="51"/>
                  </a:cubicBezTo>
                  <a:cubicBezTo>
                    <a:pt x="81280" y="-1219"/>
                    <a:pt x="130810" y="21641"/>
                    <a:pt x="130810" y="21641"/>
                  </a:cubicBezTo>
                </a:path>
              </a:pathLst>
            </a:custGeom>
            <a:solidFill>
              <a:srgbClr val="DDD9D4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28" id="28"/>
          <p:cNvSpPr txBox="true"/>
          <p:nvPr/>
        </p:nvSpPr>
        <p:spPr>
          <a:xfrm rot="0">
            <a:off x="9790523" y="9209475"/>
            <a:ext cx="274544" cy="19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6"/>
              </a:lnSpc>
              <a:spcBef>
                <a:spcPct val="0"/>
              </a:spcBef>
            </a:pPr>
            <a:r>
              <a:rPr lang="en-US" sz="1348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263</a:t>
            </a:r>
          </a:p>
        </p:txBody>
      </p: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855636" y="7957176"/>
            <a:ext cx="21999272" cy="5770380"/>
            <a:chOff x="0" y="0"/>
            <a:chExt cx="29332363" cy="76938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3812651" y="895251"/>
              <a:ext cx="5519712" cy="5361021"/>
            </a:xfrm>
            <a:custGeom>
              <a:avLst/>
              <a:gdLst/>
              <a:ahLst/>
              <a:cxnLst/>
              <a:rect r="r" b="b" t="t" l="l"/>
              <a:pathLst>
                <a:path h="5361021" w="5519712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3835464">
              <a:off x="19526105" y="2393035"/>
              <a:ext cx="3727686" cy="3620515"/>
            </a:xfrm>
            <a:custGeom>
              <a:avLst/>
              <a:gdLst/>
              <a:ahLst/>
              <a:cxnLst/>
              <a:rect r="r" b="b" t="t" l="l"/>
              <a:pathLst>
                <a:path h="3620515" w="3727686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2700000">
              <a:off x="1087064" y="1166410"/>
              <a:ext cx="5519712" cy="5361021"/>
            </a:xfrm>
            <a:custGeom>
              <a:avLst/>
              <a:gdLst/>
              <a:ahLst/>
              <a:cxnLst/>
              <a:rect r="r" b="b" t="t" l="l"/>
              <a:pathLst>
                <a:path h="5361021" w="5519712">
                  <a:moveTo>
                    <a:pt x="0" y="0"/>
                  </a:moveTo>
                  <a:lnTo>
                    <a:pt x="5519712" y="0"/>
                  </a:lnTo>
                  <a:lnTo>
                    <a:pt x="5519712" y="5361020"/>
                  </a:lnTo>
                  <a:lnTo>
                    <a:pt x="0" y="536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689642">
              <a:off x="7372297" y="2393035"/>
              <a:ext cx="3727686" cy="3620515"/>
            </a:xfrm>
            <a:custGeom>
              <a:avLst/>
              <a:gdLst/>
              <a:ahLst/>
              <a:cxnLst/>
              <a:rect r="r" b="b" t="t" l="l"/>
              <a:pathLst>
                <a:path h="3620515" w="3727686">
                  <a:moveTo>
                    <a:pt x="0" y="0"/>
                  </a:moveTo>
                  <a:lnTo>
                    <a:pt x="3727686" y="0"/>
                  </a:lnTo>
                  <a:lnTo>
                    <a:pt x="3727686" y="3620515"/>
                  </a:lnTo>
                  <a:lnTo>
                    <a:pt x="0" y="3620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689642">
              <a:off x="11322942" y="1667243"/>
              <a:ext cx="1798547" cy="1746839"/>
            </a:xfrm>
            <a:custGeom>
              <a:avLst/>
              <a:gdLst/>
              <a:ahLst/>
              <a:cxnLst/>
              <a:rect r="r" b="b" t="t" l="l"/>
              <a:pathLst>
                <a:path h="1746839" w="1798547">
                  <a:moveTo>
                    <a:pt x="0" y="0"/>
                  </a:moveTo>
                  <a:lnTo>
                    <a:pt x="1798547" y="0"/>
                  </a:lnTo>
                  <a:lnTo>
                    <a:pt x="1798547" y="1746839"/>
                  </a:lnTo>
                  <a:lnTo>
                    <a:pt x="0" y="174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7887658">
              <a:off x="13081770" y="2702341"/>
              <a:ext cx="1798547" cy="1746839"/>
            </a:xfrm>
            <a:custGeom>
              <a:avLst/>
              <a:gdLst/>
              <a:ahLst/>
              <a:cxnLst/>
              <a:rect r="r" b="b" t="t" l="l"/>
              <a:pathLst>
                <a:path h="1746839" w="1798547">
                  <a:moveTo>
                    <a:pt x="0" y="0"/>
                  </a:moveTo>
                  <a:lnTo>
                    <a:pt x="1798548" y="0"/>
                  </a:lnTo>
                  <a:lnTo>
                    <a:pt x="1798548" y="1746840"/>
                  </a:lnTo>
                  <a:lnTo>
                    <a:pt x="0" y="174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4120632">
              <a:off x="16450340" y="2233515"/>
              <a:ext cx="2195231" cy="2132118"/>
            </a:xfrm>
            <a:custGeom>
              <a:avLst/>
              <a:gdLst/>
              <a:ahLst/>
              <a:cxnLst/>
              <a:rect r="r" b="b" t="t" l="l"/>
              <a:pathLst>
                <a:path h="2132118" w="2195231">
                  <a:moveTo>
                    <a:pt x="0" y="0"/>
                  </a:moveTo>
                  <a:lnTo>
                    <a:pt x="2195231" y="0"/>
                  </a:lnTo>
                  <a:lnTo>
                    <a:pt x="2195231" y="2132118"/>
                  </a:lnTo>
                  <a:lnTo>
                    <a:pt x="0" y="213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271418">
              <a:off x="14993262" y="1838436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4252117">
              <a:off x="18875209" y="2274628"/>
              <a:ext cx="732363" cy="711307"/>
            </a:xfrm>
            <a:custGeom>
              <a:avLst/>
              <a:gdLst/>
              <a:ahLst/>
              <a:cxnLst/>
              <a:rect r="r" b="b" t="t" l="l"/>
              <a:pathLst>
                <a:path h="711307" w="732363">
                  <a:moveTo>
                    <a:pt x="0" y="0"/>
                  </a:moveTo>
                  <a:lnTo>
                    <a:pt x="732363" y="0"/>
                  </a:lnTo>
                  <a:lnTo>
                    <a:pt x="732363" y="711307"/>
                  </a:lnTo>
                  <a:lnTo>
                    <a:pt x="0" y="71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5923734">
              <a:off x="22524018" y="1564151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9943596">
              <a:off x="6819930" y="1750980"/>
              <a:ext cx="1242961" cy="1207226"/>
            </a:xfrm>
            <a:custGeom>
              <a:avLst/>
              <a:gdLst/>
              <a:ahLst/>
              <a:cxnLst/>
              <a:rect r="r" b="b" t="t" l="l"/>
              <a:pathLst>
                <a:path h="1207226" w="1242961">
                  <a:moveTo>
                    <a:pt x="0" y="0"/>
                  </a:moveTo>
                  <a:lnTo>
                    <a:pt x="1242961" y="0"/>
                  </a:lnTo>
                  <a:lnTo>
                    <a:pt x="1242961" y="1207226"/>
                  </a:lnTo>
                  <a:lnTo>
                    <a:pt x="0" y="120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55381" y="3114848"/>
            <a:ext cx="6630020" cy="5322203"/>
            <a:chOff x="0" y="0"/>
            <a:chExt cx="8840027" cy="7096270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1282482" y="53963"/>
              <a:ext cx="7557545" cy="70423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234"/>
                </a:lnSpc>
              </a:pPr>
              <a:r>
                <a:rPr lang="en-US" sz="3024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¿En qué área temática o concepto tiene su hijo más dificultades?</a:t>
              </a:r>
            </a:p>
            <a:p>
              <a:pPr algn="l" marL="0" indent="0" lvl="0">
                <a:lnSpc>
                  <a:spcPts val="4234"/>
                </a:lnSpc>
              </a:pPr>
            </a:p>
            <a:p>
              <a:pPr algn="l" marL="0" indent="0" lvl="0">
                <a:lnSpc>
                  <a:spcPts val="4234"/>
                </a:lnSpc>
              </a:pPr>
              <a:r>
                <a:rPr lang="en-US" sz="3024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¿Qué puede hacer la escuela para apoyar mejor a usted y a su hijo en esa área?</a:t>
              </a:r>
            </a:p>
            <a:p>
              <a:pPr algn="l" marL="0" indent="0" lvl="0">
                <a:lnSpc>
                  <a:spcPts val="4234"/>
                </a:lnSpc>
              </a:pPr>
            </a:p>
            <a:p>
              <a:pPr algn="l" marL="0" indent="0" lvl="0">
                <a:lnSpc>
                  <a:spcPts val="4234"/>
                </a:lnSpc>
              </a:pPr>
              <a:r>
                <a:rPr lang="en-US" sz="3024">
                  <a:solidFill>
                    <a:srgbClr val="000000"/>
                  </a:solidFill>
                  <a:latin typeface="Childos Arabic Light"/>
                  <a:ea typeface="Childos Arabic Light"/>
                  <a:cs typeface="Childos Arabic Light"/>
                  <a:sym typeface="Childos Arabic Light"/>
                </a:rPr>
                <a:t>¿Qué cosas estarían dispuestos a hacer usted y su hijo para ver una mejora en esa área?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75228" cy="1025499"/>
            </a:xfrm>
            <a:custGeom>
              <a:avLst/>
              <a:gdLst/>
              <a:ahLst/>
              <a:cxnLst/>
              <a:rect r="r" b="b" t="t" l="l"/>
              <a:pathLst>
                <a:path h="1025499" w="1075228">
                  <a:moveTo>
                    <a:pt x="0" y="0"/>
                  </a:moveTo>
                  <a:lnTo>
                    <a:pt x="1075228" y="0"/>
                  </a:lnTo>
                  <a:lnTo>
                    <a:pt x="1075228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2856576"/>
              <a:ext cx="1075228" cy="1025499"/>
            </a:xfrm>
            <a:custGeom>
              <a:avLst/>
              <a:gdLst/>
              <a:ahLst/>
              <a:cxnLst/>
              <a:rect r="r" b="b" t="t" l="l"/>
              <a:pathLst>
                <a:path h="1025499" w="1075228">
                  <a:moveTo>
                    <a:pt x="0" y="0"/>
                  </a:moveTo>
                  <a:lnTo>
                    <a:pt x="1075228" y="0"/>
                  </a:lnTo>
                  <a:lnTo>
                    <a:pt x="1075228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5713153"/>
              <a:ext cx="1075228" cy="1025499"/>
            </a:xfrm>
            <a:custGeom>
              <a:avLst/>
              <a:gdLst/>
              <a:ahLst/>
              <a:cxnLst/>
              <a:rect r="r" b="b" t="t" l="l"/>
              <a:pathLst>
                <a:path h="1025499" w="1075228">
                  <a:moveTo>
                    <a:pt x="0" y="0"/>
                  </a:moveTo>
                  <a:lnTo>
                    <a:pt x="1075228" y="0"/>
                  </a:lnTo>
                  <a:lnTo>
                    <a:pt x="1075228" y="1025499"/>
                  </a:lnTo>
                  <a:lnTo>
                    <a:pt x="0" y="102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7127368" y="756371"/>
            <a:ext cx="10854727" cy="8774259"/>
          </a:xfrm>
          <a:custGeom>
            <a:avLst/>
            <a:gdLst/>
            <a:ahLst/>
            <a:cxnLst/>
            <a:rect r="r" b="b" t="t" l="l"/>
            <a:pathLst>
              <a:path h="8774259" w="10854727">
                <a:moveTo>
                  <a:pt x="0" y="0"/>
                </a:moveTo>
                <a:lnTo>
                  <a:pt x="10854728" y="0"/>
                </a:lnTo>
                <a:lnTo>
                  <a:pt x="10854728" y="8774258"/>
                </a:lnTo>
                <a:lnTo>
                  <a:pt x="0" y="8774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07" t="0" r="-2676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255381" y="577841"/>
            <a:ext cx="6532113" cy="1712003"/>
            <a:chOff x="0" y="0"/>
            <a:chExt cx="8709484" cy="2282671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171450"/>
              <a:ext cx="8709484" cy="1769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085"/>
                </a:lnSpc>
                <a:spcBef>
                  <a:spcPct val="0"/>
                </a:spcBef>
              </a:pPr>
              <a:r>
                <a:rPr lang="en-US" sz="7918">
                  <a:solidFill>
                    <a:srgbClr val="1800AD"/>
                  </a:solidFill>
                  <a:latin typeface="Chewy"/>
                  <a:ea typeface="Chewy"/>
                  <a:cs typeface="Chewy"/>
                  <a:sym typeface="Chewy"/>
                </a:rPr>
                <a:t> La conexión: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384987" y="1636258"/>
              <a:ext cx="7939510" cy="646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80"/>
                </a:lnSpc>
                <a:spcBef>
                  <a:spcPct val="0"/>
                </a:spcBef>
              </a:pPr>
              <a:r>
                <a:rPr lang="en-US" sz="3408">
                  <a:solidFill>
                    <a:srgbClr val="1800AD"/>
                  </a:solidFill>
                  <a:latin typeface="Chewy"/>
                  <a:ea typeface="Chewy"/>
                  <a:cs typeface="Chewy"/>
                  <a:sym typeface="Chewy"/>
                </a:rPr>
                <a:t>Pacto entre la escuela y los padres</a:t>
              </a:r>
            </a:p>
          </p:txBody>
        </p:sp>
      </p:grpSp>
    </p:spTree>
  </p:cSld>
  <p:clrMapOvr>
    <a:masterClrMapping/>
  </p:clrMapOvr>
  <p:transition spd="slow">
    <p:push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DAHDpaSNIbI</dc:identifier>
  <dcterms:modified xsi:type="dcterms:W3CDTF">2011-08-01T06:04:30Z</dcterms:modified>
  <cp:revision>1</cp:revision>
  <dc:title>Copy of Voices for the Vision</dc:title>
</cp:coreProperties>
</file>