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2" r:id="rId5"/>
    <p:sldId id="264" r:id="rId6"/>
    <p:sldId id="257" r:id="rId7"/>
    <p:sldId id="265" r:id="rId8"/>
    <p:sldId id="266" r:id="rId9"/>
    <p:sldId id="269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DD9"/>
    <a:srgbClr val="D4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5DD-6F5B-48DC-A980-95A72D476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A53BB-0BB5-4002-B332-CBC1B7620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6326-3436-4098-B359-17977ADA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C3748-B91C-4DE1-9562-07456C70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351C-5E2F-4FFA-8C83-8D68A3A8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4EB7-A014-4581-AFE5-C445C581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B3B28-E685-411E-A676-243073318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FCF7-EB29-4031-9FEB-43811E0E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6EEF-A034-4870-B701-4371CBF4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5258-1AD1-4FE0-A157-E54E0209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A5C9B-A539-4AB1-889D-C73EDD481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9978C-D751-4584-9682-E15CF3A3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203C9-EE12-464D-91D5-DC9A1D4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39BF-8C8E-475C-8584-CF741AD7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B778-57E9-4E92-B5DB-09B0E841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DC96-C538-4AF5-B175-D9A5CC2E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7C308-828B-494A-887A-5E830FA1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F996-EE61-4FD4-883D-FABB65AC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CBB54-3E03-416D-B332-7C731489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A494-172E-44AC-A5DE-D756F3A9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A378-92BC-46A3-8E44-89F729B0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E075-47E3-4D51-857B-319D0C8A9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DE695-5FCB-4A6B-AEB0-B642627B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C683F-03C8-4D5D-BD8A-D1FDED53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35E0-8CE4-4698-981F-A74BE02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FFFA-5856-42A2-9732-42948758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2FB7-16B2-4047-AAA4-9D9E5D35D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8B6E5-159A-4FA4-B4F1-42156438A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4A6A-623C-4C83-8FFC-A3112D1A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BB9C2-5791-4394-B221-A56613A3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4BE35-5634-4B1E-A200-B9C4A644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7F31-091E-41B9-AA6F-7F1F8487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9569-6F58-45E4-B6B7-ACE91147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3EF40-3BCE-48AA-B6EF-DE5608FA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C1B2-DBDA-47E5-AF71-BD2965775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990F8-04F6-40EA-A039-4C2F2223B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19AF5-D964-4B5B-9424-D81014D3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079CF-C6F9-408A-AFB0-C346F0B2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DBCE9-5C51-479B-93FA-504C0563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37C0-2B36-4F3E-BA17-4F7F9507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0784C-E094-452D-8163-574B59D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78AE8-2B3B-49FA-B852-3B5F360E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A7AA-A53D-4568-BF71-0130A122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85CFA-4E7A-40AF-B11A-CDE34703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8C2C1-54BB-4DA8-BC2B-E88B5623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DC8A-0E92-4470-B46B-CDFA650B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2FB5-9933-4496-98C4-DD14D0E2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B6B4-20DB-46DC-B84E-810B8099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655BA-3A2F-458A-A6C9-EF37C792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5797B-E7DB-4D8D-B30D-95AEDE8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9FAE1-E4CF-4B25-8FE6-5C73F97F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7EA2E-5504-4B4A-9645-5F17A7BF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2F47-20B4-40CE-A59A-825E9EF7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033F1-DE06-4C78-9042-5D9603E5E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EBE8F-5867-46B0-BEE8-0F48B677C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A97F2-6636-4C3E-A04F-23A1D7F3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9DADE-2AA5-4B68-B698-0D426F91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9EC8B-E9FF-4C56-9F3E-21419169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BB060-94A5-4904-9974-8CF215D0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ACBE7-EDD6-4223-B226-22C650F9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E9DC-DADF-4CF0-8461-34BE13008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9A87-5F6F-4D66-8838-1AAEB232F87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CA31-1650-4B6B-BD36-EC7BF4BEC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4A4F-5081-4415-8637-F35CCC5AE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B30A-6EA6-4E1E-A9D3-F410C7A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DCBE-1755-4608-87EC-71B3EA9A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61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Taft and Election of 1912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CCC0-D7FC-4E30-A8A7-F01E1980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774" cy="4351338"/>
          </a:xfrm>
        </p:spPr>
        <p:txBody>
          <a:bodyPr/>
          <a:lstStyle/>
          <a:p>
            <a:r>
              <a:rPr lang="en-US" altLang="en-US" sz="3600" b="1" dirty="0"/>
              <a:t>Republican</a:t>
            </a:r>
            <a:r>
              <a:rPr lang="en-US" altLang="en-US" sz="3600" b="1" dirty="0">
                <a:solidFill>
                  <a:srgbClr val="FF0000"/>
                </a:solidFill>
              </a:rPr>
              <a:t> William Howard Taft</a:t>
            </a:r>
            <a:r>
              <a:rPr lang="en-US" altLang="en-US" sz="3600" b="1" dirty="0"/>
              <a:t> easily defeated Democrat William Jennings Bryan to win the 1908 presidential election.</a:t>
            </a:r>
          </a:p>
          <a:p>
            <a:pPr marL="0" indent="0">
              <a:buNone/>
            </a:pPr>
            <a:endParaRPr lang="en-US" altLang="en-US" sz="3600" b="1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Fun fact – Taft is the only President to also serve on the Supreme Court.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6" descr="taft">
            <a:extLst>
              <a:ext uri="{FF2B5EF4-FFF2-40B4-BE49-F238E27FC236}">
                <a16:creationId xmlns:a16="http://schemas.microsoft.com/office/drawing/2014/main" id="{82B05613-3BB7-4F94-B205-217B88ED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1035" y="1456836"/>
            <a:ext cx="3929545" cy="4566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DA36A-0E94-4B6D-9921-2263A7D65AC4}"/>
              </a:ext>
            </a:extLst>
          </p:cNvPr>
          <p:cNvSpPr txBox="1"/>
          <p:nvPr/>
        </p:nvSpPr>
        <p:spPr>
          <a:xfrm>
            <a:off x="7877962" y="6027003"/>
            <a:ext cx="31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Taft was Roosevelt’s Secretary of War</a:t>
            </a:r>
          </a:p>
        </p:txBody>
      </p:sp>
    </p:spTree>
    <p:extLst>
      <p:ext uri="{BB962C8B-B14F-4D97-AF65-F5344CB8AC3E}">
        <p14:creationId xmlns:p14="http://schemas.microsoft.com/office/powerpoint/2010/main" val="231299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A07EF-B7BB-4131-9C2C-37859F1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1" y="703847"/>
            <a:ext cx="10159068" cy="56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54FE4-CBD0-4F2F-A466-599626E3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947"/>
            <a:ext cx="12172128" cy="36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27D0-1873-4431-BBDF-CEB5FC6D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4"/>
            <a:ext cx="10515600" cy="111530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Taft’s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FED65-923D-4453-8EF0-22F74396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8" y="1031846"/>
            <a:ext cx="6719582" cy="573806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Taft busted twice as many trusts as Roosevelt.</a:t>
            </a:r>
          </a:p>
          <a:p>
            <a:endParaRPr lang="en-US" dirty="0"/>
          </a:p>
          <a:p>
            <a:r>
              <a:rPr lang="en-US" dirty="0"/>
              <a:t>Established the Children’s Bureau to fight against child labor.</a:t>
            </a:r>
          </a:p>
          <a:p>
            <a:endParaRPr lang="en-US" dirty="0"/>
          </a:p>
          <a:p>
            <a:r>
              <a:rPr lang="en-US" dirty="0"/>
              <a:t>Did a lot of good things towards conservationism.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2D126-8C29-4756-9A46-844FCD04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658" y="1127889"/>
            <a:ext cx="4476925" cy="56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AFF9-6221-4AD4-8452-DC089FB4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80" y="1257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Taft Loses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49C8-EF84-4B2E-91A6-7C053FB6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451294"/>
            <a:ext cx="10008066" cy="51172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Taft signed the Payne-Aldrich Bill which raised tariffs and that angered Progressives in his own party.</a:t>
            </a:r>
          </a:p>
          <a:p>
            <a:endParaRPr lang="en-US" dirty="0"/>
          </a:p>
          <a:p>
            <a:r>
              <a:rPr lang="en-US" dirty="0"/>
              <a:t>He angered them again by firing Roosevelt’s Secretary of Interior (Gifford Pinchot) who was a big time conservationist.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Americans were unhappy with Taft too, so the Democrats won a majority in Congress in the 1910 midterm elections.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B183-262F-4803-B3AD-B447A537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91" y="1644242"/>
            <a:ext cx="1843241" cy="41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8136-4700-4D76-B09F-F4576362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102"/>
            <a:ext cx="10515600" cy="10106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Return of Teddy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E8171-1059-4F08-B8C3-3CDA6BDE5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09" y="1036347"/>
            <a:ext cx="4514850" cy="215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462E9-EA5F-4DEF-B97D-553CEBC84724}"/>
              </a:ext>
            </a:extLst>
          </p:cNvPr>
          <p:cNvSpPr txBox="1"/>
          <p:nvPr/>
        </p:nvSpPr>
        <p:spPr>
          <a:xfrm>
            <a:off x="0" y="1036347"/>
            <a:ext cx="67028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Roosevelt was furious that Taft was undoing some of his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TR decided to run for President again in 1912.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Created the Progressive Party, which became known as the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Bull Moose Party</a:t>
            </a:r>
            <a:r>
              <a:rPr lang="en-US" sz="3600" dirty="0">
                <a:latin typeface="+mj-lt"/>
              </a:rPr>
              <a:t>.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D8C3B-A78A-4689-8128-ABCB24AF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2" y="3490847"/>
            <a:ext cx="5489197" cy="28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33BF-4E37-4FA6-81BB-14B27A61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783" y="0"/>
            <a:ext cx="5503878" cy="1002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Election of 1912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F17A-58BE-4567-B7AF-D86AB171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805" y="6247172"/>
            <a:ext cx="5623420" cy="67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Eugene Debs – Socialist Party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94D0C-AB2C-455B-A935-A13F952D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94" y="4011347"/>
            <a:ext cx="3975041" cy="2230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42E47-88D8-410E-81F1-9CE4B5695BFA}"/>
              </a:ext>
            </a:extLst>
          </p:cNvPr>
          <p:cNvSpPr txBox="1"/>
          <p:nvPr/>
        </p:nvSpPr>
        <p:spPr>
          <a:xfrm>
            <a:off x="310391" y="6242066"/>
            <a:ext cx="51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Woodrow Wilson – Democrat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4971C-1946-415D-9C3D-7FC6B7D0DE7B}"/>
              </a:ext>
            </a:extLst>
          </p:cNvPr>
          <p:cNvSpPr txBox="1"/>
          <p:nvPr/>
        </p:nvSpPr>
        <p:spPr>
          <a:xfrm>
            <a:off x="5212359" y="3074863"/>
            <a:ext cx="6979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Teddy Roosevelt – Bull Moose Party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66279-4845-4FDF-86C6-0CBDF0DE2601}"/>
              </a:ext>
            </a:extLst>
          </p:cNvPr>
          <p:cNvSpPr txBox="1"/>
          <p:nvPr/>
        </p:nvSpPr>
        <p:spPr>
          <a:xfrm>
            <a:off x="0" y="2951394"/>
            <a:ext cx="4983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William Taft – Republican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08D80-4952-4CF7-B469-542BAC10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5" y="4122963"/>
            <a:ext cx="3975041" cy="2230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83042-9639-41E8-85B1-CB30D3678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7" y="426181"/>
            <a:ext cx="3127802" cy="2540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D0EA3-821A-474D-9EFE-0C8DA442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0667"/>
            <a:ext cx="4000989" cy="22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E8E3C-2448-4DE9-936E-1780D092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29" y="0"/>
            <a:ext cx="8955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5260E-35AA-48A0-9DE5-6F0F5804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66" y="0"/>
            <a:ext cx="845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0ACAA-05C7-4DAC-B50D-7CEF23AF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4" y="24467"/>
            <a:ext cx="5452844" cy="68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0B5F3-3CA7-4C60-B5D6-23EB8E7E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3" y="-10050"/>
            <a:ext cx="7407479" cy="68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198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Taft and Election of 1912</vt:lpstr>
      <vt:lpstr>Taft’s Achievements</vt:lpstr>
      <vt:lpstr>Taft Loses Power</vt:lpstr>
      <vt:lpstr>The Return of Teddy</vt:lpstr>
      <vt:lpstr>Election of 1912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Burgesss</dc:creator>
  <cp:lastModifiedBy>Dave Burgesss</cp:lastModifiedBy>
  <cp:revision>5</cp:revision>
  <dcterms:created xsi:type="dcterms:W3CDTF">2021-08-25T03:05:11Z</dcterms:created>
  <dcterms:modified xsi:type="dcterms:W3CDTF">2021-08-25T03:57:56Z</dcterms:modified>
</cp:coreProperties>
</file>