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5" r:id="rId1"/>
  </p:sldMasterIdLst>
  <p:notesMasterIdLst>
    <p:notesMasterId r:id="rId49"/>
  </p:notesMasterIdLst>
  <p:handoutMasterIdLst>
    <p:handoutMasterId r:id="rId50"/>
  </p:handoutMasterIdLst>
  <p:sldIdLst>
    <p:sldId id="31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310" r:id="rId17"/>
    <p:sldId id="307" r:id="rId18"/>
    <p:sldId id="316" r:id="rId19"/>
    <p:sldId id="297" r:id="rId20"/>
    <p:sldId id="298" r:id="rId21"/>
    <p:sldId id="299" r:id="rId22"/>
    <p:sldId id="300" r:id="rId23"/>
    <p:sldId id="301" r:id="rId24"/>
    <p:sldId id="303" r:id="rId25"/>
    <p:sldId id="304" r:id="rId26"/>
    <p:sldId id="305" r:id="rId27"/>
    <p:sldId id="306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8" r:id="rId37"/>
    <p:sldId id="289" r:id="rId38"/>
    <p:sldId id="290" r:id="rId39"/>
    <p:sldId id="291" r:id="rId40"/>
    <p:sldId id="292" r:id="rId41"/>
    <p:sldId id="317" r:id="rId42"/>
    <p:sldId id="311" r:id="rId43"/>
    <p:sldId id="312" r:id="rId44"/>
    <p:sldId id="313" r:id="rId45"/>
    <p:sldId id="314" r:id="rId46"/>
    <p:sldId id="315" r:id="rId47"/>
    <p:sldId id="318" r:id="rId4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Padgett" initials="LP" lastIdx="1" clrIdx="0">
    <p:extLst>
      <p:ext uri="{19B8F6BF-5375-455C-9EA6-DF929625EA0E}">
        <p15:presenceInfo xmlns:p15="http://schemas.microsoft.com/office/powerpoint/2012/main" userId="S-1-5-21-3655917979-1243709510-1576850356-28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DB5"/>
    <a:srgbClr val="D7E696"/>
    <a:srgbClr val="DC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02/04/2020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E0F2ED-F458-4DE3-A782-D029B4B4C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224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02/04/2020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BDD8-C8FD-41E2-A341-160FFD90B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32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41489FD-40E5-42B3-BDB6-2CD5CE9377AE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6AF1-7E61-45BB-9622-9062D0E3DB84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7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A4F625-C951-46DF-88F8-00A5D75808E2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5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DA5E-A87D-4CF4-9BE6-616EAD827C44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36422A7-2FE5-4EA2-9AA9-2CD24B1C9589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0B82730-9647-4794-829F-A09049FA44B9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B57EFEE-5930-485E-BD24-F73AF897C542}" type="datetime1">
              <a:rPr lang="en-US" smtClean="0"/>
              <a:t>2/5/24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6684-312F-4F6A-97F4-70C0426ACF70}" type="datetime1">
              <a:rPr lang="en-US" smtClean="0"/>
              <a:t>2/5/24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2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0439B3B-0363-4EDB-8913-86FA87CFC38D}" type="datetime1">
              <a:rPr lang="en-US" smtClean="0"/>
              <a:t>2/5/24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5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CC7D-E910-4B9F-8649-E0467158CC45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14C5F6D-C1B1-4213-9DB3-491E7B45EBF6}" type="datetime1">
              <a:rPr lang="en-US" smtClean="0"/>
              <a:t>2/5/24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7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68BF-5C20-480B-98F9-FBAC5DC4A560}" type="datetime1">
              <a:rPr lang="en-US" smtClean="0"/>
              <a:t>2/5/24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1188-689C-494D-86E2-A501DA861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8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hid.ohio.gov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highered.org/cc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ansfercredit.ohio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hiohighered.org/ccp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32" y="2279736"/>
            <a:ext cx="3433370" cy="24499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CCC College Credit Plus Informational Meeting</a:t>
            </a:r>
            <a:br>
              <a:rPr lang="en-US" b="1" dirty="0"/>
            </a:br>
            <a:r>
              <a:rPr lang="en-US" sz="2700" dirty="0"/>
              <a:t>February 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607" y="567559"/>
            <a:ext cx="6589986" cy="561252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Cleveland Central Catholic Counselors </a:t>
            </a:r>
            <a:endParaRPr lang="en-U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Ms. Ariel Watts		    A-G	      	awatts@ccc-hs.org	</a:t>
            </a:r>
          </a:p>
          <a:p>
            <a:pPr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Ms. Liz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Alicea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    	    H-O	   	lalicea@ccc-hs.org</a:t>
            </a:r>
          </a:p>
          <a:p>
            <a:pPr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Mrs. Val Cooper	    	    P-Z   	vcooper@ccc-hs.org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Step 3: Course Registration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the student is considered eligible and has been admitted to the college, then the college will discuss course options with the student, based on assessment scores, prerequisites, and other requirements.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courses can a student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CCP courses can satisfy high school graduation requirements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School counselors can help students understand graduation requirements and CCP course substitutions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900" dirty="0">
                <a:latin typeface="Calibri" panose="020F0502020204030204" pitchFamily="34" charset="0"/>
                <a:cs typeface="Calibri" panose="020F0502020204030204" pitchFamily="34" charset="0"/>
              </a:rPr>
              <a:t>Some high schools have more requirements for graduation than the state minimum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9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courses can a student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College advisors will help students know which courses they can take, based on: 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Assessment scores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Course prerequisites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Course eligibility rules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6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Course Eligibility Rules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5100" b="1" dirty="0">
                <a:latin typeface="Calibri" panose="020F0502020204030204" pitchFamily="34" charset="0"/>
                <a:cs typeface="Calibri" panose="020F0502020204030204" pitchFamily="34" charset="0"/>
              </a:rPr>
              <a:t>Students must complete their first 15 credits in Level I courses, which include: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Transferable courses.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in IT, Computer Science, Anatomy &amp; Physiology, foreign language.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that are part of a technical certificate.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4100" dirty="0">
                <a:latin typeface="Calibri" panose="020F0502020204030204" pitchFamily="34" charset="0"/>
                <a:cs typeface="Calibri" panose="020F0502020204030204" pitchFamily="34" charset="0"/>
              </a:rPr>
              <a:t>Courses in study skills, academic or career success.</a:t>
            </a:r>
            <a:endParaRPr lang="en-US" sz="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Course Eligibility Rules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Non-allowable courses include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Private applied courses with one-on-one instruction (such as music lessons)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Courses with high fees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Study abroad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Physical education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Pass/Fail graded courses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Remedial courses or religious courses.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24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Grades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grades earned in the college course is the same grade that will be on the high school transcript</a:t>
            </a:r>
          </a:p>
          <a:p>
            <a:pPr marL="914400" lvl="1" indent="-457200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CCP course grades will be factored into the high school and college GPAs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9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Grade Weighting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 high school uses a weighted grading scale for Advanced Placement or Honors courses in a subject area, then College Credit Plus courses in the subject area will be weighted using the same scale.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may take College Credit Plus courses in subject areas that will satisfy 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work with school counselors to ensure they are meeting any mandatory testing or other high school graduation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3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What are other requirements?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may take College Credit Plus courses in subject areas that will satisfy graduation requirements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work with school counselors to ensure they are meeting any mandatory testing or other high school graduation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7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many classes can students take?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Nonpublic/private school students must apply for College Credit Plus funding every year.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After applying, families will be notified of the maximum number of credit hours that will be paid for through College Credit Plus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Students/families may choose to pay for additional courses on their own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7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College Credit Plus?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is Ohio’s dual credit program </a:t>
            </a:r>
          </a:p>
          <a:p>
            <a:pPr marL="461963" indent="-4619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Students can earn high school and college credit at the same time</a:t>
            </a:r>
          </a:p>
          <a:p>
            <a:pPr marL="461963" indent="-461963">
              <a:lnSpc>
                <a:spcPct val="100000"/>
              </a:lnSpc>
              <a:spcBef>
                <a:spcPts val="12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Students enroll in college courses and adhere to the requirements of the college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9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students apply for funding?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Step 1: OH|ID Account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parent/guardian </a:t>
            </a: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create an OH|ID account at: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https://ohid.ohio.gov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can be done at anytime!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Please note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: the SAFE Portal has been integrated with the OH|ID System. If you already have an OH|ID account you do not need to create a new one.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students apply for funding?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Step 2: Application Access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Once the parent has a OH|ID account, follow the online directions for requesting access to the College Credit Plus funding application.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57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students apply for funding?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Step 3: Intent Form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Once access to the funding application is granted, complete the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Intent to Participate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Section before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April 1, 2024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Intent to Participate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form is part of the online funding application.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 is no separate paper form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42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students apply for funding?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Step 4: Complete &amp; Submit Application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Complete each section of the funding application &amp; upload the required documents in the parent’s OH|ID account.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the application before 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April 1, 2024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deadline!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 No exceptions &amp; no extensions to the deadline are available.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You will receive an email confirmation that you have successfully submitted the application.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06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How do students get their funding?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Award Letters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Within a few weeks, parents will receive an email notification that the funding award letter is available.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Follow the instructions to log-in to the OH|ID account and download the funding letter.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Provide that letter to your college.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1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Funding Awards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you choose to register for courses before funding awards are finalized and the student is not awarded enough credits to cover the courses: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Family will have to self-pay at the college’s standard rate or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 must drop the courses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2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Funding Application Deadlines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application process will begin in February 2024 for the 2024-2025 school year.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Remember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 The deadline is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April 1, 2024 at 5 p.m. 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3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6458">
            <a:off x="5363588" y="2803407"/>
            <a:ext cx="7084982" cy="400592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More Funding Application Questions?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04379" y="820165"/>
            <a:ext cx="6281873" cy="228480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Visit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www.ohiohighered.org/ccp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Click on 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Students &amp; Families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tab for updated instructions &amp; additional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704" b="93682" l="1548" r="98571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45" y="3924300"/>
            <a:ext cx="2447907" cy="13811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4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&amp; 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Tests are sometimes given weekly or at the end of the chapter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Tests are generally fewer in number and cover more material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69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&amp; 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Study Time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Required homework ranges between 1 to 3 hours per day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Standard rule of 2 to 3 hours of homework for every hour spent in class (3 to 5 hours per day)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8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7 -12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Must complete an assessment exam and be determined “eligible” for College Credit Plus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apply to any public college or participating private college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apply to multiple institutions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Must be Ohio residents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93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&amp; 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Knowledge Acquisition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Information provided mostly in-class. Out-of-class research is minimal.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Coursework will generally require more independent thinking, longer writing assignments, and out-of-class research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6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&amp; 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Grades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Numerous quizzes, tests, and homework assignments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Few tests and fewer, if any, homework assignments will be used to determine final grades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36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differences between high school &amp; college?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Role of Parents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School: Parents are strong advocates working closely with teachers and counselors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Parent serves as a mentor and support for the student; the college views the student as independent decision-maker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College: The Family Education Rights and Privacy Act (FERPA) protects student education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4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benefits of participating in College Credit Plus?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Students can: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Earn high school and college credits at the same time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Get a “head start” on college degrees or certificates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Experience college early to understand the expectations of college life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Save tuition and textbook costs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37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consequences of underperforming?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fail or withdraw too late from college courses, the district may require students/ families to repay the cost of tuition to the state of Ohio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grades that students earn will be on the students’ college transcripts permanently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2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consequences of underperforming?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fail or withdraw often, future financial aid may be also impacted negatively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Contact the college’s financial aid office for more information about Satisfactory Academic Progress (SAP)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students perform poorly, they may be placed on CCP Probation, CCP Dismissal or on academic probation or dismissal.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367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expenses for College Credit Plus?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At public colleges or universities, there will be no cost to the students/families for tuition, required fees, and books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At private colleges or universities, </a:t>
            </a: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students may be charged a small cost per credit hour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Some optional expenses are the responsibility of the student/ family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(Example: Parking and transportation)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0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support services are available for students?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High school counselors continue to provide assistance to all College Credit Plus students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advisors provide course selection assistance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Colleges must provide the same academic supports to College Credit Plus students as they do other students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3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about athletic eligibility?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Student athletes should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Confirm their school is an Ohio High School Athletic Association (OHSAA) member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Learn the OHSAA requirements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Know that summer term CCP courses cannot be used to bring a student into compliance with the OHSAA requirements for interscholastic athletic participation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Will the course credits transfer?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Certain general education and technical courses will transfer especially from one Ohio public college to another Ohio public college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check with colleges to confirm transferability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should also visit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https://transfercredit.ohio.gov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 transfer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8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7 -12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May choose from a variety of college-level courses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(as determined by placement testing &amp; course eligibility rules)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Can earn credit to satisfy both high school and college requirements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(One 3+ Credit Hour Course = One High School Unit)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Must successfully complete the courses in order to earn the credit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128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being “college-ready” mean?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Being “college-ready” is more than just being academically ready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Consider emotional and social transition and college expectations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Consider time management &amp; organizational skills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87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being “college-ready” mean?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Being “college-ready” is more than just being academically ready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Grades earned in a CCP course are for high school AND college credit and will be calculated into the student’s GPA at both places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College Credit Plus credits will be utilized in the calculation of financial aid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83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deadlines?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College/Universities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Check each college’s deadline for admission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Find out about assessment testing requirements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Summer semester deadline will be early as </a:t>
            </a: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classes usually start in May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9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deadlines?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Check ACT and SAT testing dates</a:t>
            </a:r>
          </a:p>
          <a:p>
            <a:pPr marL="919163" lvl="1" indent="-461963">
              <a:lnSpc>
                <a:spcPct val="100000"/>
              </a:lnSpc>
              <a:spcBef>
                <a:spcPts val="30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Test early to meet college/university admission deadlines (if required)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Remember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– Private high school students must upload a college acceptance letter (or letter of good standing for returning students) as a part of the funding application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54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are the deadlines?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April 1, 2024</a:t>
            </a:r>
          </a:p>
          <a:p>
            <a:pPr marL="461963" indent="-461963">
              <a:lnSpc>
                <a:spcPct val="100000"/>
              </a:lnSpc>
              <a:spcBef>
                <a:spcPts val="3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Families must submit a complete funding application, which includes the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Intent to Participate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form.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extensions or late applications are accepted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5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Do you have other questions?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Visit the CCP website for additional resources: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www.ohiohighered.org/ccp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84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Next steps for Central Catholic students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By April 1: Email 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Letter of Intent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to: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CCPIntentLetter@education.ohio.gov 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Apply to college, upload your college acceptance letter to your CCP Funding Application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By April 1: Sign up for OH/ID Account and apply for CCP funding: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https://safe.ode.state.oh.us/portal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By May 6: Funding award notification will be sent.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Once notified of award amount, student can register for college courses.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3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In summary:</a:t>
            </a:r>
            <a:br>
              <a:rPr lang="en-US" b="1" dirty="0"/>
            </a:br>
            <a:r>
              <a:rPr lang="en-US" b="1" dirty="0"/>
              <a:t>4 STEPS TO APPLY TO CCP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475861"/>
            <a:ext cx="6281873" cy="5575947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 1 – 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LEARN MORE ABOUT COLLEGE CREDIT PLUS BY                                    	ATTENDING A CCP MEETING HELD AT  SCHOOL.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 2 – 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SUBMIT YOUR LETTER OF INTENT &amp; APPLY TO   	COLLEGE.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 3 – 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SUBMIT YOU COLLEGE CREDIT PLUS FUNDING     	APPLICATION (UPLOAD YOUR COLLEGE 	ACCEPTANCE LETTER TO THE APPLICATION).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STEP 4 – 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RECEIVE YOUR AWARD LETTER AND REGISTER   	FOR COLLEGE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2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Students in Grades 7 -12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May take classes during the summer, fall, &amp; spring semesters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Central Catholic students usually take classes in the summer.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1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Step 1: Eligibility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Students must be “eligible” for College Credit Plus participation based on assessment exam scores taken at the college.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5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Student Eligibility Assessment Exams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Students’ scores must show that they are ready for “college-level” courses in at least one subject area on an exam such as the ACT or SAT.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Each college/university may have different exam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Student Eligibility Assessment Exams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Colleges and universities will review students’ scores using statewide standards </a:t>
            </a:r>
          </a:p>
          <a:p>
            <a:pPr marL="461963" indent="-461963">
              <a:lnSpc>
                <a:spcPct val="100000"/>
              </a:lnSpc>
              <a:spcBef>
                <a:spcPts val="0"/>
              </a:spcBef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If a student’s scores are not “college-level,” other conditions may be considered depending on the exam scores and if the student has:</a:t>
            </a:r>
          </a:p>
          <a:p>
            <a:pPr marL="914400" lvl="1" indent="-3952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Overall high school GPA of at least 3.0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</a:p>
          <a:p>
            <a:pPr marL="914400" lvl="1" indent="-395288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Recommendation form/letter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(from school counselor, principal, or career-technical advisor)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How can students participate?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Step 2: College Admission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Students must apply for admission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Contact the college to learn about their processes, paperwork, and deadlines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</a:pP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Colleges have the final decision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on student admission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531" y="5418944"/>
            <a:ext cx="3571929" cy="6328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1188-689C-494D-86E2-A501DA861F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382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3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FF0000"/>
      </a:accent4>
      <a:accent5>
        <a:srgbClr val="7CCA62"/>
      </a:accent5>
      <a:accent6>
        <a:srgbClr val="A5C249"/>
      </a:accent6>
      <a:hlink>
        <a:srgbClr val="0070C0"/>
      </a:hlink>
      <a:folHlink>
        <a:srgbClr val="85DFD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2988</TotalTime>
  <Words>2278</Words>
  <Application>Microsoft Macintosh PowerPoint</Application>
  <PresentationFormat>Widescreen</PresentationFormat>
  <Paragraphs>249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Calibri</vt:lpstr>
      <vt:lpstr>Calibri Light</vt:lpstr>
      <vt:lpstr>Rockwell</vt:lpstr>
      <vt:lpstr>Wingdings</vt:lpstr>
      <vt:lpstr>Atlas</vt:lpstr>
      <vt:lpstr>CCC College Credit Plus Informational Meeting February  2024</vt:lpstr>
      <vt:lpstr>What is College Credit Plus?</vt:lpstr>
      <vt:lpstr>Students in Grades 7 -12</vt:lpstr>
      <vt:lpstr>Students in Grades 7 -12</vt:lpstr>
      <vt:lpstr>Students in Grades 7 -12</vt:lpstr>
      <vt:lpstr>How can students participate?</vt:lpstr>
      <vt:lpstr>Student Eligibility Assessment Exams</vt:lpstr>
      <vt:lpstr>Student Eligibility Assessment Exams</vt:lpstr>
      <vt:lpstr>How can students participate?</vt:lpstr>
      <vt:lpstr>How can students participate?</vt:lpstr>
      <vt:lpstr>What courses can a student take?</vt:lpstr>
      <vt:lpstr>What courses can a student take?</vt:lpstr>
      <vt:lpstr>Course Eligibility Rules</vt:lpstr>
      <vt:lpstr>Course Eligibility Rules</vt:lpstr>
      <vt:lpstr>What are other requirements?</vt:lpstr>
      <vt:lpstr>What are other requirements?</vt:lpstr>
      <vt:lpstr>What are other requirements?</vt:lpstr>
      <vt:lpstr>What are other requirements?</vt:lpstr>
      <vt:lpstr>How many classes can students take?</vt:lpstr>
      <vt:lpstr>How do students apply for funding?</vt:lpstr>
      <vt:lpstr>How do students apply for funding?</vt:lpstr>
      <vt:lpstr>How do students apply for funding?</vt:lpstr>
      <vt:lpstr>How do students apply for funding?</vt:lpstr>
      <vt:lpstr>How do students get their funding?</vt:lpstr>
      <vt:lpstr>Funding Awards</vt:lpstr>
      <vt:lpstr>Funding Application Deadlines</vt:lpstr>
      <vt:lpstr>More Funding Application Questions?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differences between high school &amp; college?</vt:lpstr>
      <vt:lpstr>What are benefits of participating in College Credit Plus?</vt:lpstr>
      <vt:lpstr>What are the consequences of underperforming?</vt:lpstr>
      <vt:lpstr>What are the consequences of underperforming?</vt:lpstr>
      <vt:lpstr>What are the expenses for College Credit Plus?</vt:lpstr>
      <vt:lpstr>What are support services are available for students?</vt:lpstr>
      <vt:lpstr>What about athletic eligibility?</vt:lpstr>
      <vt:lpstr>Will the course credits transfer?</vt:lpstr>
      <vt:lpstr>What does being “college-ready” mean?</vt:lpstr>
      <vt:lpstr>What does being “college-ready” mean?</vt:lpstr>
      <vt:lpstr>What are the deadlines?</vt:lpstr>
      <vt:lpstr>What are the deadlines?</vt:lpstr>
      <vt:lpstr>What are the deadlines?</vt:lpstr>
      <vt:lpstr>Do you have other questions?</vt:lpstr>
      <vt:lpstr>Next steps for Central Catholic students</vt:lpstr>
      <vt:lpstr>In summary: 4 STEPS TO APPLY TO CCP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Information Session</dc:title>
  <dc:creator>Laura Padgett</dc:creator>
  <cp:lastModifiedBy>Timothy Isabella</cp:lastModifiedBy>
  <cp:revision>69</cp:revision>
  <cp:lastPrinted>2019-12-17T15:18:35Z</cp:lastPrinted>
  <dcterms:created xsi:type="dcterms:W3CDTF">2019-07-31T17:39:52Z</dcterms:created>
  <dcterms:modified xsi:type="dcterms:W3CDTF">2024-02-05T18:35:25Z</dcterms:modified>
</cp:coreProperties>
</file>