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51435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8" roundtripDataSignature="AMtx7mjT2uRzRfh0PCtsjqe7ntiIZNhtV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E99742E-6B20-4A1B-9FE4-E1D831266F1B}">
  <a:tblStyle styleId="{3E99742E-6B20-4A1B-9FE4-E1D831266F1B}"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tcBdr>
      </a:tcStyle>
    </a:wholeTbl>
    <a:band1H>
      <a:tcTxStyle b="off" i="off">
        <a:font>
          <a:latin typeface=""/>
          <a:ea typeface=""/>
          <a:cs typeface=""/>
        </a:font>
      </a:tcTxStyle>
    </a:band1H>
    <a:band2H>
      <a:tcTxStyle b="off" i="off">
        <a:font>
          <a:latin typeface=""/>
          <a:ea typeface=""/>
          <a:cs typeface=""/>
        </a:font>
      </a:tcTxStyle>
    </a:band2H>
    <a:band1V>
      <a:tcTxStyle b="off" i="off">
        <a:font>
          <a:latin typeface=""/>
          <a:ea typeface=""/>
          <a:cs typeface=""/>
        </a:font>
      </a:tcTxStyle>
    </a:band1V>
    <a:band2V>
      <a:tcTxStyle b="off" i="off">
        <a:font>
          <a:latin typeface=""/>
          <a:ea typeface=""/>
          <a:cs typeface=""/>
        </a:font>
      </a:tcTxStyle>
    </a:band2V>
    <a:lastCol>
      <a:tcTxStyle b="off" i="off">
        <a:font>
          <a:latin typeface=""/>
          <a:ea typeface=""/>
          <a:cs typeface=""/>
        </a:font>
      </a:tcTxStyle>
    </a:lastCol>
    <a:firstCol>
      <a:tcTxStyle b="off" i="off">
        <a:font>
          <a:latin typeface=""/>
          <a:ea typeface=""/>
          <a:cs typeface=""/>
        </a:font>
      </a:tcTxStyle>
    </a:firstCol>
    <a:lastRow>
      <a:tcTxStyle b="off" i="off">
        <a:font>
          <a:latin typeface=""/>
          <a:ea typeface=""/>
          <a:cs typeface=""/>
        </a:font>
      </a:tcTxStyle>
    </a:lastRow>
    <a:seCell>
      <a:tcTxStyle/>
    </a:seCell>
    <a:swCell>
      <a:tcTxStyle/>
    </a:swCell>
    <a:firstRow>
      <a:tcTxStyle b="off" i="off">
        <a:font>
          <a:latin typeface=""/>
          <a:ea typeface=""/>
          <a:cs typeface=""/>
        </a:font>
      </a:tcTxStyle>
    </a:firstRow>
    <a:neCell>
      <a:tcTxStyle/>
    </a:neCell>
    <a:nwCell>
      <a:tcTxStyle/>
    </a:nwCell>
  </a:tblStyle>
</a:tblStyleLst>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customschemas.google.com/relationships/presentationmetadata" Target="metadata"/><Relationship Id="rId27" Type="http://schemas.openxmlformats.org/officeDocument/2006/relationships/slide" Target="slides/slide22.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37" cy="466435"/>
          </a:xfrm>
          <a:prstGeom prst="rect">
            <a:avLst/>
          </a:prstGeom>
          <a:noFill/>
          <a:ln>
            <a:noFill/>
          </a:ln>
        </p:spPr>
        <p:txBody>
          <a:bodyPr anchorCtr="0" anchor="t" bIns="46575" lIns="93125" spcFirstLastPara="1" rIns="93125" wrap="square" tIns="46575">
            <a:noAutofit/>
          </a:bodyPr>
          <a:lstStyle>
            <a:lvl1pPr lvl="0" marR="0" rtl="0" algn="l">
              <a:lnSpc>
                <a:spcPct val="100000"/>
              </a:lnSpc>
              <a:spcBef>
                <a:spcPts val="0"/>
              </a:spcBef>
              <a:spcAft>
                <a:spcPts val="0"/>
              </a:spcAft>
              <a:buClr>
                <a:srgbClr val="000000"/>
              </a:buClr>
              <a:buSzPts val="1300"/>
              <a:buFont typeface="Calibri"/>
              <a:buNone/>
              <a:defRPr b="0" i="0" sz="1300" u="none" cap="none" strike="noStrike">
                <a:solidFill>
                  <a:srgbClr val="000000"/>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970937" y="0"/>
            <a:ext cx="3037837" cy="466435"/>
          </a:xfrm>
          <a:prstGeom prst="rect">
            <a:avLst/>
          </a:prstGeom>
          <a:noFill/>
          <a:ln>
            <a:noFill/>
          </a:ln>
        </p:spPr>
        <p:txBody>
          <a:bodyPr anchorCtr="0" anchor="t" bIns="46575" lIns="93125" spcFirstLastPara="1" rIns="93125" wrap="square" tIns="46575">
            <a:noAutofit/>
          </a:bodyPr>
          <a:lstStyle>
            <a:lvl1pPr lvl="0" marR="0" rtl="0" algn="r">
              <a:lnSpc>
                <a:spcPct val="100000"/>
              </a:lnSpc>
              <a:spcBef>
                <a:spcPts val="0"/>
              </a:spcBef>
              <a:spcAft>
                <a:spcPts val="0"/>
              </a:spcAft>
              <a:buClr>
                <a:srgbClr val="000000"/>
              </a:buClr>
              <a:buSzPts val="1300"/>
              <a:buFont typeface="Calibri"/>
              <a:buNone/>
              <a:defRPr b="0" i="0" sz="1300" u="none" cap="none" strike="noStrike">
                <a:solidFill>
                  <a:srgbClr val="000000"/>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717547" y="1162046"/>
            <a:ext cx="5575197" cy="313680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3" y="4473894"/>
            <a:ext cx="5608316" cy="3660462"/>
          </a:xfrm>
          <a:prstGeom prst="rect">
            <a:avLst/>
          </a:prstGeom>
          <a:noFill/>
          <a:ln>
            <a:noFill/>
          </a:ln>
        </p:spPr>
        <p:txBody>
          <a:bodyPr anchorCtr="0" anchor="t" bIns="46575" lIns="93125" spcFirstLastPara="1" rIns="93125" wrap="square" tIns="46575">
            <a:noAutofit/>
          </a:bodyPr>
          <a:lstStyle>
            <a:lvl1pPr indent="-228600" lvl="0" marL="457200" marR="0" rtl="0" algn="l">
              <a:lnSpc>
                <a:spcPct val="100000"/>
              </a:lnSpc>
              <a:spcBef>
                <a:spcPts val="0"/>
              </a:spcBef>
              <a:spcAft>
                <a:spcPts val="0"/>
              </a:spcAft>
              <a:buClr>
                <a:srgbClr val="000000"/>
              </a:buClr>
              <a:buSzPts val="1200"/>
              <a:buFont typeface="Calibri"/>
              <a:buNone/>
              <a:defRPr b="0" i="0" sz="1200" u="none" cap="none" strike="noStrike">
                <a:solidFill>
                  <a:srgbClr val="000000"/>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829967"/>
            <a:ext cx="3037837" cy="466435"/>
          </a:xfrm>
          <a:prstGeom prst="rect">
            <a:avLst/>
          </a:prstGeom>
          <a:noFill/>
          <a:ln>
            <a:noFill/>
          </a:ln>
        </p:spPr>
        <p:txBody>
          <a:bodyPr anchorCtr="0" anchor="b" bIns="46575" lIns="93125" spcFirstLastPara="1" rIns="93125" wrap="square" tIns="46575">
            <a:noAutofit/>
          </a:bodyPr>
          <a:lstStyle>
            <a:lvl1pPr lvl="0" marR="0" rtl="0" algn="l">
              <a:lnSpc>
                <a:spcPct val="100000"/>
              </a:lnSpc>
              <a:spcBef>
                <a:spcPts val="0"/>
              </a:spcBef>
              <a:spcAft>
                <a:spcPts val="0"/>
              </a:spcAft>
              <a:buClr>
                <a:srgbClr val="000000"/>
              </a:buClr>
              <a:buSzPts val="1300"/>
              <a:buFont typeface="Calibri"/>
              <a:buNone/>
              <a:defRPr b="0" i="0" sz="1300" u="none" cap="none" strike="noStrike">
                <a:solidFill>
                  <a:srgbClr val="000000"/>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970937" y="8829967"/>
            <a:ext cx="3037837" cy="466435"/>
          </a:xfrm>
          <a:prstGeom prst="rect">
            <a:avLst/>
          </a:prstGeom>
          <a:noFill/>
          <a:ln>
            <a:noFill/>
          </a:ln>
        </p:spPr>
        <p:txBody>
          <a:bodyPr anchorCtr="0" anchor="b" bIns="46575" lIns="93125" spcFirstLastPara="1" rIns="93125" wrap="square" tIns="46575">
            <a:noAutofit/>
          </a:bodyPr>
          <a:lstStyle/>
          <a:p>
            <a:pPr indent="0" lvl="0" marL="0" marR="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b="0" i="0" sz="1300" u="none" cap="none" strike="noStrike">
              <a:solidFill>
                <a:srgbClr val="000000"/>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regon.gov/ode/accountability/Documents/Accountability%20Framework%20mini%20booklet%20_%20Auto%20Tagged.pdf"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1: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4" name="Google Shape;454;p1:notes"/>
          <p:cNvSpPr txBox="1"/>
          <p:nvPr>
            <p:ph idx="1" type="body"/>
          </p:nvPr>
        </p:nvSpPr>
        <p:spPr>
          <a:xfrm>
            <a:off x="701043" y="4473894"/>
            <a:ext cx="5608316" cy="3660462"/>
          </a:xfrm>
          <a:prstGeom prst="rect">
            <a:avLst/>
          </a:prstGeom>
          <a:noFill/>
          <a:ln>
            <a:noFill/>
          </a:ln>
        </p:spPr>
        <p:txBody>
          <a:bodyPr anchorCtr="0" anchor="t" bIns="46575" lIns="93125" spcFirstLastPara="1" rIns="93125" wrap="square" tIns="46575">
            <a:noAutofit/>
          </a:bodyPr>
          <a:lstStyle/>
          <a:p>
            <a:pPr indent="0" lvl="0" marL="0" rtl="0" algn="l">
              <a:lnSpc>
                <a:spcPct val="100000"/>
              </a:lnSpc>
              <a:spcBef>
                <a:spcPts val="0"/>
              </a:spcBef>
              <a:spcAft>
                <a:spcPts val="0"/>
              </a:spcAft>
              <a:buClr>
                <a:srgbClr val="000000"/>
              </a:buClr>
              <a:buSzPts val="1200"/>
              <a:buFont typeface="Calibri"/>
              <a:buNone/>
            </a:pPr>
            <a:r>
              <a:rPr lang="en-US"/>
              <a:t>Feel free to customize slides/slide background with district specific information/slide template.</a:t>
            </a:r>
            <a:endParaRPr/>
          </a:p>
          <a:p>
            <a:pPr indent="0" lvl="0" marL="0" rtl="0" algn="l">
              <a:lnSpc>
                <a:spcPct val="100000"/>
              </a:lnSpc>
              <a:spcBef>
                <a:spcPts val="0"/>
              </a:spcBef>
              <a:spcAft>
                <a:spcPts val="0"/>
              </a:spcAft>
              <a:buClr>
                <a:srgbClr val="000000"/>
              </a:buClr>
              <a:buSzPts val="1200"/>
              <a:buFont typeface="Calibri"/>
              <a:buNone/>
            </a:pPr>
            <a:r>
              <a:t/>
            </a:r>
            <a:endParaRPr/>
          </a:p>
        </p:txBody>
      </p:sp>
      <p:sp>
        <p:nvSpPr>
          <p:cNvPr id="455" name="Google Shape;455;p1:notes"/>
          <p:cNvSpPr txBox="1"/>
          <p:nvPr>
            <p:ph idx="12" type="sldNum"/>
          </p:nvPr>
        </p:nvSpPr>
        <p:spPr>
          <a:xfrm>
            <a:off x="3970937" y="8829967"/>
            <a:ext cx="3037837" cy="466435"/>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10:notes"/>
          <p:cNvSpPr/>
          <p:nvPr>
            <p:ph idx="2" type="sldImg"/>
          </p:nvPr>
        </p:nvSpPr>
        <p:spPr>
          <a:xfrm>
            <a:off x="717547" y="1162046"/>
            <a:ext cx="5575297" cy="3136904"/>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8" name="Google Shape;548;p10: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0" lvl="0" marL="0" rtl="0" algn="l">
              <a:lnSpc>
                <a:spcPct val="100000"/>
              </a:lnSpc>
              <a:spcBef>
                <a:spcPts val="0"/>
              </a:spcBef>
              <a:spcAft>
                <a:spcPts val="0"/>
              </a:spcAft>
              <a:buClr>
                <a:srgbClr val="000000"/>
              </a:buClr>
              <a:buSzPts val="1200"/>
              <a:buFont typeface="Calibri"/>
              <a:buNone/>
            </a:pPr>
            <a:r>
              <a:rPr lang="en-US"/>
              <a:t>We make our report in the Fall for the previous school year, so that we can report accurately.  There are some rules on which we can’t say we were compliant until the year is over, e.g. meeting instructional time requirements. We may have planned our schedule so that we would be in compliance, but it is possible that due to weather or other circumstances that we could end up not meeting. </a:t>
            </a:r>
            <a:endParaRPr/>
          </a:p>
          <a:p>
            <a:pPr indent="0" lvl="0" marL="0" rtl="0" algn="l">
              <a:lnSpc>
                <a:spcPct val="100000"/>
              </a:lnSpc>
              <a:spcBef>
                <a:spcPts val="0"/>
              </a:spcBef>
              <a:spcAft>
                <a:spcPts val="0"/>
              </a:spcAft>
              <a:buClr>
                <a:srgbClr val="000000"/>
              </a:buClr>
              <a:buSzPts val="1200"/>
              <a:buFont typeface="Calibri"/>
              <a:buNone/>
            </a:pPr>
            <a:r>
              <a:t/>
            </a:r>
            <a:endParaRPr/>
          </a:p>
          <a:p>
            <a:pPr indent="0" lvl="0" marL="0" rtl="0" algn="l">
              <a:lnSpc>
                <a:spcPct val="100000"/>
              </a:lnSpc>
              <a:spcBef>
                <a:spcPts val="0"/>
              </a:spcBef>
              <a:spcAft>
                <a:spcPts val="0"/>
              </a:spcAft>
              <a:buClr>
                <a:srgbClr val="000000"/>
              </a:buClr>
              <a:buSzPts val="1200"/>
              <a:buFont typeface="Calibri"/>
              <a:buNone/>
            </a:pPr>
            <a:r>
              <a:rPr lang="en-US"/>
              <a:t>At the same time, we are responsible for using this report as an opportunity to review requirements for the current school year, and to ensure that we are meeting compliance requirements or have a plan for how to correct any deficiencies. </a:t>
            </a:r>
            <a:endParaRPr/>
          </a:p>
        </p:txBody>
      </p:sp>
      <p:sp>
        <p:nvSpPr>
          <p:cNvPr id="549" name="Google Shape;549;p10: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p11:notes"/>
          <p:cNvSpPr/>
          <p:nvPr>
            <p:ph idx="2" type="sldImg"/>
          </p:nvPr>
        </p:nvSpPr>
        <p:spPr>
          <a:xfrm>
            <a:off x="406395" y="696909"/>
            <a:ext cx="6199183"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5" name="Google Shape;555;p11:notes"/>
          <p:cNvSpPr txBox="1"/>
          <p:nvPr>
            <p:ph idx="1" type="body"/>
          </p:nvPr>
        </p:nvSpPr>
        <p:spPr>
          <a:xfrm>
            <a:off x="701043" y="4415793"/>
            <a:ext cx="5608198" cy="4183498"/>
          </a:xfrm>
          <a:prstGeom prst="rect">
            <a:avLst/>
          </a:prstGeom>
          <a:noFill/>
          <a:ln>
            <a:noFill/>
          </a:ln>
        </p:spPr>
        <p:txBody>
          <a:bodyPr anchorCtr="0" anchor="t" bIns="46575" lIns="93125" spcFirstLastPara="1" rIns="93125" wrap="square" tIns="46575">
            <a:noAutofit/>
          </a:bodyPr>
          <a:lstStyle/>
          <a:p>
            <a:pPr indent="0" lvl="0" marL="0" rtl="0" algn="l">
              <a:lnSpc>
                <a:spcPct val="100000"/>
              </a:lnSpc>
              <a:spcBef>
                <a:spcPts val="0"/>
              </a:spcBef>
              <a:spcAft>
                <a:spcPts val="0"/>
              </a:spcAft>
              <a:buClr>
                <a:srgbClr val="000000"/>
              </a:buClr>
              <a:buSzPts val="1200"/>
              <a:buFont typeface="Calibri"/>
              <a:buNone/>
            </a:pPr>
            <a:r>
              <a:rPr lang="en-US"/>
              <a:t>Last year and currently, there are two requirements that have been waived. </a:t>
            </a:r>
            <a:endParaRPr/>
          </a:p>
          <a:p>
            <a:pPr indent="0" lvl="0" marL="0" rtl="0" algn="l">
              <a:lnSpc>
                <a:spcPct val="100000"/>
              </a:lnSpc>
              <a:spcBef>
                <a:spcPts val="0"/>
              </a:spcBef>
              <a:spcAft>
                <a:spcPts val="0"/>
              </a:spcAft>
              <a:buClr>
                <a:srgbClr val="000000"/>
              </a:buClr>
              <a:buSzPts val="1200"/>
              <a:buFont typeface="Calibri"/>
              <a:buNone/>
            </a:pPr>
            <a:r>
              <a:t/>
            </a:r>
            <a:endParaRPr/>
          </a:p>
          <a:p>
            <a:pPr indent="0" lvl="0" marL="0" rtl="0" algn="l">
              <a:lnSpc>
                <a:spcPct val="100000"/>
              </a:lnSpc>
              <a:spcBef>
                <a:spcPts val="0"/>
              </a:spcBef>
              <a:spcAft>
                <a:spcPts val="0"/>
              </a:spcAft>
              <a:buClr>
                <a:srgbClr val="000000"/>
              </a:buClr>
              <a:buSzPts val="1200"/>
              <a:buFont typeface="Calibri"/>
              <a:buNone/>
            </a:pPr>
            <a:r>
              <a:rPr lang="en-US"/>
              <a:t>First is section 3 of the Assessment of Essential Skills rule; these are the assessment requirements for graduation. This was waived for graduates beginning in 2020 and the waiver will be in place through the end of the 2027-28 school year. Section 2 of the Essential Skills rule, which is the local performance assessment requirement, remains in effect and districts must report on compliance with this section. </a:t>
            </a:r>
            <a:endParaRPr/>
          </a:p>
          <a:p>
            <a:pPr indent="0" lvl="0" marL="0" rtl="0" algn="l">
              <a:lnSpc>
                <a:spcPct val="100000"/>
              </a:lnSpc>
              <a:spcBef>
                <a:spcPts val="0"/>
              </a:spcBef>
              <a:spcAft>
                <a:spcPts val="0"/>
              </a:spcAft>
              <a:buClr>
                <a:srgbClr val="000000"/>
              </a:buClr>
              <a:buSzPts val="1200"/>
              <a:buFont typeface="Calibri"/>
              <a:buNone/>
            </a:pPr>
            <a:r>
              <a:t/>
            </a:r>
            <a:endParaRPr/>
          </a:p>
          <a:p>
            <a:pPr indent="0" lvl="0" marL="0" rtl="0" algn="l">
              <a:lnSpc>
                <a:spcPct val="100000"/>
              </a:lnSpc>
              <a:spcBef>
                <a:spcPts val="0"/>
              </a:spcBef>
              <a:spcAft>
                <a:spcPts val="0"/>
              </a:spcAft>
              <a:buClr>
                <a:srgbClr val="000000"/>
              </a:buClr>
              <a:buSzPts val="1200"/>
              <a:buFont typeface="Calibri"/>
              <a:buNone/>
            </a:pPr>
            <a:r>
              <a:rPr lang="en-US"/>
              <a:t>Also waived is the related requirement that districts have a policy regarding whether English Language Learners may demonstrate proficiency on Essential Skills assessments for graduation in their language of origin.</a:t>
            </a:r>
            <a:endParaRPr/>
          </a:p>
          <a:p>
            <a:pPr indent="0" lvl="0" marL="0" rtl="0" algn="l">
              <a:lnSpc>
                <a:spcPct val="100000"/>
              </a:lnSpc>
              <a:spcBef>
                <a:spcPts val="0"/>
              </a:spcBef>
              <a:spcAft>
                <a:spcPts val="0"/>
              </a:spcAft>
              <a:buClr>
                <a:srgbClr val="000000"/>
              </a:buClr>
              <a:buSzPts val="1200"/>
              <a:buFont typeface="Calibri"/>
              <a:buNone/>
            </a:pPr>
            <a:r>
              <a:t/>
            </a:r>
            <a:endParaRPr>
              <a:highlight>
                <a:srgbClr val="FFFFFF"/>
              </a:highlight>
            </a:endParaRPr>
          </a:p>
          <a:p>
            <a:pPr indent="0" lvl="0" marL="0" rtl="0" algn="l">
              <a:lnSpc>
                <a:spcPct val="100000"/>
              </a:lnSpc>
              <a:spcBef>
                <a:spcPts val="0"/>
              </a:spcBef>
              <a:spcAft>
                <a:spcPts val="0"/>
              </a:spcAft>
              <a:buClr>
                <a:srgbClr val="000000"/>
              </a:buClr>
              <a:buSzPts val="1200"/>
              <a:buFont typeface="Calibri"/>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p12:notes"/>
          <p:cNvSpPr/>
          <p:nvPr>
            <p:ph idx="2" type="sldImg"/>
          </p:nvPr>
        </p:nvSpPr>
        <p:spPr>
          <a:xfrm>
            <a:off x="717547" y="1162046"/>
            <a:ext cx="5575297" cy="3136904"/>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3" name="Google Shape;563;p12: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
        <p:nvSpPr>
          <p:cNvPr id="564" name="Google Shape;564;p12: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13: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2" name="Google Shape;572;p13: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
        <p:nvSpPr>
          <p:cNvPr id="573" name="Google Shape;573;p13: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p14: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0" name="Google Shape;580;p14: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
        <p:nvSpPr>
          <p:cNvPr id="581" name="Google Shape;581;p14: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 name="Shape 587"/>
        <p:cNvGrpSpPr/>
        <p:nvPr/>
      </p:nvGrpSpPr>
      <p:grpSpPr>
        <a:xfrm>
          <a:off x="0" y="0"/>
          <a:ext cx="0" cy="0"/>
          <a:chOff x="0" y="0"/>
          <a:chExt cx="0" cy="0"/>
        </a:xfrm>
      </p:grpSpPr>
      <p:sp>
        <p:nvSpPr>
          <p:cNvPr id="588" name="Google Shape;588;p15: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9" name="Google Shape;589;p15: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
        <p:nvSpPr>
          <p:cNvPr id="590" name="Google Shape;590;p15: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p16: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8" name="Google Shape;598;p16: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
        <p:nvSpPr>
          <p:cNvPr id="599" name="Google Shape;599;p16: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17: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6" name="Google Shape;606;p17: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
        <p:nvSpPr>
          <p:cNvPr id="607" name="Google Shape;607;p17: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18: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4" name="Google Shape;614;p18: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
        <p:nvSpPr>
          <p:cNvPr id="615" name="Google Shape;615;p18: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p19: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1" name="Google Shape;621;p19: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0" lvl="0" marL="0" rtl="0" algn="l">
              <a:lnSpc>
                <a:spcPct val="100000"/>
              </a:lnSpc>
              <a:spcBef>
                <a:spcPts val="0"/>
              </a:spcBef>
              <a:spcAft>
                <a:spcPts val="0"/>
              </a:spcAft>
              <a:buClr>
                <a:srgbClr val="000000"/>
              </a:buClr>
              <a:buSzPts val="1200"/>
              <a:buFont typeface="Calibri"/>
              <a:buNone/>
            </a:pPr>
            <a:r>
              <a:rPr b="1" lang="en-US"/>
              <a:t>This slide can be removed by districts with an average daily membership (ADM) of more than 10,000</a:t>
            </a:r>
            <a:endParaRPr/>
          </a:p>
        </p:txBody>
      </p:sp>
      <p:sp>
        <p:nvSpPr>
          <p:cNvPr id="622" name="Google Shape;622;p19: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2:notes"/>
          <p:cNvSpPr/>
          <p:nvPr>
            <p:ph idx="2" type="sldImg"/>
          </p:nvPr>
        </p:nvSpPr>
        <p:spPr>
          <a:xfrm>
            <a:off x="717547" y="1162046"/>
            <a:ext cx="5575297" cy="3136904"/>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1" name="Google Shape;461;p2: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
        <p:nvSpPr>
          <p:cNvPr id="462" name="Google Shape;462;p2: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p20: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0" name="Google Shape;630;p20: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
        <p:nvSpPr>
          <p:cNvPr id="631" name="Google Shape;631;p20: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p2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9" name="Google Shape;639;p22: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
        <p:nvSpPr>
          <p:cNvPr id="640" name="Google Shape;640;p22: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p23: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8" name="Google Shape;648;p23: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
        <p:nvSpPr>
          <p:cNvPr id="649" name="Google Shape;649;p23:notes"/>
          <p:cNvSpPr txBox="1"/>
          <p:nvPr>
            <p:ph idx="12" type="sldNum"/>
          </p:nvPr>
        </p:nvSpPr>
        <p:spPr>
          <a:xfrm>
            <a:off x="3970937" y="8829967"/>
            <a:ext cx="3037801" cy="466499"/>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3:notes"/>
          <p:cNvSpPr/>
          <p:nvPr>
            <p:ph idx="2" type="sldImg"/>
          </p:nvPr>
        </p:nvSpPr>
        <p:spPr>
          <a:xfrm>
            <a:off x="406395" y="696909"/>
            <a:ext cx="6199183"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8" name="Google Shape;468;p3:notes"/>
          <p:cNvSpPr txBox="1"/>
          <p:nvPr>
            <p:ph idx="1" type="body"/>
          </p:nvPr>
        </p:nvSpPr>
        <p:spPr>
          <a:xfrm>
            <a:off x="701043" y="4415793"/>
            <a:ext cx="5608198" cy="4183498"/>
          </a:xfrm>
          <a:prstGeom prst="rect">
            <a:avLst/>
          </a:prstGeom>
          <a:noFill/>
          <a:ln>
            <a:noFill/>
          </a:ln>
        </p:spPr>
        <p:txBody>
          <a:bodyPr anchorCtr="0" anchor="t" bIns="46575" lIns="93125" spcFirstLastPara="1" rIns="93125" wrap="square" tIns="46575">
            <a:noAutofit/>
          </a:bodyPr>
          <a:lstStyle/>
          <a:p>
            <a:pPr indent="-330198" lvl="0" marL="469901" rtl="0" algn="l">
              <a:lnSpc>
                <a:spcPct val="115000"/>
              </a:lnSpc>
              <a:spcBef>
                <a:spcPts val="0"/>
              </a:spcBef>
              <a:spcAft>
                <a:spcPts val="0"/>
              </a:spcAft>
              <a:buClr>
                <a:srgbClr val="000000"/>
              </a:buClr>
              <a:buSzPts val="1400"/>
              <a:buFont typeface="Calibri"/>
              <a:buChar char="●"/>
            </a:pPr>
            <a:r>
              <a:rPr lang="en-US"/>
              <a:t>All rules adopted by the State Board of Education go into Chapter 581, which is ODE’s agency number. There are 26 divisions within the chapter that rules can be assigned to.</a:t>
            </a:r>
            <a:endParaRPr/>
          </a:p>
          <a:p>
            <a:pPr indent="-330198" lvl="0" marL="469901" rtl="0" algn="l">
              <a:lnSpc>
                <a:spcPct val="115000"/>
              </a:lnSpc>
              <a:spcBef>
                <a:spcPts val="0"/>
              </a:spcBef>
              <a:spcAft>
                <a:spcPts val="0"/>
              </a:spcAft>
              <a:buClr>
                <a:srgbClr val="000000"/>
              </a:buClr>
              <a:buSzPts val="1400"/>
              <a:buFont typeface="Calibri"/>
              <a:buChar char="●"/>
            </a:pPr>
            <a:r>
              <a:rPr lang="en-US"/>
              <a:t>When rules are assigned to Division 22, they become part of Oregon’s Standards for Elementary and Secondary Schools, t</a:t>
            </a:r>
            <a:r>
              <a:rPr lang="en-US">
                <a:solidFill>
                  <a:srgbClr val="333333"/>
                </a:solidFill>
              </a:rPr>
              <a:t>he educational standards that either the Oregon Legislature or the State Board has determined must be met in order to be a standard school district</a:t>
            </a:r>
            <a:endParaRPr/>
          </a:p>
          <a:p>
            <a:pPr indent="-330198" lvl="0" marL="469901" rtl="0" algn="l">
              <a:lnSpc>
                <a:spcPct val="115000"/>
              </a:lnSpc>
              <a:spcBef>
                <a:spcPts val="0"/>
              </a:spcBef>
              <a:spcAft>
                <a:spcPts val="0"/>
              </a:spcAft>
              <a:buClr>
                <a:srgbClr val="333333"/>
              </a:buClr>
              <a:buSzPts val="1400"/>
              <a:buFont typeface="Calibri"/>
              <a:buChar char="●"/>
            </a:pPr>
            <a:r>
              <a:rPr lang="en-US">
                <a:solidFill>
                  <a:srgbClr val="333333"/>
                </a:solidFill>
              </a:rPr>
              <a:t>Compliance with the Division 22 Standards ensures every student in Oregon public schools is provided with a baseline level of service that meets the standards set by the state.</a:t>
            </a:r>
            <a:endParaRPr/>
          </a:p>
          <a:p>
            <a:pPr indent="-330198" lvl="0" marL="469901" rtl="0" algn="l">
              <a:lnSpc>
                <a:spcPct val="115000"/>
              </a:lnSpc>
              <a:spcBef>
                <a:spcPts val="0"/>
              </a:spcBef>
              <a:spcAft>
                <a:spcPts val="0"/>
              </a:spcAft>
              <a:buClr>
                <a:srgbClr val="333333"/>
              </a:buClr>
              <a:buSzPts val="1400"/>
              <a:buFont typeface="Arial"/>
              <a:buChar char="●"/>
            </a:pPr>
            <a:r>
              <a:rPr lang="en-US">
                <a:solidFill>
                  <a:srgbClr val="333333"/>
                </a:solidFill>
              </a:rPr>
              <a:t>These standards are not the only requirements that districts must adhere to, but they are monitored and compliance is tied to State School Fund monies.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4:notes"/>
          <p:cNvSpPr/>
          <p:nvPr>
            <p:ph idx="2" type="sldImg"/>
          </p:nvPr>
        </p:nvSpPr>
        <p:spPr>
          <a:xfrm>
            <a:off x="717547" y="1162046"/>
            <a:ext cx="5575297" cy="3136904"/>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7" name="Google Shape;477;p4:notes"/>
          <p:cNvSpPr txBox="1"/>
          <p:nvPr>
            <p:ph idx="1" type="body"/>
          </p:nvPr>
        </p:nvSpPr>
        <p:spPr>
          <a:xfrm>
            <a:off x="701043" y="4473894"/>
            <a:ext cx="5608499" cy="3660599"/>
          </a:xfrm>
          <a:prstGeom prst="rect">
            <a:avLst/>
          </a:prstGeom>
          <a:noFill/>
          <a:ln>
            <a:noFill/>
          </a:ln>
        </p:spPr>
        <p:txBody>
          <a:bodyPr anchorCtr="0" anchor="t" bIns="46750" lIns="93550" spcFirstLastPara="1" rIns="93550" wrap="square" tIns="46750">
            <a:noAutofit/>
          </a:bodyPr>
          <a:lstStyle/>
          <a:p>
            <a:pPr indent="-228600" lvl="0" marL="457200" rtl="0" algn="l">
              <a:lnSpc>
                <a:spcPct val="100000"/>
              </a:lnSpc>
              <a:spcBef>
                <a:spcPts val="0"/>
              </a:spcBef>
              <a:spcAft>
                <a:spcPts val="0"/>
              </a:spcAft>
              <a:buClr>
                <a:srgbClr val="000000"/>
              </a:buClr>
              <a:buSzPts val="1200"/>
              <a:buFont typeface="Calibri"/>
              <a:buNone/>
            </a:pPr>
            <a:r>
              <a:rPr lang="en-US"/>
              <a:t>The Division 22 standards include over 50 individual rules, which are organized in five categories aligned with the Priorities for Student Success as identified in </a:t>
            </a:r>
            <a:r>
              <a:rPr lang="en-US" u="sng">
                <a:solidFill>
                  <a:schemeClr val="hlink"/>
                </a:solidFill>
                <a:hlinkClick r:id="rId2"/>
              </a:rPr>
              <a:t>Oregon’s Reimagined Accountability Framework</a:t>
            </a:r>
            <a:r>
              <a:rPr lang="en-US"/>
              <a:t> (pg. 3):</a:t>
            </a:r>
            <a:endParaRPr/>
          </a:p>
          <a:p>
            <a:pPr indent="-228600" lvl="0" marL="457200" rtl="0" algn="l">
              <a:lnSpc>
                <a:spcPct val="100000"/>
              </a:lnSpc>
              <a:spcBef>
                <a:spcPts val="0"/>
              </a:spcBef>
              <a:spcAft>
                <a:spcPts val="0"/>
              </a:spcAft>
              <a:buClr>
                <a:srgbClr val="000000"/>
              </a:buClr>
              <a:buSzPts val="1200"/>
              <a:buFont typeface="Calibri"/>
              <a:buNone/>
            </a:pPr>
            <a:r>
              <a:rPr lang="en-US"/>
              <a:t>High-Quality Learning Experiences for All Students</a:t>
            </a:r>
            <a:endParaRPr/>
          </a:p>
          <a:p>
            <a:pPr indent="-228600" lvl="0" marL="457200" rtl="0" algn="l">
              <a:lnSpc>
                <a:spcPct val="100000"/>
              </a:lnSpc>
              <a:spcBef>
                <a:spcPts val="0"/>
              </a:spcBef>
              <a:spcAft>
                <a:spcPts val="0"/>
              </a:spcAft>
              <a:buClr>
                <a:srgbClr val="000000"/>
              </a:buClr>
              <a:buSzPts val="1200"/>
              <a:buFont typeface="Calibri"/>
              <a:buNone/>
            </a:pPr>
            <a:r>
              <a:rPr lang="en-US"/>
              <a:t>Aligned and Focused Educational Systems</a:t>
            </a:r>
            <a:endParaRPr/>
          </a:p>
          <a:p>
            <a:pPr indent="-228600" lvl="0" marL="457200" rtl="0" algn="l">
              <a:lnSpc>
                <a:spcPct val="100000"/>
              </a:lnSpc>
              <a:spcBef>
                <a:spcPts val="0"/>
              </a:spcBef>
              <a:spcAft>
                <a:spcPts val="0"/>
              </a:spcAft>
              <a:buClr>
                <a:srgbClr val="000000"/>
              </a:buClr>
              <a:buSzPts val="1200"/>
              <a:buFont typeface="Calibri"/>
              <a:buNone/>
            </a:pPr>
            <a:r>
              <a:rPr lang="en-US"/>
              <a:t>Engaged Partners and Communities</a:t>
            </a:r>
            <a:endParaRPr/>
          </a:p>
          <a:p>
            <a:pPr indent="-228600" lvl="0" marL="457200" rtl="0" algn="l">
              <a:lnSpc>
                <a:spcPct val="100000"/>
              </a:lnSpc>
              <a:spcBef>
                <a:spcPts val="0"/>
              </a:spcBef>
              <a:spcAft>
                <a:spcPts val="0"/>
              </a:spcAft>
              <a:buClr>
                <a:srgbClr val="000000"/>
              </a:buClr>
              <a:buSzPts val="1200"/>
              <a:buFont typeface="Calibri"/>
              <a:buNone/>
            </a:pPr>
            <a:r>
              <a:rPr lang="en-US"/>
              <a:t>Safe and Inclusive Schools</a:t>
            </a:r>
            <a:endParaRPr/>
          </a:p>
          <a:p>
            <a:pPr indent="-228600" lvl="0" marL="457200" rtl="0" algn="l">
              <a:lnSpc>
                <a:spcPct val="100000"/>
              </a:lnSpc>
              <a:spcBef>
                <a:spcPts val="0"/>
              </a:spcBef>
              <a:spcAft>
                <a:spcPts val="0"/>
              </a:spcAft>
              <a:buClr>
                <a:srgbClr val="000000"/>
              </a:buClr>
              <a:buSzPts val="1200"/>
              <a:buFont typeface="Calibri"/>
              <a:buNone/>
            </a:pPr>
            <a:r>
              <a:rPr lang="en-US"/>
              <a:t>Committed and Supported Staff</a:t>
            </a:r>
            <a:endParaRPr/>
          </a:p>
          <a:p>
            <a:pPr indent="0" lvl="0" marL="0" rtl="0" algn="l">
              <a:lnSpc>
                <a:spcPct val="100000"/>
              </a:lnSpc>
              <a:spcBef>
                <a:spcPts val="0"/>
              </a:spcBef>
              <a:spcAft>
                <a:spcPts val="0"/>
              </a:spcAft>
              <a:buClr>
                <a:srgbClr val="000000"/>
              </a:buClr>
              <a:buSzPts val="1400"/>
              <a:buFont typeface="Calibri"/>
              <a:buNone/>
            </a:pPr>
            <a:r>
              <a:t/>
            </a:r>
            <a:endParaRPr sz="1400"/>
          </a:p>
        </p:txBody>
      </p:sp>
      <p:sp>
        <p:nvSpPr>
          <p:cNvPr id="478" name="Google Shape;478;p4:notes"/>
          <p:cNvSpPr txBox="1"/>
          <p:nvPr>
            <p:ph idx="12" type="sldNum"/>
          </p:nvPr>
        </p:nvSpPr>
        <p:spPr>
          <a:xfrm>
            <a:off x="3970946" y="8829967"/>
            <a:ext cx="3037801" cy="466801"/>
          </a:xfrm>
          <a:prstGeom prst="rect">
            <a:avLst/>
          </a:prstGeom>
          <a:noFill/>
          <a:ln>
            <a:noFill/>
          </a:ln>
        </p:spPr>
        <p:txBody>
          <a:bodyPr anchorCtr="0" anchor="b" bIns="46750" lIns="93550" spcFirstLastPara="1" rIns="93550" wrap="square" tIns="46750">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5:notes"/>
          <p:cNvSpPr/>
          <p:nvPr>
            <p:ph idx="2" type="sldImg"/>
          </p:nvPr>
        </p:nvSpPr>
        <p:spPr>
          <a:xfrm>
            <a:off x="717547" y="1162046"/>
            <a:ext cx="5575297" cy="3136904"/>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8" name="Google Shape;488;p5:notes"/>
          <p:cNvSpPr txBox="1"/>
          <p:nvPr>
            <p:ph idx="1" type="body"/>
          </p:nvPr>
        </p:nvSpPr>
        <p:spPr>
          <a:xfrm>
            <a:off x="701043" y="4473894"/>
            <a:ext cx="5608499" cy="3660599"/>
          </a:xfrm>
          <a:prstGeom prst="rect">
            <a:avLst/>
          </a:prstGeom>
          <a:noFill/>
          <a:ln>
            <a:noFill/>
          </a:ln>
        </p:spPr>
        <p:txBody>
          <a:bodyPr anchorCtr="0" anchor="t" bIns="46750" lIns="93550" spcFirstLastPara="1" rIns="93550" wrap="square" tIns="46750">
            <a:noAutofit/>
          </a:bodyPr>
          <a:lstStyle/>
          <a:p>
            <a:pPr indent="0" lvl="0" marL="0" rtl="0" algn="l">
              <a:lnSpc>
                <a:spcPct val="100000"/>
              </a:lnSpc>
              <a:spcBef>
                <a:spcPts val="0"/>
              </a:spcBef>
              <a:spcAft>
                <a:spcPts val="0"/>
              </a:spcAft>
              <a:buClr>
                <a:srgbClr val="000000"/>
              </a:buClr>
              <a:buSzPts val="1200"/>
              <a:buFont typeface="Calibri"/>
              <a:buNone/>
            </a:pPr>
            <a:r>
              <a:rPr lang="en-US"/>
              <a:t>These are few examples of specific rules that fall into each of these categories. For the 2024-25 SY, we are reporting on compliance with 57 rules. </a:t>
            </a:r>
            <a:endParaRPr/>
          </a:p>
          <a:p>
            <a:pPr indent="0" lvl="0" marL="0" rtl="0" algn="l">
              <a:lnSpc>
                <a:spcPct val="100000"/>
              </a:lnSpc>
              <a:spcBef>
                <a:spcPts val="0"/>
              </a:spcBef>
              <a:spcAft>
                <a:spcPts val="0"/>
              </a:spcAft>
              <a:buClr>
                <a:srgbClr val="000000"/>
              </a:buClr>
              <a:buSzPts val="1200"/>
              <a:buFont typeface="Calibri"/>
              <a:buNone/>
            </a:pPr>
            <a:r>
              <a:t/>
            </a:r>
            <a:endParaRPr/>
          </a:p>
          <a:p>
            <a:pPr indent="0" lvl="0" marL="0" rtl="0" algn="l">
              <a:lnSpc>
                <a:spcPct val="100000"/>
              </a:lnSpc>
              <a:spcBef>
                <a:spcPts val="0"/>
              </a:spcBef>
              <a:spcAft>
                <a:spcPts val="0"/>
              </a:spcAft>
              <a:buClr>
                <a:srgbClr val="000000"/>
              </a:buClr>
              <a:buSzPts val="1400"/>
              <a:buFont typeface="Calibri"/>
              <a:buNone/>
            </a:pPr>
            <a:r>
              <a:t/>
            </a:r>
            <a:endParaRPr sz="1400"/>
          </a:p>
        </p:txBody>
      </p:sp>
      <p:sp>
        <p:nvSpPr>
          <p:cNvPr id="489" name="Google Shape;489;p5:notes"/>
          <p:cNvSpPr txBox="1"/>
          <p:nvPr>
            <p:ph idx="12" type="sldNum"/>
          </p:nvPr>
        </p:nvSpPr>
        <p:spPr>
          <a:xfrm>
            <a:off x="3970946" y="8829967"/>
            <a:ext cx="3037801" cy="466801"/>
          </a:xfrm>
          <a:prstGeom prst="rect">
            <a:avLst/>
          </a:prstGeom>
          <a:noFill/>
          <a:ln>
            <a:noFill/>
          </a:ln>
        </p:spPr>
        <p:txBody>
          <a:bodyPr anchorCtr="0" anchor="b" bIns="46750" lIns="93550" spcFirstLastPara="1" rIns="93550" wrap="square" tIns="46750">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6:notes"/>
          <p:cNvSpPr/>
          <p:nvPr>
            <p:ph idx="2" type="sldImg"/>
          </p:nvPr>
        </p:nvSpPr>
        <p:spPr>
          <a:xfrm>
            <a:off x="406400" y="696913"/>
            <a:ext cx="6199188"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1" name="Google Shape;511;p6:notes"/>
          <p:cNvSpPr txBox="1"/>
          <p:nvPr>
            <p:ph idx="1" type="body"/>
          </p:nvPr>
        </p:nvSpPr>
        <p:spPr>
          <a:xfrm>
            <a:off x="701043" y="4415793"/>
            <a:ext cx="5608198" cy="4183498"/>
          </a:xfrm>
          <a:prstGeom prst="rect">
            <a:avLst/>
          </a:prstGeom>
          <a:noFill/>
          <a:ln>
            <a:noFill/>
          </a:ln>
        </p:spPr>
        <p:txBody>
          <a:bodyPr anchorCtr="0" anchor="t" bIns="46575" lIns="93125" spcFirstLastPara="1" rIns="93125" wrap="square" tIns="46575">
            <a:noAutofit/>
          </a:bodyPr>
          <a:lstStyle/>
          <a:p>
            <a:pPr indent="0" lvl="0" marL="0" rtl="0" algn="l">
              <a:lnSpc>
                <a:spcPct val="100000"/>
              </a:lnSpc>
              <a:spcBef>
                <a:spcPts val="0"/>
              </a:spcBef>
              <a:spcAft>
                <a:spcPts val="0"/>
              </a:spcAft>
              <a:buClr>
                <a:srgbClr val="000000"/>
              </a:buClr>
              <a:buSzPts val="1200"/>
              <a:buFont typeface="Calibri"/>
              <a:buNone/>
            </a:pPr>
            <a:r>
              <a:rPr lang="en-US"/>
              <a:t>To learn more about the specific requirements for a certain rule, these resources are a good place to start.</a:t>
            </a:r>
            <a:endParaRPr/>
          </a:p>
          <a:p>
            <a:pPr indent="0" lvl="0" marL="0" rtl="0" algn="l">
              <a:lnSpc>
                <a:spcPct val="100000"/>
              </a:lnSpc>
              <a:spcBef>
                <a:spcPts val="0"/>
              </a:spcBef>
              <a:spcAft>
                <a:spcPts val="0"/>
              </a:spcAft>
              <a:buClr>
                <a:srgbClr val="000000"/>
              </a:buClr>
              <a:buSzPts val="1200"/>
              <a:buFont typeface="Calibri"/>
              <a:buNone/>
            </a:pPr>
            <a:r>
              <a:t/>
            </a:r>
            <a:endParaRPr/>
          </a:p>
          <a:p>
            <a:pPr indent="0" lvl="0" marL="0" rtl="0" algn="l">
              <a:lnSpc>
                <a:spcPct val="100000"/>
              </a:lnSpc>
              <a:spcBef>
                <a:spcPts val="0"/>
              </a:spcBef>
              <a:spcAft>
                <a:spcPts val="0"/>
              </a:spcAft>
              <a:buClr>
                <a:srgbClr val="000000"/>
              </a:buClr>
              <a:buSzPts val="1200"/>
              <a:buFont typeface="Calibri"/>
              <a:buNone/>
            </a:pPr>
            <a:r>
              <a:rPr lang="en-US"/>
              <a:t>Rules at a Glance is a high-level summary. </a:t>
            </a:r>
            <a:endParaRPr/>
          </a:p>
          <a:p>
            <a:pPr indent="0" lvl="0" marL="0" rtl="0" algn="l">
              <a:lnSpc>
                <a:spcPct val="100000"/>
              </a:lnSpc>
              <a:spcBef>
                <a:spcPts val="0"/>
              </a:spcBef>
              <a:spcAft>
                <a:spcPts val="0"/>
              </a:spcAft>
              <a:buClr>
                <a:srgbClr val="000000"/>
              </a:buClr>
              <a:buSzPts val="1200"/>
              <a:buFont typeface="Calibri"/>
              <a:buNone/>
            </a:pPr>
            <a:r>
              <a:rPr lang="en-US"/>
              <a:t>For all of the specific details, consult the text of the actual rule. </a:t>
            </a:r>
            <a:endParaRPr/>
          </a:p>
          <a:p>
            <a:pPr indent="0" lvl="0" marL="0" rtl="0" algn="l">
              <a:lnSpc>
                <a:spcPct val="100000"/>
              </a:lnSpc>
              <a:spcBef>
                <a:spcPts val="0"/>
              </a:spcBef>
              <a:spcAft>
                <a:spcPts val="0"/>
              </a:spcAft>
              <a:buClr>
                <a:srgbClr val="000000"/>
              </a:buClr>
              <a:buSzPts val="1200"/>
              <a:buFont typeface="Calibri"/>
              <a:buNone/>
            </a:pPr>
            <a:r>
              <a:rPr lang="en-US"/>
              <a:t>The newsletter highlights specific rules that are new, have recently been revised, or where there has been some confusion about requirements.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7: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9" name="Google Shape;519;p7:notes"/>
          <p:cNvSpPr txBox="1"/>
          <p:nvPr>
            <p:ph idx="1" type="body"/>
          </p:nvPr>
        </p:nvSpPr>
        <p:spPr>
          <a:xfrm>
            <a:off x="701043" y="4473894"/>
            <a:ext cx="5608499" cy="3660599"/>
          </a:xfrm>
          <a:prstGeom prst="rect">
            <a:avLst/>
          </a:prstGeom>
          <a:noFill/>
          <a:ln>
            <a:noFill/>
          </a:ln>
        </p:spPr>
        <p:txBody>
          <a:bodyPr anchorCtr="0" anchor="t" bIns="46750" lIns="93550" spcFirstLastPara="1" rIns="93550" wrap="square" tIns="46750">
            <a:noAutofit/>
          </a:bodyPr>
          <a:lstStyle/>
          <a:p>
            <a:pPr indent="0" lvl="0" marL="0" rtl="0" algn="l">
              <a:lnSpc>
                <a:spcPct val="100000"/>
              </a:lnSpc>
              <a:spcBef>
                <a:spcPts val="0"/>
              </a:spcBef>
              <a:spcAft>
                <a:spcPts val="0"/>
              </a:spcAft>
              <a:buClr>
                <a:srgbClr val="000000"/>
              </a:buClr>
              <a:buSzPts val="1200"/>
              <a:buFont typeface="Calibri"/>
              <a:buNone/>
            </a:pPr>
            <a:r>
              <a:rPr lang="en-US"/>
              <a:t>This report is part of the Division 22 Standards assurances process, which is required by statute (ORS 327.103). The assurances process is a combined local and state accountability model that acknowledges the importance of the local school board which has broad-ranging authority under Oregon's local control model, as well as direct reporting to ODE.</a:t>
            </a:r>
            <a:endParaRPr/>
          </a:p>
          <a:p>
            <a:pPr indent="0" lvl="0" marL="0" rtl="0" algn="l">
              <a:lnSpc>
                <a:spcPct val="100000"/>
              </a:lnSpc>
              <a:spcBef>
                <a:spcPts val="0"/>
              </a:spcBef>
              <a:spcAft>
                <a:spcPts val="0"/>
              </a:spcAft>
              <a:buClr>
                <a:srgbClr val="000000"/>
              </a:buClr>
              <a:buSzPts val="1200"/>
              <a:buFont typeface="Calibri"/>
              <a:buNone/>
            </a:pPr>
            <a:r>
              <a:t/>
            </a:r>
            <a:endParaRPr/>
          </a:p>
          <a:p>
            <a:pPr indent="0" lvl="0" marL="0" rtl="0" algn="l">
              <a:lnSpc>
                <a:spcPct val="100000"/>
              </a:lnSpc>
              <a:spcBef>
                <a:spcPts val="0"/>
              </a:spcBef>
              <a:spcAft>
                <a:spcPts val="0"/>
              </a:spcAft>
              <a:buClr>
                <a:srgbClr val="000000"/>
              </a:buClr>
              <a:buSzPts val="1200"/>
              <a:buFont typeface="Calibri"/>
              <a:buNone/>
            </a:pPr>
            <a:r>
              <a:rPr lang="en-US"/>
              <a:t>Districts are required to report to the community in a school district board meeting and post the report on the district website. Districts must then submit assurances to ODE. For each rule, the district either certifies that the district is in compliance or states that the district is out of compliance and proposes corrective action. </a:t>
            </a:r>
            <a:endParaRPr/>
          </a:p>
          <a:p>
            <a:pPr indent="0" lvl="0" marL="0" rtl="0" algn="l">
              <a:lnSpc>
                <a:spcPct val="100000"/>
              </a:lnSpc>
              <a:spcBef>
                <a:spcPts val="0"/>
              </a:spcBef>
              <a:spcAft>
                <a:spcPts val="0"/>
              </a:spcAft>
              <a:buClr>
                <a:srgbClr val="000000"/>
              </a:buClr>
              <a:buSzPts val="1200"/>
              <a:buFont typeface="Calibri"/>
              <a:buNone/>
            </a:pPr>
            <a:r>
              <a:t/>
            </a:r>
            <a:endParaRPr/>
          </a:p>
          <a:p>
            <a:pPr indent="0" lvl="0" marL="0" rtl="0" algn="l">
              <a:lnSpc>
                <a:spcPct val="100000"/>
              </a:lnSpc>
              <a:spcBef>
                <a:spcPts val="0"/>
              </a:spcBef>
              <a:spcAft>
                <a:spcPts val="0"/>
              </a:spcAft>
              <a:buClr>
                <a:srgbClr val="000000"/>
              </a:buClr>
              <a:buSzPts val="1200"/>
              <a:buFont typeface="Calibri"/>
              <a:buNone/>
            </a:pPr>
            <a:r>
              <a:rPr lang="en-US"/>
              <a:t>This fall reporting schedule aligns well with the rhythm of the school year calendar, as it prompts districts to reflect at the close of the school year on areas in need of attention, and then plan for reporting to the board on compliance and any corrective action plans in September or October, and finally to ODE in November. [</a:t>
            </a:r>
            <a:r>
              <a:rPr i="1" lang="en-US"/>
              <a:t>This is a good place to explain your district specific process.]</a:t>
            </a:r>
            <a:r>
              <a:rPr lang="en-US"/>
              <a:t> </a:t>
            </a:r>
            <a:endParaRPr/>
          </a:p>
          <a:p>
            <a:pPr indent="0" lvl="0" marL="0" rtl="0" algn="l">
              <a:lnSpc>
                <a:spcPct val="100000"/>
              </a:lnSpc>
              <a:spcBef>
                <a:spcPts val="0"/>
              </a:spcBef>
              <a:spcAft>
                <a:spcPts val="0"/>
              </a:spcAft>
              <a:buClr>
                <a:srgbClr val="000000"/>
              </a:buClr>
              <a:buSzPts val="1200"/>
              <a:buFont typeface="Calibri"/>
              <a:buNone/>
            </a:pPr>
            <a:r>
              <a:t/>
            </a:r>
            <a:endParaRPr/>
          </a:p>
          <a:p>
            <a:pPr indent="0" lvl="0" marL="0" rtl="0" algn="l">
              <a:lnSpc>
                <a:spcPct val="100000"/>
              </a:lnSpc>
              <a:spcBef>
                <a:spcPts val="0"/>
              </a:spcBef>
              <a:spcAft>
                <a:spcPts val="0"/>
              </a:spcAft>
              <a:buClr>
                <a:srgbClr val="000000"/>
              </a:buClr>
              <a:buSzPts val="1200"/>
              <a:buFont typeface="Calibri"/>
              <a:buNone/>
            </a:pPr>
            <a:r>
              <a:rPr lang="en-US"/>
              <a:t>Once ODE has received all of the assurances, they go through a process of reviewing them and then follow up with districts that have self-reported non-compliance. </a:t>
            </a:r>
            <a:endParaRPr/>
          </a:p>
          <a:p>
            <a:pPr indent="0" lvl="0" marL="0" rtl="0" algn="l">
              <a:lnSpc>
                <a:spcPct val="100000"/>
              </a:lnSpc>
              <a:spcBef>
                <a:spcPts val="0"/>
              </a:spcBef>
              <a:spcAft>
                <a:spcPts val="0"/>
              </a:spcAft>
              <a:buClr>
                <a:srgbClr val="000000"/>
              </a:buClr>
              <a:buSzPts val="1200"/>
              <a:buFont typeface="Calibri"/>
              <a:buNone/>
            </a:pPr>
            <a:r>
              <a:rPr lang="en-US"/>
              <a:t> </a:t>
            </a:r>
            <a:endParaRPr/>
          </a:p>
          <a:p>
            <a:pPr indent="0" lvl="0" marL="0" rtl="0" algn="l">
              <a:lnSpc>
                <a:spcPct val="100000"/>
              </a:lnSpc>
              <a:spcBef>
                <a:spcPts val="0"/>
              </a:spcBef>
              <a:spcAft>
                <a:spcPts val="0"/>
              </a:spcAft>
              <a:buClr>
                <a:srgbClr val="000000"/>
              </a:buClr>
              <a:buSzPts val="1200"/>
              <a:buFont typeface="Calibri"/>
              <a:buNone/>
            </a:pPr>
            <a:r>
              <a:t/>
            </a:r>
            <a:endParaRPr/>
          </a:p>
          <a:p>
            <a:pPr indent="0" lvl="0" marL="0" rtl="0" algn="l">
              <a:lnSpc>
                <a:spcPct val="100000"/>
              </a:lnSpc>
              <a:spcBef>
                <a:spcPts val="0"/>
              </a:spcBef>
              <a:spcAft>
                <a:spcPts val="0"/>
              </a:spcAft>
              <a:buClr>
                <a:srgbClr val="000000"/>
              </a:buClr>
              <a:buSzPts val="1200"/>
              <a:buFont typeface="Calibri"/>
              <a:buNone/>
            </a:pPr>
            <a:r>
              <a:t/>
            </a:r>
            <a:endParaRPr/>
          </a:p>
          <a:p>
            <a:pPr indent="0" lvl="0" marL="0" rtl="0" algn="l">
              <a:lnSpc>
                <a:spcPct val="100000"/>
              </a:lnSpc>
              <a:spcBef>
                <a:spcPts val="0"/>
              </a:spcBef>
              <a:spcAft>
                <a:spcPts val="0"/>
              </a:spcAft>
              <a:buClr>
                <a:srgbClr val="000000"/>
              </a:buClr>
              <a:buSzPts val="1200"/>
              <a:buFont typeface="Calibri"/>
              <a:buNone/>
            </a:pPr>
            <a:r>
              <a:t/>
            </a:r>
            <a:endParaRPr/>
          </a:p>
          <a:p>
            <a:pPr indent="0" lvl="0" marL="0" rtl="0" algn="l">
              <a:lnSpc>
                <a:spcPct val="100000"/>
              </a:lnSpc>
              <a:spcBef>
                <a:spcPts val="0"/>
              </a:spcBef>
              <a:spcAft>
                <a:spcPts val="0"/>
              </a:spcAft>
              <a:buClr>
                <a:srgbClr val="000000"/>
              </a:buClr>
              <a:buSzPts val="1400"/>
              <a:buFont typeface="Calibri"/>
              <a:buNone/>
            </a:pPr>
            <a:r>
              <a:rPr lang="en-US" sz="1400"/>
              <a:t> </a:t>
            </a:r>
            <a:endParaRPr/>
          </a:p>
          <a:p>
            <a:pPr indent="0" lvl="0" marL="0" rtl="0" algn="l">
              <a:lnSpc>
                <a:spcPct val="100000"/>
              </a:lnSpc>
              <a:spcBef>
                <a:spcPts val="0"/>
              </a:spcBef>
              <a:spcAft>
                <a:spcPts val="0"/>
              </a:spcAft>
              <a:buClr>
                <a:srgbClr val="000000"/>
              </a:buClr>
              <a:buSzPts val="1400"/>
              <a:buFont typeface="Calibri"/>
              <a:buNone/>
            </a:pPr>
            <a:r>
              <a:t/>
            </a:r>
            <a:endParaRPr sz="1400"/>
          </a:p>
        </p:txBody>
      </p:sp>
      <p:sp>
        <p:nvSpPr>
          <p:cNvPr id="520" name="Google Shape;520;p7:notes"/>
          <p:cNvSpPr txBox="1"/>
          <p:nvPr>
            <p:ph idx="12" type="sldNum"/>
          </p:nvPr>
        </p:nvSpPr>
        <p:spPr>
          <a:xfrm>
            <a:off x="3970946" y="8829967"/>
            <a:ext cx="3037801" cy="466801"/>
          </a:xfrm>
          <a:prstGeom prst="rect">
            <a:avLst/>
          </a:prstGeom>
          <a:noFill/>
          <a:ln>
            <a:noFill/>
          </a:ln>
        </p:spPr>
        <p:txBody>
          <a:bodyPr anchorCtr="0" anchor="b" bIns="46750" lIns="93550" spcFirstLastPara="1" rIns="93550" wrap="square" tIns="46750">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8: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1" name="Google Shape;531;p8:notes"/>
          <p:cNvSpPr txBox="1"/>
          <p:nvPr>
            <p:ph idx="1" type="body"/>
          </p:nvPr>
        </p:nvSpPr>
        <p:spPr>
          <a:xfrm>
            <a:off x="701043" y="4473894"/>
            <a:ext cx="5608198" cy="3660599"/>
          </a:xfrm>
          <a:prstGeom prst="rect">
            <a:avLst/>
          </a:prstGeom>
          <a:noFill/>
          <a:ln>
            <a:noFill/>
          </a:ln>
        </p:spPr>
        <p:txBody>
          <a:bodyPr anchorCtr="0" anchor="t" bIns="46575" lIns="93125" spcFirstLastPara="1" rIns="93125" wrap="square" tIns="46575">
            <a:noAutofit/>
          </a:bodyPr>
          <a:lstStyle/>
          <a:p>
            <a:pPr indent="0" lvl="0" marL="0" rtl="0" algn="l">
              <a:lnSpc>
                <a:spcPct val="100000"/>
              </a:lnSpc>
              <a:spcBef>
                <a:spcPts val="0"/>
              </a:spcBef>
              <a:spcAft>
                <a:spcPts val="0"/>
              </a:spcAft>
              <a:buClr>
                <a:srgbClr val="000000"/>
              </a:buClr>
              <a:buSzPts val="1200"/>
              <a:buFont typeface="Calibri"/>
              <a:buNone/>
            </a:pPr>
            <a:r>
              <a:rPr lang="en-US"/>
              <a:t>Why is this an important process? </a:t>
            </a:r>
            <a:endParaRPr/>
          </a:p>
          <a:p>
            <a:pPr indent="0" lvl="0" marL="0" rtl="0" algn="l">
              <a:lnSpc>
                <a:spcPct val="100000"/>
              </a:lnSpc>
              <a:spcBef>
                <a:spcPts val="1000"/>
              </a:spcBef>
              <a:spcAft>
                <a:spcPts val="0"/>
              </a:spcAft>
              <a:buClr>
                <a:srgbClr val="000000"/>
              </a:buClr>
              <a:buSzPts val="1200"/>
              <a:buFont typeface="Calibri"/>
              <a:buNone/>
            </a:pPr>
            <a:r>
              <a:rPr lang="en-US"/>
              <a:t>It signals school districts’ and ODE’s joint commitment to providing a high-quality educational experience and equitable opportunities for all students in our care. As part of the shared responsibility to provide quality service for our students and communities, this system promotes reciprocal accountability between school districts, their local school boards, and the Oregon Department of Education (ODE).</a:t>
            </a:r>
            <a:endParaRPr/>
          </a:p>
          <a:p>
            <a:pPr indent="0" lvl="0" marL="0" rtl="0" algn="l">
              <a:lnSpc>
                <a:spcPct val="100000"/>
              </a:lnSpc>
              <a:spcBef>
                <a:spcPts val="1000"/>
              </a:spcBef>
              <a:spcAft>
                <a:spcPts val="0"/>
              </a:spcAft>
              <a:buClr>
                <a:srgbClr val="000000"/>
              </a:buClr>
              <a:buSzPts val="1200"/>
              <a:buFont typeface="Calibri"/>
              <a:buNone/>
            </a:pPr>
            <a:r>
              <a:t/>
            </a:r>
            <a:endParaRPr/>
          </a:p>
          <a:p>
            <a:pPr indent="0" lvl="0" marL="0" rtl="0" algn="l">
              <a:lnSpc>
                <a:spcPct val="100000"/>
              </a:lnSpc>
              <a:spcBef>
                <a:spcPts val="1000"/>
              </a:spcBef>
              <a:spcAft>
                <a:spcPts val="0"/>
              </a:spcAft>
              <a:buClr>
                <a:srgbClr val="000000"/>
              </a:buClr>
              <a:buSzPts val="1200"/>
              <a:buFont typeface="Calibri"/>
              <a:buNone/>
            </a:pPr>
            <a:r>
              <a:rPr lang="en-US"/>
              <a:t>The Division 22 standards articulate the floor of the education to be provided to students, not the ceiling. Compliance with the Division 22 Oregon Administrative Rules ensures a basic level of service across the state. </a:t>
            </a:r>
            <a:endParaRPr/>
          </a:p>
          <a:p>
            <a:pPr indent="0" lvl="0" marL="0" rtl="0" algn="l">
              <a:lnSpc>
                <a:spcPct val="100000"/>
              </a:lnSpc>
              <a:spcBef>
                <a:spcPts val="1000"/>
              </a:spcBef>
              <a:spcAft>
                <a:spcPts val="0"/>
              </a:spcAft>
              <a:buClr>
                <a:srgbClr val="000000"/>
              </a:buClr>
              <a:buSzPts val="1200"/>
              <a:buFont typeface="Calibri"/>
              <a:buNone/>
            </a:pPr>
            <a:r>
              <a:t/>
            </a:r>
            <a:endParaRPr/>
          </a:p>
          <a:p>
            <a:pPr indent="0" lvl="0" marL="0" rtl="0" algn="l">
              <a:lnSpc>
                <a:spcPct val="100000"/>
              </a:lnSpc>
              <a:spcBef>
                <a:spcPts val="1000"/>
              </a:spcBef>
              <a:spcAft>
                <a:spcPts val="0"/>
              </a:spcAft>
              <a:buClr>
                <a:srgbClr val="000000"/>
              </a:buClr>
              <a:buSzPts val="1200"/>
              <a:buFont typeface="Calibri"/>
              <a:buNone/>
            </a:pPr>
            <a:r>
              <a:rPr lang="en-US"/>
              <a:t>The Division 22 standards outline the baseline expectations, and the assurance process offers an opportunity for school districts to not only demonstrate compliance, but also to reflect on areas in need of attention and alignment, and to plan for how to address them, thus acting as a lever for improvement and innovation. ODE’s goal is to maintain these standards by partnering with districts and providing technical assistance so that all districts are meeting the minimum requirements. In addition, the agency is working to share exemplary practices and resources across districts to support them in moving beyond the floor toward the implementation of high-leverage strategies that will positively impact students’ learning and school experience. </a:t>
            </a:r>
            <a:endParaRPr/>
          </a:p>
        </p:txBody>
      </p:sp>
      <p:sp>
        <p:nvSpPr>
          <p:cNvPr id="532" name="Google Shape;532;p8:notes"/>
          <p:cNvSpPr txBox="1"/>
          <p:nvPr>
            <p:ph idx="12" type="sldNum"/>
          </p:nvPr>
        </p:nvSpPr>
        <p:spPr>
          <a:xfrm>
            <a:off x="3970937" y="8829967"/>
            <a:ext cx="3037801" cy="466197"/>
          </a:xfrm>
          <a:prstGeom prst="rect">
            <a:avLst/>
          </a:prstGeom>
          <a:noFill/>
          <a:ln>
            <a:noFill/>
          </a:ln>
        </p:spPr>
        <p:txBody>
          <a:bodyPr anchorCtr="0" anchor="b" bIns="46575" lIns="93125" spcFirstLastPara="1" rIns="93125" wrap="square" tIns="46575">
            <a:noAutofit/>
          </a:bodyPr>
          <a:lstStyle/>
          <a:p>
            <a:pPr indent="0" lvl="0" marL="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sz="1400">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9:notes"/>
          <p:cNvSpPr/>
          <p:nvPr>
            <p:ph idx="2" type="sldImg"/>
          </p:nvPr>
        </p:nvSpPr>
        <p:spPr>
          <a:xfrm>
            <a:off x="406400" y="696913"/>
            <a:ext cx="6199188"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0" name="Google Shape;540;p9:notes"/>
          <p:cNvSpPr txBox="1"/>
          <p:nvPr>
            <p:ph idx="1" type="body"/>
          </p:nvPr>
        </p:nvSpPr>
        <p:spPr>
          <a:xfrm>
            <a:off x="701043" y="4415793"/>
            <a:ext cx="5608198" cy="4183498"/>
          </a:xfrm>
          <a:prstGeom prst="rect">
            <a:avLst/>
          </a:prstGeom>
          <a:noFill/>
          <a:ln>
            <a:noFill/>
          </a:ln>
        </p:spPr>
        <p:txBody>
          <a:bodyPr anchorCtr="0" anchor="t" bIns="46575" lIns="93125" spcFirstLastPara="1" rIns="93125" wrap="square" tIns="46575">
            <a:noAutofit/>
          </a:bodyPr>
          <a:lstStyle/>
          <a:p>
            <a:pPr indent="-228600" lvl="0" marL="457200" rtl="0" algn="l">
              <a:lnSpc>
                <a:spcPct val="100000"/>
              </a:lnSpc>
              <a:spcBef>
                <a:spcPts val="0"/>
              </a:spcBef>
              <a:spcAft>
                <a:spcPts val="0"/>
              </a:spcAft>
              <a:buClr>
                <a:srgbClr val="000000"/>
              </a:buClr>
              <a:buSzPts val="1200"/>
              <a:buFont typeface="Calibri"/>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6.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6.pn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6.png"/><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6.png"/><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6.png"/><Relationship Id="rId4"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6.png"/><Relationship Id="rId4" Type="http://schemas.openxmlformats.org/officeDocument/2006/relationships/image" Target="../media/image4.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9.jpg"/><Relationship Id="rId4" Type="http://schemas.openxmlformats.org/officeDocument/2006/relationships/image" Target="../media/image7.png"/><Relationship Id="rId5" Type="http://schemas.openxmlformats.org/officeDocument/2006/relationships/image" Target="../media/image10.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9.jp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9.jpg"/><Relationship Id="rId4"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bg>
      <p:bgPr>
        <a:solidFill>
          <a:srgbClr val="006CAD"/>
        </a:solidFill>
      </p:bgPr>
    </p:bg>
    <p:spTree>
      <p:nvGrpSpPr>
        <p:cNvPr id="15" name="Shape 15"/>
        <p:cNvGrpSpPr/>
        <p:nvPr/>
      </p:nvGrpSpPr>
      <p:grpSpPr>
        <a:xfrm>
          <a:off x="0" y="0"/>
          <a:ext cx="0" cy="0"/>
          <a:chOff x="0" y="0"/>
          <a:chExt cx="0" cy="0"/>
        </a:xfrm>
      </p:grpSpPr>
      <p:sp>
        <p:nvSpPr>
          <p:cNvPr id="16" name="Google Shape;16;p25"/>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7" name="Google Shape;17;p25"/>
          <p:cNvSpPr/>
          <p:nvPr/>
        </p:nvSpPr>
        <p:spPr>
          <a:xfrm>
            <a:off x="154643" y="4461064"/>
            <a:ext cx="8831403" cy="524399"/>
          </a:xfrm>
          <a:prstGeom prst="rect">
            <a:avLst/>
          </a:prstGeom>
          <a:solidFill>
            <a:srgbClr val="F2FAFE"/>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18" name="Google Shape;18;p25"/>
          <p:cNvPicPr preferRelativeResize="0"/>
          <p:nvPr/>
        </p:nvPicPr>
        <p:blipFill rotWithShape="1">
          <a:blip r:embed="rId2">
            <a:alphaModFix/>
          </a:blip>
          <a:srcRect b="0" l="0" r="0" t="0"/>
          <a:stretch/>
        </p:blipFill>
        <p:spPr>
          <a:xfrm>
            <a:off x="4089654" y="2604101"/>
            <a:ext cx="964692" cy="18288"/>
          </a:xfrm>
          <a:prstGeom prst="rect">
            <a:avLst/>
          </a:prstGeom>
          <a:noFill/>
          <a:ln>
            <a:noFill/>
          </a:ln>
        </p:spPr>
      </p:pic>
      <p:sp>
        <p:nvSpPr>
          <p:cNvPr id="19" name="Google Shape;19;p25"/>
          <p:cNvSpPr txBox="1"/>
          <p:nvPr>
            <p:ph type="ctrTitle"/>
          </p:nvPr>
        </p:nvSpPr>
        <p:spPr>
          <a:xfrm>
            <a:off x="1143000" y="1865028"/>
            <a:ext cx="6858000" cy="767401"/>
          </a:xfrm>
          <a:prstGeom prst="rect">
            <a:avLst/>
          </a:prstGeom>
          <a:noFill/>
          <a:ln>
            <a:noFill/>
          </a:ln>
        </p:spPr>
        <p:txBody>
          <a:bodyPr anchorCtr="1" anchor="b" bIns="34250" lIns="68550" spcFirstLastPara="1" rIns="68550" wrap="square" tIns="34250">
            <a:normAutofit/>
          </a:bodyPr>
          <a:lstStyle>
            <a:lvl1pPr lvl="0" algn="ctr">
              <a:lnSpc>
                <a:spcPct val="90000"/>
              </a:lnSpc>
              <a:spcBef>
                <a:spcPts val="0"/>
              </a:spcBef>
              <a:spcAft>
                <a:spcPts val="0"/>
              </a:spcAft>
              <a:buClr>
                <a:srgbClr val="006CAD"/>
              </a:buClr>
              <a:buSzPts val="4100"/>
              <a:buFont typeface="Calibri"/>
              <a:buNone/>
              <a:defRPr sz="41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 name="Google Shape;20;p25"/>
          <p:cNvSpPr txBox="1"/>
          <p:nvPr>
            <p:ph idx="1" type="subTitle"/>
          </p:nvPr>
        </p:nvSpPr>
        <p:spPr>
          <a:xfrm>
            <a:off x="1143000" y="2701530"/>
            <a:ext cx="6858000" cy="1241700"/>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006CAD"/>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pic>
        <p:nvPicPr>
          <p:cNvPr descr="Oregon Department of Education Logo" id="21" name="Google Shape;21;p25"/>
          <p:cNvPicPr preferRelativeResize="0"/>
          <p:nvPr/>
        </p:nvPicPr>
        <p:blipFill rotWithShape="1">
          <a:blip r:embed="rId3">
            <a:alphaModFix/>
          </a:blip>
          <a:srcRect b="0" l="0" r="0" t="0"/>
          <a:stretch/>
        </p:blipFill>
        <p:spPr>
          <a:xfrm>
            <a:off x="3775329" y="160541"/>
            <a:ext cx="1593342" cy="1625346"/>
          </a:xfrm>
          <a:prstGeom prst="rect">
            <a:avLst/>
          </a:prstGeom>
          <a:noFill/>
          <a:ln>
            <a:noFill/>
          </a:ln>
        </p:spPr>
      </p:pic>
      <p:sp>
        <p:nvSpPr>
          <p:cNvPr id="22" name="Google Shape;22;p25"/>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5 Title and Content">
  <p:cSld name="Green_5 Title and Content">
    <p:bg>
      <p:bgPr>
        <a:solidFill>
          <a:srgbClr val="007F43"/>
        </a:solidFill>
      </p:bgPr>
    </p:bg>
    <p:spTree>
      <p:nvGrpSpPr>
        <p:cNvPr id="62" name="Shape 62"/>
        <p:cNvGrpSpPr/>
        <p:nvPr/>
      </p:nvGrpSpPr>
      <p:grpSpPr>
        <a:xfrm>
          <a:off x="0" y="0"/>
          <a:ext cx="0" cy="0"/>
          <a:chOff x="0" y="0"/>
          <a:chExt cx="0" cy="0"/>
        </a:xfrm>
      </p:grpSpPr>
      <p:sp>
        <p:nvSpPr>
          <p:cNvPr id="63" name="Google Shape;63;p34"/>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3 Title Bar and Content" showMasterSp="0">
  <p:cSld name="Blue_3 Title Bar and Content">
    <p:bg>
      <p:bgPr>
        <a:solidFill>
          <a:srgbClr val="006CAD"/>
        </a:solidFill>
      </p:bgPr>
    </p:bg>
    <p:spTree>
      <p:nvGrpSpPr>
        <p:cNvPr id="64" name="Shape 64"/>
        <p:cNvGrpSpPr/>
        <p:nvPr/>
      </p:nvGrpSpPr>
      <p:grpSpPr>
        <a:xfrm>
          <a:off x="0" y="0"/>
          <a:ext cx="0" cy="0"/>
          <a:chOff x="0" y="0"/>
          <a:chExt cx="0" cy="0"/>
        </a:xfrm>
      </p:grpSpPr>
      <p:sp>
        <p:nvSpPr>
          <p:cNvPr id="65" name="Google Shape;65;p35"/>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6" name="Google Shape;66;p35"/>
          <p:cNvSpPr/>
          <p:nvPr/>
        </p:nvSpPr>
        <p:spPr>
          <a:xfrm>
            <a:off x="154643" y="161364"/>
            <a:ext cx="8831403" cy="1047902"/>
          </a:xfrm>
          <a:prstGeom prst="rect">
            <a:avLst/>
          </a:prstGeom>
          <a:solidFill>
            <a:srgbClr val="F2FAFE"/>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7" name="Google Shape;67;p35"/>
          <p:cNvSpPr txBox="1"/>
          <p:nvPr>
            <p:ph idx="1" type="body"/>
          </p:nvPr>
        </p:nvSpPr>
        <p:spPr>
          <a:xfrm>
            <a:off x="537877" y="1369222"/>
            <a:ext cx="8088297" cy="3081902"/>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35"/>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006CAD"/>
              </a:buClr>
              <a:buSzPts val="33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35"/>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70" name="Google Shape;70;p35"/>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_OBJECTS" type="twoObj">
  <p:cSld name="TWO_OBJECTS">
    <p:spTree>
      <p:nvGrpSpPr>
        <p:cNvPr id="71" name="Shape 71"/>
        <p:cNvGrpSpPr/>
        <p:nvPr/>
      </p:nvGrpSpPr>
      <p:grpSpPr>
        <a:xfrm>
          <a:off x="0" y="0"/>
          <a:ext cx="0" cy="0"/>
          <a:chOff x="0" y="0"/>
          <a:chExt cx="0" cy="0"/>
        </a:xfrm>
      </p:grpSpPr>
      <p:sp>
        <p:nvSpPr>
          <p:cNvPr id="72" name="Google Shape;72;p36"/>
          <p:cNvSpPr txBox="1"/>
          <p:nvPr>
            <p:ph idx="1" type="body"/>
          </p:nvPr>
        </p:nvSpPr>
        <p:spPr>
          <a:xfrm>
            <a:off x="4629150" y="1369222"/>
            <a:ext cx="3997199" cy="3079498"/>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36"/>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74" name="Google Shape;74;p36"/>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7 Comparison">
  <p:cSld name="Blue_7 Comparison">
    <p:spTree>
      <p:nvGrpSpPr>
        <p:cNvPr id="75" name="Shape 75"/>
        <p:cNvGrpSpPr/>
        <p:nvPr/>
      </p:nvGrpSpPr>
      <p:grpSpPr>
        <a:xfrm>
          <a:off x="0" y="0"/>
          <a:ext cx="0" cy="0"/>
          <a:chOff x="0" y="0"/>
          <a:chExt cx="0" cy="0"/>
        </a:xfrm>
      </p:grpSpPr>
      <p:sp>
        <p:nvSpPr>
          <p:cNvPr id="76" name="Google Shape;76;p37"/>
          <p:cNvSpPr txBox="1"/>
          <p:nvPr>
            <p:ph idx="1" type="body"/>
          </p:nvPr>
        </p:nvSpPr>
        <p:spPr>
          <a:xfrm>
            <a:off x="4629150" y="1260875"/>
            <a:ext cx="3997199" cy="617997"/>
          </a:xfrm>
          <a:prstGeom prst="rect">
            <a:avLst/>
          </a:prstGeom>
          <a:noFill/>
          <a:ln>
            <a:noFill/>
          </a:ln>
        </p:spPr>
        <p:txBody>
          <a:bodyPr anchorCtr="0" anchor="t" bIns="34250" lIns="68550" spcFirstLastPara="1" rIns="68550" wrap="square" tIns="34250">
            <a:normAutofit/>
          </a:bodyPr>
          <a:lstStyle>
            <a:lvl1pPr indent="-228600" lvl="0" marL="457200" algn="l">
              <a:lnSpc>
                <a:spcPct val="90000"/>
              </a:lnSpc>
              <a:spcBef>
                <a:spcPts val="800"/>
              </a:spcBef>
              <a:spcAft>
                <a:spcPts val="0"/>
              </a:spcAft>
              <a:buSzPts val="1800"/>
              <a:buNone/>
              <a:defRPr sz="2400">
                <a:solidFill>
                  <a:srgbClr val="006CAD"/>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37"/>
          <p:cNvSpPr txBox="1"/>
          <p:nvPr>
            <p:ph idx="2" type="body"/>
          </p:nvPr>
        </p:nvSpPr>
        <p:spPr>
          <a:xfrm>
            <a:off x="4629150" y="1878808"/>
            <a:ext cx="3997199" cy="25758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37"/>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006CAD"/>
              </a:buClr>
              <a:buSzPts val="24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37"/>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80" name="Google Shape;80;p37"/>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8 Title Only" showMasterSp="0">
  <p:cSld name="Blue_8 Title Only">
    <p:spTree>
      <p:nvGrpSpPr>
        <p:cNvPr id="81" name="Shape 81"/>
        <p:cNvGrpSpPr/>
        <p:nvPr/>
      </p:nvGrpSpPr>
      <p:grpSpPr>
        <a:xfrm>
          <a:off x="0" y="0"/>
          <a:ext cx="0" cy="0"/>
          <a:chOff x="0" y="0"/>
          <a:chExt cx="0" cy="0"/>
        </a:xfrm>
      </p:grpSpPr>
      <p:sp>
        <p:nvSpPr>
          <p:cNvPr id="82" name="Google Shape;82;p38"/>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83" name="Google Shape;83;p38"/>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006CAD"/>
              </a:buClr>
              <a:buSzPts val="33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38"/>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85" name="Google Shape;85;p38"/>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9 Blank" showMasterSp="0">
  <p:cSld name="Blue_9 Blank">
    <p:spTree>
      <p:nvGrpSpPr>
        <p:cNvPr id="86" name="Shape 86"/>
        <p:cNvGrpSpPr/>
        <p:nvPr/>
      </p:nvGrpSpPr>
      <p:grpSpPr>
        <a:xfrm>
          <a:off x="0" y="0"/>
          <a:ext cx="0" cy="0"/>
          <a:chOff x="0" y="0"/>
          <a:chExt cx="0" cy="0"/>
        </a:xfrm>
      </p:grpSpPr>
      <p:sp>
        <p:nvSpPr>
          <p:cNvPr id="87" name="Google Shape;87;p39"/>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FFFFFF"/>
              </a:buClr>
              <a:buSzPts val="1400"/>
              <a:buFont typeface="Calibri"/>
              <a:buNone/>
            </a:pPr>
            <a:r>
              <a:rPr b="0" i="0" lang="en-US" sz="1400" u="none" cap="none" strike="noStrike">
                <a:solidFill>
                  <a:srgbClr val="FFFFFF"/>
                </a:solidFill>
                <a:latin typeface="Calibri"/>
                <a:ea typeface="Calibri"/>
                <a:cs typeface="Calibri"/>
                <a:sym typeface="Calibri"/>
              </a:rPr>
              <a:t>v</a:t>
            </a:r>
            <a:endParaRPr b="0" i="0" sz="1100" u="none" cap="none" strike="noStrike">
              <a:solidFill>
                <a:srgbClr val="000000"/>
              </a:solidFill>
              <a:latin typeface="Arial"/>
              <a:ea typeface="Arial"/>
              <a:cs typeface="Arial"/>
              <a:sym typeface="Arial"/>
            </a:endParaRPr>
          </a:p>
        </p:txBody>
      </p:sp>
      <p:sp>
        <p:nvSpPr>
          <p:cNvPr id="88" name="Google Shape;88;p39"/>
          <p:cNvSpPr txBox="1"/>
          <p:nvPr>
            <p:ph idx="1" type="body"/>
          </p:nvPr>
        </p:nvSpPr>
        <p:spPr>
          <a:xfrm>
            <a:off x="537877" y="494964"/>
            <a:ext cx="8088297" cy="40491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 name="Google Shape;89;p39"/>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90" name="Google Shape;90;p39"/>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10 Large Type" showMasterSp="0">
  <p:cSld name="Blue_10 Large Type">
    <p:bg>
      <p:bgPr>
        <a:solidFill>
          <a:srgbClr val="006CAD"/>
        </a:solidFill>
      </p:bgPr>
    </p:bg>
    <p:spTree>
      <p:nvGrpSpPr>
        <p:cNvPr id="91" name="Shape 91"/>
        <p:cNvGrpSpPr/>
        <p:nvPr/>
      </p:nvGrpSpPr>
      <p:grpSpPr>
        <a:xfrm>
          <a:off x="0" y="0"/>
          <a:ext cx="0" cy="0"/>
          <a:chOff x="0" y="0"/>
          <a:chExt cx="0" cy="0"/>
        </a:xfrm>
      </p:grpSpPr>
      <p:sp>
        <p:nvSpPr>
          <p:cNvPr id="92" name="Google Shape;92;p40"/>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93" name="Google Shape;93;p40"/>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94" name="Google Shape;94;p40"/>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006CAD"/>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5" name="Google Shape;95;p40"/>
          <p:cNvSpPr txBox="1"/>
          <p:nvPr>
            <p:ph idx="1" type="subTitle"/>
          </p:nvPr>
        </p:nvSpPr>
        <p:spPr>
          <a:xfrm>
            <a:off x="1143000" y="3002386"/>
            <a:ext cx="6858000" cy="660599"/>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006CAD"/>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96" name="Google Shape;96;p40"/>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97" name="Google Shape;97;p40"/>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11 Follow Us" showMasterSp="0">
  <p:cSld name="Blue_11 Follow Us">
    <p:bg>
      <p:bgPr>
        <a:solidFill>
          <a:srgbClr val="006CAD"/>
        </a:solidFill>
      </p:bgPr>
    </p:bg>
    <p:spTree>
      <p:nvGrpSpPr>
        <p:cNvPr id="98" name="Shape 98"/>
        <p:cNvGrpSpPr/>
        <p:nvPr/>
      </p:nvGrpSpPr>
      <p:grpSpPr>
        <a:xfrm>
          <a:off x="0" y="0"/>
          <a:ext cx="0" cy="0"/>
          <a:chOff x="0" y="0"/>
          <a:chExt cx="0" cy="0"/>
        </a:xfrm>
      </p:grpSpPr>
      <p:sp>
        <p:nvSpPr>
          <p:cNvPr id="99" name="Google Shape;99;p41"/>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100" name="Google Shape;100;p41"/>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101" name="Google Shape;101;p41"/>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006CAD"/>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Twitter icon" id="102" name="Google Shape;102;p41"/>
          <p:cNvPicPr preferRelativeResize="0"/>
          <p:nvPr/>
        </p:nvPicPr>
        <p:blipFill rotWithShape="1">
          <a:blip r:embed="rId3">
            <a:alphaModFix/>
          </a:blip>
          <a:srcRect b="0" l="0" r="0" t="0"/>
          <a:stretch/>
        </p:blipFill>
        <p:spPr>
          <a:xfrm>
            <a:off x="2038718" y="3032552"/>
            <a:ext cx="375032" cy="375032"/>
          </a:xfrm>
          <a:prstGeom prst="rect">
            <a:avLst/>
          </a:prstGeom>
          <a:noFill/>
          <a:ln>
            <a:noFill/>
          </a:ln>
        </p:spPr>
      </p:pic>
      <p:pic>
        <p:nvPicPr>
          <p:cNvPr descr="Facebook icon" id="103" name="Google Shape;103;p41"/>
          <p:cNvPicPr preferRelativeResize="0"/>
          <p:nvPr/>
        </p:nvPicPr>
        <p:blipFill rotWithShape="1">
          <a:blip r:embed="rId4">
            <a:alphaModFix/>
          </a:blip>
          <a:srcRect b="0" l="0" r="0" t="0"/>
          <a:stretch/>
        </p:blipFill>
        <p:spPr>
          <a:xfrm>
            <a:off x="6768717" y="3032552"/>
            <a:ext cx="375032" cy="375032"/>
          </a:xfrm>
          <a:prstGeom prst="rect">
            <a:avLst/>
          </a:prstGeom>
          <a:noFill/>
          <a:ln>
            <a:noFill/>
          </a:ln>
        </p:spPr>
      </p:pic>
      <p:sp>
        <p:nvSpPr>
          <p:cNvPr id="104" name="Google Shape;104;p41"/>
          <p:cNvSpPr txBox="1"/>
          <p:nvPr/>
        </p:nvSpPr>
        <p:spPr>
          <a:xfrm>
            <a:off x="2038718" y="3032552"/>
            <a:ext cx="5105104" cy="346200"/>
          </a:xfrm>
          <a:prstGeom prst="rect">
            <a:avLst/>
          </a:prstGeom>
          <a:noFill/>
          <a:ln>
            <a:noFill/>
          </a:ln>
        </p:spPr>
        <p:txBody>
          <a:bodyPr anchorCtr="1" anchor="t" bIns="34250" lIns="68550" spcFirstLastPara="1" rIns="68550" wrap="square" tIns="34250">
            <a:spAutoFit/>
          </a:bodyPr>
          <a:lstStyle/>
          <a:p>
            <a:pPr indent="0" lvl="0" marL="0" marR="0" rtl="0" algn="ctr">
              <a:lnSpc>
                <a:spcPct val="100000"/>
              </a:lnSpc>
              <a:spcBef>
                <a:spcPts val="0"/>
              </a:spcBef>
              <a:spcAft>
                <a:spcPts val="0"/>
              </a:spcAft>
              <a:buClr>
                <a:srgbClr val="006CAD"/>
              </a:buClr>
              <a:buSzPts val="1800"/>
              <a:buFont typeface="Calibri"/>
              <a:buNone/>
            </a:pPr>
            <a:r>
              <a:rPr b="0" i="0" lang="en-US" sz="1800" u="none" cap="none" strike="noStrike">
                <a:solidFill>
                  <a:srgbClr val="006CAD"/>
                </a:solidFill>
                <a:latin typeface="Calibri"/>
                <a:ea typeface="Calibri"/>
                <a:cs typeface="Calibri"/>
                <a:sym typeface="Calibri"/>
              </a:rPr>
              <a:t>twitter.com/ORDeptEd | fb.com/ORDeptEd</a:t>
            </a:r>
            <a:endParaRPr/>
          </a:p>
        </p:txBody>
      </p:sp>
      <p:sp>
        <p:nvSpPr>
          <p:cNvPr id="105" name="Google Shape;105;p41"/>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06" name="Google Shape;106;p41"/>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1 Title Slide" showMasterSp="0">
  <p:cSld name="Green_1 Title Slide">
    <p:bg>
      <p:bgPr>
        <a:solidFill>
          <a:srgbClr val="007F43"/>
        </a:solidFill>
      </p:bgPr>
    </p:bg>
    <p:spTree>
      <p:nvGrpSpPr>
        <p:cNvPr id="107" name="Shape 107"/>
        <p:cNvGrpSpPr/>
        <p:nvPr/>
      </p:nvGrpSpPr>
      <p:grpSpPr>
        <a:xfrm>
          <a:off x="0" y="0"/>
          <a:ext cx="0" cy="0"/>
          <a:chOff x="0" y="0"/>
          <a:chExt cx="0" cy="0"/>
        </a:xfrm>
      </p:grpSpPr>
      <p:sp>
        <p:nvSpPr>
          <p:cNvPr id="108" name="Google Shape;108;p42"/>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9" name="Google Shape;109;p42"/>
          <p:cNvSpPr/>
          <p:nvPr/>
        </p:nvSpPr>
        <p:spPr>
          <a:xfrm>
            <a:off x="154643" y="4461064"/>
            <a:ext cx="8831403" cy="524399"/>
          </a:xfrm>
          <a:prstGeom prst="rect">
            <a:avLst/>
          </a:prstGeom>
          <a:solidFill>
            <a:srgbClr val="F0F4E6"/>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110" name="Google Shape;110;p42"/>
          <p:cNvPicPr preferRelativeResize="0"/>
          <p:nvPr/>
        </p:nvPicPr>
        <p:blipFill rotWithShape="1">
          <a:blip r:embed="rId2">
            <a:alphaModFix/>
          </a:blip>
          <a:srcRect b="0" l="0" r="0" t="0"/>
          <a:stretch/>
        </p:blipFill>
        <p:spPr>
          <a:xfrm>
            <a:off x="4089654" y="2604101"/>
            <a:ext cx="964692" cy="18288"/>
          </a:xfrm>
          <a:prstGeom prst="rect">
            <a:avLst/>
          </a:prstGeom>
          <a:noFill/>
          <a:ln>
            <a:noFill/>
          </a:ln>
        </p:spPr>
      </p:pic>
      <p:sp>
        <p:nvSpPr>
          <p:cNvPr id="111" name="Google Shape;111;p42"/>
          <p:cNvSpPr txBox="1"/>
          <p:nvPr>
            <p:ph type="title"/>
          </p:nvPr>
        </p:nvSpPr>
        <p:spPr>
          <a:xfrm>
            <a:off x="1143000" y="1865028"/>
            <a:ext cx="6858000" cy="767401"/>
          </a:xfrm>
          <a:prstGeom prst="rect">
            <a:avLst/>
          </a:prstGeom>
          <a:noFill/>
          <a:ln>
            <a:noFill/>
          </a:ln>
        </p:spPr>
        <p:txBody>
          <a:bodyPr anchorCtr="1" anchor="b" bIns="34250" lIns="68550" spcFirstLastPara="1" rIns="68550" wrap="square" tIns="34250">
            <a:normAutofit/>
          </a:bodyPr>
          <a:lstStyle>
            <a:lvl1pPr lvl="0" algn="ctr">
              <a:lnSpc>
                <a:spcPct val="90000"/>
              </a:lnSpc>
              <a:spcBef>
                <a:spcPts val="0"/>
              </a:spcBef>
              <a:spcAft>
                <a:spcPts val="0"/>
              </a:spcAft>
              <a:buClr>
                <a:srgbClr val="007F43"/>
              </a:buClr>
              <a:buSzPts val="4100"/>
              <a:buFont typeface="Calibri"/>
              <a:buNone/>
              <a:defRPr sz="4100">
                <a:solidFill>
                  <a:srgbClr val="007F4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 name="Google Shape;112;p42"/>
          <p:cNvSpPr txBox="1"/>
          <p:nvPr>
            <p:ph idx="1" type="subTitle"/>
          </p:nvPr>
        </p:nvSpPr>
        <p:spPr>
          <a:xfrm>
            <a:off x="1143000" y="2701530"/>
            <a:ext cx="6858000" cy="1241700"/>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007F43"/>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pic>
        <p:nvPicPr>
          <p:cNvPr descr="Oregon Department of Education Logo" id="113" name="Google Shape;113;p42"/>
          <p:cNvPicPr preferRelativeResize="0"/>
          <p:nvPr/>
        </p:nvPicPr>
        <p:blipFill rotWithShape="1">
          <a:blip r:embed="rId3">
            <a:alphaModFix/>
          </a:blip>
          <a:srcRect b="0" l="0" r="0" t="0"/>
          <a:stretch/>
        </p:blipFill>
        <p:spPr>
          <a:xfrm>
            <a:off x="3775329" y="160541"/>
            <a:ext cx="1593342" cy="1625346"/>
          </a:xfrm>
          <a:prstGeom prst="rect">
            <a:avLst/>
          </a:prstGeom>
          <a:noFill/>
          <a:ln>
            <a:noFill/>
          </a:ln>
        </p:spPr>
      </p:pic>
      <p:sp>
        <p:nvSpPr>
          <p:cNvPr id="114" name="Google Shape;114;p42"/>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15" name="Google Shape;115;p42"/>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3 Title Bar and Content" showMasterSp="0">
  <p:cSld name="Green_3 Title Bar and Content">
    <p:bg>
      <p:bgPr>
        <a:solidFill>
          <a:srgbClr val="007F43"/>
        </a:solidFill>
      </p:bgPr>
    </p:bg>
    <p:spTree>
      <p:nvGrpSpPr>
        <p:cNvPr id="116" name="Shape 116"/>
        <p:cNvGrpSpPr/>
        <p:nvPr/>
      </p:nvGrpSpPr>
      <p:grpSpPr>
        <a:xfrm>
          <a:off x="0" y="0"/>
          <a:ext cx="0" cy="0"/>
          <a:chOff x="0" y="0"/>
          <a:chExt cx="0" cy="0"/>
        </a:xfrm>
      </p:grpSpPr>
      <p:sp>
        <p:nvSpPr>
          <p:cNvPr id="117" name="Google Shape;117;p43"/>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18" name="Google Shape;118;p43"/>
          <p:cNvSpPr/>
          <p:nvPr/>
        </p:nvSpPr>
        <p:spPr>
          <a:xfrm>
            <a:off x="154643" y="161364"/>
            <a:ext cx="8831403" cy="1047902"/>
          </a:xfrm>
          <a:prstGeom prst="rect">
            <a:avLst/>
          </a:prstGeom>
          <a:solidFill>
            <a:srgbClr val="F0F4E6"/>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19" name="Google Shape;119;p43"/>
          <p:cNvSpPr txBox="1"/>
          <p:nvPr>
            <p:ph idx="1" type="body"/>
          </p:nvPr>
        </p:nvSpPr>
        <p:spPr>
          <a:xfrm>
            <a:off x="537877" y="1369222"/>
            <a:ext cx="8088297" cy="3081902"/>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 name="Google Shape;120;p43"/>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007F43"/>
              </a:buClr>
              <a:buSzPts val="3300"/>
              <a:buFont typeface="Calibri"/>
              <a:buNone/>
              <a:defRPr>
                <a:solidFill>
                  <a:srgbClr val="007F4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43"/>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22" name="Google Shape;122;p43"/>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2 Section Header" showMasterSp="0">
  <p:cSld name="Blue_2 Section Header">
    <p:bg>
      <p:bgPr>
        <a:solidFill>
          <a:srgbClr val="006CAD"/>
        </a:solidFill>
      </p:bgPr>
    </p:bg>
    <p:spTree>
      <p:nvGrpSpPr>
        <p:cNvPr id="23" name="Shape 23"/>
        <p:cNvGrpSpPr/>
        <p:nvPr/>
      </p:nvGrpSpPr>
      <p:grpSpPr>
        <a:xfrm>
          <a:off x="0" y="0"/>
          <a:ext cx="0" cy="0"/>
          <a:chOff x="0" y="0"/>
          <a:chExt cx="0" cy="0"/>
        </a:xfrm>
      </p:grpSpPr>
      <p:sp>
        <p:nvSpPr>
          <p:cNvPr id="24" name="Google Shape;24;p26"/>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25" name="Google Shape;25;p26"/>
          <p:cNvSpPr/>
          <p:nvPr/>
        </p:nvSpPr>
        <p:spPr>
          <a:xfrm>
            <a:off x="154643" y="1866564"/>
            <a:ext cx="8831403" cy="1425302"/>
          </a:xfrm>
          <a:prstGeom prst="rect">
            <a:avLst/>
          </a:prstGeom>
          <a:solidFill>
            <a:srgbClr val="F2FAFE"/>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Calibri"/>
              <a:ea typeface="Calibri"/>
              <a:cs typeface="Calibri"/>
              <a:sym typeface="Calibri"/>
            </a:endParaRPr>
          </a:p>
        </p:txBody>
      </p:sp>
      <p:sp>
        <p:nvSpPr>
          <p:cNvPr id="26" name="Google Shape;26;p26"/>
          <p:cNvSpPr txBox="1"/>
          <p:nvPr>
            <p:ph type="title"/>
          </p:nvPr>
        </p:nvSpPr>
        <p:spPr>
          <a:xfrm>
            <a:off x="537886" y="1866564"/>
            <a:ext cx="8088297" cy="1425302"/>
          </a:xfrm>
          <a:prstGeom prst="rect">
            <a:avLst/>
          </a:prstGeom>
          <a:noFill/>
          <a:ln>
            <a:noFill/>
          </a:ln>
        </p:spPr>
        <p:txBody>
          <a:bodyPr anchorCtr="1" anchor="ctr" bIns="34250" lIns="68550" spcFirstLastPara="1" rIns="68550" wrap="square" tIns="34250">
            <a:noAutofit/>
          </a:bodyPr>
          <a:lstStyle>
            <a:lvl1pPr lvl="0" algn="ctr">
              <a:lnSpc>
                <a:spcPct val="90000"/>
              </a:lnSpc>
              <a:spcBef>
                <a:spcPts val="0"/>
              </a:spcBef>
              <a:spcAft>
                <a:spcPts val="0"/>
              </a:spcAft>
              <a:buClr>
                <a:srgbClr val="006CAD"/>
              </a:buClr>
              <a:buSzPts val="5100"/>
              <a:buFont typeface="Calibri"/>
              <a:buNone/>
              <a:defRPr sz="51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26"/>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6 Two Content">
  <p:cSld name="Green_6 Two Content">
    <p:bg>
      <p:bgPr>
        <a:solidFill>
          <a:srgbClr val="007F43"/>
        </a:solidFill>
      </p:bgPr>
    </p:bg>
    <p:spTree>
      <p:nvGrpSpPr>
        <p:cNvPr id="123" name="Shape 123"/>
        <p:cNvGrpSpPr/>
        <p:nvPr/>
      </p:nvGrpSpPr>
      <p:grpSpPr>
        <a:xfrm>
          <a:off x="0" y="0"/>
          <a:ext cx="0" cy="0"/>
          <a:chOff x="0" y="0"/>
          <a:chExt cx="0" cy="0"/>
        </a:xfrm>
      </p:grpSpPr>
      <p:sp>
        <p:nvSpPr>
          <p:cNvPr id="124" name="Google Shape;124;p44"/>
          <p:cNvSpPr txBox="1"/>
          <p:nvPr>
            <p:ph idx="1" type="body"/>
          </p:nvPr>
        </p:nvSpPr>
        <p:spPr>
          <a:xfrm>
            <a:off x="4629150" y="1369222"/>
            <a:ext cx="3997199" cy="3079498"/>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 name="Google Shape;125;p44"/>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26" name="Google Shape;126;p44"/>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7 Comparison">
  <p:cSld name="Green_7 Comparison">
    <p:bg>
      <p:bgPr>
        <a:solidFill>
          <a:srgbClr val="007F43"/>
        </a:solidFill>
      </p:bgPr>
    </p:bg>
    <p:spTree>
      <p:nvGrpSpPr>
        <p:cNvPr id="127" name="Shape 127"/>
        <p:cNvGrpSpPr/>
        <p:nvPr/>
      </p:nvGrpSpPr>
      <p:grpSpPr>
        <a:xfrm>
          <a:off x="0" y="0"/>
          <a:ext cx="0" cy="0"/>
          <a:chOff x="0" y="0"/>
          <a:chExt cx="0" cy="0"/>
        </a:xfrm>
      </p:grpSpPr>
      <p:sp>
        <p:nvSpPr>
          <p:cNvPr id="128" name="Google Shape;128;p45"/>
          <p:cNvSpPr txBox="1"/>
          <p:nvPr>
            <p:ph idx="1" type="body"/>
          </p:nvPr>
        </p:nvSpPr>
        <p:spPr>
          <a:xfrm>
            <a:off x="4629150" y="1260875"/>
            <a:ext cx="3997199" cy="617997"/>
          </a:xfrm>
          <a:prstGeom prst="rect">
            <a:avLst/>
          </a:prstGeom>
          <a:noFill/>
          <a:ln>
            <a:noFill/>
          </a:ln>
        </p:spPr>
        <p:txBody>
          <a:bodyPr anchorCtr="0" anchor="t" bIns="34250" lIns="68550" spcFirstLastPara="1" rIns="68550" wrap="square" tIns="34250">
            <a:normAutofit/>
          </a:bodyPr>
          <a:lstStyle>
            <a:lvl1pPr indent="-228600" lvl="0" marL="457200" algn="l">
              <a:lnSpc>
                <a:spcPct val="90000"/>
              </a:lnSpc>
              <a:spcBef>
                <a:spcPts val="800"/>
              </a:spcBef>
              <a:spcAft>
                <a:spcPts val="0"/>
              </a:spcAft>
              <a:buSzPts val="1800"/>
              <a:buNone/>
              <a:defRPr sz="2400">
                <a:solidFill>
                  <a:srgbClr val="007F43"/>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45"/>
          <p:cNvSpPr txBox="1"/>
          <p:nvPr>
            <p:ph idx="2" type="body"/>
          </p:nvPr>
        </p:nvSpPr>
        <p:spPr>
          <a:xfrm>
            <a:off x="4629150" y="1878808"/>
            <a:ext cx="3997199" cy="25758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45"/>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007F43"/>
              </a:buClr>
              <a:buSzPts val="2400"/>
              <a:buFont typeface="Calibri"/>
              <a:buNone/>
              <a:defRPr sz="2400">
                <a:solidFill>
                  <a:srgbClr val="007F4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45"/>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32" name="Google Shape;132;p45"/>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8 Title Only" showMasterSp="0">
  <p:cSld name="Green_8 Title Only">
    <p:bg>
      <p:bgPr>
        <a:solidFill>
          <a:srgbClr val="007F43"/>
        </a:solidFill>
      </p:bgPr>
    </p:bg>
    <p:spTree>
      <p:nvGrpSpPr>
        <p:cNvPr id="133" name="Shape 133"/>
        <p:cNvGrpSpPr/>
        <p:nvPr/>
      </p:nvGrpSpPr>
      <p:grpSpPr>
        <a:xfrm>
          <a:off x="0" y="0"/>
          <a:ext cx="0" cy="0"/>
          <a:chOff x="0" y="0"/>
          <a:chExt cx="0" cy="0"/>
        </a:xfrm>
      </p:grpSpPr>
      <p:sp>
        <p:nvSpPr>
          <p:cNvPr id="134" name="Google Shape;134;p46"/>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35" name="Google Shape;135;p46"/>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007F43"/>
              </a:buClr>
              <a:buSzPts val="3300"/>
              <a:buFont typeface="Calibri"/>
              <a:buNone/>
              <a:defRPr>
                <a:solidFill>
                  <a:srgbClr val="007F4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6" name="Google Shape;136;p46"/>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37" name="Google Shape;137;p46"/>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9 Blank" showMasterSp="0">
  <p:cSld name="Green_9 Blank">
    <p:bg>
      <p:bgPr>
        <a:solidFill>
          <a:srgbClr val="007F43"/>
        </a:solidFill>
      </p:bgPr>
    </p:bg>
    <p:spTree>
      <p:nvGrpSpPr>
        <p:cNvPr id="138" name="Shape 138"/>
        <p:cNvGrpSpPr/>
        <p:nvPr/>
      </p:nvGrpSpPr>
      <p:grpSpPr>
        <a:xfrm>
          <a:off x="0" y="0"/>
          <a:ext cx="0" cy="0"/>
          <a:chOff x="0" y="0"/>
          <a:chExt cx="0" cy="0"/>
        </a:xfrm>
      </p:grpSpPr>
      <p:sp>
        <p:nvSpPr>
          <p:cNvPr id="139" name="Google Shape;139;p47"/>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FFFFFF"/>
              </a:buClr>
              <a:buSzPts val="1400"/>
              <a:buFont typeface="Calibri"/>
              <a:buNone/>
            </a:pPr>
            <a:r>
              <a:rPr b="0" i="0" lang="en-US" sz="1400" u="none" cap="none" strike="noStrike">
                <a:solidFill>
                  <a:srgbClr val="FFFFFF"/>
                </a:solidFill>
                <a:latin typeface="Calibri"/>
                <a:ea typeface="Calibri"/>
                <a:cs typeface="Calibri"/>
                <a:sym typeface="Calibri"/>
              </a:rPr>
              <a:t>v</a:t>
            </a:r>
            <a:endParaRPr b="0" i="0" sz="1100" u="none" cap="none" strike="noStrike">
              <a:solidFill>
                <a:srgbClr val="000000"/>
              </a:solidFill>
              <a:latin typeface="Arial"/>
              <a:ea typeface="Arial"/>
              <a:cs typeface="Arial"/>
              <a:sym typeface="Arial"/>
            </a:endParaRPr>
          </a:p>
        </p:txBody>
      </p:sp>
      <p:sp>
        <p:nvSpPr>
          <p:cNvPr id="140" name="Google Shape;140;p47"/>
          <p:cNvSpPr txBox="1"/>
          <p:nvPr>
            <p:ph idx="1" type="body"/>
          </p:nvPr>
        </p:nvSpPr>
        <p:spPr>
          <a:xfrm>
            <a:off x="537877" y="494964"/>
            <a:ext cx="8088297" cy="40491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 name="Google Shape;141;p47"/>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42" name="Google Shape;142;p47"/>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10 Large Type" showMasterSp="0">
  <p:cSld name="Green_10 Large Type">
    <p:bg>
      <p:bgPr>
        <a:solidFill>
          <a:srgbClr val="007F43"/>
        </a:solidFill>
      </p:bgPr>
    </p:bg>
    <p:spTree>
      <p:nvGrpSpPr>
        <p:cNvPr id="143" name="Shape 143"/>
        <p:cNvGrpSpPr/>
        <p:nvPr/>
      </p:nvGrpSpPr>
      <p:grpSpPr>
        <a:xfrm>
          <a:off x="0" y="0"/>
          <a:ext cx="0" cy="0"/>
          <a:chOff x="0" y="0"/>
          <a:chExt cx="0" cy="0"/>
        </a:xfrm>
      </p:grpSpPr>
      <p:sp>
        <p:nvSpPr>
          <p:cNvPr id="144" name="Google Shape;144;p48"/>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145" name="Google Shape;145;p48"/>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146" name="Google Shape;146;p48"/>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007F43"/>
              </a:buClr>
              <a:buSzPts val="9000"/>
              <a:buFont typeface="Calibri"/>
              <a:buNone/>
              <a:defRPr sz="9000">
                <a:solidFill>
                  <a:srgbClr val="007F4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48"/>
          <p:cNvSpPr txBox="1"/>
          <p:nvPr>
            <p:ph idx="1" type="subTitle"/>
          </p:nvPr>
        </p:nvSpPr>
        <p:spPr>
          <a:xfrm>
            <a:off x="1143000" y="3002386"/>
            <a:ext cx="6858000" cy="660599"/>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007F43"/>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148" name="Google Shape;148;p48"/>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49" name="Google Shape;149;p48"/>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11 Follow Us" showMasterSp="0">
  <p:cSld name="Green_11 Follow Us">
    <p:bg>
      <p:bgPr>
        <a:solidFill>
          <a:srgbClr val="007F43"/>
        </a:solidFill>
      </p:bgPr>
    </p:bg>
    <p:spTree>
      <p:nvGrpSpPr>
        <p:cNvPr id="150" name="Shape 150"/>
        <p:cNvGrpSpPr/>
        <p:nvPr/>
      </p:nvGrpSpPr>
      <p:grpSpPr>
        <a:xfrm>
          <a:off x="0" y="0"/>
          <a:ext cx="0" cy="0"/>
          <a:chOff x="0" y="0"/>
          <a:chExt cx="0" cy="0"/>
        </a:xfrm>
      </p:grpSpPr>
      <p:sp>
        <p:nvSpPr>
          <p:cNvPr id="151" name="Google Shape;151;p49"/>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152" name="Google Shape;152;p49"/>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153" name="Google Shape;153;p49"/>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007F43"/>
              </a:buClr>
              <a:buSzPts val="9000"/>
              <a:buFont typeface="Calibri"/>
              <a:buNone/>
              <a:defRPr sz="9000">
                <a:solidFill>
                  <a:srgbClr val="007F4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Twitter icon" id="154" name="Google Shape;154;p49"/>
          <p:cNvPicPr preferRelativeResize="0"/>
          <p:nvPr/>
        </p:nvPicPr>
        <p:blipFill rotWithShape="1">
          <a:blip r:embed="rId3">
            <a:alphaModFix/>
          </a:blip>
          <a:srcRect b="0" l="0" r="0" t="0"/>
          <a:stretch/>
        </p:blipFill>
        <p:spPr>
          <a:xfrm>
            <a:off x="2038718" y="3032552"/>
            <a:ext cx="375032" cy="375032"/>
          </a:xfrm>
          <a:prstGeom prst="rect">
            <a:avLst/>
          </a:prstGeom>
          <a:noFill/>
          <a:ln>
            <a:noFill/>
          </a:ln>
        </p:spPr>
      </p:pic>
      <p:pic>
        <p:nvPicPr>
          <p:cNvPr descr="Facebook icon" id="155" name="Google Shape;155;p49"/>
          <p:cNvPicPr preferRelativeResize="0"/>
          <p:nvPr/>
        </p:nvPicPr>
        <p:blipFill rotWithShape="1">
          <a:blip r:embed="rId4">
            <a:alphaModFix/>
          </a:blip>
          <a:srcRect b="0" l="0" r="0" t="0"/>
          <a:stretch/>
        </p:blipFill>
        <p:spPr>
          <a:xfrm>
            <a:off x="6768717" y="3032552"/>
            <a:ext cx="375032" cy="375032"/>
          </a:xfrm>
          <a:prstGeom prst="rect">
            <a:avLst/>
          </a:prstGeom>
          <a:noFill/>
          <a:ln>
            <a:noFill/>
          </a:ln>
        </p:spPr>
      </p:pic>
      <p:sp>
        <p:nvSpPr>
          <p:cNvPr id="156" name="Google Shape;156;p49"/>
          <p:cNvSpPr txBox="1"/>
          <p:nvPr/>
        </p:nvSpPr>
        <p:spPr>
          <a:xfrm>
            <a:off x="2038718" y="3032552"/>
            <a:ext cx="5105104" cy="346200"/>
          </a:xfrm>
          <a:prstGeom prst="rect">
            <a:avLst/>
          </a:prstGeom>
          <a:noFill/>
          <a:ln>
            <a:noFill/>
          </a:ln>
        </p:spPr>
        <p:txBody>
          <a:bodyPr anchorCtr="1" anchor="t" bIns="34250" lIns="68550" spcFirstLastPara="1" rIns="68550" wrap="square" tIns="34250">
            <a:spAutoFit/>
          </a:bodyPr>
          <a:lstStyle/>
          <a:p>
            <a:pPr indent="0" lvl="0" marL="0" marR="0" rtl="0" algn="ctr">
              <a:lnSpc>
                <a:spcPct val="100000"/>
              </a:lnSpc>
              <a:spcBef>
                <a:spcPts val="0"/>
              </a:spcBef>
              <a:spcAft>
                <a:spcPts val="0"/>
              </a:spcAft>
              <a:buClr>
                <a:srgbClr val="006CAD"/>
              </a:buClr>
              <a:buSzPts val="1800"/>
              <a:buFont typeface="Calibri"/>
              <a:buNone/>
            </a:pPr>
            <a:r>
              <a:rPr b="0" i="0" lang="en-US" sz="1800" u="none" cap="none" strike="noStrike">
                <a:solidFill>
                  <a:srgbClr val="006CAD"/>
                </a:solidFill>
                <a:latin typeface="Calibri"/>
                <a:ea typeface="Calibri"/>
                <a:cs typeface="Calibri"/>
                <a:sym typeface="Calibri"/>
              </a:rPr>
              <a:t>twitter.com/ORDeptEd | fb.com/ORDeptEd</a:t>
            </a:r>
            <a:endParaRPr/>
          </a:p>
        </p:txBody>
      </p:sp>
      <p:sp>
        <p:nvSpPr>
          <p:cNvPr id="157" name="Google Shape;157;p49"/>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58" name="Google Shape;158;p49"/>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1 Title Slide" showMasterSp="0">
  <p:cSld name="Gold_1 Title Slide">
    <p:bg>
      <p:bgPr>
        <a:solidFill>
          <a:srgbClr val="BB8A0A"/>
        </a:solidFill>
      </p:bgPr>
    </p:bg>
    <p:spTree>
      <p:nvGrpSpPr>
        <p:cNvPr id="159" name="Shape 159"/>
        <p:cNvGrpSpPr/>
        <p:nvPr/>
      </p:nvGrpSpPr>
      <p:grpSpPr>
        <a:xfrm>
          <a:off x="0" y="0"/>
          <a:ext cx="0" cy="0"/>
          <a:chOff x="0" y="0"/>
          <a:chExt cx="0" cy="0"/>
        </a:xfrm>
      </p:grpSpPr>
      <p:sp>
        <p:nvSpPr>
          <p:cNvPr id="160" name="Google Shape;160;p50"/>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61" name="Google Shape;161;p50"/>
          <p:cNvSpPr/>
          <p:nvPr/>
        </p:nvSpPr>
        <p:spPr>
          <a:xfrm>
            <a:off x="154643" y="4461064"/>
            <a:ext cx="8831403" cy="524399"/>
          </a:xfrm>
          <a:prstGeom prst="rect">
            <a:avLst/>
          </a:prstGeom>
          <a:solidFill>
            <a:srgbClr val="FAF5E3"/>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162" name="Google Shape;162;p50"/>
          <p:cNvPicPr preferRelativeResize="0"/>
          <p:nvPr/>
        </p:nvPicPr>
        <p:blipFill rotWithShape="1">
          <a:blip r:embed="rId2">
            <a:alphaModFix/>
          </a:blip>
          <a:srcRect b="0" l="0" r="0" t="0"/>
          <a:stretch/>
        </p:blipFill>
        <p:spPr>
          <a:xfrm>
            <a:off x="4089654" y="2604101"/>
            <a:ext cx="964692" cy="18288"/>
          </a:xfrm>
          <a:prstGeom prst="rect">
            <a:avLst/>
          </a:prstGeom>
          <a:noFill/>
          <a:ln>
            <a:noFill/>
          </a:ln>
        </p:spPr>
      </p:pic>
      <p:sp>
        <p:nvSpPr>
          <p:cNvPr id="163" name="Google Shape;163;p50"/>
          <p:cNvSpPr txBox="1"/>
          <p:nvPr>
            <p:ph type="title"/>
          </p:nvPr>
        </p:nvSpPr>
        <p:spPr>
          <a:xfrm>
            <a:off x="1143000" y="1865028"/>
            <a:ext cx="6858000" cy="767401"/>
          </a:xfrm>
          <a:prstGeom prst="rect">
            <a:avLst/>
          </a:prstGeom>
          <a:noFill/>
          <a:ln>
            <a:noFill/>
          </a:ln>
        </p:spPr>
        <p:txBody>
          <a:bodyPr anchorCtr="1" anchor="b" bIns="34250" lIns="68550" spcFirstLastPara="1" rIns="68550" wrap="square" tIns="34250">
            <a:normAutofit/>
          </a:bodyPr>
          <a:lstStyle>
            <a:lvl1pPr lvl="0" algn="ctr">
              <a:lnSpc>
                <a:spcPct val="90000"/>
              </a:lnSpc>
              <a:spcBef>
                <a:spcPts val="0"/>
              </a:spcBef>
              <a:spcAft>
                <a:spcPts val="0"/>
              </a:spcAft>
              <a:buClr>
                <a:srgbClr val="BB8A0A"/>
              </a:buClr>
              <a:buSzPts val="4100"/>
              <a:buFont typeface="Calibri"/>
              <a:buNone/>
              <a:defRPr sz="4100">
                <a:solidFill>
                  <a:srgbClr val="BB8A0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4" name="Google Shape;164;p50"/>
          <p:cNvSpPr txBox="1"/>
          <p:nvPr>
            <p:ph idx="1" type="subTitle"/>
          </p:nvPr>
        </p:nvSpPr>
        <p:spPr>
          <a:xfrm>
            <a:off x="1143000" y="2701530"/>
            <a:ext cx="6858000" cy="1241700"/>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BB8A0A"/>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pic>
        <p:nvPicPr>
          <p:cNvPr descr="Oregon Department of Education Logo" id="165" name="Google Shape;165;p50"/>
          <p:cNvPicPr preferRelativeResize="0"/>
          <p:nvPr/>
        </p:nvPicPr>
        <p:blipFill rotWithShape="1">
          <a:blip r:embed="rId3">
            <a:alphaModFix/>
          </a:blip>
          <a:srcRect b="0" l="0" r="0" t="0"/>
          <a:stretch/>
        </p:blipFill>
        <p:spPr>
          <a:xfrm>
            <a:off x="3775329" y="160541"/>
            <a:ext cx="1593342" cy="1625346"/>
          </a:xfrm>
          <a:prstGeom prst="rect">
            <a:avLst/>
          </a:prstGeom>
          <a:noFill/>
          <a:ln>
            <a:noFill/>
          </a:ln>
        </p:spPr>
      </p:pic>
      <p:sp>
        <p:nvSpPr>
          <p:cNvPr id="166" name="Google Shape;166;p50"/>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67" name="Google Shape;167;p50"/>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2 Section Header" showMasterSp="0">
  <p:cSld name="Gold_2 Section Header">
    <p:bg>
      <p:bgPr>
        <a:solidFill>
          <a:srgbClr val="BB8A0A"/>
        </a:solidFill>
      </p:bgPr>
    </p:bg>
    <p:spTree>
      <p:nvGrpSpPr>
        <p:cNvPr id="168" name="Shape 168"/>
        <p:cNvGrpSpPr/>
        <p:nvPr/>
      </p:nvGrpSpPr>
      <p:grpSpPr>
        <a:xfrm>
          <a:off x="0" y="0"/>
          <a:ext cx="0" cy="0"/>
          <a:chOff x="0" y="0"/>
          <a:chExt cx="0" cy="0"/>
        </a:xfrm>
      </p:grpSpPr>
      <p:sp>
        <p:nvSpPr>
          <p:cNvPr id="169" name="Google Shape;169;p51"/>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70" name="Google Shape;170;p51"/>
          <p:cNvSpPr/>
          <p:nvPr/>
        </p:nvSpPr>
        <p:spPr>
          <a:xfrm>
            <a:off x="154643" y="1866564"/>
            <a:ext cx="8831403" cy="1425302"/>
          </a:xfrm>
          <a:prstGeom prst="rect">
            <a:avLst/>
          </a:prstGeom>
          <a:solidFill>
            <a:srgbClr val="FAF5E3"/>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Calibri"/>
              <a:ea typeface="Calibri"/>
              <a:cs typeface="Calibri"/>
              <a:sym typeface="Calibri"/>
            </a:endParaRPr>
          </a:p>
        </p:txBody>
      </p:sp>
      <p:sp>
        <p:nvSpPr>
          <p:cNvPr id="171" name="Google Shape;171;p51"/>
          <p:cNvSpPr txBox="1"/>
          <p:nvPr>
            <p:ph type="title"/>
          </p:nvPr>
        </p:nvSpPr>
        <p:spPr>
          <a:xfrm>
            <a:off x="537886" y="1866564"/>
            <a:ext cx="8088297" cy="1425302"/>
          </a:xfrm>
          <a:prstGeom prst="rect">
            <a:avLst/>
          </a:prstGeom>
          <a:noFill/>
          <a:ln>
            <a:noFill/>
          </a:ln>
        </p:spPr>
        <p:txBody>
          <a:bodyPr anchorCtr="1" anchor="ctr" bIns="34250" lIns="68550" spcFirstLastPara="1" rIns="68550" wrap="square" tIns="34250">
            <a:noAutofit/>
          </a:bodyPr>
          <a:lstStyle>
            <a:lvl1pPr lvl="0" algn="ctr">
              <a:lnSpc>
                <a:spcPct val="90000"/>
              </a:lnSpc>
              <a:spcBef>
                <a:spcPts val="0"/>
              </a:spcBef>
              <a:spcAft>
                <a:spcPts val="0"/>
              </a:spcAft>
              <a:buClr>
                <a:srgbClr val="BB8A0A"/>
              </a:buClr>
              <a:buSzPts val="5100"/>
              <a:buFont typeface="Calibri"/>
              <a:buNone/>
              <a:defRPr sz="5100">
                <a:solidFill>
                  <a:srgbClr val="BB8A0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2" name="Google Shape;172;p51"/>
          <p:cNvSpPr txBox="1"/>
          <p:nvPr>
            <p:ph idx="10" type="dt"/>
          </p:nvPr>
        </p:nvSpPr>
        <p:spPr>
          <a:xfrm>
            <a:off x="2891122" y="4604845"/>
            <a:ext cx="3381899" cy="273899"/>
          </a:xfrm>
          <a:prstGeom prst="rect">
            <a:avLst/>
          </a:prstGeom>
          <a:noFill/>
          <a:ln>
            <a:noFill/>
          </a:ln>
        </p:spPr>
        <p:txBody>
          <a:bodyPr anchorCtr="0" anchor="t" bIns="34250" lIns="68550" spcFirstLastPara="1" rIns="68550" wrap="square" tIns="34250">
            <a:noAutofit/>
          </a:bodyPr>
          <a:lstStyle>
            <a:lvl1pPr lvl="0" marR="0" rtl="0" algn="l">
              <a:lnSpc>
                <a:spcPct val="100000"/>
              </a:lnSpc>
              <a:spcBef>
                <a:spcPts val="0"/>
              </a:spcBef>
              <a:spcAft>
                <a:spcPts val="0"/>
              </a:spcAft>
              <a:buClr>
                <a:srgbClr val="000000"/>
              </a:buClr>
              <a:buSzPts val="1400"/>
              <a:buFont typeface="Calibri"/>
              <a:buNone/>
              <a:defRPr b="0" i="0" sz="1400" u="none" cap="none" strike="noStrike">
                <a:solidFill>
                  <a:srgbClr val="000000"/>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73" name="Google Shape;173;p51"/>
          <p:cNvSpPr txBox="1"/>
          <p:nvPr>
            <p:ph idx="11" type="ftr"/>
          </p:nvPr>
        </p:nvSpPr>
        <p:spPr>
          <a:xfrm>
            <a:off x="537877" y="4604845"/>
            <a:ext cx="2148300" cy="273899"/>
          </a:xfrm>
          <a:prstGeom prst="rect">
            <a:avLst/>
          </a:prstGeom>
          <a:noFill/>
          <a:ln>
            <a:noFill/>
          </a:ln>
        </p:spPr>
        <p:txBody>
          <a:bodyPr anchorCtr="0" anchor="t" bIns="34250" lIns="68550" spcFirstLastPara="1" rIns="68550" wrap="square" tIns="34250">
            <a:noAutofit/>
          </a:bodyPr>
          <a:lstStyle>
            <a:lvl1pPr lvl="0" marR="0" rtl="0" algn="l">
              <a:lnSpc>
                <a:spcPct val="100000"/>
              </a:lnSpc>
              <a:spcBef>
                <a:spcPts val="0"/>
              </a:spcBef>
              <a:spcAft>
                <a:spcPts val="0"/>
              </a:spcAft>
              <a:buClr>
                <a:srgbClr val="000000"/>
              </a:buClr>
              <a:buSzPts val="1400"/>
              <a:buFont typeface="Calibri"/>
              <a:buNone/>
              <a:defRPr b="0" i="0" sz="1400" u="none" cap="none" strike="noStrike">
                <a:solidFill>
                  <a:srgbClr val="000000"/>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74" name="Google Shape;174;p51"/>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
        <p:nvSpPr>
          <p:cNvPr id="175" name="Google Shape;175;p51"/>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3 Title Bar and Content" showMasterSp="0">
  <p:cSld name="Gold_3 Title Bar and Content">
    <p:bg>
      <p:bgPr>
        <a:solidFill>
          <a:srgbClr val="BB8A0A"/>
        </a:solidFill>
      </p:bgPr>
    </p:bg>
    <p:spTree>
      <p:nvGrpSpPr>
        <p:cNvPr id="176" name="Shape 176"/>
        <p:cNvGrpSpPr/>
        <p:nvPr/>
      </p:nvGrpSpPr>
      <p:grpSpPr>
        <a:xfrm>
          <a:off x="0" y="0"/>
          <a:ext cx="0" cy="0"/>
          <a:chOff x="0" y="0"/>
          <a:chExt cx="0" cy="0"/>
        </a:xfrm>
      </p:grpSpPr>
      <p:sp>
        <p:nvSpPr>
          <p:cNvPr id="177" name="Google Shape;177;p52"/>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78" name="Google Shape;178;p52"/>
          <p:cNvSpPr/>
          <p:nvPr/>
        </p:nvSpPr>
        <p:spPr>
          <a:xfrm>
            <a:off x="154643" y="161364"/>
            <a:ext cx="8831403" cy="1047902"/>
          </a:xfrm>
          <a:prstGeom prst="rect">
            <a:avLst/>
          </a:prstGeom>
          <a:solidFill>
            <a:srgbClr val="FAF5E3"/>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79" name="Google Shape;179;p52"/>
          <p:cNvSpPr txBox="1"/>
          <p:nvPr>
            <p:ph idx="1" type="body"/>
          </p:nvPr>
        </p:nvSpPr>
        <p:spPr>
          <a:xfrm>
            <a:off x="537877" y="1369222"/>
            <a:ext cx="8088297" cy="3081902"/>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0" name="Google Shape;180;p52"/>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BB8A0A"/>
              </a:buClr>
              <a:buSzPts val="3300"/>
              <a:buFont typeface="Calibri"/>
              <a:buNone/>
              <a:defRPr>
                <a:solidFill>
                  <a:srgbClr val="BB8A0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52"/>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82" name="Google Shape;182;p52"/>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4 Content with Caption" showMasterSp="0">
  <p:cSld name="Gold_4 Content with Caption">
    <p:bg>
      <p:bgPr>
        <a:solidFill>
          <a:srgbClr val="BB8A0A"/>
        </a:solidFill>
      </p:bgPr>
    </p:bg>
    <p:spTree>
      <p:nvGrpSpPr>
        <p:cNvPr id="183" name="Shape 183"/>
        <p:cNvGrpSpPr/>
        <p:nvPr/>
      </p:nvGrpSpPr>
      <p:grpSpPr>
        <a:xfrm>
          <a:off x="0" y="0"/>
          <a:ext cx="0" cy="0"/>
          <a:chOff x="0" y="0"/>
          <a:chExt cx="0" cy="0"/>
        </a:xfrm>
      </p:grpSpPr>
      <p:sp>
        <p:nvSpPr>
          <p:cNvPr id="184" name="Google Shape;184;p53"/>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85" name="Google Shape;185;p53"/>
          <p:cNvSpPr/>
          <p:nvPr/>
        </p:nvSpPr>
        <p:spPr>
          <a:xfrm>
            <a:off x="154643" y="161364"/>
            <a:ext cx="3547798" cy="4823999"/>
          </a:xfrm>
          <a:prstGeom prst="rect">
            <a:avLst/>
          </a:prstGeom>
          <a:solidFill>
            <a:srgbClr val="FAF5E3"/>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86" name="Google Shape;186;p53"/>
          <p:cNvSpPr txBox="1"/>
          <p:nvPr>
            <p:ph type="title"/>
          </p:nvPr>
        </p:nvSpPr>
        <p:spPr>
          <a:xfrm>
            <a:off x="537886" y="584731"/>
            <a:ext cx="2949004" cy="1903799"/>
          </a:xfrm>
          <a:prstGeom prst="rect">
            <a:avLst/>
          </a:prstGeom>
          <a:noFill/>
          <a:ln>
            <a:noFill/>
          </a:ln>
        </p:spPr>
        <p:txBody>
          <a:bodyPr anchorCtr="0" anchor="t" bIns="34250" lIns="68550" spcFirstLastPara="1" rIns="68550" wrap="square" tIns="34250">
            <a:normAutofit/>
          </a:bodyPr>
          <a:lstStyle>
            <a:lvl1pPr lvl="0" algn="l">
              <a:lnSpc>
                <a:spcPct val="90000"/>
              </a:lnSpc>
              <a:spcBef>
                <a:spcPts val="0"/>
              </a:spcBef>
              <a:spcAft>
                <a:spcPts val="0"/>
              </a:spcAft>
              <a:buClr>
                <a:srgbClr val="BB8A0A"/>
              </a:buClr>
              <a:buSzPts val="3300"/>
              <a:buFont typeface="Calibri"/>
              <a:buNone/>
              <a:defRPr>
                <a:solidFill>
                  <a:srgbClr val="BB8A0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7" name="Google Shape;187;p53"/>
          <p:cNvSpPr txBox="1"/>
          <p:nvPr>
            <p:ph idx="1" type="body"/>
          </p:nvPr>
        </p:nvSpPr>
        <p:spPr>
          <a:xfrm>
            <a:off x="3887388" y="584731"/>
            <a:ext cx="4629003" cy="3811200"/>
          </a:xfrm>
          <a:prstGeom prst="rect">
            <a:avLst/>
          </a:prstGeom>
          <a:noFill/>
          <a:ln>
            <a:noFill/>
          </a:ln>
        </p:spPr>
        <p:txBody>
          <a:bodyPr anchorCtr="0" anchor="t" bIns="34250" lIns="68550" spcFirstLastPara="1" rIns="68550" wrap="square" tIns="34250">
            <a:normAutofit/>
          </a:bodyPr>
          <a:lstStyle>
            <a:lvl1pPr indent="-342900" lvl="0" marL="457200" algn="l">
              <a:lnSpc>
                <a:spcPct val="90000"/>
              </a:lnSpc>
              <a:spcBef>
                <a:spcPts val="800"/>
              </a:spcBef>
              <a:spcAft>
                <a:spcPts val="0"/>
              </a:spcAft>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8" name="Google Shape;188;p53"/>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89" name="Google Shape;189;p53"/>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4 Content with Caption" showMasterSp="0">
  <p:cSld name="Blue_4 Content with Caption">
    <p:bg>
      <p:bgPr>
        <a:solidFill>
          <a:srgbClr val="006CAD"/>
        </a:solidFill>
      </p:bgPr>
    </p:bg>
    <p:spTree>
      <p:nvGrpSpPr>
        <p:cNvPr id="28" name="Shape 28"/>
        <p:cNvGrpSpPr/>
        <p:nvPr/>
      </p:nvGrpSpPr>
      <p:grpSpPr>
        <a:xfrm>
          <a:off x="0" y="0"/>
          <a:ext cx="0" cy="0"/>
          <a:chOff x="0" y="0"/>
          <a:chExt cx="0" cy="0"/>
        </a:xfrm>
      </p:grpSpPr>
      <p:sp>
        <p:nvSpPr>
          <p:cNvPr id="29" name="Google Shape;29;p27"/>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0" name="Google Shape;30;p27"/>
          <p:cNvSpPr/>
          <p:nvPr/>
        </p:nvSpPr>
        <p:spPr>
          <a:xfrm>
            <a:off x="154643" y="161364"/>
            <a:ext cx="3547798" cy="4823999"/>
          </a:xfrm>
          <a:prstGeom prst="rect">
            <a:avLst/>
          </a:prstGeom>
          <a:solidFill>
            <a:srgbClr val="F2FAFE"/>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1" name="Google Shape;31;p27"/>
          <p:cNvSpPr txBox="1"/>
          <p:nvPr>
            <p:ph type="title"/>
          </p:nvPr>
        </p:nvSpPr>
        <p:spPr>
          <a:xfrm>
            <a:off x="537886" y="584731"/>
            <a:ext cx="2949004" cy="1894197"/>
          </a:xfrm>
          <a:prstGeom prst="rect">
            <a:avLst/>
          </a:prstGeom>
          <a:noFill/>
          <a:ln>
            <a:noFill/>
          </a:ln>
        </p:spPr>
        <p:txBody>
          <a:bodyPr anchorCtr="0" anchor="t" bIns="34250" lIns="68550" spcFirstLastPara="1" rIns="68550" wrap="square" tIns="34250">
            <a:normAutofit/>
          </a:bodyPr>
          <a:lstStyle>
            <a:lvl1pPr lvl="0" algn="l">
              <a:lnSpc>
                <a:spcPct val="90000"/>
              </a:lnSpc>
              <a:spcBef>
                <a:spcPts val="0"/>
              </a:spcBef>
              <a:spcAft>
                <a:spcPts val="0"/>
              </a:spcAft>
              <a:buClr>
                <a:srgbClr val="006CAD"/>
              </a:buClr>
              <a:buSzPts val="33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27"/>
          <p:cNvSpPr txBox="1"/>
          <p:nvPr>
            <p:ph idx="1" type="body"/>
          </p:nvPr>
        </p:nvSpPr>
        <p:spPr>
          <a:xfrm>
            <a:off x="3887388" y="584731"/>
            <a:ext cx="4629003" cy="3811200"/>
          </a:xfrm>
          <a:prstGeom prst="rect">
            <a:avLst/>
          </a:prstGeom>
          <a:noFill/>
          <a:ln>
            <a:noFill/>
          </a:ln>
        </p:spPr>
        <p:txBody>
          <a:bodyPr anchorCtr="0" anchor="t" bIns="34250" lIns="68550" spcFirstLastPara="1" rIns="68550" wrap="square" tIns="34250">
            <a:normAutofit/>
          </a:bodyPr>
          <a:lstStyle>
            <a:lvl1pPr indent="-342900" lvl="0" marL="457200" algn="l">
              <a:lnSpc>
                <a:spcPct val="90000"/>
              </a:lnSpc>
              <a:spcBef>
                <a:spcPts val="800"/>
              </a:spcBef>
              <a:spcAft>
                <a:spcPts val="0"/>
              </a:spcAft>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27"/>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5 Title and Content">
  <p:cSld name="Gold_5 Title and Content">
    <p:bg>
      <p:bgPr>
        <a:solidFill>
          <a:srgbClr val="BB8A0A"/>
        </a:solidFill>
      </p:bgPr>
    </p:bg>
    <p:spTree>
      <p:nvGrpSpPr>
        <p:cNvPr id="190" name="Shape 190"/>
        <p:cNvGrpSpPr/>
        <p:nvPr/>
      </p:nvGrpSpPr>
      <p:grpSpPr>
        <a:xfrm>
          <a:off x="0" y="0"/>
          <a:ext cx="0" cy="0"/>
          <a:chOff x="0" y="0"/>
          <a:chExt cx="0" cy="0"/>
        </a:xfrm>
      </p:grpSpPr>
      <p:sp>
        <p:nvSpPr>
          <p:cNvPr id="191" name="Google Shape;191;p54"/>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92" name="Google Shape;192;p54"/>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6 Two Content">
  <p:cSld name="Gold_6 Two Content">
    <p:bg>
      <p:bgPr>
        <a:solidFill>
          <a:srgbClr val="BB8A0A"/>
        </a:solidFill>
      </p:bgPr>
    </p:bg>
    <p:spTree>
      <p:nvGrpSpPr>
        <p:cNvPr id="193" name="Shape 193"/>
        <p:cNvGrpSpPr/>
        <p:nvPr/>
      </p:nvGrpSpPr>
      <p:grpSpPr>
        <a:xfrm>
          <a:off x="0" y="0"/>
          <a:ext cx="0" cy="0"/>
          <a:chOff x="0" y="0"/>
          <a:chExt cx="0" cy="0"/>
        </a:xfrm>
      </p:grpSpPr>
      <p:sp>
        <p:nvSpPr>
          <p:cNvPr id="194" name="Google Shape;194;p55"/>
          <p:cNvSpPr txBox="1"/>
          <p:nvPr>
            <p:ph idx="1" type="body"/>
          </p:nvPr>
        </p:nvSpPr>
        <p:spPr>
          <a:xfrm>
            <a:off x="4629150" y="1369222"/>
            <a:ext cx="3997199" cy="3079498"/>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55"/>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196" name="Google Shape;196;p55"/>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7 Comparison">
  <p:cSld name="Gold_7 Comparison">
    <p:bg>
      <p:bgPr>
        <a:solidFill>
          <a:srgbClr val="BB8A0A"/>
        </a:solidFill>
      </p:bgPr>
    </p:bg>
    <p:spTree>
      <p:nvGrpSpPr>
        <p:cNvPr id="197" name="Shape 197"/>
        <p:cNvGrpSpPr/>
        <p:nvPr/>
      </p:nvGrpSpPr>
      <p:grpSpPr>
        <a:xfrm>
          <a:off x="0" y="0"/>
          <a:ext cx="0" cy="0"/>
          <a:chOff x="0" y="0"/>
          <a:chExt cx="0" cy="0"/>
        </a:xfrm>
      </p:grpSpPr>
      <p:sp>
        <p:nvSpPr>
          <p:cNvPr id="198" name="Google Shape;198;p56"/>
          <p:cNvSpPr txBox="1"/>
          <p:nvPr>
            <p:ph idx="1" type="body"/>
          </p:nvPr>
        </p:nvSpPr>
        <p:spPr>
          <a:xfrm>
            <a:off x="4629150" y="1260875"/>
            <a:ext cx="3997199" cy="617997"/>
          </a:xfrm>
          <a:prstGeom prst="rect">
            <a:avLst/>
          </a:prstGeom>
          <a:noFill/>
          <a:ln>
            <a:noFill/>
          </a:ln>
        </p:spPr>
        <p:txBody>
          <a:bodyPr anchorCtr="0" anchor="t" bIns="34250" lIns="68550" spcFirstLastPara="1" rIns="68550" wrap="square" tIns="34250">
            <a:normAutofit/>
          </a:bodyPr>
          <a:lstStyle>
            <a:lvl1pPr indent="-228600" lvl="0" marL="457200" algn="l">
              <a:lnSpc>
                <a:spcPct val="90000"/>
              </a:lnSpc>
              <a:spcBef>
                <a:spcPts val="800"/>
              </a:spcBef>
              <a:spcAft>
                <a:spcPts val="0"/>
              </a:spcAft>
              <a:buSzPts val="1800"/>
              <a:buNone/>
              <a:defRPr sz="2400">
                <a:solidFill>
                  <a:srgbClr val="BB8A0A"/>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9" name="Google Shape;199;p56"/>
          <p:cNvSpPr txBox="1"/>
          <p:nvPr>
            <p:ph idx="2" type="body"/>
          </p:nvPr>
        </p:nvSpPr>
        <p:spPr>
          <a:xfrm>
            <a:off x="4629150" y="1878808"/>
            <a:ext cx="3997199" cy="25758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0" name="Google Shape;200;p56"/>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BB8A0A"/>
              </a:buClr>
              <a:buSzPts val="2400"/>
              <a:buFont typeface="Calibri"/>
              <a:buNone/>
              <a:defRPr sz="2400">
                <a:solidFill>
                  <a:srgbClr val="BB8A0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56"/>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02" name="Google Shape;202;p56"/>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8 Title Only" showMasterSp="0">
  <p:cSld name="Gold_8 Title Only">
    <p:bg>
      <p:bgPr>
        <a:solidFill>
          <a:srgbClr val="BB8A0A"/>
        </a:solidFill>
      </p:bgPr>
    </p:bg>
    <p:spTree>
      <p:nvGrpSpPr>
        <p:cNvPr id="203" name="Shape 203"/>
        <p:cNvGrpSpPr/>
        <p:nvPr/>
      </p:nvGrpSpPr>
      <p:grpSpPr>
        <a:xfrm>
          <a:off x="0" y="0"/>
          <a:ext cx="0" cy="0"/>
          <a:chOff x="0" y="0"/>
          <a:chExt cx="0" cy="0"/>
        </a:xfrm>
      </p:grpSpPr>
      <p:sp>
        <p:nvSpPr>
          <p:cNvPr id="204" name="Google Shape;204;p57"/>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205" name="Google Shape;205;p57"/>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BB8A0A"/>
              </a:buClr>
              <a:buSzPts val="3300"/>
              <a:buFont typeface="Calibri"/>
              <a:buNone/>
              <a:defRPr>
                <a:solidFill>
                  <a:srgbClr val="BB8A0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6" name="Google Shape;206;p57"/>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07" name="Google Shape;207;p57"/>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9 Blank" showMasterSp="0">
  <p:cSld name="Gold_9 Blank">
    <p:bg>
      <p:bgPr>
        <a:solidFill>
          <a:srgbClr val="BB8A0A"/>
        </a:solidFill>
      </p:bgPr>
    </p:bg>
    <p:spTree>
      <p:nvGrpSpPr>
        <p:cNvPr id="208" name="Shape 208"/>
        <p:cNvGrpSpPr/>
        <p:nvPr/>
      </p:nvGrpSpPr>
      <p:grpSpPr>
        <a:xfrm>
          <a:off x="0" y="0"/>
          <a:ext cx="0" cy="0"/>
          <a:chOff x="0" y="0"/>
          <a:chExt cx="0" cy="0"/>
        </a:xfrm>
      </p:grpSpPr>
      <p:sp>
        <p:nvSpPr>
          <p:cNvPr id="209" name="Google Shape;209;p58"/>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FFFFFF"/>
              </a:buClr>
              <a:buSzPts val="1400"/>
              <a:buFont typeface="Calibri"/>
              <a:buNone/>
            </a:pPr>
            <a:r>
              <a:rPr b="0" i="0" lang="en-US" sz="1400" u="none" cap="none" strike="noStrike">
                <a:solidFill>
                  <a:srgbClr val="FFFFFF"/>
                </a:solidFill>
                <a:latin typeface="Calibri"/>
                <a:ea typeface="Calibri"/>
                <a:cs typeface="Calibri"/>
                <a:sym typeface="Calibri"/>
              </a:rPr>
              <a:t>v</a:t>
            </a:r>
            <a:endParaRPr b="0" i="0" sz="1100" u="none" cap="none" strike="noStrike">
              <a:solidFill>
                <a:srgbClr val="000000"/>
              </a:solidFill>
              <a:latin typeface="Arial"/>
              <a:ea typeface="Arial"/>
              <a:cs typeface="Arial"/>
              <a:sym typeface="Arial"/>
            </a:endParaRPr>
          </a:p>
        </p:txBody>
      </p:sp>
      <p:sp>
        <p:nvSpPr>
          <p:cNvPr id="210" name="Google Shape;210;p58"/>
          <p:cNvSpPr txBox="1"/>
          <p:nvPr>
            <p:ph idx="1" type="body"/>
          </p:nvPr>
        </p:nvSpPr>
        <p:spPr>
          <a:xfrm>
            <a:off x="537877" y="494964"/>
            <a:ext cx="8088297" cy="40491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1" name="Google Shape;211;p58"/>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12" name="Google Shape;212;p58"/>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10 Large Type" showMasterSp="0">
  <p:cSld name="Gold_10 Large Type">
    <p:bg>
      <p:bgPr>
        <a:solidFill>
          <a:srgbClr val="BB8A0A"/>
        </a:solidFill>
      </p:bgPr>
    </p:bg>
    <p:spTree>
      <p:nvGrpSpPr>
        <p:cNvPr id="213" name="Shape 213"/>
        <p:cNvGrpSpPr/>
        <p:nvPr/>
      </p:nvGrpSpPr>
      <p:grpSpPr>
        <a:xfrm>
          <a:off x="0" y="0"/>
          <a:ext cx="0" cy="0"/>
          <a:chOff x="0" y="0"/>
          <a:chExt cx="0" cy="0"/>
        </a:xfrm>
      </p:grpSpPr>
      <p:sp>
        <p:nvSpPr>
          <p:cNvPr id="214" name="Google Shape;214;p59"/>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215" name="Google Shape;215;p59"/>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216" name="Google Shape;216;p59"/>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BB8A0A"/>
              </a:buClr>
              <a:buSzPts val="9000"/>
              <a:buFont typeface="Calibri"/>
              <a:buNone/>
              <a:defRPr sz="9000">
                <a:solidFill>
                  <a:srgbClr val="BB8A0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59"/>
          <p:cNvSpPr txBox="1"/>
          <p:nvPr>
            <p:ph idx="1" type="subTitle"/>
          </p:nvPr>
        </p:nvSpPr>
        <p:spPr>
          <a:xfrm>
            <a:off x="1143000" y="3002386"/>
            <a:ext cx="6858000" cy="660599"/>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BB8A0A"/>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218" name="Google Shape;218;p59"/>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19" name="Google Shape;219;p59"/>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11 Follow Us" showMasterSp="0">
  <p:cSld name="Gold_11 Follow Us">
    <p:bg>
      <p:bgPr>
        <a:solidFill>
          <a:srgbClr val="BB8A0A"/>
        </a:solidFill>
      </p:bgPr>
    </p:bg>
    <p:spTree>
      <p:nvGrpSpPr>
        <p:cNvPr id="220" name="Shape 220"/>
        <p:cNvGrpSpPr/>
        <p:nvPr/>
      </p:nvGrpSpPr>
      <p:grpSpPr>
        <a:xfrm>
          <a:off x="0" y="0"/>
          <a:ext cx="0" cy="0"/>
          <a:chOff x="0" y="0"/>
          <a:chExt cx="0" cy="0"/>
        </a:xfrm>
      </p:grpSpPr>
      <p:sp>
        <p:nvSpPr>
          <p:cNvPr id="221" name="Google Shape;221;p60"/>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222" name="Google Shape;222;p60"/>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223" name="Google Shape;223;p60"/>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BB8A0A"/>
              </a:buClr>
              <a:buSzPts val="9000"/>
              <a:buFont typeface="Calibri"/>
              <a:buNone/>
              <a:defRPr sz="9000">
                <a:solidFill>
                  <a:srgbClr val="BB8A0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Twitter icon" id="224" name="Google Shape;224;p60"/>
          <p:cNvPicPr preferRelativeResize="0"/>
          <p:nvPr/>
        </p:nvPicPr>
        <p:blipFill rotWithShape="1">
          <a:blip r:embed="rId3">
            <a:alphaModFix/>
          </a:blip>
          <a:srcRect b="0" l="0" r="0" t="0"/>
          <a:stretch/>
        </p:blipFill>
        <p:spPr>
          <a:xfrm>
            <a:off x="2038718" y="3032552"/>
            <a:ext cx="375032" cy="375032"/>
          </a:xfrm>
          <a:prstGeom prst="rect">
            <a:avLst/>
          </a:prstGeom>
          <a:noFill/>
          <a:ln>
            <a:noFill/>
          </a:ln>
        </p:spPr>
      </p:pic>
      <p:pic>
        <p:nvPicPr>
          <p:cNvPr descr="Facebook icon" id="225" name="Google Shape;225;p60"/>
          <p:cNvPicPr preferRelativeResize="0"/>
          <p:nvPr/>
        </p:nvPicPr>
        <p:blipFill rotWithShape="1">
          <a:blip r:embed="rId4">
            <a:alphaModFix/>
          </a:blip>
          <a:srcRect b="0" l="0" r="0" t="0"/>
          <a:stretch/>
        </p:blipFill>
        <p:spPr>
          <a:xfrm>
            <a:off x="6768717" y="3032552"/>
            <a:ext cx="375032" cy="375032"/>
          </a:xfrm>
          <a:prstGeom prst="rect">
            <a:avLst/>
          </a:prstGeom>
          <a:noFill/>
          <a:ln>
            <a:noFill/>
          </a:ln>
        </p:spPr>
      </p:pic>
      <p:sp>
        <p:nvSpPr>
          <p:cNvPr id="226" name="Google Shape;226;p60"/>
          <p:cNvSpPr txBox="1"/>
          <p:nvPr/>
        </p:nvSpPr>
        <p:spPr>
          <a:xfrm>
            <a:off x="2038718" y="3032552"/>
            <a:ext cx="5105104" cy="346200"/>
          </a:xfrm>
          <a:prstGeom prst="rect">
            <a:avLst/>
          </a:prstGeom>
          <a:noFill/>
          <a:ln>
            <a:noFill/>
          </a:ln>
        </p:spPr>
        <p:txBody>
          <a:bodyPr anchorCtr="1" anchor="t" bIns="34250" lIns="68550" spcFirstLastPara="1" rIns="68550" wrap="square" tIns="34250">
            <a:spAutoFit/>
          </a:bodyPr>
          <a:lstStyle/>
          <a:p>
            <a:pPr indent="0" lvl="0" marL="0" marR="0" rtl="0" algn="ctr">
              <a:lnSpc>
                <a:spcPct val="100000"/>
              </a:lnSpc>
              <a:spcBef>
                <a:spcPts val="0"/>
              </a:spcBef>
              <a:spcAft>
                <a:spcPts val="0"/>
              </a:spcAft>
              <a:buClr>
                <a:srgbClr val="006CAD"/>
              </a:buClr>
              <a:buSzPts val="1800"/>
              <a:buFont typeface="Calibri"/>
              <a:buNone/>
            </a:pPr>
            <a:r>
              <a:rPr b="0" i="0" lang="en-US" sz="1800" u="none" cap="none" strike="noStrike">
                <a:solidFill>
                  <a:srgbClr val="006CAD"/>
                </a:solidFill>
                <a:latin typeface="Calibri"/>
                <a:ea typeface="Calibri"/>
                <a:cs typeface="Calibri"/>
                <a:sym typeface="Calibri"/>
              </a:rPr>
              <a:t>twitter.com/ORDeptEd | fb.com/ORDeptEd</a:t>
            </a:r>
            <a:endParaRPr/>
          </a:p>
        </p:txBody>
      </p:sp>
      <p:sp>
        <p:nvSpPr>
          <p:cNvPr id="227" name="Google Shape;227;p60"/>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28" name="Google Shape;228;p60"/>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1 Title Slide" showMasterSp="0">
  <p:cSld name="Orange_1 Title Slide">
    <p:bg>
      <p:bgPr>
        <a:solidFill>
          <a:srgbClr val="DC5626"/>
        </a:solidFill>
      </p:bgPr>
    </p:bg>
    <p:spTree>
      <p:nvGrpSpPr>
        <p:cNvPr id="229" name="Shape 229"/>
        <p:cNvGrpSpPr/>
        <p:nvPr/>
      </p:nvGrpSpPr>
      <p:grpSpPr>
        <a:xfrm>
          <a:off x="0" y="0"/>
          <a:ext cx="0" cy="0"/>
          <a:chOff x="0" y="0"/>
          <a:chExt cx="0" cy="0"/>
        </a:xfrm>
      </p:grpSpPr>
      <p:sp>
        <p:nvSpPr>
          <p:cNvPr id="230" name="Google Shape;230;p61"/>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231" name="Google Shape;231;p61"/>
          <p:cNvSpPr/>
          <p:nvPr/>
        </p:nvSpPr>
        <p:spPr>
          <a:xfrm>
            <a:off x="154643" y="4461064"/>
            <a:ext cx="8831403" cy="524399"/>
          </a:xfrm>
          <a:prstGeom prst="rect">
            <a:avLst/>
          </a:prstGeom>
          <a:solidFill>
            <a:srgbClr val="FCEDE1"/>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232" name="Google Shape;232;p61"/>
          <p:cNvPicPr preferRelativeResize="0"/>
          <p:nvPr/>
        </p:nvPicPr>
        <p:blipFill rotWithShape="1">
          <a:blip r:embed="rId2">
            <a:alphaModFix/>
          </a:blip>
          <a:srcRect b="0" l="0" r="0" t="0"/>
          <a:stretch/>
        </p:blipFill>
        <p:spPr>
          <a:xfrm>
            <a:off x="4089654" y="2604101"/>
            <a:ext cx="964692" cy="18288"/>
          </a:xfrm>
          <a:prstGeom prst="rect">
            <a:avLst/>
          </a:prstGeom>
          <a:noFill/>
          <a:ln>
            <a:noFill/>
          </a:ln>
        </p:spPr>
      </p:pic>
      <p:sp>
        <p:nvSpPr>
          <p:cNvPr id="233" name="Google Shape;233;p61"/>
          <p:cNvSpPr txBox="1"/>
          <p:nvPr>
            <p:ph type="title"/>
          </p:nvPr>
        </p:nvSpPr>
        <p:spPr>
          <a:xfrm>
            <a:off x="1143000" y="1865028"/>
            <a:ext cx="6858000" cy="767401"/>
          </a:xfrm>
          <a:prstGeom prst="rect">
            <a:avLst/>
          </a:prstGeom>
          <a:noFill/>
          <a:ln>
            <a:noFill/>
          </a:ln>
        </p:spPr>
        <p:txBody>
          <a:bodyPr anchorCtr="1" anchor="b" bIns="34250" lIns="68550" spcFirstLastPara="1" rIns="68550" wrap="square" tIns="34250">
            <a:normAutofit/>
          </a:bodyPr>
          <a:lstStyle>
            <a:lvl1pPr lvl="0" algn="ctr">
              <a:lnSpc>
                <a:spcPct val="90000"/>
              </a:lnSpc>
              <a:spcBef>
                <a:spcPts val="0"/>
              </a:spcBef>
              <a:spcAft>
                <a:spcPts val="0"/>
              </a:spcAft>
              <a:buClr>
                <a:srgbClr val="DC5626"/>
              </a:buClr>
              <a:buSzPts val="4100"/>
              <a:buFont typeface="Calibri"/>
              <a:buNone/>
              <a:defRPr sz="4100">
                <a:solidFill>
                  <a:srgbClr val="DC5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4" name="Google Shape;234;p61"/>
          <p:cNvSpPr txBox="1"/>
          <p:nvPr>
            <p:ph idx="1" type="subTitle"/>
          </p:nvPr>
        </p:nvSpPr>
        <p:spPr>
          <a:xfrm>
            <a:off x="1143000" y="2701530"/>
            <a:ext cx="6858000" cy="1241700"/>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DC5626"/>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pic>
        <p:nvPicPr>
          <p:cNvPr descr="Oregon Department of Education Logo" id="235" name="Google Shape;235;p61"/>
          <p:cNvPicPr preferRelativeResize="0"/>
          <p:nvPr/>
        </p:nvPicPr>
        <p:blipFill rotWithShape="1">
          <a:blip r:embed="rId3">
            <a:alphaModFix/>
          </a:blip>
          <a:srcRect b="0" l="0" r="0" t="0"/>
          <a:stretch/>
        </p:blipFill>
        <p:spPr>
          <a:xfrm>
            <a:off x="3775329" y="160541"/>
            <a:ext cx="1593342" cy="1625346"/>
          </a:xfrm>
          <a:prstGeom prst="rect">
            <a:avLst/>
          </a:prstGeom>
          <a:noFill/>
          <a:ln>
            <a:noFill/>
          </a:ln>
        </p:spPr>
      </p:pic>
      <p:sp>
        <p:nvSpPr>
          <p:cNvPr id="236" name="Google Shape;236;p61"/>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37" name="Google Shape;237;p61"/>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2 Section Header" showMasterSp="0">
  <p:cSld name="Orange_2 Section Header">
    <p:bg>
      <p:bgPr>
        <a:solidFill>
          <a:srgbClr val="DC5626"/>
        </a:solidFill>
      </p:bgPr>
    </p:bg>
    <p:spTree>
      <p:nvGrpSpPr>
        <p:cNvPr id="238" name="Shape 238"/>
        <p:cNvGrpSpPr/>
        <p:nvPr/>
      </p:nvGrpSpPr>
      <p:grpSpPr>
        <a:xfrm>
          <a:off x="0" y="0"/>
          <a:ext cx="0" cy="0"/>
          <a:chOff x="0" y="0"/>
          <a:chExt cx="0" cy="0"/>
        </a:xfrm>
      </p:grpSpPr>
      <p:sp>
        <p:nvSpPr>
          <p:cNvPr id="239" name="Google Shape;239;p62"/>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240" name="Google Shape;240;p62"/>
          <p:cNvSpPr/>
          <p:nvPr/>
        </p:nvSpPr>
        <p:spPr>
          <a:xfrm>
            <a:off x="154643" y="1866564"/>
            <a:ext cx="8831403" cy="1425302"/>
          </a:xfrm>
          <a:prstGeom prst="rect">
            <a:avLst/>
          </a:prstGeom>
          <a:solidFill>
            <a:srgbClr val="FCEDE1"/>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Calibri"/>
              <a:ea typeface="Calibri"/>
              <a:cs typeface="Calibri"/>
              <a:sym typeface="Calibri"/>
            </a:endParaRPr>
          </a:p>
        </p:txBody>
      </p:sp>
      <p:sp>
        <p:nvSpPr>
          <p:cNvPr id="241" name="Google Shape;241;p62"/>
          <p:cNvSpPr txBox="1"/>
          <p:nvPr>
            <p:ph type="title"/>
          </p:nvPr>
        </p:nvSpPr>
        <p:spPr>
          <a:xfrm>
            <a:off x="537886" y="1866564"/>
            <a:ext cx="8088297" cy="1425302"/>
          </a:xfrm>
          <a:prstGeom prst="rect">
            <a:avLst/>
          </a:prstGeom>
          <a:noFill/>
          <a:ln>
            <a:noFill/>
          </a:ln>
        </p:spPr>
        <p:txBody>
          <a:bodyPr anchorCtr="1" anchor="ctr" bIns="34250" lIns="68550" spcFirstLastPara="1" rIns="68550" wrap="square" tIns="34250">
            <a:noAutofit/>
          </a:bodyPr>
          <a:lstStyle>
            <a:lvl1pPr lvl="0" algn="ctr">
              <a:lnSpc>
                <a:spcPct val="90000"/>
              </a:lnSpc>
              <a:spcBef>
                <a:spcPts val="0"/>
              </a:spcBef>
              <a:spcAft>
                <a:spcPts val="0"/>
              </a:spcAft>
              <a:buClr>
                <a:srgbClr val="DC5626"/>
              </a:buClr>
              <a:buSzPts val="5100"/>
              <a:buFont typeface="Calibri"/>
              <a:buNone/>
              <a:defRPr sz="5100">
                <a:solidFill>
                  <a:srgbClr val="DC5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2" name="Google Shape;242;p62"/>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43" name="Google Shape;243;p62"/>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3 Title Bar and Content" showMasterSp="0">
  <p:cSld name="Orange_3 Title Bar and Content">
    <p:bg>
      <p:bgPr>
        <a:solidFill>
          <a:srgbClr val="DC5626"/>
        </a:solidFill>
      </p:bgPr>
    </p:bg>
    <p:spTree>
      <p:nvGrpSpPr>
        <p:cNvPr id="244" name="Shape 244"/>
        <p:cNvGrpSpPr/>
        <p:nvPr/>
      </p:nvGrpSpPr>
      <p:grpSpPr>
        <a:xfrm>
          <a:off x="0" y="0"/>
          <a:ext cx="0" cy="0"/>
          <a:chOff x="0" y="0"/>
          <a:chExt cx="0" cy="0"/>
        </a:xfrm>
      </p:grpSpPr>
      <p:sp>
        <p:nvSpPr>
          <p:cNvPr id="245" name="Google Shape;245;p63"/>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246" name="Google Shape;246;p63"/>
          <p:cNvSpPr/>
          <p:nvPr/>
        </p:nvSpPr>
        <p:spPr>
          <a:xfrm>
            <a:off x="154643" y="161364"/>
            <a:ext cx="8831403" cy="1047902"/>
          </a:xfrm>
          <a:prstGeom prst="rect">
            <a:avLst/>
          </a:prstGeom>
          <a:solidFill>
            <a:srgbClr val="FCEDE1"/>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247" name="Google Shape;247;p63"/>
          <p:cNvSpPr txBox="1"/>
          <p:nvPr>
            <p:ph idx="1" type="body"/>
          </p:nvPr>
        </p:nvSpPr>
        <p:spPr>
          <a:xfrm>
            <a:off x="537877" y="1369222"/>
            <a:ext cx="8088297" cy="3081902"/>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8" name="Google Shape;248;p63"/>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DC5626"/>
              </a:buClr>
              <a:buSzPts val="3300"/>
              <a:buFont typeface="Calibri"/>
              <a:buNone/>
              <a:defRPr>
                <a:solidFill>
                  <a:srgbClr val="DC5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9" name="Google Shape;249;p63"/>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50" name="Google Shape;250;p63"/>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type="obj">
  <p:cSld name="OBJECT">
    <p:spTree>
      <p:nvGrpSpPr>
        <p:cNvPr id="34" name="Shape 34"/>
        <p:cNvGrpSpPr/>
        <p:nvPr/>
      </p:nvGrpSpPr>
      <p:grpSpPr>
        <a:xfrm>
          <a:off x="0" y="0"/>
          <a:ext cx="0" cy="0"/>
          <a:chOff x="0" y="0"/>
          <a:chExt cx="0" cy="0"/>
        </a:xfrm>
      </p:grpSpPr>
      <p:sp>
        <p:nvSpPr>
          <p:cNvPr id="35" name="Google Shape;35;p28"/>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4 Content with Caption" showMasterSp="0">
  <p:cSld name="Orange_4 Content with Caption">
    <p:bg>
      <p:bgPr>
        <a:solidFill>
          <a:srgbClr val="DC5626"/>
        </a:solidFill>
      </p:bgPr>
    </p:bg>
    <p:spTree>
      <p:nvGrpSpPr>
        <p:cNvPr id="251" name="Shape 251"/>
        <p:cNvGrpSpPr/>
        <p:nvPr/>
      </p:nvGrpSpPr>
      <p:grpSpPr>
        <a:xfrm>
          <a:off x="0" y="0"/>
          <a:ext cx="0" cy="0"/>
          <a:chOff x="0" y="0"/>
          <a:chExt cx="0" cy="0"/>
        </a:xfrm>
      </p:grpSpPr>
      <p:sp>
        <p:nvSpPr>
          <p:cNvPr id="252" name="Google Shape;252;p64"/>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253" name="Google Shape;253;p64"/>
          <p:cNvSpPr/>
          <p:nvPr/>
        </p:nvSpPr>
        <p:spPr>
          <a:xfrm>
            <a:off x="154643" y="161364"/>
            <a:ext cx="3547798" cy="4823999"/>
          </a:xfrm>
          <a:prstGeom prst="rect">
            <a:avLst/>
          </a:prstGeom>
          <a:solidFill>
            <a:srgbClr val="FCEDE1"/>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254" name="Google Shape;254;p64"/>
          <p:cNvSpPr txBox="1"/>
          <p:nvPr>
            <p:ph type="title"/>
          </p:nvPr>
        </p:nvSpPr>
        <p:spPr>
          <a:xfrm>
            <a:off x="537886" y="584731"/>
            <a:ext cx="2949004" cy="1900498"/>
          </a:xfrm>
          <a:prstGeom prst="rect">
            <a:avLst/>
          </a:prstGeom>
          <a:noFill/>
          <a:ln>
            <a:noFill/>
          </a:ln>
        </p:spPr>
        <p:txBody>
          <a:bodyPr anchorCtr="0" anchor="t" bIns="34250" lIns="68550" spcFirstLastPara="1" rIns="68550" wrap="square" tIns="34250">
            <a:normAutofit/>
          </a:bodyPr>
          <a:lstStyle>
            <a:lvl1pPr lvl="0" algn="l">
              <a:lnSpc>
                <a:spcPct val="90000"/>
              </a:lnSpc>
              <a:spcBef>
                <a:spcPts val="0"/>
              </a:spcBef>
              <a:spcAft>
                <a:spcPts val="0"/>
              </a:spcAft>
              <a:buClr>
                <a:srgbClr val="DC5626"/>
              </a:buClr>
              <a:buSzPts val="3300"/>
              <a:buFont typeface="Calibri"/>
              <a:buNone/>
              <a:defRPr>
                <a:solidFill>
                  <a:srgbClr val="DC5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5" name="Google Shape;255;p64"/>
          <p:cNvSpPr txBox="1"/>
          <p:nvPr>
            <p:ph idx="1" type="body"/>
          </p:nvPr>
        </p:nvSpPr>
        <p:spPr>
          <a:xfrm>
            <a:off x="3887388" y="584731"/>
            <a:ext cx="4629003" cy="3811200"/>
          </a:xfrm>
          <a:prstGeom prst="rect">
            <a:avLst/>
          </a:prstGeom>
          <a:noFill/>
          <a:ln>
            <a:noFill/>
          </a:ln>
        </p:spPr>
        <p:txBody>
          <a:bodyPr anchorCtr="0" anchor="t" bIns="34250" lIns="68550" spcFirstLastPara="1" rIns="68550" wrap="square" tIns="34250">
            <a:normAutofit/>
          </a:bodyPr>
          <a:lstStyle>
            <a:lvl1pPr indent="-342900" lvl="0" marL="457200" algn="l">
              <a:lnSpc>
                <a:spcPct val="90000"/>
              </a:lnSpc>
              <a:spcBef>
                <a:spcPts val="800"/>
              </a:spcBef>
              <a:spcAft>
                <a:spcPts val="0"/>
              </a:spcAft>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6" name="Google Shape;256;p64"/>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57" name="Google Shape;257;p64"/>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5 Title and Content">
  <p:cSld name="Orange_5 Title and Content">
    <p:bg>
      <p:bgPr>
        <a:solidFill>
          <a:srgbClr val="DC5626"/>
        </a:solidFill>
      </p:bgPr>
    </p:bg>
    <p:spTree>
      <p:nvGrpSpPr>
        <p:cNvPr id="258" name="Shape 258"/>
        <p:cNvGrpSpPr/>
        <p:nvPr/>
      </p:nvGrpSpPr>
      <p:grpSpPr>
        <a:xfrm>
          <a:off x="0" y="0"/>
          <a:ext cx="0" cy="0"/>
          <a:chOff x="0" y="0"/>
          <a:chExt cx="0" cy="0"/>
        </a:xfrm>
      </p:grpSpPr>
      <p:sp>
        <p:nvSpPr>
          <p:cNvPr id="259" name="Google Shape;259;p65"/>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60" name="Google Shape;260;p65"/>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6 Two Content">
  <p:cSld name="Orange_6 Two Content">
    <p:bg>
      <p:bgPr>
        <a:solidFill>
          <a:srgbClr val="DC5626"/>
        </a:solidFill>
      </p:bgPr>
    </p:bg>
    <p:spTree>
      <p:nvGrpSpPr>
        <p:cNvPr id="261" name="Shape 261"/>
        <p:cNvGrpSpPr/>
        <p:nvPr/>
      </p:nvGrpSpPr>
      <p:grpSpPr>
        <a:xfrm>
          <a:off x="0" y="0"/>
          <a:ext cx="0" cy="0"/>
          <a:chOff x="0" y="0"/>
          <a:chExt cx="0" cy="0"/>
        </a:xfrm>
      </p:grpSpPr>
      <p:sp>
        <p:nvSpPr>
          <p:cNvPr id="262" name="Google Shape;262;p66"/>
          <p:cNvSpPr txBox="1"/>
          <p:nvPr>
            <p:ph idx="1" type="body"/>
          </p:nvPr>
        </p:nvSpPr>
        <p:spPr>
          <a:xfrm>
            <a:off x="4629150" y="1369222"/>
            <a:ext cx="3997199" cy="3079498"/>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3" name="Google Shape;263;p66"/>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64" name="Google Shape;264;p66"/>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7 Comparison">
  <p:cSld name="Orange_7 Comparison">
    <p:bg>
      <p:bgPr>
        <a:solidFill>
          <a:srgbClr val="DC5626"/>
        </a:solidFill>
      </p:bgPr>
    </p:bg>
    <p:spTree>
      <p:nvGrpSpPr>
        <p:cNvPr id="265" name="Shape 265"/>
        <p:cNvGrpSpPr/>
        <p:nvPr/>
      </p:nvGrpSpPr>
      <p:grpSpPr>
        <a:xfrm>
          <a:off x="0" y="0"/>
          <a:ext cx="0" cy="0"/>
          <a:chOff x="0" y="0"/>
          <a:chExt cx="0" cy="0"/>
        </a:xfrm>
      </p:grpSpPr>
      <p:sp>
        <p:nvSpPr>
          <p:cNvPr id="266" name="Google Shape;266;p67"/>
          <p:cNvSpPr txBox="1"/>
          <p:nvPr>
            <p:ph idx="1" type="body"/>
          </p:nvPr>
        </p:nvSpPr>
        <p:spPr>
          <a:xfrm>
            <a:off x="4629150" y="1260875"/>
            <a:ext cx="3997199" cy="617997"/>
          </a:xfrm>
          <a:prstGeom prst="rect">
            <a:avLst/>
          </a:prstGeom>
          <a:noFill/>
          <a:ln>
            <a:noFill/>
          </a:ln>
        </p:spPr>
        <p:txBody>
          <a:bodyPr anchorCtr="0" anchor="t" bIns="34250" lIns="68550" spcFirstLastPara="1" rIns="68550" wrap="square" tIns="34250">
            <a:normAutofit/>
          </a:bodyPr>
          <a:lstStyle>
            <a:lvl1pPr indent="-228600" lvl="0" marL="457200" algn="l">
              <a:lnSpc>
                <a:spcPct val="90000"/>
              </a:lnSpc>
              <a:spcBef>
                <a:spcPts val="800"/>
              </a:spcBef>
              <a:spcAft>
                <a:spcPts val="0"/>
              </a:spcAft>
              <a:buSzPts val="1800"/>
              <a:buNone/>
              <a:defRPr sz="2400">
                <a:solidFill>
                  <a:srgbClr val="DC5626"/>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7" name="Google Shape;267;p67"/>
          <p:cNvSpPr txBox="1"/>
          <p:nvPr>
            <p:ph idx="2" type="body"/>
          </p:nvPr>
        </p:nvSpPr>
        <p:spPr>
          <a:xfrm>
            <a:off x="4629150" y="1878808"/>
            <a:ext cx="3997199" cy="25758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8" name="Google Shape;268;p67"/>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DC5626"/>
              </a:buClr>
              <a:buSzPts val="2400"/>
              <a:buFont typeface="Calibri"/>
              <a:buNone/>
              <a:defRPr sz="2400">
                <a:solidFill>
                  <a:srgbClr val="DC5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9" name="Google Shape;269;p67"/>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70" name="Google Shape;270;p67"/>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8 Title Only" showMasterSp="0">
  <p:cSld name="Orange_8 Title Only">
    <p:bg>
      <p:bgPr>
        <a:solidFill>
          <a:srgbClr val="DC5626"/>
        </a:solidFill>
      </p:bgPr>
    </p:bg>
    <p:spTree>
      <p:nvGrpSpPr>
        <p:cNvPr id="271" name="Shape 271"/>
        <p:cNvGrpSpPr/>
        <p:nvPr/>
      </p:nvGrpSpPr>
      <p:grpSpPr>
        <a:xfrm>
          <a:off x="0" y="0"/>
          <a:ext cx="0" cy="0"/>
          <a:chOff x="0" y="0"/>
          <a:chExt cx="0" cy="0"/>
        </a:xfrm>
      </p:grpSpPr>
      <p:sp>
        <p:nvSpPr>
          <p:cNvPr id="272" name="Google Shape;272;p68"/>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273" name="Google Shape;273;p68"/>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DC5626"/>
              </a:buClr>
              <a:buSzPts val="3300"/>
              <a:buFont typeface="Calibri"/>
              <a:buNone/>
              <a:defRPr>
                <a:solidFill>
                  <a:srgbClr val="DC5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4" name="Google Shape;274;p68"/>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75" name="Google Shape;275;p68"/>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9 Blank" showMasterSp="0">
  <p:cSld name="Orange_9 Blank">
    <p:bg>
      <p:bgPr>
        <a:solidFill>
          <a:srgbClr val="DC5626"/>
        </a:solidFill>
      </p:bgPr>
    </p:bg>
    <p:spTree>
      <p:nvGrpSpPr>
        <p:cNvPr id="276" name="Shape 276"/>
        <p:cNvGrpSpPr/>
        <p:nvPr/>
      </p:nvGrpSpPr>
      <p:grpSpPr>
        <a:xfrm>
          <a:off x="0" y="0"/>
          <a:ext cx="0" cy="0"/>
          <a:chOff x="0" y="0"/>
          <a:chExt cx="0" cy="0"/>
        </a:xfrm>
      </p:grpSpPr>
      <p:sp>
        <p:nvSpPr>
          <p:cNvPr id="277" name="Google Shape;277;p69"/>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FFFFFF"/>
              </a:buClr>
              <a:buSzPts val="1400"/>
              <a:buFont typeface="Calibri"/>
              <a:buNone/>
            </a:pPr>
            <a:r>
              <a:rPr b="0" i="0" lang="en-US" sz="1400" u="none" cap="none" strike="noStrike">
                <a:solidFill>
                  <a:srgbClr val="FFFFFF"/>
                </a:solidFill>
                <a:latin typeface="Calibri"/>
                <a:ea typeface="Calibri"/>
                <a:cs typeface="Calibri"/>
                <a:sym typeface="Calibri"/>
              </a:rPr>
              <a:t>v</a:t>
            </a:r>
            <a:endParaRPr b="0" i="0" sz="1100" u="none" cap="none" strike="noStrike">
              <a:solidFill>
                <a:srgbClr val="000000"/>
              </a:solidFill>
              <a:latin typeface="Arial"/>
              <a:ea typeface="Arial"/>
              <a:cs typeface="Arial"/>
              <a:sym typeface="Arial"/>
            </a:endParaRPr>
          </a:p>
        </p:txBody>
      </p:sp>
      <p:sp>
        <p:nvSpPr>
          <p:cNvPr id="278" name="Google Shape;278;p69"/>
          <p:cNvSpPr txBox="1"/>
          <p:nvPr>
            <p:ph idx="1" type="body"/>
          </p:nvPr>
        </p:nvSpPr>
        <p:spPr>
          <a:xfrm>
            <a:off x="537877" y="494964"/>
            <a:ext cx="8088297" cy="40491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9" name="Google Shape;279;p69"/>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80" name="Google Shape;280;p69"/>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10 Large Type" showMasterSp="0">
  <p:cSld name="Orange_10 Large Type">
    <p:bg>
      <p:bgPr>
        <a:solidFill>
          <a:srgbClr val="DC5626"/>
        </a:solidFill>
      </p:bgPr>
    </p:bg>
    <p:spTree>
      <p:nvGrpSpPr>
        <p:cNvPr id="281" name="Shape 281"/>
        <p:cNvGrpSpPr/>
        <p:nvPr/>
      </p:nvGrpSpPr>
      <p:grpSpPr>
        <a:xfrm>
          <a:off x="0" y="0"/>
          <a:ext cx="0" cy="0"/>
          <a:chOff x="0" y="0"/>
          <a:chExt cx="0" cy="0"/>
        </a:xfrm>
      </p:grpSpPr>
      <p:sp>
        <p:nvSpPr>
          <p:cNvPr id="282" name="Google Shape;282;p70"/>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283" name="Google Shape;283;p70"/>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284" name="Google Shape;284;p70"/>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DC5626"/>
              </a:buClr>
              <a:buSzPts val="9000"/>
              <a:buFont typeface="Calibri"/>
              <a:buNone/>
              <a:defRPr sz="9000">
                <a:solidFill>
                  <a:srgbClr val="DC5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5" name="Google Shape;285;p70"/>
          <p:cNvSpPr txBox="1"/>
          <p:nvPr>
            <p:ph idx="1" type="subTitle"/>
          </p:nvPr>
        </p:nvSpPr>
        <p:spPr>
          <a:xfrm>
            <a:off x="1143000" y="3002386"/>
            <a:ext cx="6858000" cy="660599"/>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DC5626"/>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286" name="Google Shape;286;p70"/>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
        <p:nvSpPr>
          <p:cNvPr id="287" name="Google Shape;287;p70"/>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11 Follow Us" showMasterSp="0">
  <p:cSld name="Orange_11 Follow Us">
    <p:bg>
      <p:bgPr>
        <a:solidFill>
          <a:srgbClr val="DC5626"/>
        </a:solidFill>
      </p:bgPr>
    </p:bg>
    <p:spTree>
      <p:nvGrpSpPr>
        <p:cNvPr id="288" name="Shape 288"/>
        <p:cNvGrpSpPr/>
        <p:nvPr/>
      </p:nvGrpSpPr>
      <p:grpSpPr>
        <a:xfrm>
          <a:off x="0" y="0"/>
          <a:ext cx="0" cy="0"/>
          <a:chOff x="0" y="0"/>
          <a:chExt cx="0" cy="0"/>
        </a:xfrm>
      </p:grpSpPr>
      <p:sp>
        <p:nvSpPr>
          <p:cNvPr id="289" name="Google Shape;289;p71"/>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290" name="Google Shape;290;p71"/>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291" name="Google Shape;291;p71"/>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DC5626"/>
              </a:buClr>
              <a:buSzPts val="9000"/>
              <a:buFont typeface="Calibri"/>
              <a:buNone/>
              <a:defRPr sz="9000">
                <a:solidFill>
                  <a:srgbClr val="DC5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Twitter icon" id="292" name="Google Shape;292;p71"/>
          <p:cNvPicPr preferRelativeResize="0"/>
          <p:nvPr/>
        </p:nvPicPr>
        <p:blipFill rotWithShape="1">
          <a:blip r:embed="rId3">
            <a:alphaModFix/>
          </a:blip>
          <a:srcRect b="0" l="0" r="0" t="0"/>
          <a:stretch/>
        </p:blipFill>
        <p:spPr>
          <a:xfrm>
            <a:off x="2038718" y="3032552"/>
            <a:ext cx="375032" cy="375032"/>
          </a:xfrm>
          <a:prstGeom prst="rect">
            <a:avLst/>
          </a:prstGeom>
          <a:noFill/>
          <a:ln>
            <a:noFill/>
          </a:ln>
        </p:spPr>
      </p:pic>
      <p:pic>
        <p:nvPicPr>
          <p:cNvPr descr="Facebook icon" id="293" name="Google Shape;293;p71"/>
          <p:cNvPicPr preferRelativeResize="0"/>
          <p:nvPr/>
        </p:nvPicPr>
        <p:blipFill rotWithShape="1">
          <a:blip r:embed="rId4">
            <a:alphaModFix/>
          </a:blip>
          <a:srcRect b="0" l="0" r="0" t="0"/>
          <a:stretch/>
        </p:blipFill>
        <p:spPr>
          <a:xfrm>
            <a:off x="6768717" y="3032552"/>
            <a:ext cx="375032" cy="375032"/>
          </a:xfrm>
          <a:prstGeom prst="rect">
            <a:avLst/>
          </a:prstGeom>
          <a:noFill/>
          <a:ln>
            <a:noFill/>
          </a:ln>
        </p:spPr>
      </p:pic>
      <p:sp>
        <p:nvSpPr>
          <p:cNvPr id="294" name="Google Shape;294;p71"/>
          <p:cNvSpPr txBox="1"/>
          <p:nvPr/>
        </p:nvSpPr>
        <p:spPr>
          <a:xfrm>
            <a:off x="2038718" y="3032552"/>
            <a:ext cx="5105104" cy="346200"/>
          </a:xfrm>
          <a:prstGeom prst="rect">
            <a:avLst/>
          </a:prstGeom>
          <a:noFill/>
          <a:ln>
            <a:noFill/>
          </a:ln>
        </p:spPr>
        <p:txBody>
          <a:bodyPr anchorCtr="1" anchor="t" bIns="34250" lIns="68550" spcFirstLastPara="1" rIns="68550" wrap="square" tIns="34250">
            <a:spAutoFit/>
          </a:bodyPr>
          <a:lstStyle/>
          <a:p>
            <a:pPr indent="0" lvl="0" marL="0" marR="0" rtl="0" algn="ctr">
              <a:lnSpc>
                <a:spcPct val="100000"/>
              </a:lnSpc>
              <a:spcBef>
                <a:spcPts val="0"/>
              </a:spcBef>
              <a:spcAft>
                <a:spcPts val="0"/>
              </a:spcAft>
              <a:buClr>
                <a:srgbClr val="006CAD"/>
              </a:buClr>
              <a:buSzPts val="1800"/>
              <a:buFont typeface="Calibri"/>
              <a:buNone/>
            </a:pPr>
            <a:r>
              <a:rPr b="0" i="0" lang="en-US" sz="1800" u="none" cap="none" strike="noStrike">
                <a:solidFill>
                  <a:srgbClr val="006CAD"/>
                </a:solidFill>
                <a:latin typeface="Calibri"/>
                <a:ea typeface="Calibri"/>
                <a:cs typeface="Calibri"/>
                <a:sym typeface="Calibri"/>
              </a:rPr>
              <a:t>twitter.com/ORDeptEd | fb.com/ORDeptEd</a:t>
            </a:r>
            <a:endParaRPr/>
          </a:p>
        </p:txBody>
      </p:sp>
      <p:sp>
        <p:nvSpPr>
          <p:cNvPr id="295" name="Google Shape;295;p71"/>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296" name="Google Shape;296;p71"/>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1 Title Slide" showMasterSp="0">
  <p:cSld name="Red_1 Title Slide">
    <p:bg>
      <p:bgPr>
        <a:solidFill>
          <a:srgbClr val="9F2065"/>
        </a:solidFill>
      </p:bgPr>
    </p:bg>
    <p:spTree>
      <p:nvGrpSpPr>
        <p:cNvPr id="297" name="Shape 297"/>
        <p:cNvGrpSpPr/>
        <p:nvPr/>
      </p:nvGrpSpPr>
      <p:grpSpPr>
        <a:xfrm>
          <a:off x="0" y="0"/>
          <a:ext cx="0" cy="0"/>
          <a:chOff x="0" y="0"/>
          <a:chExt cx="0" cy="0"/>
        </a:xfrm>
      </p:grpSpPr>
      <p:sp>
        <p:nvSpPr>
          <p:cNvPr id="298" name="Google Shape;298;p72"/>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299" name="Google Shape;299;p72"/>
          <p:cNvSpPr/>
          <p:nvPr/>
        </p:nvSpPr>
        <p:spPr>
          <a:xfrm>
            <a:off x="154643" y="4461064"/>
            <a:ext cx="8831403" cy="524399"/>
          </a:xfrm>
          <a:prstGeom prst="rect">
            <a:avLst/>
          </a:prstGeom>
          <a:solidFill>
            <a:srgbClr val="FCF4F8"/>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300" name="Google Shape;300;p72"/>
          <p:cNvPicPr preferRelativeResize="0"/>
          <p:nvPr/>
        </p:nvPicPr>
        <p:blipFill rotWithShape="1">
          <a:blip r:embed="rId2">
            <a:alphaModFix/>
          </a:blip>
          <a:srcRect b="0" l="0" r="0" t="0"/>
          <a:stretch/>
        </p:blipFill>
        <p:spPr>
          <a:xfrm>
            <a:off x="4089654" y="2604101"/>
            <a:ext cx="964692" cy="18288"/>
          </a:xfrm>
          <a:prstGeom prst="rect">
            <a:avLst/>
          </a:prstGeom>
          <a:noFill/>
          <a:ln>
            <a:noFill/>
          </a:ln>
        </p:spPr>
      </p:pic>
      <p:sp>
        <p:nvSpPr>
          <p:cNvPr id="301" name="Google Shape;301;p72"/>
          <p:cNvSpPr txBox="1"/>
          <p:nvPr>
            <p:ph type="title"/>
          </p:nvPr>
        </p:nvSpPr>
        <p:spPr>
          <a:xfrm>
            <a:off x="1143000" y="1865028"/>
            <a:ext cx="6858000" cy="767401"/>
          </a:xfrm>
          <a:prstGeom prst="rect">
            <a:avLst/>
          </a:prstGeom>
          <a:noFill/>
          <a:ln>
            <a:noFill/>
          </a:ln>
        </p:spPr>
        <p:txBody>
          <a:bodyPr anchorCtr="1" anchor="b" bIns="34250" lIns="68550" spcFirstLastPara="1" rIns="68550" wrap="square" tIns="34250">
            <a:normAutofit/>
          </a:bodyPr>
          <a:lstStyle>
            <a:lvl1pPr lvl="0" algn="ctr">
              <a:lnSpc>
                <a:spcPct val="90000"/>
              </a:lnSpc>
              <a:spcBef>
                <a:spcPts val="0"/>
              </a:spcBef>
              <a:spcAft>
                <a:spcPts val="0"/>
              </a:spcAft>
              <a:buClr>
                <a:srgbClr val="9F2065"/>
              </a:buClr>
              <a:buSzPts val="4100"/>
              <a:buFont typeface="Calibri"/>
              <a:buNone/>
              <a:defRPr sz="4100">
                <a:solidFill>
                  <a:srgbClr val="9F206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2" name="Google Shape;302;p72"/>
          <p:cNvSpPr txBox="1"/>
          <p:nvPr>
            <p:ph idx="1" type="subTitle"/>
          </p:nvPr>
        </p:nvSpPr>
        <p:spPr>
          <a:xfrm>
            <a:off x="1143000" y="2701530"/>
            <a:ext cx="6858000" cy="1241700"/>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9F2065"/>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pic>
        <p:nvPicPr>
          <p:cNvPr descr="Oregon Department of Education Logo" id="303" name="Google Shape;303;p72"/>
          <p:cNvPicPr preferRelativeResize="0"/>
          <p:nvPr/>
        </p:nvPicPr>
        <p:blipFill rotWithShape="1">
          <a:blip r:embed="rId3">
            <a:alphaModFix/>
          </a:blip>
          <a:srcRect b="0" l="0" r="0" t="0"/>
          <a:stretch/>
        </p:blipFill>
        <p:spPr>
          <a:xfrm>
            <a:off x="3775329" y="160541"/>
            <a:ext cx="1593342" cy="1625346"/>
          </a:xfrm>
          <a:prstGeom prst="rect">
            <a:avLst/>
          </a:prstGeom>
          <a:noFill/>
          <a:ln>
            <a:noFill/>
          </a:ln>
        </p:spPr>
      </p:pic>
      <p:sp>
        <p:nvSpPr>
          <p:cNvPr id="304" name="Google Shape;304;p72"/>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05" name="Google Shape;305;p72"/>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2 Section Header" showMasterSp="0">
  <p:cSld name="Red_2 Section Header">
    <p:bg>
      <p:bgPr>
        <a:solidFill>
          <a:srgbClr val="9F2065"/>
        </a:solidFill>
      </p:bgPr>
    </p:bg>
    <p:spTree>
      <p:nvGrpSpPr>
        <p:cNvPr id="306" name="Shape 306"/>
        <p:cNvGrpSpPr/>
        <p:nvPr/>
      </p:nvGrpSpPr>
      <p:grpSpPr>
        <a:xfrm>
          <a:off x="0" y="0"/>
          <a:ext cx="0" cy="0"/>
          <a:chOff x="0" y="0"/>
          <a:chExt cx="0" cy="0"/>
        </a:xfrm>
      </p:grpSpPr>
      <p:sp>
        <p:nvSpPr>
          <p:cNvPr id="307" name="Google Shape;307;p73"/>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08" name="Google Shape;308;p73"/>
          <p:cNvSpPr/>
          <p:nvPr/>
        </p:nvSpPr>
        <p:spPr>
          <a:xfrm>
            <a:off x="154643" y="1866564"/>
            <a:ext cx="8831403" cy="1425302"/>
          </a:xfrm>
          <a:prstGeom prst="rect">
            <a:avLst/>
          </a:prstGeom>
          <a:solidFill>
            <a:srgbClr val="FCF4F8"/>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Calibri"/>
              <a:ea typeface="Calibri"/>
              <a:cs typeface="Calibri"/>
              <a:sym typeface="Calibri"/>
            </a:endParaRPr>
          </a:p>
        </p:txBody>
      </p:sp>
      <p:sp>
        <p:nvSpPr>
          <p:cNvPr id="309" name="Google Shape;309;p73"/>
          <p:cNvSpPr txBox="1"/>
          <p:nvPr>
            <p:ph type="title"/>
          </p:nvPr>
        </p:nvSpPr>
        <p:spPr>
          <a:xfrm>
            <a:off x="537886" y="1866564"/>
            <a:ext cx="8088297" cy="1425302"/>
          </a:xfrm>
          <a:prstGeom prst="rect">
            <a:avLst/>
          </a:prstGeom>
          <a:noFill/>
          <a:ln>
            <a:noFill/>
          </a:ln>
        </p:spPr>
        <p:txBody>
          <a:bodyPr anchorCtr="1" anchor="ctr" bIns="34250" lIns="68550" spcFirstLastPara="1" rIns="68550" wrap="square" tIns="34250">
            <a:noAutofit/>
          </a:bodyPr>
          <a:lstStyle>
            <a:lvl1pPr lvl="0" algn="ctr">
              <a:lnSpc>
                <a:spcPct val="90000"/>
              </a:lnSpc>
              <a:spcBef>
                <a:spcPts val="0"/>
              </a:spcBef>
              <a:spcAft>
                <a:spcPts val="0"/>
              </a:spcAft>
              <a:buClr>
                <a:srgbClr val="9F2065"/>
              </a:buClr>
              <a:buSzPts val="5100"/>
              <a:buFont typeface="Calibri"/>
              <a:buNone/>
              <a:defRPr sz="5100">
                <a:solidFill>
                  <a:srgbClr val="9F206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0" name="Google Shape;310;p73"/>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11" name="Google Shape;311;p73"/>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2 Section Header" showMasterSp="0">
  <p:cSld name="Teal_2 Section Header">
    <p:bg>
      <p:bgPr>
        <a:solidFill>
          <a:srgbClr val="00A8A5"/>
        </a:solidFill>
      </p:bgPr>
    </p:bg>
    <p:spTree>
      <p:nvGrpSpPr>
        <p:cNvPr id="36" name="Shape 36"/>
        <p:cNvGrpSpPr/>
        <p:nvPr/>
      </p:nvGrpSpPr>
      <p:grpSpPr>
        <a:xfrm>
          <a:off x="0" y="0"/>
          <a:ext cx="0" cy="0"/>
          <a:chOff x="0" y="0"/>
          <a:chExt cx="0" cy="0"/>
        </a:xfrm>
      </p:grpSpPr>
      <p:sp>
        <p:nvSpPr>
          <p:cNvPr id="37" name="Google Shape;37;p29"/>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8" name="Google Shape;38;p29"/>
          <p:cNvSpPr/>
          <p:nvPr/>
        </p:nvSpPr>
        <p:spPr>
          <a:xfrm>
            <a:off x="154643" y="1866564"/>
            <a:ext cx="8831403" cy="1425302"/>
          </a:xfrm>
          <a:prstGeom prst="rect">
            <a:avLst/>
          </a:prstGeom>
          <a:solidFill>
            <a:srgbClr val="E7F5F3"/>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Calibri"/>
              <a:ea typeface="Calibri"/>
              <a:cs typeface="Calibri"/>
              <a:sym typeface="Calibri"/>
            </a:endParaRPr>
          </a:p>
        </p:txBody>
      </p:sp>
      <p:sp>
        <p:nvSpPr>
          <p:cNvPr id="39" name="Google Shape;39;p29"/>
          <p:cNvSpPr txBox="1"/>
          <p:nvPr>
            <p:ph type="title"/>
          </p:nvPr>
        </p:nvSpPr>
        <p:spPr>
          <a:xfrm>
            <a:off x="537886" y="1866564"/>
            <a:ext cx="8088297" cy="1425302"/>
          </a:xfrm>
          <a:prstGeom prst="rect">
            <a:avLst/>
          </a:prstGeom>
          <a:noFill/>
          <a:ln>
            <a:noFill/>
          </a:ln>
        </p:spPr>
        <p:txBody>
          <a:bodyPr anchorCtr="1" anchor="ctr" bIns="34250" lIns="68550" spcFirstLastPara="1" rIns="68550" wrap="square" tIns="34250">
            <a:noAutofit/>
          </a:bodyPr>
          <a:lstStyle>
            <a:lvl1pPr lvl="0" algn="ctr">
              <a:lnSpc>
                <a:spcPct val="90000"/>
              </a:lnSpc>
              <a:spcBef>
                <a:spcPts val="0"/>
              </a:spcBef>
              <a:spcAft>
                <a:spcPts val="0"/>
              </a:spcAft>
              <a:buClr>
                <a:srgbClr val="00A8A5"/>
              </a:buClr>
              <a:buSzPts val="5100"/>
              <a:buFont typeface="Calibri"/>
              <a:buNone/>
              <a:defRPr sz="5100">
                <a:solidFill>
                  <a:srgbClr val="00A8A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29"/>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3 Title Bar and Content" showMasterSp="0">
  <p:cSld name="Red_3 Title Bar and Content">
    <p:bg>
      <p:bgPr>
        <a:solidFill>
          <a:srgbClr val="9F2065"/>
        </a:solidFill>
      </p:bgPr>
    </p:bg>
    <p:spTree>
      <p:nvGrpSpPr>
        <p:cNvPr id="312" name="Shape 312"/>
        <p:cNvGrpSpPr/>
        <p:nvPr/>
      </p:nvGrpSpPr>
      <p:grpSpPr>
        <a:xfrm>
          <a:off x="0" y="0"/>
          <a:ext cx="0" cy="0"/>
          <a:chOff x="0" y="0"/>
          <a:chExt cx="0" cy="0"/>
        </a:xfrm>
      </p:grpSpPr>
      <p:sp>
        <p:nvSpPr>
          <p:cNvPr id="313" name="Google Shape;313;p74"/>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14" name="Google Shape;314;p74"/>
          <p:cNvSpPr/>
          <p:nvPr/>
        </p:nvSpPr>
        <p:spPr>
          <a:xfrm>
            <a:off x="154643" y="161364"/>
            <a:ext cx="8831403" cy="1047902"/>
          </a:xfrm>
          <a:prstGeom prst="rect">
            <a:avLst/>
          </a:prstGeom>
          <a:solidFill>
            <a:srgbClr val="FCF4F8"/>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15" name="Google Shape;315;p74"/>
          <p:cNvSpPr txBox="1"/>
          <p:nvPr>
            <p:ph idx="1" type="body"/>
          </p:nvPr>
        </p:nvSpPr>
        <p:spPr>
          <a:xfrm>
            <a:off x="537877" y="1369222"/>
            <a:ext cx="8088297" cy="3081902"/>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6" name="Google Shape;316;p74"/>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9F2065"/>
              </a:buClr>
              <a:buSzPts val="3300"/>
              <a:buFont typeface="Calibri"/>
              <a:buNone/>
              <a:defRPr>
                <a:solidFill>
                  <a:srgbClr val="9F206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7" name="Google Shape;317;p74"/>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18" name="Google Shape;318;p74"/>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4 Content with Caption" showMasterSp="0">
  <p:cSld name="Red_4 Content with Caption">
    <p:bg>
      <p:bgPr>
        <a:solidFill>
          <a:srgbClr val="9F2065"/>
        </a:solidFill>
      </p:bgPr>
    </p:bg>
    <p:spTree>
      <p:nvGrpSpPr>
        <p:cNvPr id="319" name="Shape 319"/>
        <p:cNvGrpSpPr/>
        <p:nvPr/>
      </p:nvGrpSpPr>
      <p:grpSpPr>
        <a:xfrm>
          <a:off x="0" y="0"/>
          <a:ext cx="0" cy="0"/>
          <a:chOff x="0" y="0"/>
          <a:chExt cx="0" cy="0"/>
        </a:xfrm>
      </p:grpSpPr>
      <p:sp>
        <p:nvSpPr>
          <p:cNvPr id="320" name="Google Shape;320;p75"/>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21" name="Google Shape;321;p75"/>
          <p:cNvSpPr/>
          <p:nvPr/>
        </p:nvSpPr>
        <p:spPr>
          <a:xfrm>
            <a:off x="154643" y="161364"/>
            <a:ext cx="3547798" cy="4823999"/>
          </a:xfrm>
          <a:prstGeom prst="rect">
            <a:avLst/>
          </a:prstGeom>
          <a:solidFill>
            <a:srgbClr val="FCF4F8"/>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22" name="Google Shape;322;p75"/>
          <p:cNvSpPr txBox="1"/>
          <p:nvPr>
            <p:ph type="title"/>
          </p:nvPr>
        </p:nvSpPr>
        <p:spPr>
          <a:xfrm>
            <a:off x="537886" y="584731"/>
            <a:ext cx="2949004" cy="1897498"/>
          </a:xfrm>
          <a:prstGeom prst="rect">
            <a:avLst/>
          </a:prstGeom>
          <a:noFill/>
          <a:ln>
            <a:noFill/>
          </a:ln>
        </p:spPr>
        <p:txBody>
          <a:bodyPr anchorCtr="0" anchor="t" bIns="34250" lIns="68550" spcFirstLastPara="1" rIns="68550" wrap="square" tIns="34250">
            <a:normAutofit/>
          </a:bodyPr>
          <a:lstStyle>
            <a:lvl1pPr lvl="0" algn="l">
              <a:lnSpc>
                <a:spcPct val="90000"/>
              </a:lnSpc>
              <a:spcBef>
                <a:spcPts val="0"/>
              </a:spcBef>
              <a:spcAft>
                <a:spcPts val="0"/>
              </a:spcAft>
              <a:buClr>
                <a:srgbClr val="9F2065"/>
              </a:buClr>
              <a:buSzPts val="3300"/>
              <a:buFont typeface="Calibri"/>
              <a:buNone/>
              <a:defRPr>
                <a:solidFill>
                  <a:srgbClr val="9F206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3" name="Google Shape;323;p75"/>
          <p:cNvSpPr txBox="1"/>
          <p:nvPr>
            <p:ph idx="1" type="body"/>
          </p:nvPr>
        </p:nvSpPr>
        <p:spPr>
          <a:xfrm>
            <a:off x="3887388" y="584731"/>
            <a:ext cx="4629003" cy="3811200"/>
          </a:xfrm>
          <a:prstGeom prst="rect">
            <a:avLst/>
          </a:prstGeom>
          <a:noFill/>
          <a:ln>
            <a:noFill/>
          </a:ln>
        </p:spPr>
        <p:txBody>
          <a:bodyPr anchorCtr="0" anchor="t" bIns="34250" lIns="68550" spcFirstLastPara="1" rIns="68550" wrap="square" tIns="34250">
            <a:normAutofit/>
          </a:bodyPr>
          <a:lstStyle>
            <a:lvl1pPr indent="-342900" lvl="0" marL="457200" algn="l">
              <a:lnSpc>
                <a:spcPct val="90000"/>
              </a:lnSpc>
              <a:spcBef>
                <a:spcPts val="800"/>
              </a:spcBef>
              <a:spcAft>
                <a:spcPts val="0"/>
              </a:spcAft>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4" name="Google Shape;324;p75"/>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25" name="Google Shape;325;p75"/>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5 Title and Content">
  <p:cSld name="Red_5 Title and Content">
    <p:bg>
      <p:bgPr>
        <a:solidFill>
          <a:srgbClr val="9F2065"/>
        </a:solidFill>
      </p:bgPr>
    </p:bg>
    <p:spTree>
      <p:nvGrpSpPr>
        <p:cNvPr id="326" name="Shape 326"/>
        <p:cNvGrpSpPr/>
        <p:nvPr/>
      </p:nvGrpSpPr>
      <p:grpSpPr>
        <a:xfrm>
          <a:off x="0" y="0"/>
          <a:ext cx="0" cy="0"/>
          <a:chOff x="0" y="0"/>
          <a:chExt cx="0" cy="0"/>
        </a:xfrm>
      </p:grpSpPr>
      <p:sp>
        <p:nvSpPr>
          <p:cNvPr id="327" name="Google Shape;327;p76"/>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28" name="Google Shape;328;p76"/>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6 Two Content">
  <p:cSld name="Red_6 Two Content">
    <p:bg>
      <p:bgPr>
        <a:solidFill>
          <a:srgbClr val="9F2065"/>
        </a:solidFill>
      </p:bgPr>
    </p:bg>
    <p:spTree>
      <p:nvGrpSpPr>
        <p:cNvPr id="329" name="Shape 329"/>
        <p:cNvGrpSpPr/>
        <p:nvPr/>
      </p:nvGrpSpPr>
      <p:grpSpPr>
        <a:xfrm>
          <a:off x="0" y="0"/>
          <a:ext cx="0" cy="0"/>
          <a:chOff x="0" y="0"/>
          <a:chExt cx="0" cy="0"/>
        </a:xfrm>
      </p:grpSpPr>
      <p:sp>
        <p:nvSpPr>
          <p:cNvPr id="330" name="Google Shape;330;p77"/>
          <p:cNvSpPr txBox="1"/>
          <p:nvPr>
            <p:ph idx="1" type="body"/>
          </p:nvPr>
        </p:nvSpPr>
        <p:spPr>
          <a:xfrm>
            <a:off x="4629150" y="1369222"/>
            <a:ext cx="3997199" cy="3079498"/>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1" name="Google Shape;331;p77"/>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32" name="Google Shape;332;p77"/>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7 Comparison">
  <p:cSld name="Red_7 Comparison">
    <p:bg>
      <p:bgPr>
        <a:solidFill>
          <a:srgbClr val="9F2065"/>
        </a:solidFill>
      </p:bgPr>
    </p:bg>
    <p:spTree>
      <p:nvGrpSpPr>
        <p:cNvPr id="333" name="Shape 333"/>
        <p:cNvGrpSpPr/>
        <p:nvPr/>
      </p:nvGrpSpPr>
      <p:grpSpPr>
        <a:xfrm>
          <a:off x="0" y="0"/>
          <a:ext cx="0" cy="0"/>
          <a:chOff x="0" y="0"/>
          <a:chExt cx="0" cy="0"/>
        </a:xfrm>
      </p:grpSpPr>
      <p:sp>
        <p:nvSpPr>
          <p:cNvPr id="334" name="Google Shape;334;p78"/>
          <p:cNvSpPr txBox="1"/>
          <p:nvPr>
            <p:ph idx="1" type="body"/>
          </p:nvPr>
        </p:nvSpPr>
        <p:spPr>
          <a:xfrm>
            <a:off x="4629150" y="1260875"/>
            <a:ext cx="3997199" cy="617997"/>
          </a:xfrm>
          <a:prstGeom prst="rect">
            <a:avLst/>
          </a:prstGeom>
          <a:noFill/>
          <a:ln>
            <a:noFill/>
          </a:ln>
        </p:spPr>
        <p:txBody>
          <a:bodyPr anchorCtr="0" anchor="t" bIns="34250" lIns="68550" spcFirstLastPara="1" rIns="68550" wrap="square" tIns="34250">
            <a:normAutofit/>
          </a:bodyPr>
          <a:lstStyle>
            <a:lvl1pPr indent="-228600" lvl="0" marL="457200" algn="l">
              <a:lnSpc>
                <a:spcPct val="90000"/>
              </a:lnSpc>
              <a:spcBef>
                <a:spcPts val="800"/>
              </a:spcBef>
              <a:spcAft>
                <a:spcPts val="0"/>
              </a:spcAft>
              <a:buSzPts val="1800"/>
              <a:buNone/>
              <a:defRPr sz="2400">
                <a:solidFill>
                  <a:srgbClr val="9F2065"/>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5" name="Google Shape;335;p78"/>
          <p:cNvSpPr txBox="1"/>
          <p:nvPr>
            <p:ph idx="2" type="body"/>
          </p:nvPr>
        </p:nvSpPr>
        <p:spPr>
          <a:xfrm>
            <a:off x="4629150" y="1878808"/>
            <a:ext cx="3997199" cy="25758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6" name="Google Shape;336;p78"/>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9F2065"/>
              </a:buClr>
              <a:buSzPts val="2400"/>
              <a:buFont typeface="Calibri"/>
              <a:buNone/>
              <a:defRPr sz="2400">
                <a:solidFill>
                  <a:srgbClr val="9F206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7" name="Google Shape;337;p78"/>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38" name="Google Shape;338;p78"/>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8 Title Only" showMasterSp="0">
  <p:cSld name="Red_8 Title Only">
    <p:bg>
      <p:bgPr>
        <a:solidFill>
          <a:srgbClr val="9F2065"/>
        </a:solidFill>
      </p:bgPr>
    </p:bg>
    <p:spTree>
      <p:nvGrpSpPr>
        <p:cNvPr id="339" name="Shape 339"/>
        <p:cNvGrpSpPr/>
        <p:nvPr/>
      </p:nvGrpSpPr>
      <p:grpSpPr>
        <a:xfrm>
          <a:off x="0" y="0"/>
          <a:ext cx="0" cy="0"/>
          <a:chOff x="0" y="0"/>
          <a:chExt cx="0" cy="0"/>
        </a:xfrm>
      </p:grpSpPr>
      <p:sp>
        <p:nvSpPr>
          <p:cNvPr id="340" name="Google Shape;340;p79"/>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41" name="Google Shape;341;p79"/>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9F2065"/>
              </a:buClr>
              <a:buSzPts val="3300"/>
              <a:buFont typeface="Calibri"/>
              <a:buNone/>
              <a:defRPr>
                <a:solidFill>
                  <a:srgbClr val="9F206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2" name="Google Shape;342;p79"/>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43" name="Google Shape;343;p79"/>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9 Blank" showMasterSp="0">
  <p:cSld name="Red_9 Blank">
    <p:bg>
      <p:bgPr>
        <a:solidFill>
          <a:srgbClr val="9F2065"/>
        </a:solidFill>
      </p:bgPr>
    </p:bg>
    <p:spTree>
      <p:nvGrpSpPr>
        <p:cNvPr id="344" name="Shape 344"/>
        <p:cNvGrpSpPr/>
        <p:nvPr/>
      </p:nvGrpSpPr>
      <p:grpSpPr>
        <a:xfrm>
          <a:off x="0" y="0"/>
          <a:ext cx="0" cy="0"/>
          <a:chOff x="0" y="0"/>
          <a:chExt cx="0" cy="0"/>
        </a:xfrm>
      </p:grpSpPr>
      <p:sp>
        <p:nvSpPr>
          <p:cNvPr id="345" name="Google Shape;345;p80"/>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FFFFFF"/>
              </a:buClr>
              <a:buSzPts val="1400"/>
              <a:buFont typeface="Calibri"/>
              <a:buNone/>
            </a:pPr>
            <a:r>
              <a:rPr b="0" i="0" lang="en-US" sz="1400" u="none" cap="none" strike="noStrike">
                <a:solidFill>
                  <a:srgbClr val="FFFFFF"/>
                </a:solidFill>
                <a:latin typeface="Calibri"/>
                <a:ea typeface="Calibri"/>
                <a:cs typeface="Calibri"/>
                <a:sym typeface="Calibri"/>
              </a:rPr>
              <a:t>v</a:t>
            </a:r>
            <a:endParaRPr b="0" i="0" sz="1100" u="none" cap="none" strike="noStrike">
              <a:solidFill>
                <a:srgbClr val="000000"/>
              </a:solidFill>
              <a:latin typeface="Arial"/>
              <a:ea typeface="Arial"/>
              <a:cs typeface="Arial"/>
              <a:sym typeface="Arial"/>
            </a:endParaRPr>
          </a:p>
        </p:txBody>
      </p:sp>
      <p:sp>
        <p:nvSpPr>
          <p:cNvPr id="346" name="Google Shape;346;p80"/>
          <p:cNvSpPr txBox="1"/>
          <p:nvPr>
            <p:ph idx="1" type="body"/>
          </p:nvPr>
        </p:nvSpPr>
        <p:spPr>
          <a:xfrm>
            <a:off x="537877" y="494964"/>
            <a:ext cx="8088297" cy="40491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7" name="Google Shape;347;p80"/>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48" name="Google Shape;348;p80"/>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10 Large Type" showMasterSp="0">
  <p:cSld name="Red_10 Large Type">
    <p:bg>
      <p:bgPr>
        <a:solidFill>
          <a:srgbClr val="9F2065"/>
        </a:solidFill>
      </p:bgPr>
    </p:bg>
    <p:spTree>
      <p:nvGrpSpPr>
        <p:cNvPr id="349" name="Shape 349"/>
        <p:cNvGrpSpPr/>
        <p:nvPr/>
      </p:nvGrpSpPr>
      <p:grpSpPr>
        <a:xfrm>
          <a:off x="0" y="0"/>
          <a:ext cx="0" cy="0"/>
          <a:chOff x="0" y="0"/>
          <a:chExt cx="0" cy="0"/>
        </a:xfrm>
      </p:grpSpPr>
      <p:sp>
        <p:nvSpPr>
          <p:cNvPr id="350" name="Google Shape;350;p81"/>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351" name="Google Shape;351;p81"/>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352" name="Google Shape;352;p81"/>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9F2065"/>
              </a:buClr>
              <a:buSzPts val="9000"/>
              <a:buFont typeface="Calibri"/>
              <a:buNone/>
              <a:defRPr sz="9000">
                <a:solidFill>
                  <a:srgbClr val="9F206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3" name="Google Shape;353;p81"/>
          <p:cNvSpPr txBox="1"/>
          <p:nvPr>
            <p:ph idx="1" type="subTitle"/>
          </p:nvPr>
        </p:nvSpPr>
        <p:spPr>
          <a:xfrm>
            <a:off x="1143000" y="3002386"/>
            <a:ext cx="6858000" cy="660599"/>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9F2065"/>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354" name="Google Shape;354;p81"/>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55" name="Google Shape;355;p81"/>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11 Follow Us" showMasterSp="0">
  <p:cSld name="Red_11 Follow Us">
    <p:bg>
      <p:bgPr>
        <a:solidFill>
          <a:srgbClr val="9F2065"/>
        </a:solidFill>
      </p:bgPr>
    </p:bg>
    <p:spTree>
      <p:nvGrpSpPr>
        <p:cNvPr id="356" name="Shape 356"/>
        <p:cNvGrpSpPr/>
        <p:nvPr/>
      </p:nvGrpSpPr>
      <p:grpSpPr>
        <a:xfrm>
          <a:off x="0" y="0"/>
          <a:ext cx="0" cy="0"/>
          <a:chOff x="0" y="0"/>
          <a:chExt cx="0" cy="0"/>
        </a:xfrm>
      </p:grpSpPr>
      <p:sp>
        <p:nvSpPr>
          <p:cNvPr id="357" name="Google Shape;357;p82"/>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358" name="Google Shape;358;p82"/>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359" name="Google Shape;359;p82"/>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9F2065"/>
              </a:buClr>
              <a:buSzPts val="9000"/>
              <a:buFont typeface="Calibri"/>
              <a:buNone/>
              <a:defRPr sz="9000">
                <a:solidFill>
                  <a:srgbClr val="9F206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Twitter icon" id="360" name="Google Shape;360;p82"/>
          <p:cNvPicPr preferRelativeResize="0"/>
          <p:nvPr/>
        </p:nvPicPr>
        <p:blipFill rotWithShape="1">
          <a:blip r:embed="rId3">
            <a:alphaModFix/>
          </a:blip>
          <a:srcRect b="0" l="0" r="0" t="0"/>
          <a:stretch/>
        </p:blipFill>
        <p:spPr>
          <a:xfrm>
            <a:off x="2038718" y="3032552"/>
            <a:ext cx="375032" cy="375032"/>
          </a:xfrm>
          <a:prstGeom prst="rect">
            <a:avLst/>
          </a:prstGeom>
          <a:noFill/>
          <a:ln>
            <a:noFill/>
          </a:ln>
        </p:spPr>
      </p:pic>
      <p:pic>
        <p:nvPicPr>
          <p:cNvPr descr="Facebook icon" id="361" name="Google Shape;361;p82"/>
          <p:cNvPicPr preferRelativeResize="0"/>
          <p:nvPr/>
        </p:nvPicPr>
        <p:blipFill rotWithShape="1">
          <a:blip r:embed="rId4">
            <a:alphaModFix/>
          </a:blip>
          <a:srcRect b="0" l="0" r="0" t="0"/>
          <a:stretch/>
        </p:blipFill>
        <p:spPr>
          <a:xfrm>
            <a:off x="6768717" y="3032552"/>
            <a:ext cx="375032" cy="375032"/>
          </a:xfrm>
          <a:prstGeom prst="rect">
            <a:avLst/>
          </a:prstGeom>
          <a:noFill/>
          <a:ln>
            <a:noFill/>
          </a:ln>
        </p:spPr>
      </p:pic>
      <p:sp>
        <p:nvSpPr>
          <p:cNvPr id="362" name="Google Shape;362;p82"/>
          <p:cNvSpPr txBox="1"/>
          <p:nvPr/>
        </p:nvSpPr>
        <p:spPr>
          <a:xfrm>
            <a:off x="2038718" y="3032552"/>
            <a:ext cx="5105104" cy="346200"/>
          </a:xfrm>
          <a:prstGeom prst="rect">
            <a:avLst/>
          </a:prstGeom>
          <a:noFill/>
          <a:ln>
            <a:noFill/>
          </a:ln>
        </p:spPr>
        <p:txBody>
          <a:bodyPr anchorCtr="1" anchor="t" bIns="34250" lIns="68550" spcFirstLastPara="1" rIns="68550" wrap="square" tIns="34250">
            <a:spAutoFit/>
          </a:bodyPr>
          <a:lstStyle/>
          <a:p>
            <a:pPr indent="0" lvl="0" marL="0" marR="0" rtl="0" algn="ctr">
              <a:lnSpc>
                <a:spcPct val="100000"/>
              </a:lnSpc>
              <a:spcBef>
                <a:spcPts val="0"/>
              </a:spcBef>
              <a:spcAft>
                <a:spcPts val="0"/>
              </a:spcAft>
              <a:buClr>
                <a:srgbClr val="006CAD"/>
              </a:buClr>
              <a:buSzPts val="1800"/>
              <a:buFont typeface="Calibri"/>
              <a:buNone/>
            </a:pPr>
            <a:r>
              <a:rPr b="0" i="0" lang="en-US" sz="1800" u="none" cap="none" strike="noStrike">
                <a:solidFill>
                  <a:srgbClr val="006CAD"/>
                </a:solidFill>
                <a:latin typeface="Calibri"/>
                <a:ea typeface="Calibri"/>
                <a:cs typeface="Calibri"/>
                <a:sym typeface="Calibri"/>
              </a:rPr>
              <a:t>twitter.com/ORDeptEd | fb.com/ORDeptEd</a:t>
            </a:r>
            <a:endParaRPr/>
          </a:p>
        </p:txBody>
      </p:sp>
      <p:sp>
        <p:nvSpPr>
          <p:cNvPr id="363" name="Google Shape;363;p82"/>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64" name="Google Shape;364;p82"/>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1 Title Slide" showMasterSp="0">
  <p:cSld name="Teal_1 Title Slide">
    <p:bg>
      <p:bgPr>
        <a:solidFill>
          <a:srgbClr val="00A8A5"/>
        </a:solidFill>
      </p:bgPr>
    </p:bg>
    <p:spTree>
      <p:nvGrpSpPr>
        <p:cNvPr id="365" name="Shape 365"/>
        <p:cNvGrpSpPr/>
        <p:nvPr/>
      </p:nvGrpSpPr>
      <p:grpSpPr>
        <a:xfrm>
          <a:off x="0" y="0"/>
          <a:ext cx="0" cy="0"/>
          <a:chOff x="0" y="0"/>
          <a:chExt cx="0" cy="0"/>
        </a:xfrm>
      </p:grpSpPr>
      <p:sp>
        <p:nvSpPr>
          <p:cNvPr id="366" name="Google Shape;366;p83"/>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67" name="Google Shape;367;p83"/>
          <p:cNvSpPr/>
          <p:nvPr/>
        </p:nvSpPr>
        <p:spPr>
          <a:xfrm>
            <a:off x="154643" y="4461064"/>
            <a:ext cx="8831403" cy="524399"/>
          </a:xfrm>
          <a:prstGeom prst="rect">
            <a:avLst/>
          </a:prstGeom>
          <a:solidFill>
            <a:srgbClr val="E7F5F3"/>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368" name="Google Shape;368;p83"/>
          <p:cNvPicPr preferRelativeResize="0"/>
          <p:nvPr/>
        </p:nvPicPr>
        <p:blipFill rotWithShape="1">
          <a:blip r:embed="rId2">
            <a:alphaModFix/>
          </a:blip>
          <a:srcRect b="0" l="0" r="0" t="0"/>
          <a:stretch/>
        </p:blipFill>
        <p:spPr>
          <a:xfrm>
            <a:off x="4089654" y="2604101"/>
            <a:ext cx="964692" cy="18288"/>
          </a:xfrm>
          <a:prstGeom prst="rect">
            <a:avLst/>
          </a:prstGeom>
          <a:noFill/>
          <a:ln>
            <a:noFill/>
          </a:ln>
        </p:spPr>
      </p:pic>
      <p:sp>
        <p:nvSpPr>
          <p:cNvPr id="369" name="Google Shape;369;p83"/>
          <p:cNvSpPr txBox="1"/>
          <p:nvPr>
            <p:ph type="title"/>
          </p:nvPr>
        </p:nvSpPr>
        <p:spPr>
          <a:xfrm>
            <a:off x="1143000" y="1865028"/>
            <a:ext cx="6858000" cy="767401"/>
          </a:xfrm>
          <a:prstGeom prst="rect">
            <a:avLst/>
          </a:prstGeom>
          <a:noFill/>
          <a:ln>
            <a:noFill/>
          </a:ln>
        </p:spPr>
        <p:txBody>
          <a:bodyPr anchorCtr="1" anchor="b" bIns="34250" lIns="68550" spcFirstLastPara="1" rIns="68550" wrap="square" tIns="34250">
            <a:normAutofit/>
          </a:bodyPr>
          <a:lstStyle>
            <a:lvl1pPr lvl="0" algn="ctr">
              <a:lnSpc>
                <a:spcPct val="90000"/>
              </a:lnSpc>
              <a:spcBef>
                <a:spcPts val="0"/>
              </a:spcBef>
              <a:spcAft>
                <a:spcPts val="0"/>
              </a:spcAft>
              <a:buClr>
                <a:srgbClr val="00A8A5"/>
              </a:buClr>
              <a:buSzPts val="4100"/>
              <a:buFont typeface="Calibri"/>
              <a:buNone/>
              <a:defRPr sz="4100">
                <a:solidFill>
                  <a:srgbClr val="00A8A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0" name="Google Shape;370;p83"/>
          <p:cNvSpPr txBox="1"/>
          <p:nvPr>
            <p:ph idx="1" type="subTitle"/>
          </p:nvPr>
        </p:nvSpPr>
        <p:spPr>
          <a:xfrm>
            <a:off x="1143000" y="2701530"/>
            <a:ext cx="6858000" cy="1241700"/>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00A8A5"/>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pic>
        <p:nvPicPr>
          <p:cNvPr descr="Oregon Department of Education Logo" id="371" name="Google Shape;371;p83"/>
          <p:cNvPicPr preferRelativeResize="0"/>
          <p:nvPr/>
        </p:nvPicPr>
        <p:blipFill rotWithShape="1">
          <a:blip r:embed="rId3">
            <a:alphaModFix/>
          </a:blip>
          <a:srcRect b="0" l="0" r="0" t="0"/>
          <a:stretch/>
        </p:blipFill>
        <p:spPr>
          <a:xfrm>
            <a:off x="3775329" y="160541"/>
            <a:ext cx="1593342" cy="1625346"/>
          </a:xfrm>
          <a:prstGeom prst="rect">
            <a:avLst/>
          </a:prstGeom>
          <a:noFill/>
          <a:ln>
            <a:noFill/>
          </a:ln>
        </p:spPr>
      </p:pic>
      <p:sp>
        <p:nvSpPr>
          <p:cNvPr id="372" name="Google Shape;372;p83"/>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73" name="Google Shape;373;p83"/>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5 Title and Content">
  <p:cSld name="Teal_5 Title and Content">
    <p:bg>
      <p:bgPr>
        <a:solidFill>
          <a:srgbClr val="00A8A5"/>
        </a:solidFill>
      </p:bgPr>
    </p:bg>
    <p:spTree>
      <p:nvGrpSpPr>
        <p:cNvPr id="41" name="Shape 41"/>
        <p:cNvGrpSpPr/>
        <p:nvPr/>
      </p:nvGrpSpPr>
      <p:grpSpPr>
        <a:xfrm>
          <a:off x="0" y="0"/>
          <a:ext cx="0" cy="0"/>
          <a:chOff x="0" y="0"/>
          <a:chExt cx="0" cy="0"/>
        </a:xfrm>
      </p:grpSpPr>
      <p:sp>
        <p:nvSpPr>
          <p:cNvPr id="42" name="Google Shape;42;p30"/>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6 Two Content">
  <p:cSld name="Teal_6 Two Content">
    <p:bg>
      <p:bgPr>
        <a:solidFill>
          <a:srgbClr val="00A8A5"/>
        </a:solidFill>
      </p:bgPr>
    </p:bg>
    <p:spTree>
      <p:nvGrpSpPr>
        <p:cNvPr id="374" name="Shape 374"/>
        <p:cNvGrpSpPr/>
        <p:nvPr/>
      </p:nvGrpSpPr>
      <p:grpSpPr>
        <a:xfrm>
          <a:off x="0" y="0"/>
          <a:ext cx="0" cy="0"/>
          <a:chOff x="0" y="0"/>
          <a:chExt cx="0" cy="0"/>
        </a:xfrm>
      </p:grpSpPr>
      <p:sp>
        <p:nvSpPr>
          <p:cNvPr id="375" name="Google Shape;375;p84"/>
          <p:cNvSpPr txBox="1"/>
          <p:nvPr>
            <p:ph idx="1" type="body"/>
          </p:nvPr>
        </p:nvSpPr>
        <p:spPr>
          <a:xfrm>
            <a:off x="4629150" y="1369222"/>
            <a:ext cx="3997199" cy="3079498"/>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6" name="Google Shape;376;p84"/>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77" name="Google Shape;377;p84"/>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7 Comparison">
  <p:cSld name="Teal_7 Comparison">
    <p:bg>
      <p:bgPr>
        <a:solidFill>
          <a:srgbClr val="00A8A5"/>
        </a:solidFill>
      </p:bgPr>
    </p:bg>
    <p:spTree>
      <p:nvGrpSpPr>
        <p:cNvPr id="378" name="Shape 378"/>
        <p:cNvGrpSpPr/>
        <p:nvPr/>
      </p:nvGrpSpPr>
      <p:grpSpPr>
        <a:xfrm>
          <a:off x="0" y="0"/>
          <a:ext cx="0" cy="0"/>
          <a:chOff x="0" y="0"/>
          <a:chExt cx="0" cy="0"/>
        </a:xfrm>
      </p:grpSpPr>
      <p:sp>
        <p:nvSpPr>
          <p:cNvPr id="379" name="Google Shape;379;p85"/>
          <p:cNvSpPr txBox="1"/>
          <p:nvPr>
            <p:ph idx="1" type="body"/>
          </p:nvPr>
        </p:nvSpPr>
        <p:spPr>
          <a:xfrm>
            <a:off x="4629150" y="1260875"/>
            <a:ext cx="3997199" cy="617997"/>
          </a:xfrm>
          <a:prstGeom prst="rect">
            <a:avLst/>
          </a:prstGeom>
          <a:noFill/>
          <a:ln>
            <a:noFill/>
          </a:ln>
        </p:spPr>
        <p:txBody>
          <a:bodyPr anchorCtr="0" anchor="t" bIns="34250" lIns="68550" spcFirstLastPara="1" rIns="68550" wrap="square" tIns="34250">
            <a:normAutofit/>
          </a:bodyPr>
          <a:lstStyle>
            <a:lvl1pPr indent="-228600" lvl="0" marL="457200" algn="l">
              <a:lnSpc>
                <a:spcPct val="90000"/>
              </a:lnSpc>
              <a:spcBef>
                <a:spcPts val="800"/>
              </a:spcBef>
              <a:spcAft>
                <a:spcPts val="0"/>
              </a:spcAft>
              <a:buSzPts val="1800"/>
              <a:buNone/>
              <a:defRPr sz="2400">
                <a:solidFill>
                  <a:srgbClr val="00A8A5"/>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0" name="Google Shape;380;p85"/>
          <p:cNvSpPr txBox="1"/>
          <p:nvPr>
            <p:ph idx="2" type="body"/>
          </p:nvPr>
        </p:nvSpPr>
        <p:spPr>
          <a:xfrm>
            <a:off x="4629150" y="1878808"/>
            <a:ext cx="3997199" cy="25758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1" name="Google Shape;381;p85"/>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00A8A5"/>
              </a:buClr>
              <a:buSzPts val="2400"/>
              <a:buFont typeface="Calibri"/>
              <a:buNone/>
              <a:defRPr sz="2400">
                <a:solidFill>
                  <a:srgbClr val="00A8A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2" name="Google Shape;382;p85"/>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83" name="Google Shape;383;p85"/>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8 Title Only" showMasterSp="0">
  <p:cSld name="Teal_8 Title Only">
    <p:bg>
      <p:bgPr>
        <a:solidFill>
          <a:srgbClr val="00A8A5"/>
        </a:solidFill>
      </p:bgPr>
    </p:bg>
    <p:spTree>
      <p:nvGrpSpPr>
        <p:cNvPr id="384" name="Shape 384"/>
        <p:cNvGrpSpPr/>
        <p:nvPr/>
      </p:nvGrpSpPr>
      <p:grpSpPr>
        <a:xfrm>
          <a:off x="0" y="0"/>
          <a:ext cx="0" cy="0"/>
          <a:chOff x="0" y="0"/>
          <a:chExt cx="0" cy="0"/>
        </a:xfrm>
      </p:grpSpPr>
      <p:sp>
        <p:nvSpPr>
          <p:cNvPr id="385" name="Google Shape;385;p86"/>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86" name="Google Shape;386;p86"/>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algn="l">
              <a:lnSpc>
                <a:spcPct val="90000"/>
              </a:lnSpc>
              <a:spcBef>
                <a:spcPts val="0"/>
              </a:spcBef>
              <a:spcAft>
                <a:spcPts val="0"/>
              </a:spcAft>
              <a:buClr>
                <a:srgbClr val="00A8A5"/>
              </a:buClr>
              <a:buSzPts val="3300"/>
              <a:buFont typeface="Calibri"/>
              <a:buNone/>
              <a:defRPr>
                <a:solidFill>
                  <a:srgbClr val="00A8A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7" name="Google Shape;387;p86"/>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88" name="Google Shape;388;p86"/>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9 Blank" showMasterSp="0">
  <p:cSld name="Teal_9 Blank">
    <p:bg>
      <p:bgPr>
        <a:solidFill>
          <a:srgbClr val="00A8A5"/>
        </a:solidFill>
      </p:bgPr>
    </p:bg>
    <p:spTree>
      <p:nvGrpSpPr>
        <p:cNvPr id="389" name="Shape 389"/>
        <p:cNvGrpSpPr/>
        <p:nvPr/>
      </p:nvGrpSpPr>
      <p:grpSpPr>
        <a:xfrm>
          <a:off x="0" y="0"/>
          <a:ext cx="0" cy="0"/>
          <a:chOff x="0" y="0"/>
          <a:chExt cx="0" cy="0"/>
        </a:xfrm>
      </p:grpSpPr>
      <p:sp>
        <p:nvSpPr>
          <p:cNvPr id="390" name="Google Shape;390;p87"/>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FFFFFF"/>
              </a:buClr>
              <a:buSzPts val="1400"/>
              <a:buFont typeface="Calibri"/>
              <a:buNone/>
            </a:pPr>
            <a:r>
              <a:rPr b="0" i="0" lang="en-US" sz="1400" u="none" cap="none" strike="noStrike">
                <a:solidFill>
                  <a:srgbClr val="FFFFFF"/>
                </a:solidFill>
                <a:latin typeface="Calibri"/>
                <a:ea typeface="Calibri"/>
                <a:cs typeface="Calibri"/>
                <a:sym typeface="Calibri"/>
              </a:rPr>
              <a:t>v</a:t>
            </a:r>
            <a:endParaRPr b="0" i="0" sz="1100" u="none" cap="none" strike="noStrike">
              <a:solidFill>
                <a:srgbClr val="000000"/>
              </a:solidFill>
              <a:latin typeface="Arial"/>
              <a:ea typeface="Arial"/>
              <a:cs typeface="Arial"/>
              <a:sym typeface="Arial"/>
            </a:endParaRPr>
          </a:p>
        </p:txBody>
      </p:sp>
      <p:sp>
        <p:nvSpPr>
          <p:cNvPr id="391" name="Google Shape;391;p87"/>
          <p:cNvSpPr txBox="1"/>
          <p:nvPr>
            <p:ph idx="1" type="body"/>
          </p:nvPr>
        </p:nvSpPr>
        <p:spPr>
          <a:xfrm>
            <a:off x="537877" y="494964"/>
            <a:ext cx="8088297" cy="4049100"/>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2" name="Google Shape;392;p87"/>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393" name="Google Shape;393;p87"/>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10 Large Type" showMasterSp="0">
  <p:cSld name="Teal_10 Large Type">
    <p:bg>
      <p:bgPr>
        <a:solidFill>
          <a:srgbClr val="00A8A5"/>
        </a:solidFill>
      </p:bgPr>
    </p:bg>
    <p:spTree>
      <p:nvGrpSpPr>
        <p:cNvPr id="394" name="Shape 394"/>
        <p:cNvGrpSpPr/>
        <p:nvPr/>
      </p:nvGrpSpPr>
      <p:grpSpPr>
        <a:xfrm>
          <a:off x="0" y="0"/>
          <a:ext cx="0" cy="0"/>
          <a:chOff x="0" y="0"/>
          <a:chExt cx="0" cy="0"/>
        </a:xfrm>
      </p:grpSpPr>
      <p:sp>
        <p:nvSpPr>
          <p:cNvPr id="395" name="Google Shape;395;p88"/>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396" name="Google Shape;396;p88"/>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397" name="Google Shape;397;p88"/>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00A8A5"/>
              </a:buClr>
              <a:buSzPts val="9000"/>
              <a:buFont typeface="Calibri"/>
              <a:buNone/>
              <a:defRPr sz="9000">
                <a:solidFill>
                  <a:srgbClr val="00A8A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8" name="Google Shape;398;p88"/>
          <p:cNvSpPr txBox="1"/>
          <p:nvPr>
            <p:ph idx="1" type="subTitle"/>
          </p:nvPr>
        </p:nvSpPr>
        <p:spPr>
          <a:xfrm>
            <a:off x="1143000" y="3002386"/>
            <a:ext cx="6858000" cy="660599"/>
          </a:xfrm>
          <a:prstGeom prst="rect">
            <a:avLst/>
          </a:prstGeom>
          <a:noFill/>
          <a:ln>
            <a:noFill/>
          </a:ln>
        </p:spPr>
        <p:txBody>
          <a:bodyPr anchorCtr="1" anchor="t" bIns="34250" lIns="68550" spcFirstLastPara="1" rIns="68550" wrap="square" tIns="34250">
            <a:normAutofit/>
          </a:bodyPr>
          <a:lstStyle>
            <a:lvl1pPr lvl="0" algn="ctr">
              <a:lnSpc>
                <a:spcPct val="90000"/>
              </a:lnSpc>
              <a:spcBef>
                <a:spcPts val="800"/>
              </a:spcBef>
              <a:spcAft>
                <a:spcPts val="0"/>
              </a:spcAft>
              <a:buSzPts val="1800"/>
              <a:buNone/>
              <a:defRPr>
                <a:solidFill>
                  <a:srgbClr val="00A8A5"/>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399" name="Google Shape;399;p88"/>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400" name="Google Shape;400;p88"/>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11 Follow Us" showMasterSp="0">
  <p:cSld name="Teal_11 Follow Us">
    <p:bg>
      <p:bgPr>
        <a:solidFill>
          <a:srgbClr val="00A8A5"/>
        </a:solidFill>
      </p:bgPr>
    </p:bg>
    <p:spTree>
      <p:nvGrpSpPr>
        <p:cNvPr id="401" name="Shape 401"/>
        <p:cNvGrpSpPr/>
        <p:nvPr/>
      </p:nvGrpSpPr>
      <p:grpSpPr>
        <a:xfrm>
          <a:off x="0" y="0"/>
          <a:ext cx="0" cy="0"/>
          <a:chOff x="0" y="0"/>
          <a:chExt cx="0" cy="0"/>
        </a:xfrm>
      </p:grpSpPr>
      <p:sp>
        <p:nvSpPr>
          <p:cNvPr id="402" name="Google Shape;402;p89"/>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pic>
        <p:nvPicPr>
          <p:cNvPr descr="Decorative line break" id="403" name="Google Shape;403;p89"/>
          <p:cNvPicPr preferRelativeResize="0"/>
          <p:nvPr/>
        </p:nvPicPr>
        <p:blipFill rotWithShape="1">
          <a:blip r:embed="rId2">
            <a:alphaModFix/>
          </a:blip>
          <a:srcRect b="0" l="0" r="0" t="0"/>
          <a:stretch/>
        </p:blipFill>
        <p:spPr>
          <a:xfrm>
            <a:off x="4089654" y="2886669"/>
            <a:ext cx="964692" cy="18288"/>
          </a:xfrm>
          <a:prstGeom prst="rect">
            <a:avLst/>
          </a:prstGeom>
          <a:noFill/>
          <a:ln>
            <a:noFill/>
          </a:ln>
        </p:spPr>
      </p:pic>
      <p:sp>
        <p:nvSpPr>
          <p:cNvPr id="404" name="Google Shape;404;p89"/>
          <p:cNvSpPr txBox="1"/>
          <p:nvPr>
            <p:ph type="title"/>
          </p:nvPr>
        </p:nvSpPr>
        <p:spPr>
          <a:xfrm>
            <a:off x="1143000" y="1124346"/>
            <a:ext cx="6858000" cy="1790696"/>
          </a:xfrm>
          <a:prstGeom prst="rect">
            <a:avLst/>
          </a:prstGeom>
          <a:noFill/>
          <a:ln>
            <a:noFill/>
          </a:ln>
        </p:spPr>
        <p:txBody>
          <a:bodyPr anchorCtr="1" anchor="b" bIns="34250" lIns="68550" spcFirstLastPara="1" rIns="68550" wrap="square" tIns="34250">
            <a:noAutofit/>
          </a:bodyPr>
          <a:lstStyle>
            <a:lvl1pPr lvl="0" algn="ctr">
              <a:lnSpc>
                <a:spcPct val="90000"/>
              </a:lnSpc>
              <a:spcBef>
                <a:spcPts val="0"/>
              </a:spcBef>
              <a:spcAft>
                <a:spcPts val="0"/>
              </a:spcAft>
              <a:buClr>
                <a:srgbClr val="00A8A5"/>
              </a:buClr>
              <a:buSzPts val="9000"/>
              <a:buFont typeface="Calibri"/>
              <a:buNone/>
              <a:defRPr sz="9000">
                <a:solidFill>
                  <a:srgbClr val="00A8A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Twitter icon" id="405" name="Google Shape;405;p89"/>
          <p:cNvPicPr preferRelativeResize="0"/>
          <p:nvPr/>
        </p:nvPicPr>
        <p:blipFill rotWithShape="1">
          <a:blip r:embed="rId3">
            <a:alphaModFix/>
          </a:blip>
          <a:srcRect b="0" l="0" r="0" t="0"/>
          <a:stretch/>
        </p:blipFill>
        <p:spPr>
          <a:xfrm>
            <a:off x="2038718" y="3032552"/>
            <a:ext cx="375032" cy="375032"/>
          </a:xfrm>
          <a:prstGeom prst="rect">
            <a:avLst/>
          </a:prstGeom>
          <a:noFill/>
          <a:ln>
            <a:noFill/>
          </a:ln>
        </p:spPr>
      </p:pic>
      <p:pic>
        <p:nvPicPr>
          <p:cNvPr descr="Facebook icon" id="406" name="Google Shape;406;p89"/>
          <p:cNvPicPr preferRelativeResize="0"/>
          <p:nvPr/>
        </p:nvPicPr>
        <p:blipFill rotWithShape="1">
          <a:blip r:embed="rId4">
            <a:alphaModFix/>
          </a:blip>
          <a:srcRect b="0" l="0" r="0" t="0"/>
          <a:stretch/>
        </p:blipFill>
        <p:spPr>
          <a:xfrm>
            <a:off x="6768717" y="3032552"/>
            <a:ext cx="375032" cy="375032"/>
          </a:xfrm>
          <a:prstGeom prst="rect">
            <a:avLst/>
          </a:prstGeom>
          <a:noFill/>
          <a:ln>
            <a:noFill/>
          </a:ln>
        </p:spPr>
      </p:pic>
      <p:sp>
        <p:nvSpPr>
          <p:cNvPr id="407" name="Google Shape;407;p89"/>
          <p:cNvSpPr txBox="1"/>
          <p:nvPr/>
        </p:nvSpPr>
        <p:spPr>
          <a:xfrm>
            <a:off x="2038718" y="3032552"/>
            <a:ext cx="5105104" cy="346200"/>
          </a:xfrm>
          <a:prstGeom prst="rect">
            <a:avLst/>
          </a:prstGeom>
          <a:noFill/>
          <a:ln>
            <a:noFill/>
          </a:ln>
        </p:spPr>
        <p:txBody>
          <a:bodyPr anchorCtr="1" anchor="t" bIns="34250" lIns="68550" spcFirstLastPara="1" rIns="68550" wrap="square" tIns="34250">
            <a:spAutoFit/>
          </a:bodyPr>
          <a:lstStyle/>
          <a:p>
            <a:pPr indent="0" lvl="0" marL="0" marR="0" rtl="0" algn="ctr">
              <a:lnSpc>
                <a:spcPct val="100000"/>
              </a:lnSpc>
              <a:spcBef>
                <a:spcPts val="0"/>
              </a:spcBef>
              <a:spcAft>
                <a:spcPts val="0"/>
              </a:spcAft>
              <a:buClr>
                <a:srgbClr val="006CAD"/>
              </a:buClr>
              <a:buSzPts val="1800"/>
              <a:buFont typeface="Calibri"/>
              <a:buNone/>
            </a:pPr>
            <a:r>
              <a:rPr b="0" i="0" lang="en-US" sz="1800" u="none" cap="none" strike="noStrike">
                <a:solidFill>
                  <a:srgbClr val="006CAD"/>
                </a:solidFill>
                <a:latin typeface="Calibri"/>
                <a:ea typeface="Calibri"/>
                <a:cs typeface="Calibri"/>
                <a:sym typeface="Calibri"/>
              </a:rPr>
              <a:t>twitter.com/ORDeptEd | fb.com/ORDeptEd</a:t>
            </a:r>
            <a:endParaRPr/>
          </a:p>
        </p:txBody>
      </p:sp>
      <p:sp>
        <p:nvSpPr>
          <p:cNvPr id="408" name="Google Shape;408;p89"/>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409" name="Google Shape;409;p89"/>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 showMasterSp="0">
  <p:cSld name="2_Blank">
    <p:bg>
      <p:bgPr>
        <a:solidFill>
          <a:srgbClr val="FFFFFF"/>
        </a:solidFill>
      </p:bgPr>
    </p:bg>
    <p:spTree>
      <p:nvGrpSpPr>
        <p:cNvPr id="410" name="Shape 410"/>
        <p:cNvGrpSpPr/>
        <p:nvPr/>
      </p:nvGrpSpPr>
      <p:grpSpPr>
        <a:xfrm>
          <a:off x="0" y="0"/>
          <a:ext cx="0" cy="0"/>
          <a:chOff x="0" y="0"/>
          <a:chExt cx="0" cy="0"/>
        </a:xfrm>
      </p:grpSpPr>
      <p:sp>
        <p:nvSpPr>
          <p:cNvPr id="411" name="Google Shape;411;p90"/>
          <p:cNvSpPr txBox="1"/>
          <p:nvPr>
            <p:ph type="title"/>
          </p:nvPr>
        </p:nvSpPr>
        <p:spPr>
          <a:xfrm>
            <a:off x="0" y="771223"/>
            <a:ext cx="7152299" cy="759902"/>
          </a:xfrm>
          <a:prstGeom prst="rect">
            <a:avLst/>
          </a:prstGeom>
          <a:noFill/>
          <a:ln>
            <a:noFill/>
          </a:ln>
        </p:spPr>
        <p:txBody>
          <a:bodyPr anchorCtr="0" anchor="ctr" bIns="45700" lIns="91400" spcFirstLastPara="1" rIns="91400" wrap="square" tIns="45700">
            <a:normAutofit/>
          </a:bodyPr>
          <a:lstStyle>
            <a:lvl1pPr lvl="0" algn="l">
              <a:lnSpc>
                <a:spcPct val="90000"/>
              </a:lnSpc>
              <a:spcBef>
                <a:spcPts val="0"/>
              </a:spcBef>
              <a:spcAft>
                <a:spcPts val="0"/>
              </a:spcAft>
              <a:buClr>
                <a:srgbClr val="FFFFFF"/>
              </a:buClr>
              <a:buSzPts val="3600"/>
              <a:buFont typeface="Calibri"/>
              <a:buNone/>
              <a:defRPr sz="36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Decorative geometric pattern" id="412" name="Google Shape;412;p90"/>
          <p:cNvPicPr preferRelativeResize="0"/>
          <p:nvPr/>
        </p:nvPicPr>
        <p:blipFill rotWithShape="1">
          <a:blip r:embed="rId2">
            <a:alphaModFix/>
          </a:blip>
          <a:srcRect b="0" l="0" r="0" t="0"/>
          <a:stretch/>
        </p:blipFill>
        <p:spPr>
          <a:xfrm>
            <a:off x="0" y="0"/>
            <a:ext cx="9144000" cy="4871136"/>
          </a:xfrm>
          <a:prstGeom prst="rect">
            <a:avLst/>
          </a:prstGeom>
          <a:noFill/>
          <a:ln>
            <a:noFill/>
          </a:ln>
        </p:spPr>
      </p:pic>
      <p:sp>
        <p:nvSpPr>
          <p:cNvPr id="413" name="Google Shape;413;p90"/>
          <p:cNvSpPr txBox="1"/>
          <p:nvPr/>
        </p:nvSpPr>
        <p:spPr>
          <a:xfrm>
            <a:off x="0" y="775877"/>
            <a:ext cx="9144000" cy="712198"/>
          </a:xfrm>
          <a:prstGeom prst="rect">
            <a:avLst/>
          </a:prstGeom>
          <a:solidFill>
            <a:srgbClr val="006CAD"/>
          </a:solidFill>
          <a:ln>
            <a:noFill/>
          </a:ln>
        </p:spPr>
        <p:txBody>
          <a:bodyPr anchorCtr="0" anchor="ctr" bIns="45700" lIns="91400" spcFirstLastPara="1" rIns="91400" wrap="square" tIns="45700">
            <a:noAutofit/>
          </a:bodyPr>
          <a:lstStyle/>
          <a:p>
            <a:pPr indent="0" lvl="0" marL="0" marR="0" rtl="0" algn="l">
              <a:lnSpc>
                <a:spcPct val="90000"/>
              </a:lnSpc>
              <a:spcBef>
                <a:spcPts val="0"/>
              </a:spcBef>
              <a:spcAft>
                <a:spcPts val="0"/>
              </a:spcAft>
              <a:buClr>
                <a:srgbClr val="000000"/>
              </a:buClr>
              <a:buSzPts val="1600"/>
              <a:buFont typeface="Arial"/>
              <a:buNone/>
            </a:pPr>
            <a:r>
              <a:t/>
            </a:r>
            <a:endParaRPr b="1" i="0" sz="1600" u="none" cap="none" strike="noStrike">
              <a:solidFill>
                <a:srgbClr val="FFFFFF"/>
              </a:solidFill>
              <a:latin typeface="Calibri"/>
              <a:ea typeface="Calibri"/>
              <a:cs typeface="Calibri"/>
              <a:sym typeface="Calibri"/>
            </a:endParaRPr>
          </a:p>
        </p:txBody>
      </p:sp>
      <p:pic>
        <p:nvPicPr>
          <p:cNvPr descr="Decorative blue bar" id="414" name="Google Shape;414;p90"/>
          <p:cNvPicPr preferRelativeResize="0"/>
          <p:nvPr/>
        </p:nvPicPr>
        <p:blipFill rotWithShape="1">
          <a:blip r:embed="rId3">
            <a:alphaModFix/>
          </a:blip>
          <a:srcRect b="0" l="0" r="0" t="0"/>
          <a:stretch/>
        </p:blipFill>
        <p:spPr>
          <a:xfrm>
            <a:off x="0" y="4871136"/>
            <a:ext cx="9144000" cy="276276"/>
          </a:xfrm>
          <a:prstGeom prst="rect">
            <a:avLst/>
          </a:prstGeom>
          <a:noFill/>
          <a:ln>
            <a:noFill/>
          </a:ln>
        </p:spPr>
      </p:pic>
      <p:pic>
        <p:nvPicPr>
          <p:cNvPr descr="Oregon Department of Education Logo" id="415" name="Google Shape;415;p90"/>
          <p:cNvPicPr preferRelativeResize="0"/>
          <p:nvPr/>
        </p:nvPicPr>
        <p:blipFill rotWithShape="1">
          <a:blip r:embed="rId4">
            <a:alphaModFix/>
          </a:blip>
          <a:srcRect b="0" l="0" r="0" t="0"/>
          <a:stretch/>
        </p:blipFill>
        <p:spPr>
          <a:xfrm>
            <a:off x="-90607" y="40169"/>
            <a:ext cx="1479334" cy="735680"/>
          </a:xfrm>
          <a:prstGeom prst="rect">
            <a:avLst/>
          </a:prstGeom>
          <a:noFill/>
          <a:ln>
            <a:noFill/>
          </a:ln>
        </p:spPr>
      </p:pic>
      <p:sp>
        <p:nvSpPr>
          <p:cNvPr id="416" name="Google Shape;416;p90"/>
          <p:cNvSpPr txBox="1"/>
          <p:nvPr>
            <p:ph idx="12" type="sldNum"/>
          </p:nvPr>
        </p:nvSpPr>
        <p:spPr>
          <a:xfrm>
            <a:off x="6457950" y="4869399"/>
            <a:ext cx="2057400" cy="273899"/>
          </a:xfrm>
          <a:prstGeom prst="rect">
            <a:avLst/>
          </a:prstGeom>
          <a:noFill/>
          <a:ln>
            <a:noFill/>
          </a:ln>
        </p:spPr>
        <p:txBody>
          <a:bodyPr anchorCtr="0" anchor="ctr" bIns="45700" lIns="91400" spcFirstLastPara="1" rIns="91400" wrap="square" tIns="45700">
            <a:noAutofit/>
          </a:bodyPr>
          <a:lstStyle>
            <a:lvl1pPr indent="0" lvl="0" marL="0" marR="0" algn="r">
              <a:lnSpc>
                <a:spcPct val="100000"/>
              </a:lnSpc>
              <a:spcBef>
                <a:spcPts val="0"/>
              </a:spcBef>
              <a:spcAft>
                <a:spcPts val="0"/>
              </a:spcAft>
              <a:buClr>
                <a:srgbClr val="FFFFFF"/>
              </a:buClr>
              <a:buSzPts val="1200"/>
              <a:buFont typeface="Calibri"/>
              <a:buNone/>
              <a:defRPr sz="1200">
                <a:solidFill>
                  <a:srgbClr val="FFFFFF"/>
                </a:solidFill>
              </a:defRPr>
            </a:lvl1pPr>
            <a:lvl2pPr indent="0" lvl="1" marL="0" marR="0" algn="r">
              <a:lnSpc>
                <a:spcPct val="100000"/>
              </a:lnSpc>
              <a:spcBef>
                <a:spcPts val="0"/>
              </a:spcBef>
              <a:spcAft>
                <a:spcPts val="0"/>
              </a:spcAft>
              <a:buClr>
                <a:srgbClr val="FFFFFF"/>
              </a:buClr>
              <a:buSzPts val="1200"/>
              <a:buFont typeface="Calibri"/>
              <a:buNone/>
              <a:defRPr sz="1200">
                <a:solidFill>
                  <a:srgbClr val="FFFFFF"/>
                </a:solidFill>
              </a:defRPr>
            </a:lvl2pPr>
            <a:lvl3pPr indent="0" lvl="2" marL="0" marR="0" algn="r">
              <a:lnSpc>
                <a:spcPct val="100000"/>
              </a:lnSpc>
              <a:spcBef>
                <a:spcPts val="0"/>
              </a:spcBef>
              <a:spcAft>
                <a:spcPts val="0"/>
              </a:spcAft>
              <a:buClr>
                <a:srgbClr val="FFFFFF"/>
              </a:buClr>
              <a:buSzPts val="1200"/>
              <a:buFont typeface="Calibri"/>
              <a:buNone/>
              <a:defRPr sz="1200">
                <a:solidFill>
                  <a:srgbClr val="FFFFFF"/>
                </a:solidFill>
              </a:defRPr>
            </a:lvl3pPr>
            <a:lvl4pPr indent="0" lvl="3" marL="0" marR="0" algn="r">
              <a:lnSpc>
                <a:spcPct val="100000"/>
              </a:lnSpc>
              <a:spcBef>
                <a:spcPts val="0"/>
              </a:spcBef>
              <a:spcAft>
                <a:spcPts val="0"/>
              </a:spcAft>
              <a:buClr>
                <a:srgbClr val="FFFFFF"/>
              </a:buClr>
              <a:buSzPts val="1200"/>
              <a:buFont typeface="Calibri"/>
              <a:buNone/>
              <a:defRPr sz="1200">
                <a:solidFill>
                  <a:srgbClr val="FFFFFF"/>
                </a:solidFill>
              </a:defRPr>
            </a:lvl4pPr>
            <a:lvl5pPr indent="0" lvl="4" marL="0" marR="0" algn="r">
              <a:lnSpc>
                <a:spcPct val="100000"/>
              </a:lnSpc>
              <a:spcBef>
                <a:spcPts val="0"/>
              </a:spcBef>
              <a:spcAft>
                <a:spcPts val="0"/>
              </a:spcAft>
              <a:buClr>
                <a:srgbClr val="FFFFFF"/>
              </a:buClr>
              <a:buSzPts val="1200"/>
              <a:buFont typeface="Calibri"/>
              <a:buNone/>
              <a:defRPr sz="1200">
                <a:solidFill>
                  <a:srgbClr val="FFFFFF"/>
                </a:solidFill>
              </a:defRPr>
            </a:lvl5pPr>
            <a:lvl6pPr indent="0" lvl="5" marL="0" marR="0" algn="r">
              <a:lnSpc>
                <a:spcPct val="100000"/>
              </a:lnSpc>
              <a:spcBef>
                <a:spcPts val="0"/>
              </a:spcBef>
              <a:spcAft>
                <a:spcPts val="0"/>
              </a:spcAft>
              <a:buClr>
                <a:srgbClr val="FFFFFF"/>
              </a:buClr>
              <a:buSzPts val="1200"/>
              <a:buFont typeface="Calibri"/>
              <a:buNone/>
              <a:defRPr sz="1200">
                <a:solidFill>
                  <a:srgbClr val="FFFFFF"/>
                </a:solidFill>
              </a:defRPr>
            </a:lvl6pPr>
            <a:lvl7pPr indent="0" lvl="6" marL="0" marR="0" algn="r">
              <a:lnSpc>
                <a:spcPct val="100000"/>
              </a:lnSpc>
              <a:spcBef>
                <a:spcPts val="0"/>
              </a:spcBef>
              <a:spcAft>
                <a:spcPts val="0"/>
              </a:spcAft>
              <a:buClr>
                <a:srgbClr val="FFFFFF"/>
              </a:buClr>
              <a:buSzPts val="1200"/>
              <a:buFont typeface="Calibri"/>
              <a:buNone/>
              <a:defRPr sz="1200">
                <a:solidFill>
                  <a:srgbClr val="FFFFFF"/>
                </a:solidFill>
              </a:defRPr>
            </a:lvl7pPr>
            <a:lvl8pPr indent="0" lvl="7" marL="0" marR="0" algn="r">
              <a:lnSpc>
                <a:spcPct val="100000"/>
              </a:lnSpc>
              <a:spcBef>
                <a:spcPts val="0"/>
              </a:spcBef>
              <a:spcAft>
                <a:spcPts val="0"/>
              </a:spcAft>
              <a:buClr>
                <a:srgbClr val="FFFFFF"/>
              </a:buClr>
              <a:buSzPts val="1200"/>
              <a:buFont typeface="Calibri"/>
              <a:buNone/>
              <a:defRPr sz="1200">
                <a:solidFill>
                  <a:srgbClr val="FFFFFF"/>
                </a:solidFill>
              </a:defRPr>
            </a:lvl8pPr>
            <a:lvl9pPr indent="0" lvl="8" marL="0" marR="0" algn="r">
              <a:lnSpc>
                <a:spcPct val="100000"/>
              </a:lnSpc>
              <a:spcBef>
                <a:spcPts val="0"/>
              </a:spcBef>
              <a:spcAft>
                <a:spcPts val="0"/>
              </a:spcAft>
              <a:buClr>
                <a:srgbClr val="FFFFFF"/>
              </a:buClr>
              <a:buSzPts val="1200"/>
              <a:buFont typeface="Calibri"/>
              <a:buNone/>
              <a:defRPr sz="1200">
                <a:solidFill>
                  <a:srgbClr val="FFFFFF"/>
                </a:solidFill>
              </a:defRPr>
            </a:lvl9pPr>
          </a:lstStyle>
          <a:p>
            <a:pPr indent="0" lvl="0" marL="0" rtl="0" algn="r">
              <a:spcBef>
                <a:spcPts val="0"/>
              </a:spcBef>
              <a:spcAft>
                <a:spcPts val="0"/>
              </a:spcAft>
              <a:buNone/>
            </a:pPr>
            <a:fld id="{00000000-1234-1234-1234-123412341234}" type="slidenum">
              <a:rPr lang="en-US"/>
              <a:t>‹#›</a:t>
            </a:fld>
            <a:endParaRPr b="0" i="0" u="none" cap="none" strike="noStrike">
              <a:latin typeface="Calibri"/>
              <a:ea typeface="Calibri"/>
              <a:cs typeface="Calibri"/>
              <a:sym typeface="Calibri"/>
            </a:endParaRPr>
          </a:p>
        </p:txBody>
      </p:sp>
      <p:sp>
        <p:nvSpPr>
          <p:cNvPr id="417" name="Google Shape;417;p90"/>
          <p:cNvSpPr txBox="1"/>
          <p:nvPr>
            <p:ph idx="1" type="subTitle"/>
          </p:nvPr>
        </p:nvSpPr>
        <p:spPr>
          <a:xfrm>
            <a:off x="989088" y="2107371"/>
            <a:ext cx="6858000" cy="1241700"/>
          </a:xfrm>
          <a:prstGeom prst="rect">
            <a:avLst/>
          </a:prstGeom>
          <a:noFill/>
          <a:ln>
            <a:noFill/>
          </a:ln>
        </p:spPr>
        <p:txBody>
          <a:bodyPr anchorCtr="1" anchor="t" bIns="45700" lIns="91400" spcFirstLastPara="1" rIns="91400" wrap="square" tIns="45700">
            <a:normAutofit/>
          </a:bodyPr>
          <a:lstStyle>
            <a:lvl1pPr lvl="0" algn="ctr">
              <a:lnSpc>
                <a:spcPct val="90000"/>
              </a:lnSpc>
              <a:spcBef>
                <a:spcPts val="1000"/>
              </a:spcBef>
              <a:spcAft>
                <a:spcPts val="0"/>
              </a:spcAft>
              <a:buSzPts val="1800"/>
              <a:buNone/>
              <a:defRPr sz="2400"/>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pic>
        <p:nvPicPr>
          <p:cNvPr id="418" name="Google Shape;418;p90"/>
          <p:cNvPicPr preferRelativeResize="0"/>
          <p:nvPr/>
        </p:nvPicPr>
        <p:blipFill rotWithShape="1">
          <a:blip r:embed="rId5">
            <a:alphaModFix/>
          </a:blip>
          <a:srcRect b="0" l="0" r="0" t="0"/>
          <a:stretch/>
        </p:blipFill>
        <p:spPr>
          <a:xfrm>
            <a:off x="8298902" y="30778"/>
            <a:ext cx="712299" cy="712299"/>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showMasterSp="0">
  <p:cSld name="1_Blank">
    <p:bg>
      <p:bgPr>
        <a:solidFill>
          <a:srgbClr val="006CAD"/>
        </a:solidFill>
      </p:bgPr>
    </p:bg>
    <p:spTree>
      <p:nvGrpSpPr>
        <p:cNvPr id="419" name="Shape 419"/>
        <p:cNvGrpSpPr/>
        <p:nvPr/>
      </p:nvGrpSpPr>
      <p:grpSpPr>
        <a:xfrm>
          <a:off x="0" y="0"/>
          <a:ext cx="0" cy="0"/>
          <a:chOff x="0" y="0"/>
          <a:chExt cx="0" cy="0"/>
        </a:xfrm>
      </p:grpSpPr>
      <p:sp>
        <p:nvSpPr>
          <p:cNvPr id="420" name="Google Shape;420;p91"/>
          <p:cNvSpPr txBox="1"/>
          <p:nvPr>
            <p:ph type="title"/>
          </p:nvPr>
        </p:nvSpPr>
        <p:spPr>
          <a:xfrm>
            <a:off x="1881835" y="83685"/>
            <a:ext cx="7152299" cy="759902"/>
          </a:xfrm>
          <a:prstGeom prst="rect">
            <a:avLst/>
          </a:prstGeom>
          <a:noFill/>
          <a:ln>
            <a:noFill/>
          </a:ln>
        </p:spPr>
        <p:txBody>
          <a:bodyPr anchorCtr="0" anchor="ctr" bIns="45700" lIns="91400" spcFirstLastPara="1" rIns="91400" wrap="square" tIns="45700">
            <a:normAutofit/>
          </a:bodyPr>
          <a:lstStyle>
            <a:lvl1pPr lvl="0" algn="r">
              <a:lnSpc>
                <a:spcPct val="90000"/>
              </a:lnSpc>
              <a:spcBef>
                <a:spcPts val="0"/>
              </a:spcBef>
              <a:spcAft>
                <a:spcPts val="0"/>
              </a:spcAft>
              <a:buClr>
                <a:srgbClr val="FFFFFF"/>
              </a:buClr>
              <a:buSzPts val="3600"/>
              <a:buFont typeface="Calibri"/>
              <a:buNone/>
              <a:defRPr sz="36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421" name="Google Shape;421;p91"/>
          <p:cNvPicPr preferRelativeResize="0"/>
          <p:nvPr/>
        </p:nvPicPr>
        <p:blipFill rotWithShape="1">
          <a:blip r:embed="rId2">
            <a:alphaModFix/>
          </a:blip>
          <a:srcRect b="0" l="0" r="0" t="0"/>
          <a:stretch/>
        </p:blipFill>
        <p:spPr>
          <a:xfrm>
            <a:off x="-90607" y="40169"/>
            <a:ext cx="1479334" cy="735680"/>
          </a:xfrm>
          <a:prstGeom prst="rect">
            <a:avLst/>
          </a:prstGeom>
          <a:noFill/>
          <a:ln>
            <a:noFill/>
          </a:ln>
        </p:spPr>
      </p:pic>
      <p:sp>
        <p:nvSpPr>
          <p:cNvPr id="422" name="Google Shape;422;p91"/>
          <p:cNvSpPr txBox="1"/>
          <p:nvPr>
            <p:ph idx="12" type="sldNum"/>
          </p:nvPr>
        </p:nvSpPr>
        <p:spPr>
          <a:xfrm>
            <a:off x="6457950" y="4869399"/>
            <a:ext cx="2057400" cy="273899"/>
          </a:xfrm>
          <a:prstGeom prst="rect">
            <a:avLst/>
          </a:prstGeom>
          <a:noFill/>
          <a:ln>
            <a:noFill/>
          </a:ln>
        </p:spPr>
        <p:txBody>
          <a:bodyPr anchorCtr="0" anchor="ctr" bIns="45700" lIns="91400" spcFirstLastPara="1" rIns="91400" wrap="square" tIns="45700">
            <a:noAutofit/>
          </a:bodyPr>
          <a:lstStyle>
            <a:lvl1pPr indent="0" lvl="0" marL="0" marR="0" algn="r">
              <a:lnSpc>
                <a:spcPct val="100000"/>
              </a:lnSpc>
              <a:spcBef>
                <a:spcPts val="0"/>
              </a:spcBef>
              <a:spcAft>
                <a:spcPts val="0"/>
              </a:spcAft>
              <a:buClr>
                <a:srgbClr val="FFFFFF"/>
              </a:buClr>
              <a:buSzPts val="1200"/>
              <a:buFont typeface="Calibri"/>
              <a:buNone/>
              <a:defRPr sz="1200">
                <a:solidFill>
                  <a:srgbClr val="FFFFFF"/>
                </a:solidFill>
              </a:defRPr>
            </a:lvl1pPr>
            <a:lvl2pPr indent="0" lvl="1" marL="0" marR="0" algn="r">
              <a:lnSpc>
                <a:spcPct val="100000"/>
              </a:lnSpc>
              <a:spcBef>
                <a:spcPts val="0"/>
              </a:spcBef>
              <a:spcAft>
                <a:spcPts val="0"/>
              </a:spcAft>
              <a:buClr>
                <a:srgbClr val="FFFFFF"/>
              </a:buClr>
              <a:buSzPts val="1200"/>
              <a:buFont typeface="Calibri"/>
              <a:buNone/>
              <a:defRPr sz="1200">
                <a:solidFill>
                  <a:srgbClr val="FFFFFF"/>
                </a:solidFill>
              </a:defRPr>
            </a:lvl2pPr>
            <a:lvl3pPr indent="0" lvl="2" marL="0" marR="0" algn="r">
              <a:lnSpc>
                <a:spcPct val="100000"/>
              </a:lnSpc>
              <a:spcBef>
                <a:spcPts val="0"/>
              </a:spcBef>
              <a:spcAft>
                <a:spcPts val="0"/>
              </a:spcAft>
              <a:buClr>
                <a:srgbClr val="FFFFFF"/>
              </a:buClr>
              <a:buSzPts val="1200"/>
              <a:buFont typeface="Calibri"/>
              <a:buNone/>
              <a:defRPr sz="1200">
                <a:solidFill>
                  <a:srgbClr val="FFFFFF"/>
                </a:solidFill>
              </a:defRPr>
            </a:lvl3pPr>
            <a:lvl4pPr indent="0" lvl="3" marL="0" marR="0" algn="r">
              <a:lnSpc>
                <a:spcPct val="100000"/>
              </a:lnSpc>
              <a:spcBef>
                <a:spcPts val="0"/>
              </a:spcBef>
              <a:spcAft>
                <a:spcPts val="0"/>
              </a:spcAft>
              <a:buClr>
                <a:srgbClr val="FFFFFF"/>
              </a:buClr>
              <a:buSzPts val="1200"/>
              <a:buFont typeface="Calibri"/>
              <a:buNone/>
              <a:defRPr sz="1200">
                <a:solidFill>
                  <a:srgbClr val="FFFFFF"/>
                </a:solidFill>
              </a:defRPr>
            </a:lvl4pPr>
            <a:lvl5pPr indent="0" lvl="4" marL="0" marR="0" algn="r">
              <a:lnSpc>
                <a:spcPct val="100000"/>
              </a:lnSpc>
              <a:spcBef>
                <a:spcPts val="0"/>
              </a:spcBef>
              <a:spcAft>
                <a:spcPts val="0"/>
              </a:spcAft>
              <a:buClr>
                <a:srgbClr val="FFFFFF"/>
              </a:buClr>
              <a:buSzPts val="1200"/>
              <a:buFont typeface="Calibri"/>
              <a:buNone/>
              <a:defRPr sz="1200">
                <a:solidFill>
                  <a:srgbClr val="FFFFFF"/>
                </a:solidFill>
              </a:defRPr>
            </a:lvl5pPr>
            <a:lvl6pPr indent="0" lvl="5" marL="0" marR="0" algn="r">
              <a:lnSpc>
                <a:spcPct val="100000"/>
              </a:lnSpc>
              <a:spcBef>
                <a:spcPts val="0"/>
              </a:spcBef>
              <a:spcAft>
                <a:spcPts val="0"/>
              </a:spcAft>
              <a:buClr>
                <a:srgbClr val="FFFFFF"/>
              </a:buClr>
              <a:buSzPts val="1200"/>
              <a:buFont typeface="Calibri"/>
              <a:buNone/>
              <a:defRPr sz="1200">
                <a:solidFill>
                  <a:srgbClr val="FFFFFF"/>
                </a:solidFill>
              </a:defRPr>
            </a:lvl6pPr>
            <a:lvl7pPr indent="0" lvl="6" marL="0" marR="0" algn="r">
              <a:lnSpc>
                <a:spcPct val="100000"/>
              </a:lnSpc>
              <a:spcBef>
                <a:spcPts val="0"/>
              </a:spcBef>
              <a:spcAft>
                <a:spcPts val="0"/>
              </a:spcAft>
              <a:buClr>
                <a:srgbClr val="FFFFFF"/>
              </a:buClr>
              <a:buSzPts val="1200"/>
              <a:buFont typeface="Calibri"/>
              <a:buNone/>
              <a:defRPr sz="1200">
                <a:solidFill>
                  <a:srgbClr val="FFFFFF"/>
                </a:solidFill>
              </a:defRPr>
            </a:lvl7pPr>
            <a:lvl8pPr indent="0" lvl="7" marL="0" marR="0" algn="r">
              <a:lnSpc>
                <a:spcPct val="100000"/>
              </a:lnSpc>
              <a:spcBef>
                <a:spcPts val="0"/>
              </a:spcBef>
              <a:spcAft>
                <a:spcPts val="0"/>
              </a:spcAft>
              <a:buClr>
                <a:srgbClr val="FFFFFF"/>
              </a:buClr>
              <a:buSzPts val="1200"/>
              <a:buFont typeface="Calibri"/>
              <a:buNone/>
              <a:defRPr sz="1200">
                <a:solidFill>
                  <a:srgbClr val="FFFFFF"/>
                </a:solidFill>
              </a:defRPr>
            </a:lvl8pPr>
            <a:lvl9pPr indent="0" lvl="8" marL="0" marR="0" algn="r">
              <a:lnSpc>
                <a:spcPct val="100000"/>
              </a:lnSpc>
              <a:spcBef>
                <a:spcPts val="0"/>
              </a:spcBef>
              <a:spcAft>
                <a:spcPts val="0"/>
              </a:spcAft>
              <a:buClr>
                <a:srgbClr val="FFFFFF"/>
              </a:buClr>
              <a:buSzPts val="1200"/>
              <a:buFont typeface="Calibri"/>
              <a:buNone/>
              <a:defRPr sz="1200">
                <a:solidFill>
                  <a:srgbClr val="FFFFFF"/>
                </a:solidFill>
              </a:defRPr>
            </a:lvl9pPr>
          </a:lstStyle>
          <a:p>
            <a:pPr indent="0" lvl="0" marL="0" rtl="0" algn="r">
              <a:spcBef>
                <a:spcPts val="0"/>
              </a:spcBef>
              <a:spcAft>
                <a:spcPts val="0"/>
              </a:spcAft>
              <a:buNone/>
            </a:pPr>
            <a:fld id="{00000000-1234-1234-1234-123412341234}" type="slidenum">
              <a:rPr lang="en-US"/>
              <a:t>‹#›</a:t>
            </a:fld>
            <a:endParaRPr b="0" i="0" u="none" cap="none" strike="noStrike">
              <a:latin typeface="Calibri"/>
              <a:ea typeface="Calibri"/>
              <a:cs typeface="Calibri"/>
              <a:sym typeface="Calibri"/>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23" name="Shape 423"/>
        <p:cNvGrpSpPr/>
        <p:nvPr/>
      </p:nvGrpSpPr>
      <p:grpSpPr>
        <a:xfrm>
          <a:off x="0" y="0"/>
          <a:ext cx="0" cy="0"/>
          <a:chOff x="0" y="0"/>
          <a:chExt cx="0" cy="0"/>
        </a:xfrm>
      </p:grpSpPr>
      <p:sp>
        <p:nvSpPr>
          <p:cNvPr id="424" name="Google Shape;424;p92"/>
          <p:cNvSpPr txBox="1"/>
          <p:nvPr>
            <p:ph idx="12" type="sldNum"/>
          </p:nvPr>
        </p:nvSpPr>
        <p:spPr>
          <a:xfrm>
            <a:off x="6457950" y="4767260"/>
            <a:ext cx="2057400"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Blank" showMasterSp="0">
  <p:cSld name="3_Blank">
    <p:bg>
      <p:bgPr>
        <a:solidFill>
          <a:srgbClr val="FFFFFF"/>
        </a:solidFill>
      </p:bgPr>
    </p:bg>
    <p:spTree>
      <p:nvGrpSpPr>
        <p:cNvPr id="425" name="Shape 425"/>
        <p:cNvGrpSpPr/>
        <p:nvPr/>
      </p:nvGrpSpPr>
      <p:grpSpPr>
        <a:xfrm>
          <a:off x="0" y="0"/>
          <a:ext cx="0" cy="0"/>
          <a:chOff x="0" y="0"/>
          <a:chExt cx="0" cy="0"/>
        </a:xfrm>
      </p:grpSpPr>
      <p:sp>
        <p:nvSpPr>
          <p:cNvPr id="426" name="Google Shape;426;p93"/>
          <p:cNvSpPr txBox="1"/>
          <p:nvPr>
            <p:ph type="title"/>
          </p:nvPr>
        </p:nvSpPr>
        <p:spPr>
          <a:xfrm>
            <a:off x="120179" y="103912"/>
            <a:ext cx="8924397" cy="595201"/>
          </a:xfrm>
          <a:prstGeom prst="rect">
            <a:avLst/>
          </a:prstGeom>
          <a:noFill/>
          <a:ln>
            <a:noFill/>
          </a:ln>
        </p:spPr>
        <p:txBody>
          <a:bodyPr anchorCtr="0" anchor="ctr" bIns="45700" lIns="91400" spcFirstLastPara="1" rIns="91400" wrap="square" tIns="45700">
            <a:normAutofit/>
          </a:bodyPr>
          <a:lstStyle>
            <a:lvl1pPr lvl="0" algn="l">
              <a:lnSpc>
                <a:spcPct val="90000"/>
              </a:lnSpc>
              <a:spcBef>
                <a:spcPts val="0"/>
              </a:spcBef>
              <a:spcAft>
                <a:spcPts val="0"/>
              </a:spcAft>
              <a:buClr>
                <a:srgbClr val="000000"/>
              </a:buClr>
              <a:buSzPts val="3600"/>
              <a:buFont typeface="Calibri"/>
              <a:buNone/>
              <a:defRPr sz="3600">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Decorative geometric pattern" id="427" name="Google Shape;427;p93"/>
          <p:cNvPicPr preferRelativeResize="0"/>
          <p:nvPr/>
        </p:nvPicPr>
        <p:blipFill rotWithShape="1">
          <a:blip r:embed="rId2">
            <a:alphaModFix/>
          </a:blip>
          <a:srcRect b="0" l="0" r="0" t="0"/>
          <a:stretch/>
        </p:blipFill>
        <p:spPr>
          <a:xfrm>
            <a:off x="0" y="0"/>
            <a:ext cx="9144000" cy="4871136"/>
          </a:xfrm>
          <a:prstGeom prst="rect">
            <a:avLst/>
          </a:prstGeom>
          <a:noFill/>
          <a:ln>
            <a:noFill/>
          </a:ln>
        </p:spPr>
      </p:pic>
      <p:pic>
        <p:nvPicPr>
          <p:cNvPr descr="Decorative blue bar" id="428" name="Google Shape;428;p93"/>
          <p:cNvPicPr preferRelativeResize="0"/>
          <p:nvPr/>
        </p:nvPicPr>
        <p:blipFill rotWithShape="1">
          <a:blip r:embed="rId3">
            <a:alphaModFix/>
          </a:blip>
          <a:srcRect b="0" l="0" r="0" t="0"/>
          <a:stretch/>
        </p:blipFill>
        <p:spPr>
          <a:xfrm>
            <a:off x="0" y="4871136"/>
            <a:ext cx="9144000" cy="276276"/>
          </a:xfrm>
          <a:prstGeom prst="rect">
            <a:avLst/>
          </a:prstGeom>
          <a:noFill/>
          <a:ln>
            <a:noFill/>
          </a:ln>
        </p:spPr>
      </p:pic>
      <p:pic>
        <p:nvPicPr>
          <p:cNvPr descr="Oregon Department of Education Logo" id="429" name="Google Shape;429;p93"/>
          <p:cNvPicPr preferRelativeResize="0"/>
          <p:nvPr/>
        </p:nvPicPr>
        <p:blipFill rotWithShape="1">
          <a:blip r:embed="rId4">
            <a:alphaModFix/>
          </a:blip>
          <a:srcRect b="0" l="0" r="0" t="0"/>
          <a:stretch/>
        </p:blipFill>
        <p:spPr>
          <a:xfrm>
            <a:off x="7171547" y="4195715"/>
            <a:ext cx="1479334" cy="735680"/>
          </a:xfrm>
          <a:prstGeom prst="rect">
            <a:avLst/>
          </a:prstGeom>
          <a:noFill/>
          <a:ln>
            <a:noFill/>
          </a:ln>
        </p:spPr>
      </p:pic>
      <p:sp>
        <p:nvSpPr>
          <p:cNvPr id="430" name="Google Shape;430;p93"/>
          <p:cNvSpPr txBox="1"/>
          <p:nvPr>
            <p:ph idx="12" type="sldNum"/>
          </p:nvPr>
        </p:nvSpPr>
        <p:spPr>
          <a:xfrm>
            <a:off x="6457950" y="4869399"/>
            <a:ext cx="2057400" cy="273899"/>
          </a:xfrm>
          <a:prstGeom prst="rect">
            <a:avLst/>
          </a:prstGeom>
          <a:noFill/>
          <a:ln>
            <a:noFill/>
          </a:ln>
        </p:spPr>
        <p:txBody>
          <a:bodyPr anchorCtr="0" anchor="ctr" bIns="45700" lIns="91400" spcFirstLastPara="1" rIns="91400" wrap="square" tIns="45700">
            <a:noAutofit/>
          </a:bodyPr>
          <a:lstStyle>
            <a:lvl1pPr indent="0" lvl="0" marL="0" marR="0" algn="r">
              <a:lnSpc>
                <a:spcPct val="100000"/>
              </a:lnSpc>
              <a:spcBef>
                <a:spcPts val="0"/>
              </a:spcBef>
              <a:spcAft>
                <a:spcPts val="0"/>
              </a:spcAft>
              <a:buClr>
                <a:srgbClr val="FFFFFF"/>
              </a:buClr>
              <a:buSzPts val="1200"/>
              <a:buFont typeface="Calibri"/>
              <a:buNone/>
              <a:defRPr sz="1200">
                <a:solidFill>
                  <a:srgbClr val="FFFFFF"/>
                </a:solidFill>
              </a:defRPr>
            </a:lvl1pPr>
            <a:lvl2pPr indent="0" lvl="1" marL="0" marR="0" algn="r">
              <a:lnSpc>
                <a:spcPct val="100000"/>
              </a:lnSpc>
              <a:spcBef>
                <a:spcPts val="0"/>
              </a:spcBef>
              <a:spcAft>
                <a:spcPts val="0"/>
              </a:spcAft>
              <a:buClr>
                <a:srgbClr val="FFFFFF"/>
              </a:buClr>
              <a:buSzPts val="1200"/>
              <a:buFont typeface="Calibri"/>
              <a:buNone/>
              <a:defRPr sz="1200">
                <a:solidFill>
                  <a:srgbClr val="FFFFFF"/>
                </a:solidFill>
              </a:defRPr>
            </a:lvl2pPr>
            <a:lvl3pPr indent="0" lvl="2" marL="0" marR="0" algn="r">
              <a:lnSpc>
                <a:spcPct val="100000"/>
              </a:lnSpc>
              <a:spcBef>
                <a:spcPts val="0"/>
              </a:spcBef>
              <a:spcAft>
                <a:spcPts val="0"/>
              </a:spcAft>
              <a:buClr>
                <a:srgbClr val="FFFFFF"/>
              </a:buClr>
              <a:buSzPts val="1200"/>
              <a:buFont typeface="Calibri"/>
              <a:buNone/>
              <a:defRPr sz="1200">
                <a:solidFill>
                  <a:srgbClr val="FFFFFF"/>
                </a:solidFill>
              </a:defRPr>
            </a:lvl3pPr>
            <a:lvl4pPr indent="0" lvl="3" marL="0" marR="0" algn="r">
              <a:lnSpc>
                <a:spcPct val="100000"/>
              </a:lnSpc>
              <a:spcBef>
                <a:spcPts val="0"/>
              </a:spcBef>
              <a:spcAft>
                <a:spcPts val="0"/>
              </a:spcAft>
              <a:buClr>
                <a:srgbClr val="FFFFFF"/>
              </a:buClr>
              <a:buSzPts val="1200"/>
              <a:buFont typeface="Calibri"/>
              <a:buNone/>
              <a:defRPr sz="1200">
                <a:solidFill>
                  <a:srgbClr val="FFFFFF"/>
                </a:solidFill>
              </a:defRPr>
            </a:lvl4pPr>
            <a:lvl5pPr indent="0" lvl="4" marL="0" marR="0" algn="r">
              <a:lnSpc>
                <a:spcPct val="100000"/>
              </a:lnSpc>
              <a:spcBef>
                <a:spcPts val="0"/>
              </a:spcBef>
              <a:spcAft>
                <a:spcPts val="0"/>
              </a:spcAft>
              <a:buClr>
                <a:srgbClr val="FFFFFF"/>
              </a:buClr>
              <a:buSzPts val="1200"/>
              <a:buFont typeface="Calibri"/>
              <a:buNone/>
              <a:defRPr sz="1200">
                <a:solidFill>
                  <a:srgbClr val="FFFFFF"/>
                </a:solidFill>
              </a:defRPr>
            </a:lvl5pPr>
            <a:lvl6pPr indent="0" lvl="5" marL="0" marR="0" algn="r">
              <a:lnSpc>
                <a:spcPct val="100000"/>
              </a:lnSpc>
              <a:spcBef>
                <a:spcPts val="0"/>
              </a:spcBef>
              <a:spcAft>
                <a:spcPts val="0"/>
              </a:spcAft>
              <a:buClr>
                <a:srgbClr val="FFFFFF"/>
              </a:buClr>
              <a:buSzPts val="1200"/>
              <a:buFont typeface="Calibri"/>
              <a:buNone/>
              <a:defRPr sz="1200">
                <a:solidFill>
                  <a:srgbClr val="FFFFFF"/>
                </a:solidFill>
              </a:defRPr>
            </a:lvl6pPr>
            <a:lvl7pPr indent="0" lvl="6" marL="0" marR="0" algn="r">
              <a:lnSpc>
                <a:spcPct val="100000"/>
              </a:lnSpc>
              <a:spcBef>
                <a:spcPts val="0"/>
              </a:spcBef>
              <a:spcAft>
                <a:spcPts val="0"/>
              </a:spcAft>
              <a:buClr>
                <a:srgbClr val="FFFFFF"/>
              </a:buClr>
              <a:buSzPts val="1200"/>
              <a:buFont typeface="Calibri"/>
              <a:buNone/>
              <a:defRPr sz="1200">
                <a:solidFill>
                  <a:srgbClr val="FFFFFF"/>
                </a:solidFill>
              </a:defRPr>
            </a:lvl7pPr>
            <a:lvl8pPr indent="0" lvl="7" marL="0" marR="0" algn="r">
              <a:lnSpc>
                <a:spcPct val="100000"/>
              </a:lnSpc>
              <a:spcBef>
                <a:spcPts val="0"/>
              </a:spcBef>
              <a:spcAft>
                <a:spcPts val="0"/>
              </a:spcAft>
              <a:buClr>
                <a:srgbClr val="FFFFFF"/>
              </a:buClr>
              <a:buSzPts val="1200"/>
              <a:buFont typeface="Calibri"/>
              <a:buNone/>
              <a:defRPr sz="1200">
                <a:solidFill>
                  <a:srgbClr val="FFFFFF"/>
                </a:solidFill>
              </a:defRPr>
            </a:lvl8pPr>
            <a:lvl9pPr indent="0" lvl="8" marL="0" marR="0" algn="r">
              <a:lnSpc>
                <a:spcPct val="100000"/>
              </a:lnSpc>
              <a:spcBef>
                <a:spcPts val="0"/>
              </a:spcBef>
              <a:spcAft>
                <a:spcPts val="0"/>
              </a:spcAft>
              <a:buClr>
                <a:srgbClr val="FFFFFF"/>
              </a:buClr>
              <a:buSzPts val="1200"/>
              <a:buFont typeface="Calibri"/>
              <a:buNone/>
              <a:defRPr sz="1200">
                <a:solidFill>
                  <a:srgbClr val="FFFFFF"/>
                </a:solidFill>
              </a:defRPr>
            </a:lvl9pPr>
          </a:lstStyle>
          <a:p>
            <a:pPr indent="0" lvl="0" marL="0" rtl="0" algn="r">
              <a:spcBef>
                <a:spcPts val="0"/>
              </a:spcBef>
              <a:spcAft>
                <a:spcPts val="0"/>
              </a:spcAft>
              <a:buNone/>
            </a:pPr>
            <a:fld id="{00000000-1234-1234-1234-123412341234}" type="slidenum">
              <a:rPr lang="en-US"/>
              <a:t>‹#›</a:t>
            </a:fld>
            <a:endParaRPr b="0" i="0" u="none" cap="none" strike="noStrike">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4 Content with Caption" showMasterSp="0">
  <p:cSld name="Teal_4 Content with Caption">
    <p:bg>
      <p:bgPr>
        <a:solidFill>
          <a:srgbClr val="00A8A5"/>
        </a:solidFill>
      </p:bgPr>
    </p:bg>
    <p:spTree>
      <p:nvGrpSpPr>
        <p:cNvPr id="43" name="Shape 43"/>
        <p:cNvGrpSpPr/>
        <p:nvPr/>
      </p:nvGrpSpPr>
      <p:grpSpPr>
        <a:xfrm>
          <a:off x="0" y="0"/>
          <a:ext cx="0" cy="0"/>
          <a:chOff x="0" y="0"/>
          <a:chExt cx="0" cy="0"/>
        </a:xfrm>
      </p:grpSpPr>
      <p:sp>
        <p:nvSpPr>
          <p:cNvPr id="44" name="Google Shape;44;p31"/>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45" name="Google Shape;45;p31"/>
          <p:cNvSpPr/>
          <p:nvPr/>
        </p:nvSpPr>
        <p:spPr>
          <a:xfrm>
            <a:off x="154643" y="161364"/>
            <a:ext cx="3547798" cy="4823999"/>
          </a:xfrm>
          <a:prstGeom prst="rect">
            <a:avLst/>
          </a:prstGeom>
          <a:solidFill>
            <a:srgbClr val="E7F5F3"/>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46" name="Google Shape;46;p31"/>
          <p:cNvSpPr txBox="1"/>
          <p:nvPr>
            <p:ph type="title"/>
          </p:nvPr>
        </p:nvSpPr>
        <p:spPr>
          <a:xfrm>
            <a:off x="537886" y="584731"/>
            <a:ext cx="2949004" cy="1897498"/>
          </a:xfrm>
          <a:prstGeom prst="rect">
            <a:avLst/>
          </a:prstGeom>
          <a:noFill/>
          <a:ln>
            <a:noFill/>
          </a:ln>
        </p:spPr>
        <p:txBody>
          <a:bodyPr anchorCtr="0" anchor="t" bIns="34250" lIns="68550" spcFirstLastPara="1" rIns="68550" wrap="square" tIns="34250">
            <a:normAutofit/>
          </a:bodyPr>
          <a:lstStyle>
            <a:lvl1pPr lvl="0" algn="l">
              <a:lnSpc>
                <a:spcPct val="90000"/>
              </a:lnSpc>
              <a:spcBef>
                <a:spcPts val="0"/>
              </a:spcBef>
              <a:spcAft>
                <a:spcPts val="0"/>
              </a:spcAft>
              <a:buClr>
                <a:srgbClr val="00A8A5"/>
              </a:buClr>
              <a:buSzPts val="3300"/>
              <a:buFont typeface="Calibri"/>
              <a:buNone/>
              <a:defRPr>
                <a:solidFill>
                  <a:srgbClr val="00A8A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31"/>
          <p:cNvSpPr txBox="1"/>
          <p:nvPr>
            <p:ph idx="1" type="body"/>
          </p:nvPr>
        </p:nvSpPr>
        <p:spPr>
          <a:xfrm>
            <a:off x="3887388" y="584731"/>
            <a:ext cx="4629003" cy="3811200"/>
          </a:xfrm>
          <a:prstGeom prst="rect">
            <a:avLst/>
          </a:prstGeom>
          <a:noFill/>
          <a:ln>
            <a:noFill/>
          </a:ln>
        </p:spPr>
        <p:txBody>
          <a:bodyPr anchorCtr="0" anchor="t" bIns="34250" lIns="68550" spcFirstLastPara="1" rIns="68550" wrap="square" tIns="34250">
            <a:normAutofit/>
          </a:bodyPr>
          <a:lstStyle>
            <a:lvl1pPr indent="-342900" lvl="0" marL="457200" algn="l">
              <a:lnSpc>
                <a:spcPct val="90000"/>
              </a:lnSpc>
              <a:spcBef>
                <a:spcPts val="800"/>
              </a:spcBef>
              <a:spcAft>
                <a:spcPts val="0"/>
              </a:spcAft>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31"/>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49" name="Google Shape;49;p31"/>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type="tx">
  <p:cSld name="TITLE_AND_BODY">
    <p:spTree>
      <p:nvGrpSpPr>
        <p:cNvPr id="431" name="Shape 431"/>
        <p:cNvGrpSpPr/>
        <p:nvPr/>
      </p:nvGrpSpPr>
      <p:grpSpPr>
        <a:xfrm>
          <a:off x="0" y="0"/>
          <a:ext cx="0" cy="0"/>
          <a:chOff x="0" y="0"/>
          <a:chExt cx="0" cy="0"/>
        </a:xfrm>
      </p:grpSpPr>
      <p:sp>
        <p:nvSpPr>
          <p:cNvPr id="432" name="Google Shape;432;p94"/>
          <p:cNvSpPr txBox="1"/>
          <p:nvPr>
            <p:ph idx="1" type="body"/>
          </p:nvPr>
        </p:nvSpPr>
        <p:spPr>
          <a:xfrm>
            <a:off x="387897" y="1489822"/>
            <a:ext cx="8368195" cy="3078903"/>
          </a:xfrm>
          <a:prstGeom prst="rect">
            <a:avLst/>
          </a:prstGeom>
          <a:noFill/>
          <a:ln>
            <a:noFill/>
          </a:ln>
        </p:spPr>
        <p:txBody>
          <a:bodyPr anchorCtr="0" anchor="t" bIns="34250" lIns="68550" spcFirstLastPara="1" rIns="68550" wrap="square" tIns="34250">
            <a:normAutofit/>
          </a:bodyPr>
          <a:lstStyle>
            <a:lvl1pPr indent="-342900" lvl="0" marL="457200" algn="l">
              <a:lnSpc>
                <a:spcPct val="90000"/>
              </a:lnSpc>
              <a:spcBef>
                <a:spcPts val="800"/>
              </a:spcBef>
              <a:spcAft>
                <a:spcPts val="0"/>
              </a:spcAft>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3" name="Google Shape;433;p94"/>
          <p:cNvSpPr txBox="1"/>
          <p:nvPr>
            <p:ph idx="12" type="sldNum"/>
          </p:nvPr>
        </p:nvSpPr>
        <p:spPr>
          <a:xfrm>
            <a:off x="8472455" y="4663220"/>
            <a:ext cx="548704" cy="393603"/>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434" name="Shape 434"/>
        <p:cNvGrpSpPr/>
        <p:nvPr/>
      </p:nvGrpSpPr>
      <p:grpSpPr>
        <a:xfrm>
          <a:off x="0" y="0"/>
          <a:ext cx="0" cy="0"/>
          <a:chOff x="0" y="0"/>
          <a:chExt cx="0" cy="0"/>
        </a:xfrm>
      </p:grpSpPr>
      <p:sp>
        <p:nvSpPr>
          <p:cNvPr id="435" name="Google Shape;435;p95"/>
          <p:cNvSpPr txBox="1"/>
          <p:nvPr>
            <p:ph idx="1" type="body"/>
          </p:nvPr>
        </p:nvSpPr>
        <p:spPr>
          <a:xfrm>
            <a:off x="387897" y="1489822"/>
            <a:ext cx="3999896" cy="3078903"/>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sz="1400"/>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6" name="Google Shape;436;p95"/>
          <p:cNvSpPr txBox="1"/>
          <p:nvPr>
            <p:ph idx="2" type="body"/>
          </p:nvPr>
        </p:nvSpPr>
        <p:spPr>
          <a:xfrm>
            <a:off x="4756196" y="1489822"/>
            <a:ext cx="3999896" cy="3078903"/>
          </a:xfrm>
          <a:prstGeom prst="rect">
            <a:avLst/>
          </a:prstGeom>
          <a:noFill/>
          <a:ln>
            <a:noFill/>
          </a:ln>
        </p:spPr>
        <p:txBody>
          <a:bodyPr anchorCtr="0" anchor="t" bIns="34250" lIns="68550" spcFirstLastPara="1" rIns="68550" wrap="square" tIns="34250">
            <a:normAutofit/>
          </a:bodyPr>
          <a:lstStyle>
            <a:lvl1pPr indent="-317500" lvl="0" marL="457200" algn="l">
              <a:lnSpc>
                <a:spcPct val="90000"/>
              </a:lnSpc>
              <a:spcBef>
                <a:spcPts val="800"/>
              </a:spcBef>
              <a:spcAft>
                <a:spcPts val="0"/>
              </a:spcAft>
              <a:buSzPts val="1400"/>
              <a:buChar char="•"/>
              <a:defRPr sz="1400"/>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7" name="Google Shape;437;p95"/>
          <p:cNvSpPr txBox="1"/>
          <p:nvPr>
            <p:ph idx="12" type="sldNum"/>
          </p:nvPr>
        </p:nvSpPr>
        <p:spPr>
          <a:xfrm>
            <a:off x="8472455" y="4663220"/>
            <a:ext cx="548704" cy="393603"/>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_ONLY">
  <p:cSld name="CAPTION_ONLY">
    <p:spTree>
      <p:nvGrpSpPr>
        <p:cNvPr id="438" name="Shape 438"/>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439" name="Shape 439"/>
        <p:cNvGrpSpPr/>
        <p:nvPr/>
      </p:nvGrpSpPr>
      <p:grpSpPr>
        <a:xfrm>
          <a:off x="0" y="0"/>
          <a:ext cx="0" cy="0"/>
          <a:chOff x="0" y="0"/>
          <a:chExt cx="0" cy="0"/>
        </a:xfrm>
      </p:grpSpPr>
      <p:sp>
        <p:nvSpPr>
          <p:cNvPr id="440" name="Google Shape;440;p97"/>
          <p:cNvSpPr txBox="1"/>
          <p:nvPr>
            <p:ph idx="12" type="sldNum"/>
          </p:nvPr>
        </p:nvSpPr>
        <p:spPr>
          <a:xfrm>
            <a:off x="6457950" y="4869399"/>
            <a:ext cx="2057400" cy="273899"/>
          </a:xfrm>
          <a:prstGeom prst="rect">
            <a:avLst/>
          </a:prstGeom>
          <a:noFill/>
          <a:ln>
            <a:noFill/>
          </a:ln>
        </p:spPr>
        <p:txBody>
          <a:bodyPr anchorCtr="0" anchor="ctr" bIns="45700" lIns="91400" spcFirstLastPara="1" rIns="91400" wrap="square" tIns="45700">
            <a:noAutofit/>
          </a:bodyPr>
          <a:lstStyle>
            <a:lvl1pPr indent="0" lvl="0" marL="0" marR="0" algn="r">
              <a:lnSpc>
                <a:spcPct val="100000"/>
              </a:lnSpc>
              <a:spcBef>
                <a:spcPts val="0"/>
              </a:spcBef>
              <a:spcAft>
                <a:spcPts val="0"/>
              </a:spcAft>
              <a:buClr>
                <a:srgbClr val="FFFFFF"/>
              </a:buClr>
              <a:buSzPts val="1200"/>
              <a:buFont typeface="Arial"/>
              <a:buNone/>
              <a:defRPr sz="1200">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FFFFFF"/>
              </a:buClr>
              <a:buSzPts val="1200"/>
              <a:buFont typeface="Arial"/>
              <a:buNone/>
              <a:defRPr sz="1200">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FFFFFF"/>
              </a:buClr>
              <a:buSzPts val="1200"/>
              <a:buFont typeface="Arial"/>
              <a:buNone/>
              <a:defRPr sz="1200">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FFFFFF"/>
              </a:buClr>
              <a:buSzPts val="1200"/>
              <a:buFont typeface="Arial"/>
              <a:buNone/>
              <a:defRPr sz="1200">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FFFFFF"/>
              </a:buClr>
              <a:buSzPts val="1200"/>
              <a:buFont typeface="Arial"/>
              <a:buNone/>
              <a:defRPr sz="1200">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FFFFFF"/>
              </a:buClr>
              <a:buSzPts val="1200"/>
              <a:buFont typeface="Arial"/>
              <a:buNone/>
              <a:defRPr sz="1200">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FFFFFF"/>
              </a:buClr>
              <a:buSzPts val="1200"/>
              <a:buFont typeface="Arial"/>
              <a:buNone/>
              <a:defRPr sz="1200">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FFFFFF"/>
              </a:buClr>
              <a:buSzPts val="1200"/>
              <a:buFont typeface="Arial"/>
              <a:buNone/>
              <a:defRPr sz="1200">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FFFFFF"/>
              </a:buClr>
              <a:buSzPts val="1200"/>
              <a:buFont typeface="Arial"/>
              <a:buNone/>
              <a:defRPr sz="1200">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b="0" i="0" u="none" cap="none" strike="noStrik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bg>
      <p:bgPr>
        <a:solidFill>
          <a:srgbClr val="FFFFFF"/>
        </a:solidFill>
      </p:bgPr>
    </p:bg>
    <p:spTree>
      <p:nvGrpSpPr>
        <p:cNvPr id="441" name="Shape 441"/>
        <p:cNvGrpSpPr/>
        <p:nvPr/>
      </p:nvGrpSpPr>
      <p:grpSpPr>
        <a:xfrm>
          <a:off x="0" y="0"/>
          <a:ext cx="0" cy="0"/>
          <a:chOff x="0" y="0"/>
          <a:chExt cx="0" cy="0"/>
        </a:xfrm>
      </p:grpSpPr>
      <p:sp>
        <p:nvSpPr>
          <p:cNvPr id="442" name="Google Shape;442;p98"/>
          <p:cNvSpPr txBox="1"/>
          <p:nvPr>
            <p:ph type="title"/>
          </p:nvPr>
        </p:nvSpPr>
        <p:spPr>
          <a:xfrm>
            <a:off x="1881835" y="83685"/>
            <a:ext cx="7152299" cy="759902"/>
          </a:xfrm>
          <a:prstGeom prst="rect">
            <a:avLst/>
          </a:prstGeom>
          <a:noFill/>
          <a:ln>
            <a:noFill/>
          </a:ln>
        </p:spPr>
        <p:txBody>
          <a:bodyPr anchorCtr="0" anchor="ctr" bIns="45700" lIns="91400" spcFirstLastPara="1" rIns="91400" wrap="square" tIns="45700">
            <a:normAutofit/>
          </a:bodyPr>
          <a:lstStyle>
            <a:lvl1pPr lvl="0" algn="r">
              <a:lnSpc>
                <a:spcPct val="90000"/>
              </a:lnSpc>
              <a:spcBef>
                <a:spcPts val="0"/>
              </a:spcBef>
              <a:spcAft>
                <a:spcPts val="0"/>
              </a:spcAft>
              <a:buClr>
                <a:srgbClr val="000000"/>
              </a:buClr>
              <a:buSzPts val="3600"/>
              <a:buFont typeface="Calibri"/>
              <a:buNone/>
              <a:defRPr sz="3600">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Decorative geometric pattern" id="443" name="Google Shape;443;p98"/>
          <p:cNvPicPr preferRelativeResize="0"/>
          <p:nvPr/>
        </p:nvPicPr>
        <p:blipFill rotWithShape="1">
          <a:blip r:embed="rId2">
            <a:alphaModFix/>
          </a:blip>
          <a:srcRect b="0" l="0" r="0" t="0"/>
          <a:stretch/>
        </p:blipFill>
        <p:spPr>
          <a:xfrm>
            <a:off x="0" y="0"/>
            <a:ext cx="9144000" cy="4871136"/>
          </a:xfrm>
          <a:prstGeom prst="rect">
            <a:avLst/>
          </a:prstGeom>
          <a:noFill/>
          <a:ln>
            <a:noFill/>
          </a:ln>
        </p:spPr>
      </p:pic>
      <p:pic>
        <p:nvPicPr>
          <p:cNvPr descr="Decorative blue bar" id="444" name="Google Shape;444;p98"/>
          <p:cNvPicPr preferRelativeResize="0"/>
          <p:nvPr/>
        </p:nvPicPr>
        <p:blipFill rotWithShape="1">
          <a:blip r:embed="rId3">
            <a:alphaModFix/>
          </a:blip>
          <a:srcRect b="0" l="0" r="0" t="0"/>
          <a:stretch/>
        </p:blipFill>
        <p:spPr>
          <a:xfrm>
            <a:off x="0" y="4871136"/>
            <a:ext cx="9144000" cy="276276"/>
          </a:xfrm>
          <a:prstGeom prst="rect">
            <a:avLst/>
          </a:prstGeom>
          <a:noFill/>
          <a:ln>
            <a:noFill/>
          </a:ln>
        </p:spPr>
      </p:pic>
      <p:pic>
        <p:nvPicPr>
          <p:cNvPr descr="Oregon Department of Education Logo" id="445" name="Google Shape;445;p98"/>
          <p:cNvPicPr preferRelativeResize="0"/>
          <p:nvPr/>
        </p:nvPicPr>
        <p:blipFill rotWithShape="1">
          <a:blip r:embed="rId4">
            <a:alphaModFix/>
          </a:blip>
          <a:srcRect b="0" l="0" r="0" t="0"/>
          <a:stretch/>
        </p:blipFill>
        <p:spPr>
          <a:xfrm>
            <a:off x="-90607" y="40169"/>
            <a:ext cx="1479334" cy="735680"/>
          </a:xfrm>
          <a:prstGeom prst="rect">
            <a:avLst/>
          </a:prstGeom>
          <a:noFill/>
          <a:ln>
            <a:noFill/>
          </a:ln>
        </p:spPr>
      </p:pic>
      <p:sp>
        <p:nvSpPr>
          <p:cNvPr id="446" name="Google Shape;446;p98"/>
          <p:cNvSpPr txBox="1"/>
          <p:nvPr>
            <p:ph idx="12" type="sldNum"/>
          </p:nvPr>
        </p:nvSpPr>
        <p:spPr>
          <a:xfrm>
            <a:off x="6457950" y="4869399"/>
            <a:ext cx="2057400" cy="273899"/>
          </a:xfrm>
          <a:prstGeom prst="rect">
            <a:avLst/>
          </a:prstGeom>
          <a:noFill/>
          <a:ln>
            <a:noFill/>
          </a:ln>
        </p:spPr>
        <p:txBody>
          <a:bodyPr anchorCtr="0" anchor="ctr" bIns="45700" lIns="91400" spcFirstLastPara="1" rIns="91400" wrap="square" tIns="45700">
            <a:noAutofit/>
          </a:bodyPr>
          <a:lstStyle>
            <a:lvl1pPr indent="0" lvl="0" marL="0" marR="0" algn="r">
              <a:lnSpc>
                <a:spcPct val="100000"/>
              </a:lnSpc>
              <a:spcBef>
                <a:spcPts val="0"/>
              </a:spcBef>
              <a:spcAft>
                <a:spcPts val="0"/>
              </a:spcAft>
              <a:buClr>
                <a:srgbClr val="FFFFFF"/>
              </a:buClr>
              <a:buSzPts val="1200"/>
              <a:buFont typeface="Calibri"/>
              <a:buNone/>
              <a:defRPr sz="1200">
                <a:solidFill>
                  <a:srgbClr val="FFFFFF"/>
                </a:solidFill>
              </a:defRPr>
            </a:lvl1pPr>
            <a:lvl2pPr indent="0" lvl="1" marL="0" marR="0" algn="r">
              <a:lnSpc>
                <a:spcPct val="100000"/>
              </a:lnSpc>
              <a:spcBef>
                <a:spcPts val="0"/>
              </a:spcBef>
              <a:spcAft>
                <a:spcPts val="0"/>
              </a:spcAft>
              <a:buClr>
                <a:srgbClr val="FFFFFF"/>
              </a:buClr>
              <a:buSzPts val="1200"/>
              <a:buFont typeface="Calibri"/>
              <a:buNone/>
              <a:defRPr sz="1200">
                <a:solidFill>
                  <a:srgbClr val="FFFFFF"/>
                </a:solidFill>
              </a:defRPr>
            </a:lvl2pPr>
            <a:lvl3pPr indent="0" lvl="2" marL="0" marR="0" algn="r">
              <a:lnSpc>
                <a:spcPct val="100000"/>
              </a:lnSpc>
              <a:spcBef>
                <a:spcPts val="0"/>
              </a:spcBef>
              <a:spcAft>
                <a:spcPts val="0"/>
              </a:spcAft>
              <a:buClr>
                <a:srgbClr val="FFFFFF"/>
              </a:buClr>
              <a:buSzPts val="1200"/>
              <a:buFont typeface="Calibri"/>
              <a:buNone/>
              <a:defRPr sz="1200">
                <a:solidFill>
                  <a:srgbClr val="FFFFFF"/>
                </a:solidFill>
              </a:defRPr>
            </a:lvl3pPr>
            <a:lvl4pPr indent="0" lvl="3" marL="0" marR="0" algn="r">
              <a:lnSpc>
                <a:spcPct val="100000"/>
              </a:lnSpc>
              <a:spcBef>
                <a:spcPts val="0"/>
              </a:spcBef>
              <a:spcAft>
                <a:spcPts val="0"/>
              </a:spcAft>
              <a:buClr>
                <a:srgbClr val="FFFFFF"/>
              </a:buClr>
              <a:buSzPts val="1200"/>
              <a:buFont typeface="Calibri"/>
              <a:buNone/>
              <a:defRPr sz="1200">
                <a:solidFill>
                  <a:srgbClr val="FFFFFF"/>
                </a:solidFill>
              </a:defRPr>
            </a:lvl4pPr>
            <a:lvl5pPr indent="0" lvl="4" marL="0" marR="0" algn="r">
              <a:lnSpc>
                <a:spcPct val="100000"/>
              </a:lnSpc>
              <a:spcBef>
                <a:spcPts val="0"/>
              </a:spcBef>
              <a:spcAft>
                <a:spcPts val="0"/>
              </a:spcAft>
              <a:buClr>
                <a:srgbClr val="FFFFFF"/>
              </a:buClr>
              <a:buSzPts val="1200"/>
              <a:buFont typeface="Calibri"/>
              <a:buNone/>
              <a:defRPr sz="1200">
                <a:solidFill>
                  <a:srgbClr val="FFFFFF"/>
                </a:solidFill>
              </a:defRPr>
            </a:lvl5pPr>
            <a:lvl6pPr indent="0" lvl="5" marL="0" marR="0" algn="r">
              <a:lnSpc>
                <a:spcPct val="100000"/>
              </a:lnSpc>
              <a:spcBef>
                <a:spcPts val="0"/>
              </a:spcBef>
              <a:spcAft>
                <a:spcPts val="0"/>
              </a:spcAft>
              <a:buClr>
                <a:srgbClr val="FFFFFF"/>
              </a:buClr>
              <a:buSzPts val="1200"/>
              <a:buFont typeface="Calibri"/>
              <a:buNone/>
              <a:defRPr sz="1200">
                <a:solidFill>
                  <a:srgbClr val="FFFFFF"/>
                </a:solidFill>
              </a:defRPr>
            </a:lvl6pPr>
            <a:lvl7pPr indent="0" lvl="6" marL="0" marR="0" algn="r">
              <a:lnSpc>
                <a:spcPct val="100000"/>
              </a:lnSpc>
              <a:spcBef>
                <a:spcPts val="0"/>
              </a:spcBef>
              <a:spcAft>
                <a:spcPts val="0"/>
              </a:spcAft>
              <a:buClr>
                <a:srgbClr val="FFFFFF"/>
              </a:buClr>
              <a:buSzPts val="1200"/>
              <a:buFont typeface="Calibri"/>
              <a:buNone/>
              <a:defRPr sz="1200">
                <a:solidFill>
                  <a:srgbClr val="FFFFFF"/>
                </a:solidFill>
              </a:defRPr>
            </a:lvl7pPr>
            <a:lvl8pPr indent="0" lvl="7" marL="0" marR="0" algn="r">
              <a:lnSpc>
                <a:spcPct val="100000"/>
              </a:lnSpc>
              <a:spcBef>
                <a:spcPts val="0"/>
              </a:spcBef>
              <a:spcAft>
                <a:spcPts val="0"/>
              </a:spcAft>
              <a:buClr>
                <a:srgbClr val="FFFFFF"/>
              </a:buClr>
              <a:buSzPts val="1200"/>
              <a:buFont typeface="Calibri"/>
              <a:buNone/>
              <a:defRPr sz="1200">
                <a:solidFill>
                  <a:srgbClr val="FFFFFF"/>
                </a:solidFill>
              </a:defRPr>
            </a:lvl8pPr>
            <a:lvl9pPr indent="0" lvl="8" marL="0" marR="0" algn="r">
              <a:lnSpc>
                <a:spcPct val="100000"/>
              </a:lnSpc>
              <a:spcBef>
                <a:spcPts val="0"/>
              </a:spcBef>
              <a:spcAft>
                <a:spcPts val="0"/>
              </a:spcAft>
              <a:buClr>
                <a:srgbClr val="FFFFFF"/>
              </a:buClr>
              <a:buSzPts val="1200"/>
              <a:buFont typeface="Calibri"/>
              <a:buNone/>
              <a:defRPr sz="1200">
                <a:solidFill>
                  <a:srgbClr val="FFFFFF"/>
                </a:solidFill>
              </a:defRPr>
            </a:lvl9pPr>
          </a:lstStyle>
          <a:p>
            <a:pPr indent="0" lvl="0" marL="0" rtl="0" algn="r">
              <a:spcBef>
                <a:spcPts val="0"/>
              </a:spcBef>
              <a:spcAft>
                <a:spcPts val="0"/>
              </a:spcAft>
              <a:buNone/>
            </a:pPr>
            <a:fld id="{00000000-1234-1234-1234-123412341234}" type="slidenum">
              <a:rPr lang="en-US"/>
              <a:t>‹#›</a:t>
            </a:fld>
            <a:endParaRPr b="0" i="0" u="none" cap="none" strike="noStrike">
              <a:latin typeface="Calibri"/>
              <a:ea typeface="Calibri"/>
              <a:cs typeface="Calibri"/>
              <a:sym typeface="Calibri"/>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 pattern_Logo only" showMasterSp="0">
  <p:cSld name="no pattern_Logo only">
    <p:bg>
      <p:bgPr>
        <a:solidFill>
          <a:srgbClr val="FFFFFF"/>
        </a:solidFill>
      </p:bgPr>
    </p:bg>
    <p:spTree>
      <p:nvGrpSpPr>
        <p:cNvPr id="447" name="Shape 447"/>
        <p:cNvGrpSpPr/>
        <p:nvPr/>
      </p:nvGrpSpPr>
      <p:grpSpPr>
        <a:xfrm>
          <a:off x="0" y="0"/>
          <a:ext cx="0" cy="0"/>
          <a:chOff x="0" y="0"/>
          <a:chExt cx="0" cy="0"/>
        </a:xfrm>
      </p:grpSpPr>
      <p:pic>
        <p:nvPicPr>
          <p:cNvPr descr="Decorative blue bar" id="448" name="Google Shape;448;p99"/>
          <p:cNvPicPr preferRelativeResize="0"/>
          <p:nvPr/>
        </p:nvPicPr>
        <p:blipFill rotWithShape="1">
          <a:blip r:embed="rId2">
            <a:alphaModFix/>
          </a:blip>
          <a:srcRect b="0" l="0" r="0" t="0"/>
          <a:stretch/>
        </p:blipFill>
        <p:spPr>
          <a:xfrm>
            <a:off x="0" y="4871136"/>
            <a:ext cx="9144000" cy="276276"/>
          </a:xfrm>
          <a:prstGeom prst="rect">
            <a:avLst/>
          </a:prstGeom>
          <a:noFill/>
          <a:ln>
            <a:noFill/>
          </a:ln>
        </p:spPr>
      </p:pic>
      <p:sp>
        <p:nvSpPr>
          <p:cNvPr id="449" name="Google Shape;449;p99"/>
          <p:cNvSpPr txBox="1"/>
          <p:nvPr>
            <p:ph type="title"/>
          </p:nvPr>
        </p:nvSpPr>
        <p:spPr>
          <a:xfrm>
            <a:off x="619597" y="2201984"/>
            <a:ext cx="7886700" cy="994199"/>
          </a:xfrm>
          <a:prstGeom prst="rect">
            <a:avLst/>
          </a:prstGeom>
          <a:noFill/>
          <a:ln>
            <a:noFill/>
          </a:ln>
        </p:spPr>
        <p:txBody>
          <a:bodyPr anchorCtr="1" anchor="ctr" bIns="45700" lIns="91400" spcFirstLastPara="1" rIns="91400" wrap="square" tIns="45700">
            <a:normAutofit/>
          </a:bodyPr>
          <a:lstStyle>
            <a:lvl1pPr lvl="0" algn="ctr">
              <a:lnSpc>
                <a:spcPct val="90000"/>
              </a:lnSpc>
              <a:spcBef>
                <a:spcPts val="0"/>
              </a:spcBef>
              <a:spcAft>
                <a:spcPts val="0"/>
              </a:spcAft>
              <a:buClr>
                <a:srgbClr val="000000"/>
              </a:buClr>
              <a:buSzPts val="3300"/>
              <a:buFont typeface="Calibri"/>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Decorative blue swoosh" id="450" name="Google Shape;450;p99"/>
          <p:cNvPicPr preferRelativeResize="0"/>
          <p:nvPr/>
        </p:nvPicPr>
        <p:blipFill rotWithShape="1">
          <a:blip r:embed="rId3">
            <a:alphaModFix/>
          </a:blip>
          <a:srcRect b="0" l="0" r="0" t="0"/>
          <a:stretch/>
        </p:blipFill>
        <p:spPr>
          <a:xfrm>
            <a:off x="0" y="-300106"/>
            <a:ext cx="9144000" cy="1577650"/>
          </a:xfrm>
          <a:prstGeom prst="rect">
            <a:avLst/>
          </a:prstGeom>
          <a:noFill/>
          <a:ln>
            <a:noFill/>
          </a:ln>
        </p:spPr>
      </p:pic>
      <p:sp>
        <p:nvSpPr>
          <p:cNvPr id="451" name="Google Shape;451;p99"/>
          <p:cNvSpPr txBox="1"/>
          <p:nvPr>
            <p:ph idx="12" type="sldNum"/>
          </p:nvPr>
        </p:nvSpPr>
        <p:spPr>
          <a:xfrm>
            <a:off x="6457950" y="4869399"/>
            <a:ext cx="2057400" cy="273899"/>
          </a:xfrm>
          <a:prstGeom prst="rect">
            <a:avLst/>
          </a:prstGeom>
          <a:noFill/>
          <a:ln>
            <a:noFill/>
          </a:ln>
        </p:spPr>
        <p:txBody>
          <a:bodyPr anchorCtr="0" anchor="ctr" bIns="45700" lIns="91400" spcFirstLastPara="1" rIns="91400" wrap="square" tIns="45700">
            <a:noAutofit/>
          </a:bodyPr>
          <a:lstStyle>
            <a:lvl1pPr indent="0" lvl="0" marL="0" marR="0" algn="r">
              <a:lnSpc>
                <a:spcPct val="100000"/>
              </a:lnSpc>
              <a:spcBef>
                <a:spcPts val="0"/>
              </a:spcBef>
              <a:spcAft>
                <a:spcPts val="0"/>
              </a:spcAft>
              <a:buClr>
                <a:srgbClr val="FFFFFF"/>
              </a:buClr>
              <a:buSzPts val="1200"/>
              <a:buFont typeface="Calibri"/>
              <a:buNone/>
              <a:defRPr sz="1200">
                <a:solidFill>
                  <a:srgbClr val="FFFFFF"/>
                </a:solidFill>
              </a:defRPr>
            </a:lvl1pPr>
            <a:lvl2pPr indent="0" lvl="1" marL="0" marR="0" algn="r">
              <a:lnSpc>
                <a:spcPct val="100000"/>
              </a:lnSpc>
              <a:spcBef>
                <a:spcPts val="0"/>
              </a:spcBef>
              <a:spcAft>
                <a:spcPts val="0"/>
              </a:spcAft>
              <a:buClr>
                <a:srgbClr val="FFFFFF"/>
              </a:buClr>
              <a:buSzPts val="1200"/>
              <a:buFont typeface="Calibri"/>
              <a:buNone/>
              <a:defRPr sz="1200">
                <a:solidFill>
                  <a:srgbClr val="FFFFFF"/>
                </a:solidFill>
              </a:defRPr>
            </a:lvl2pPr>
            <a:lvl3pPr indent="0" lvl="2" marL="0" marR="0" algn="r">
              <a:lnSpc>
                <a:spcPct val="100000"/>
              </a:lnSpc>
              <a:spcBef>
                <a:spcPts val="0"/>
              </a:spcBef>
              <a:spcAft>
                <a:spcPts val="0"/>
              </a:spcAft>
              <a:buClr>
                <a:srgbClr val="FFFFFF"/>
              </a:buClr>
              <a:buSzPts val="1200"/>
              <a:buFont typeface="Calibri"/>
              <a:buNone/>
              <a:defRPr sz="1200">
                <a:solidFill>
                  <a:srgbClr val="FFFFFF"/>
                </a:solidFill>
              </a:defRPr>
            </a:lvl3pPr>
            <a:lvl4pPr indent="0" lvl="3" marL="0" marR="0" algn="r">
              <a:lnSpc>
                <a:spcPct val="100000"/>
              </a:lnSpc>
              <a:spcBef>
                <a:spcPts val="0"/>
              </a:spcBef>
              <a:spcAft>
                <a:spcPts val="0"/>
              </a:spcAft>
              <a:buClr>
                <a:srgbClr val="FFFFFF"/>
              </a:buClr>
              <a:buSzPts val="1200"/>
              <a:buFont typeface="Calibri"/>
              <a:buNone/>
              <a:defRPr sz="1200">
                <a:solidFill>
                  <a:srgbClr val="FFFFFF"/>
                </a:solidFill>
              </a:defRPr>
            </a:lvl4pPr>
            <a:lvl5pPr indent="0" lvl="4" marL="0" marR="0" algn="r">
              <a:lnSpc>
                <a:spcPct val="100000"/>
              </a:lnSpc>
              <a:spcBef>
                <a:spcPts val="0"/>
              </a:spcBef>
              <a:spcAft>
                <a:spcPts val="0"/>
              </a:spcAft>
              <a:buClr>
                <a:srgbClr val="FFFFFF"/>
              </a:buClr>
              <a:buSzPts val="1200"/>
              <a:buFont typeface="Calibri"/>
              <a:buNone/>
              <a:defRPr sz="1200">
                <a:solidFill>
                  <a:srgbClr val="FFFFFF"/>
                </a:solidFill>
              </a:defRPr>
            </a:lvl5pPr>
            <a:lvl6pPr indent="0" lvl="5" marL="0" marR="0" algn="r">
              <a:lnSpc>
                <a:spcPct val="100000"/>
              </a:lnSpc>
              <a:spcBef>
                <a:spcPts val="0"/>
              </a:spcBef>
              <a:spcAft>
                <a:spcPts val="0"/>
              </a:spcAft>
              <a:buClr>
                <a:srgbClr val="FFFFFF"/>
              </a:buClr>
              <a:buSzPts val="1200"/>
              <a:buFont typeface="Calibri"/>
              <a:buNone/>
              <a:defRPr sz="1200">
                <a:solidFill>
                  <a:srgbClr val="FFFFFF"/>
                </a:solidFill>
              </a:defRPr>
            </a:lvl6pPr>
            <a:lvl7pPr indent="0" lvl="6" marL="0" marR="0" algn="r">
              <a:lnSpc>
                <a:spcPct val="100000"/>
              </a:lnSpc>
              <a:spcBef>
                <a:spcPts val="0"/>
              </a:spcBef>
              <a:spcAft>
                <a:spcPts val="0"/>
              </a:spcAft>
              <a:buClr>
                <a:srgbClr val="FFFFFF"/>
              </a:buClr>
              <a:buSzPts val="1200"/>
              <a:buFont typeface="Calibri"/>
              <a:buNone/>
              <a:defRPr sz="1200">
                <a:solidFill>
                  <a:srgbClr val="FFFFFF"/>
                </a:solidFill>
              </a:defRPr>
            </a:lvl7pPr>
            <a:lvl8pPr indent="0" lvl="7" marL="0" marR="0" algn="r">
              <a:lnSpc>
                <a:spcPct val="100000"/>
              </a:lnSpc>
              <a:spcBef>
                <a:spcPts val="0"/>
              </a:spcBef>
              <a:spcAft>
                <a:spcPts val="0"/>
              </a:spcAft>
              <a:buClr>
                <a:srgbClr val="FFFFFF"/>
              </a:buClr>
              <a:buSzPts val="1200"/>
              <a:buFont typeface="Calibri"/>
              <a:buNone/>
              <a:defRPr sz="1200">
                <a:solidFill>
                  <a:srgbClr val="FFFFFF"/>
                </a:solidFill>
              </a:defRPr>
            </a:lvl8pPr>
            <a:lvl9pPr indent="0" lvl="8" marL="0" marR="0" algn="r">
              <a:lnSpc>
                <a:spcPct val="100000"/>
              </a:lnSpc>
              <a:spcBef>
                <a:spcPts val="0"/>
              </a:spcBef>
              <a:spcAft>
                <a:spcPts val="0"/>
              </a:spcAft>
              <a:buClr>
                <a:srgbClr val="FFFFFF"/>
              </a:buClr>
              <a:buSzPts val="1200"/>
              <a:buFont typeface="Calibri"/>
              <a:buNone/>
              <a:defRPr sz="1200">
                <a:solidFill>
                  <a:srgbClr val="FFFFFF"/>
                </a:solidFill>
              </a:defRPr>
            </a:lvl9pPr>
          </a:lstStyle>
          <a:p>
            <a:pPr indent="0" lvl="0" marL="0" rtl="0" algn="r">
              <a:spcBef>
                <a:spcPts val="0"/>
              </a:spcBef>
              <a:spcAft>
                <a:spcPts val="0"/>
              </a:spcAft>
              <a:buNone/>
            </a:pPr>
            <a:fld id="{00000000-1234-1234-1234-123412341234}" type="slidenum">
              <a:rPr lang="en-US"/>
              <a:t>‹#›</a:t>
            </a:fld>
            <a:endParaRPr b="0" i="0" u="none" cap="none" strike="noStrike">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2 Section Header" showMasterSp="0">
  <p:cSld name="Green_2 Section Header">
    <p:bg>
      <p:bgPr>
        <a:solidFill>
          <a:srgbClr val="007F43"/>
        </a:solidFill>
      </p:bgPr>
    </p:bg>
    <p:spTree>
      <p:nvGrpSpPr>
        <p:cNvPr id="50" name="Shape 50"/>
        <p:cNvGrpSpPr/>
        <p:nvPr/>
      </p:nvGrpSpPr>
      <p:grpSpPr>
        <a:xfrm>
          <a:off x="0" y="0"/>
          <a:ext cx="0" cy="0"/>
          <a:chOff x="0" y="0"/>
          <a:chExt cx="0" cy="0"/>
        </a:xfrm>
      </p:grpSpPr>
      <p:sp>
        <p:nvSpPr>
          <p:cNvPr id="51" name="Google Shape;51;p32"/>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52" name="Google Shape;52;p32"/>
          <p:cNvSpPr/>
          <p:nvPr/>
        </p:nvSpPr>
        <p:spPr>
          <a:xfrm>
            <a:off x="154643" y="1866564"/>
            <a:ext cx="8831403" cy="1425302"/>
          </a:xfrm>
          <a:prstGeom prst="rect">
            <a:avLst/>
          </a:prstGeom>
          <a:solidFill>
            <a:srgbClr val="F0F4E6"/>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Calibri"/>
              <a:ea typeface="Calibri"/>
              <a:cs typeface="Calibri"/>
              <a:sym typeface="Calibri"/>
            </a:endParaRPr>
          </a:p>
        </p:txBody>
      </p:sp>
      <p:sp>
        <p:nvSpPr>
          <p:cNvPr id="53" name="Google Shape;53;p32"/>
          <p:cNvSpPr txBox="1"/>
          <p:nvPr>
            <p:ph type="title"/>
          </p:nvPr>
        </p:nvSpPr>
        <p:spPr>
          <a:xfrm>
            <a:off x="537886" y="1866564"/>
            <a:ext cx="8088297" cy="1425302"/>
          </a:xfrm>
          <a:prstGeom prst="rect">
            <a:avLst/>
          </a:prstGeom>
          <a:noFill/>
          <a:ln>
            <a:noFill/>
          </a:ln>
        </p:spPr>
        <p:txBody>
          <a:bodyPr anchorCtr="1" anchor="ctr" bIns="34250" lIns="68550" spcFirstLastPara="1" rIns="68550" wrap="square" tIns="34250">
            <a:noAutofit/>
          </a:bodyPr>
          <a:lstStyle>
            <a:lvl1pPr lvl="0" algn="ctr">
              <a:lnSpc>
                <a:spcPct val="90000"/>
              </a:lnSpc>
              <a:spcBef>
                <a:spcPts val="0"/>
              </a:spcBef>
              <a:spcAft>
                <a:spcPts val="0"/>
              </a:spcAft>
              <a:buClr>
                <a:srgbClr val="007F43"/>
              </a:buClr>
              <a:buSzPts val="5100"/>
              <a:buFont typeface="Calibri"/>
              <a:buNone/>
              <a:defRPr sz="5100">
                <a:solidFill>
                  <a:srgbClr val="007F4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32"/>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4 Content with Caption" showMasterSp="0">
  <p:cSld name="Green_4 Content with Caption">
    <p:bg>
      <p:bgPr>
        <a:solidFill>
          <a:srgbClr val="007F43"/>
        </a:solidFill>
      </p:bgPr>
    </p:bg>
    <p:spTree>
      <p:nvGrpSpPr>
        <p:cNvPr id="55" name="Shape 55"/>
        <p:cNvGrpSpPr/>
        <p:nvPr/>
      </p:nvGrpSpPr>
      <p:grpSpPr>
        <a:xfrm>
          <a:off x="0" y="0"/>
          <a:ext cx="0" cy="0"/>
          <a:chOff x="0" y="0"/>
          <a:chExt cx="0" cy="0"/>
        </a:xfrm>
      </p:grpSpPr>
      <p:sp>
        <p:nvSpPr>
          <p:cNvPr id="56" name="Google Shape;56;p33"/>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57" name="Google Shape;57;p33"/>
          <p:cNvSpPr/>
          <p:nvPr/>
        </p:nvSpPr>
        <p:spPr>
          <a:xfrm>
            <a:off x="154643" y="161364"/>
            <a:ext cx="3547798" cy="4823999"/>
          </a:xfrm>
          <a:prstGeom prst="rect">
            <a:avLst/>
          </a:prstGeom>
          <a:solidFill>
            <a:srgbClr val="F0F4E6"/>
          </a:solidFill>
          <a:ln>
            <a:noFill/>
          </a:ln>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58" name="Google Shape;58;p33"/>
          <p:cNvSpPr txBox="1"/>
          <p:nvPr>
            <p:ph type="title"/>
          </p:nvPr>
        </p:nvSpPr>
        <p:spPr>
          <a:xfrm>
            <a:off x="537886" y="584731"/>
            <a:ext cx="2949004" cy="1906798"/>
          </a:xfrm>
          <a:prstGeom prst="rect">
            <a:avLst/>
          </a:prstGeom>
          <a:noFill/>
          <a:ln>
            <a:noFill/>
          </a:ln>
        </p:spPr>
        <p:txBody>
          <a:bodyPr anchorCtr="0" anchor="t" bIns="34250" lIns="68550" spcFirstLastPara="1" rIns="68550" wrap="square" tIns="34250">
            <a:normAutofit/>
          </a:bodyPr>
          <a:lstStyle>
            <a:lvl1pPr lvl="0" algn="l">
              <a:lnSpc>
                <a:spcPct val="90000"/>
              </a:lnSpc>
              <a:spcBef>
                <a:spcPts val="0"/>
              </a:spcBef>
              <a:spcAft>
                <a:spcPts val="0"/>
              </a:spcAft>
              <a:buClr>
                <a:srgbClr val="007F43"/>
              </a:buClr>
              <a:buSzPts val="3300"/>
              <a:buFont typeface="Calibri"/>
              <a:buNone/>
              <a:defRPr>
                <a:solidFill>
                  <a:srgbClr val="007F4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33"/>
          <p:cNvSpPr txBox="1"/>
          <p:nvPr>
            <p:ph idx="1" type="body"/>
          </p:nvPr>
        </p:nvSpPr>
        <p:spPr>
          <a:xfrm>
            <a:off x="3887388" y="584731"/>
            <a:ext cx="4629003" cy="3811200"/>
          </a:xfrm>
          <a:prstGeom prst="rect">
            <a:avLst/>
          </a:prstGeom>
          <a:noFill/>
          <a:ln>
            <a:noFill/>
          </a:ln>
        </p:spPr>
        <p:txBody>
          <a:bodyPr anchorCtr="0" anchor="t" bIns="34250" lIns="68550" spcFirstLastPara="1" rIns="68550" wrap="square" tIns="34250">
            <a:normAutofit/>
          </a:bodyPr>
          <a:lstStyle>
            <a:lvl1pPr indent="-342900" lvl="0" marL="457200" algn="l">
              <a:lnSpc>
                <a:spcPct val="90000"/>
              </a:lnSpc>
              <a:spcBef>
                <a:spcPts val="800"/>
              </a:spcBef>
              <a:spcAft>
                <a:spcPts val="0"/>
              </a:spcAft>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p33"/>
          <p:cNvSpPr txBox="1"/>
          <p:nvPr/>
        </p:nvSpPr>
        <p:spPr>
          <a:xfrm>
            <a:off x="537877" y="4641037"/>
            <a:ext cx="5735098" cy="207897"/>
          </a:xfrm>
          <a:prstGeom prst="rect">
            <a:avLst/>
          </a:prstGeom>
          <a:noFill/>
          <a:ln>
            <a:noFill/>
          </a:ln>
        </p:spPr>
        <p:txBody>
          <a:bodyPr anchorCtr="0" anchor="t" bIns="34250" lIns="68550" spcFirstLastPara="1" rIns="68550" wrap="square" tIns="34250">
            <a:spAutoFit/>
          </a:bodyPr>
          <a:lstStyle/>
          <a:p>
            <a:pPr indent="0" lvl="0" marL="0" marR="0" rtl="0" algn="l">
              <a:lnSpc>
                <a:spcPct val="100000"/>
              </a:lnSpc>
              <a:spcBef>
                <a:spcPts val="0"/>
              </a:spcBef>
              <a:spcAft>
                <a:spcPts val="0"/>
              </a:spcAft>
              <a:buClr>
                <a:srgbClr val="595959"/>
              </a:buClr>
              <a:buSzPts val="900"/>
              <a:buFont typeface="Calibri"/>
              <a:buNone/>
            </a:pPr>
            <a:r>
              <a:rPr b="0" i="0" lang="en-US" sz="900" u="none" cap="none" strike="noStrike">
                <a:solidFill>
                  <a:srgbClr val="595959"/>
                </a:solidFill>
                <a:latin typeface="Calibri"/>
                <a:ea typeface="Calibri"/>
                <a:cs typeface="Calibri"/>
                <a:sym typeface="Calibri"/>
              </a:rPr>
              <a:t>Oregon Department of Education</a:t>
            </a:r>
            <a:endParaRPr b="0" i="0" sz="1100" u="none" cap="none" strike="noStrike">
              <a:solidFill>
                <a:srgbClr val="000000"/>
              </a:solidFill>
              <a:latin typeface="Arial"/>
              <a:ea typeface="Arial"/>
              <a:cs typeface="Arial"/>
              <a:sym typeface="Arial"/>
            </a:endParaRPr>
          </a:p>
        </p:txBody>
      </p:sp>
      <p:sp>
        <p:nvSpPr>
          <p:cNvPr id="61" name="Google Shape;61;p33"/>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algn="r">
              <a:lnSpc>
                <a:spcPct val="100000"/>
              </a:lnSpc>
              <a:spcBef>
                <a:spcPts val="0"/>
              </a:spcBef>
              <a:spcAft>
                <a:spcPts val="0"/>
              </a:spcAft>
              <a:buClr>
                <a:srgbClr val="595959"/>
              </a:buClr>
              <a:buSzPts val="900"/>
              <a:buFont typeface="Calibri"/>
              <a:buNone/>
              <a:defRPr/>
            </a:lvl1pPr>
            <a:lvl2pPr indent="0" lvl="1" marL="0" marR="0" algn="r">
              <a:lnSpc>
                <a:spcPct val="100000"/>
              </a:lnSpc>
              <a:spcBef>
                <a:spcPts val="0"/>
              </a:spcBef>
              <a:spcAft>
                <a:spcPts val="0"/>
              </a:spcAft>
              <a:buClr>
                <a:srgbClr val="595959"/>
              </a:buClr>
              <a:buSzPts val="900"/>
              <a:buFont typeface="Calibri"/>
              <a:buNone/>
              <a:defRPr/>
            </a:lvl2pPr>
            <a:lvl3pPr indent="0" lvl="2" marL="0" marR="0" algn="r">
              <a:lnSpc>
                <a:spcPct val="100000"/>
              </a:lnSpc>
              <a:spcBef>
                <a:spcPts val="0"/>
              </a:spcBef>
              <a:spcAft>
                <a:spcPts val="0"/>
              </a:spcAft>
              <a:buClr>
                <a:srgbClr val="595959"/>
              </a:buClr>
              <a:buSzPts val="900"/>
              <a:buFont typeface="Calibri"/>
              <a:buNone/>
              <a:defRPr/>
            </a:lvl3pPr>
            <a:lvl4pPr indent="0" lvl="3" marL="0" marR="0" algn="r">
              <a:lnSpc>
                <a:spcPct val="100000"/>
              </a:lnSpc>
              <a:spcBef>
                <a:spcPts val="0"/>
              </a:spcBef>
              <a:spcAft>
                <a:spcPts val="0"/>
              </a:spcAft>
              <a:buClr>
                <a:srgbClr val="595959"/>
              </a:buClr>
              <a:buSzPts val="900"/>
              <a:buFont typeface="Calibri"/>
              <a:buNone/>
              <a:defRPr/>
            </a:lvl4pPr>
            <a:lvl5pPr indent="0" lvl="4" marL="0" marR="0" algn="r">
              <a:lnSpc>
                <a:spcPct val="100000"/>
              </a:lnSpc>
              <a:spcBef>
                <a:spcPts val="0"/>
              </a:spcBef>
              <a:spcAft>
                <a:spcPts val="0"/>
              </a:spcAft>
              <a:buClr>
                <a:srgbClr val="595959"/>
              </a:buClr>
              <a:buSzPts val="900"/>
              <a:buFont typeface="Calibri"/>
              <a:buNone/>
              <a:defRPr/>
            </a:lvl5pPr>
            <a:lvl6pPr indent="0" lvl="5" marL="0" marR="0" algn="r">
              <a:lnSpc>
                <a:spcPct val="100000"/>
              </a:lnSpc>
              <a:spcBef>
                <a:spcPts val="0"/>
              </a:spcBef>
              <a:spcAft>
                <a:spcPts val="0"/>
              </a:spcAft>
              <a:buClr>
                <a:srgbClr val="595959"/>
              </a:buClr>
              <a:buSzPts val="900"/>
              <a:buFont typeface="Calibri"/>
              <a:buNone/>
              <a:defRPr/>
            </a:lvl6pPr>
            <a:lvl7pPr indent="0" lvl="6" marL="0" marR="0" algn="r">
              <a:lnSpc>
                <a:spcPct val="100000"/>
              </a:lnSpc>
              <a:spcBef>
                <a:spcPts val="0"/>
              </a:spcBef>
              <a:spcAft>
                <a:spcPts val="0"/>
              </a:spcAft>
              <a:buClr>
                <a:srgbClr val="595959"/>
              </a:buClr>
              <a:buSzPts val="900"/>
              <a:buFont typeface="Calibri"/>
              <a:buNone/>
              <a:defRPr/>
            </a:lvl7pPr>
            <a:lvl8pPr indent="0" lvl="7" marL="0" marR="0" algn="r">
              <a:lnSpc>
                <a:spcPct val="100000"/>
              </a:lnSpc>
              <a:spcBef>
                <a:spcPts val="0"/>
              </a:spcBef>
              <a:spcAft>
                <a:spcPts val="0"/>
              </a:spcAft>
              <a:buClr>
                <a:srgbClr val="595959"/>
              </a:buClr>
              <a:buSzPts val="900"/>
              <a:buFont typeface="Calibri"/>
              <a:buNone/>
              <a:defRPr/>
            </a:lvl8pPr>
            <a:lvl9pPr indent="0" lvl="8" marL="0" marR="0" algn="r">
              <a:lnSpc>
                <a:spcPct val="100000"/>
              </a:lnSpc>
              <a:spcBef>
                <a:spcPts val="0"/>
              </a:spcBef>
              <a:spcAft>
                <a:spcPts val="0"/>
              </a:spcAft>
              <a:buClr>
                <a:srgbClr val="595959"/>
              </a:buClr>
              <a:buSzPts val="900"/>
              <a:buFont typeface="Calibri"/>
              <a:buNone/>
              <a:defRPr/>
            </a:lvl9pPr>
          </a:lstStyle>
          <a:p>
            <a:pPr indent="0" lvl="0" marL="0" rtl="0" algn="r">
              <a:spcBef>
                <a:spcPts val="0"/>
              </a:spcBef>
              <a:spcAft>
                <a:spcPts val="0"/>
              </a:spcAft>
              <a:buNone/>
            </a:pPr>
            <a:fld id="{00000000-1234-1234-1234-123412341234}" type="slidenum">
              <a:rPr lang="en-US"/>
              <a:t>‹#›</a:t>
            </a:fld>
            <a:endParaRPr b="0" i="0" sz="900" u="none" cap="none" strike="noStrike">
              <a:solidFill>
                <a:srgbClr val="595959"/>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9.xml"/><Relationship Id="rId42" Type="http://schemas.openxmlformats.org/officeDocument/2006/relationships/slideLayout" Target="../slideLayouts/slideLayout41.xml"/><Relationship Id="rId41" Type="http://schemas.openxmlformats.org/officeDocument/2006/relationships/slideLayout" Target="../slideLayouts/slideLayout40.xml"/><Relationship Id="rId44" Type="http://schemas.openxmlformats.org/officeDocument/2006/relationships/slideLayout" Target="../slideLayouts/slideLayout43.xml"/><Relationship Id="rId43" Type="http://schemas.openxmlformats.org/officeDocument/2006/relationships/slideLayout" Target="../slideLayouts/slideLayout42.xml"/><Relationship Id="rId46" Type="http://schemas.openxmlformats.org/officeDocument/2006/relationships/slideLayout" Target="../slideLayouts/slideLayout45.xml"/><Relationship Id="rId45" Type="http://schemas.openxmlformats.org/officeDocument/2006/relationships/slideLayout" Target="../slideLayouts/slideLayout44.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48" Type="http://schemas.openxmlformats.org/officeDocument/2006/relationships/slideLayout" Target="../slideLayouts/slideLayout47.xml"/><Relationship Id="rId47" Type="http://schemas.openxmlformats.org/officeDocument/2006/relationships/slideLayout" Target="../slideLayouts/slideLayout46.xml"/><Relationship Id="rId49" Type="http://schemas.openxmlformats.org/officeDocument/2006/relationships/slideLayout" Target="../slideLayouts/slideLayout4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73" Type="http://schemas.openxmlformats.org/officeDocument/2006/relationships/slideLayout" Target="../slideLayouts/slideLayout72.xml"/><Relationship Id="rId72" Type="http://schemas.openxmlformats.org/officeDocument/2006/relationships/slideLayout" Target="../slideLayouts/slideLayout71.xml"/><Relationship Id="rId31" Type="http://schemas.openxmlformats.org/officeDocument/2006/relationships/slideLayout" Target="../slideLayouts/slideLayout30.xml"/><Relationship Id="rId75" Type="http://schemas.openxmlformats.org/officeDocument/2006/relationships/slideLayout" Target="../slideLayouts/slideLayout74.xml"/><Relationship Id="rId30" Type="http://schemas.openxmlformats.org/officeDocument/2006/relationships/slideLayout" Target="../slideLayouts/slideLayout29.xml"/><Relationship Id="rId74" Type="http://schemas.openxmlformats.org/officeDocument/2006/relationships/slideLayout" Target="../slideLayouts/slideLayout73.xml"/><Relationship Id="rId33" Type="http://schemas.openxmlformats.org/officeDocument/2006/relationships/slideLayout" Target="../slideLayouts/slideLayout32.xml"/><Relationship Id="rId77" Type="http://schemas.openxmlformats.org/officeDocument/2006/relationships/theme" Target="../theme/theme2.xml"/><Relationship Id="rId32" Type="http://schemas.openxmlformats.org/officeDocument/2006/relationships/slideLayout" Target="../slideLayouts/slideLayout31.xml"/><Relationship Id="rId76" Type="http://schemas.openxmlformats.org/officeDocument/2006/relationships/slideLayout" Target="../slideLayouts/slideLayout75.xml"/><Relationship Id="rId35" Type="http://schemas.openxmlformats.org/officeDocument/2006/relationships/slideLayout" Target="../slideLayouts/slideLayout34.xml"/><Relationship Id="rId34" Type="http://schemas.openxmlformats.org/officeDocument/2006/relationships/slideLayout" Target="../slideLayouts/slideLayout33.xml"/><Relationship Id="rId71" Type="http://schemas.openxmlformats.org/officeDocument/2006/relationships/slideLayout" Target="../slideLayouts/slideLayout70.xml"/><Relationship Id="rId70" Type="http://schemas.openxmlformats.org/officeDocument/2006/relationships/slideLayout" Target="../slideLayouts/slideLayout69.xml"/><Relationship Id="rId37" Type="http://schemas.openxmlformats.org/officeDocument/2006/relationships/slideLayout" Target="../slideLayouts/slideLayout36.xml"/><Relationship Id="rId36" Type="http://schemas.openxmlformats.org/officeDocument/2006/relationships/slideLayout" Target="../slideLayouts/slideLayout35.xml"/><Relationship Id="rId39" Type="http://schemas.openxmlformats.org/officeDocument/2006/relationships/slideLayout" Target="../slideLayouts/slideLayout38.xml"/><Relationship Id="rId38" Type="http://schemas.openxmlformats.org/officeDocument/2006/relationships/slideLayout" Target="../slideLayouts/slideLayout37.xml"/><Relationship Id="rId62" Type="http://schemas.openxmlformats.org/officeDocument/2006/relationships/slideLayout" Target="../slideLayouts/slideLayout61.xml"/><Relationship Id="rId61" Type="http://schemas.openxmlformats.org/officeDocument/2006/relationships/slideLayout" Target="../slideLayouts/slideLayout60.xml"/><Relationship Id="rId20" Type="http://schemas.openxmlformats.org/officeDocument/2006/relationships/slideLayout" Target="../slideLayouts/slideLayout19.xml"/><Relationship Id="rId64" Type="http://schemas.openxmlformats.org/officeDocument/2006/relationships/slideLayout" Target="../slideLayouts/slideLayout63.xml"/><Relationship Id="rId63" Type="http://schemas.openxmlformats.org/officeDocument/2006/relationships/slideLayout" Target="../slideLayouts/slideLayout62.xml"/><Relationship Id="rId22" Type="http://schemas.openxmlformats.org/officeDocument/2006/relationships/slideLayout" Target="../slideLayouts/slideLayout21.xml"/><Relationship Id="rId66" Type="http://schemas.openxmlformats.org/officeDocument/2006/relationships/slideLayout" Target="../slideLayouts/slideLayout65.xml"/><Relationship Id="rId21" Type="http://schemas.openxmlformats.org/officeDocument/2006/relationships/slideLayout" Target="../slideLayouts/slideLayout20.xml"/><Relationship Id="rId65" Type="http://schemas.openxmlformats.org/officeDocument/2006/relationships/slideLayout" Target="../slideLayouts/slideLayout64.xml"/><Relationship Id="rId24" Type="http://schemas.openxmlformats.org/officeDocument/2006/relationships/slideLayout" Target="../slideLayouts/slideLayout23.xml"/><Relationship Id="rId68" Type="http://schemas.openxmlformats.org/officeDocument/2006/relationships/slideLayout" Target="../slideLayouts/slideLayout67.xml"/><Relationship Id="rId23" Type="http://schemas.openxmlformats.org/officeDocument/2006/relationships/slideLayout" Target="../slideLayouts/slideLayout22.xml"/><Relationship Id="rId67" Type="http://schemas.openxmlformats.org/officeDocument/2006/relationships/slideLayout" Target="../slideLayouts/slideLayout66.xml"/><Relationship Id="rId60" Type="http://schemas.openxmlformats.org/officeDocument/2006/relationships/slideLayout" Target="../slideLayouts/slideLayout59.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69" Type="http://schemas.openxmlformats.org/officeDocument/2006/relationships/slideLayout" Target="../slideLayouts/slideLayout68.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29" Type="http://schemas.openxmlformats.org/officeDocument/2006/relationships/slideLayout" Target="../slideLayouts/slideLayout28.xml"/><Relationship Id="rId51" Type="http://schemas.openxmlformats.org/officeDocument/2006/relationships/slideLayout" Target="../slideLayouts/slideLayout50.xml"/><Relationship Id="rId50" Type="http://schemas.openxmlformats.org/officeDocument/2006/relationships/slideLayout" Target="../slideLayouts/slideLayout49.xml"/><Relationship Id="rId53" Type="http://schemas.openxmlformats.org/officeDocument/2006/relationships/slideLayout" Target="../slideLayouts/slideLayout52.xml"/><Relationship Id="rId52" Type="http://schemas.openxmlformats.org/officeDocument/2006/relationships/slideLayout" Target="../slideLayouts/slideLayout51.xml"/><Relationship Id="rId11" Type="http://schemas.openxmlformats.org/officeDocument/2006/relationships/slideLayout" Target="../slideLayouts/slideLayout10.xml"/><Relationship Id="rId55" Type="http://schemas.openxmlformats.org/officeDocument/2006/relationships/slideLayout" Target="../slideLayouts/slideLayout54.xml"/><Relationship Id="rId10" Type="http://schemas.openxmlformats.org/officeDocument/2006/relationships/slideLayout" Target="../slideLayouts/slideLayout9.xml"/><Relationship Id="rId54" Type="http://schemas.openxmlformats.org/officeDocument/2006/relationships/slideLayout" Target="../slideLayouts/slideLayout53.xml"/><Relationship Id="rId13" Type="http://schemas.openxmlformats.org/officeDocument/2006/relationships/slideLayout" Target="../slideLayouts/slideLayout12.xml"/><Relationship Id="rId57" Type="http://schemas.openxmlformats.org/officeDocument/2006/relationships/slideLayout" Target="../slideLayouts/slideLayout56.xml"/><Relationship Id="rId12" Type="http://schemas.openxmlformats.org/officeDocument/2006/relationships/slideLayout" Target="../slideLayouts/slideLayout11.xml"/><Relationship Id="rId56" Type="http://schemas.openxmlformats.org/officeDocument/2006/relationships/slideLayout" Target="../slideLayouts/slideLayout55.xml"/><Relationship Id="rId15" Type="http://schemas.openxmlformats.org/officeDocument/2006/relationships/slideLayout" Target="../slideLayouts/slideLayout14.xml"/><Relationship Id="rId59" Type="http://schemas.openxmlformats.org/officeDocument/2006/relationships/slideLayout" Target="../slideLayouts/slideLayout58.xml"/><Relationship Id="rId14" Type="http://schemas.openxmlformats.org/officeDocument/2006/relationships/slideLayout" Target="../slideLayouts/slideLayout13.xml"/><Relationship Id="rId58" Type="http://schemas.openxmlformats.org/officeDocument/2006/relationships/slideLayout" Target="../slideLayouts/slideLayout57.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6CAD"/>
        </a:solidFill>
      </p:bgPr>
    </p:bg>
    <p:spTree>
      <p:nvGrpSpPr>
        <p:cNvPr id="9" name="Shape 9"/>
        <p:cNvGrpSpPr/>
        <p:nvPr/>
      </p:nvGrpSpPr>
      <p:grpSpPr>
        <a:xfrm>
          <a:off x="0" y="0"/>
          <a:ext cx="0" cy="0"/>
          <a:chOff x="0" y="0"/>
          <a:chExt cx="0" cy="0"/>
        </a:xfrm>
      </p:grpSpPr>
      <p:sp>
        <p:nvSpPr>
          <p:cNvPr id="10" name="Google Shape;10;p24"/>
          <p:cNvSpPr/>
          <p:nvPr/>
        </p:nvSpPr>
        <p:spPr>
          <a:xfrm>
            <a:off x="154643" y="161364"/>
            <a:ext cx="8831403" cy="4823999"/>
          </a:xfrm>
          <a:prstGeom prst="rect">
            <a:avLst/>
          </a:prstGeom>
          <a:solidFill>
            <a:srgbClr val="FFFFFF"/>
          </a:solidFill>
          <a:ln>
            <a:noFill/>
          </a:ln>
          <a:effectLst>
            <a:outerShdw algn="tl" dir="2700000" dist="38096">
              <a:srgbClr val="000000">
                <a:alpha val="40000"/>
              </a:srgbClr>
            </a:outerShdw>
          </a:effectLst>
        </p:spPr>
        <p:txBody>
          <a:bodyPr anchorCtr="1" anchor="ctr" bIns="34250" lIns="68550" spcFirstLastPara="1" rIns="68550" wrap="square" tIns="342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595959"/>
              </a:solidFill>
              <a:latin typeface="Calibri"/>
              <a:ea typeface="Calibri"/>
              <a:cs typeface="Calibri"/>
              <a:sym typeface="Calibri"/>
            </a:endParaRPr>
          </a:p>
        </p:txBody>
      </p:sp>
      <p:sp>
        <p:nvSpPr>
          <p:cNvPr id="11" name="Google Shape;11;p24"/>
          <p:cNvSpPr txBox="1"/>
          <p:nvPr>
            <p:ph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lvl1pPr lvl="0" marR="0" rtl="0" algn="l">
              <a:lnSpc>
                <a:spcPct val="90000"/>
              </a:lnSpc>
              <a:spcBef>
                <a:spcPts val="0"/>
              </a:spcBef>
              <a:spcAft>
                <a:spcPts val="0"/>
              </a:spcAft>
              <a:buClr>
                <a:srgbClr val="006CAD"/>
              </a:buClr>
              <a:buSzPts val="3300"/>
              <a:buFont typeface="Calibri"/>
              <a:buNone/>
              <a:defRPr b="0" i="0" sz="3300" u="none" cap="none" strike="noStrike">
                <a:solidFill>
                  <a:srgbClr val="006CAD"/>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 name="Google Shape;12;p24"/>
          <p:cNvSpPr txBox="1"/>
          <p:nvPr>
            <p:ph idx="1" type="body"/>
          </p:nvPr>
        </p:nvSpPr>
        <p:spPr>
          <a:xfrm>
            <a:off x="537877" y="1369222"/>
            <a:ext cx="8088297" cy="3081902"/>
          </a:xfrm>
          <a:prstGeom prst="rect">
            <a:avLst/>
          </a:prstGeom>
          <a:noFill/>
          <a:ln>
            <a:noFill/>
          </a:ln>
        </p:spPr>
        <p:txBody>
          <a:bodyPr anchorCtr="0" anchor="t" bIns="34250" lIns="68550" spcFirstLastPara="1" rIns="68550" wrap="square" tIns="34250">
            <a:normAutofit/>
          </a:bodyPr>
          <a:lstStyle>
            <a:lvl1pPr indent="-342900" lvl="0" marL="457200" marR="0" rtl="0" algn="l">
              <a:lnSpc>
                <a:spcPct val="90000"/>
              </a:lnSpc>
              <a:spcBef>
                <a:spcPts val="800"/>
              </a:spcBef>
              <a:spcAft>
                <a:spcPts val="0"/>
              </a:spcAft>
              <a:buClr>
                <a:srgbClr val="000000"/>
              </a:buClr>
              <a:buSzPts val="1800"/>
              <a:buFont typeface="Arial"/>
              <a:buChar char="•"/>
              <a:defRPr b="0" i="0" sz="1800" u="none" cap="none" strike="noStrike">
                <a:solidFill>
                  <a:srgbClr val="00000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3" name="Google Shape;13;p24"/>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lvl1pPr indent="0" lvl="0" marL="0" marR="0" rtl="0" algn="r">
              <a:lnSpc>
                <a:spcPct val="100000"/>
              </a:lnSpc>
              <a:spcBef>
                <a:spcPts val="0"/>
              </a:spcBef>
              <a:spcAft>
                <a:spcPts val="0"/>
              </a:spcAft>
              <a:buClr>
                <a:srgbClr val="595959"/>
              </a:buClr>
              <a:buSzPts val="900"/>
              <a:buFont typeface="Calibri"/>
              <a:buNone/>
              <a:defRPr b="0" i="0" sz="900" u="none" cap="none" strike="noStrike">
                <a:solidFill>
                  <a:srgbClr val="595959"/>
                </a:solidFill>
                <a:latin typeface="Calibri"/>
                <a:ea typeface="Calibri"/>
                <a:cs typeface="Calibri"/>
                <a:sym typeface="Calibri"/>
              </a:defRPr>
            </a:lvl1pPr>
            <a:lvl2pPr indent="0" lvl="1" marL="0" marR="0" rtl="0" algn="r">
              <a:lnSpc>
                <a:spcPct val="100000"/>
              </a:lnSpc>
              <a:spcBef>
                <a:spcPts val="0"/>
              </a:spcBef>
              <a:spcAft>
                <a:spcPts val="0"/>
              </a:spcAft>
              <a:buClr>
                <a:srgbClr val="595959"/>
              </a:buClr>
              <a:buSzPts val="900"/>
              <a:buFont typeface="Calibri"/>
              <a:buNone/>
              <a:defRPr b="0" i="0" sz="900" u="none" cap="none" strike="noStrike">
                <a:solidFill>
                  <a:srgbClr val="595959"/>
                </a:solidFill>
                <a:latin typeface="Calibri"/>
                <a:ea typeface="Calibri"/>
                <a:cs typeface="Calibri"/>
                <a:sym typeface="Calibri"/>
              </a:defRPr>
            </a:lvl2pPr>
            <a:lvl3pPr indent="0" lvl="2" marL="0" marR="0" rtl="0" algn="r">
              <a:lnSpc>
                <a:spcPct val="100000"/>
              </a:lnSpc>
              <a:spcBef>
                <a:spcPts val="0"/>
              </a:spcBef>
              <a:spcAft>
                <a:spcPts val="0"/>
              </a:spcAft>
              <a:buClr>
                <a:srgbClr val="595959"/>
              </a:buClr>
              <a:buSzPts val="900"/>
              <a:buFont typeface="Calibri"/>
              <a:buNone/>
              <a:defRPr b="0" i="0" sz="900" u="none" cap="none" strike="noStrike">
                <a:solidFill>
                  <a:srgbClr val="595959"/>
                </a:solidFill>
                <a:latin typeface="Calibri"/>
                <a:ea typeface="Calibri"/>
                <a:cs typeface="Calibri"/>
                <a:sym typeface="Calibri"/>
              </a:defRPr>
            </a:lvl3pPr>
            <a:lvl4pPr indent="0" lvl="3" marL="0" marR="0" rtl="0" algn="r">
              <a:lnSpc>
                <a:spcPct val="100000"/>
              </a:lnSpc>
              <a:spcBef>
                <a:spcPts val="0"/>
              </a:spcBef>
              <a:spcAft>
                <a:spcPts val="0"/>
              </a:spcAft>
              <a:buClr>
                <a:srgbClr val="595959"/>
              </a:buClr>
              <a:buSzPts val="900"/>
              <a:buFont typeface="Calibri"/>
              <a:buNone/>
              <a:defRPr b="0" i="0" sz="900" u="none" cap="none" strike="noStrike">
                <a:solidFill>
                  <a:srgbClr val="595959"/>
                </a:solidFill>
                <a:latin typeface="Calibri"/>
                <a:ea typeface="Calibri"/>
                <a:cs typeface="Calibri"/>
                <a:sym typeface="Calibri"/>
              </a:defRPr>
            </a:lvl4pPr>
            <a:lvl5pPr indent="0" lvl="4" marL="0" marR="0" rtl="0" algn="r">
              <a:lnSpc>
                <a:spcPct val="100000"/>
              </a:lnSpc>
              <a:spcBef>
                <a:spcPts val="0"/>
              </a:spcBef>
              <a:spcAft>
                <a:spcPts val="0"/>
              </a:spcAft>
              <a:buClr>
                <a:srgbClr val="595959"/>
              </a:buClr>
              <a:buSzPts val="900"/>
              <a:buFont typeface="Calibri"/>
              <a:buNone/>
              <a:defRPr b="0" i="0" sz="900" u="none" cap="none" strike="noStrike">
                <a:solidFill>
                  <a:srgbClr val="595959"/>
                </a:solidFill>
                <a:latin typeface="Calibri"/>
                <a:ea typeface="Calibri"/>
                <a:cs typeface="Calibri"/>
                <a:sym typeface="Calibri"/>
              </a:defRPr>
            </a:lvl5pPr>
            <a:lvl6pPr indent="0" lvl="5" marL="0" marR="0" rtl="0" algn="r">
              <a:lnSpc>
                <a:spcPct val="100000"/>
              </a:lnSpc>
              <a:spcBef>
                <a:spcPts val="0"/>
              </a:spcBef>
              <a:spcAft>
                <a:spcPts val="0"/>
              </a:spcAft>
              <a:buClr>
                <a:srgbClr val="595959"/>
              </a:buClr>
              <a:buSzPts val="900"/>
              <a:buFont typeface="Calibri"/>
              <a:buNone/>
              <a:defRPr b="0" i="0" sz="900" u="none" cap="none" strike="noStrike">
                <a:solidFill>
                  <a:srgbClr val="595959"/>
                </a:solidFill>
                <a:latin typeface="Calibri"/>
                <a:ea typeface="Calibri"/>
                <a:cs typeface="Calibri"/>
                <a:sym typeface="Calibri"/>
              </a:defRPr>
            </a:lvl6pPr>
            <a:lvl7pPr indent="0" lvl="6" marL="0" marR="0" rtl="0" algn="r">
              <a:lnSpc>
                <a:spcPct val="100000"/>
              </a:lnSpc>
              <a:spcBef>
                <a:spcPts val="0"/>
              </a:spcBef>
              <a:spcAft>
                <a:spcPts val="0"/>
              </a:spcAft>
              <a:buClr>
                <a:srgbClr val="595959"/>
              </a:buClr>
              <a:buSzPts val="900"/>
              <a:buFont typeface="Calibri"/>
              <a:buNone/>
              <a:defRPr b="0" i="0" sz="900" u="none" cap="none" strike="noStrike">
                <a:solidFill>
                  <a:srgbClr val="595959"/>
                </a:solidFill>
                <a:latin typeface="Calibri"/>
                <a:ea typeface="Calibri"/>
                <a:cs typeface="Calibri"/>
                <a:sym typeface="Calibri"/>
              </a:defRPr>
            </a:lvl7pPr>
            <a:lvl8pPr indent="0" lvl="7" marL="0" marR="0" rtl="0" algn="r">
              <a:lnSpc>
                <a:spcPct val="100000"/>
              </a:lnSpc>
              <a:spcBef>
                <a:spcPts val="0"/>
              </a:spcBef>
              <a:spcAft>
                <a:spcPts val="0"/>
              </a:spcAft>
              <a:buClr>
                <a:srgbClr val="595959"/>
              </a:buClr>
              <a:buSzPts val="900"/>
              <a:buFont typeface="Calibri"/>
              <a:buNone/>
              <a:defRPr b="0" i="0" sz="900" u="none" cap="none" strike="noStrike">
                <a:solidFill>
                  <a:srgbClr val="595959"/>
                </a:solidFill>
                <a:latin typeface="Calibri"/>
                <a:ea typeface="Calibri"/>
                <a:cs typeface="Calibri"/>
                <a:sym typeface="Calibri"/>
              </a:defRPr>
            </a:lvl8pPr>
            <a:lvl9pPr indent="0" lvl="8" marL="0" marR="0" rtl="0" algn="r">
              <a:lnSpc>
                <a:spcPct val="100000"/>
              </a:lnSpc>
              <a:spcBef>
                <a:spcPts val="0"/>
              </a:spcBef>
              <a:spcAft>
                <a:spcPts val="0"/>
              </a:spcAft>
              <a:buClr>
                <a:srgbClr val="595959"/>
              </a:buClr>
              <a:buSzPts val="900"/>
              <a:buFont typeface="Calibri"/>
              <a:buNone/>
              <a:defRPr b="0" i="0" sz="900" u="none" cap="none" strike="noStrike">
                <a:solidFill>
                  <a:srgbClr val="59595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Decorative line break" id="14" name="Google Shape;14;p24"/>
          <p:cNvPicPr preferRelativeResize="0"/>
          <p:nvPr/>
        </p:nvPicPr>
        <p:blipFill rotWithShape="1">
          <a:blip r:embed="rId1">
            <a:alphaModFix/>
          </a:blip>
          <a:srcRect b="0" l="0" r="0" t="0"/>
          <a:stretch/>
        </p:blipFill>
        <p:spPr>
          <a:xfrm>
            <a:off x="603504" y="1168767"/>
            <a:ext cx="964692" cy="1828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 id="2147483701" r:id="rId54"/>
    <p:sldLayoutId id="2147483702" r:id="rId55"/>
    <p:sldLayoutId id="2147483703" r:id="rId56"/>
    <p:sldLayoutId id="2147483704" r:id="rId57"/>
    <p:sldLayoutId id="2147483705" r:id="rId58"/>
    <p:sldLayoutId id="2147483706" r:id="rId59"/>
    <p:sldLayoutId id="2147483707" r:id="rId60"/>
    <p:sldLayoutId id="2147483708" r:id="rId61"/>
    <p:sldLayoutId id="2147483709" r:id="rId62"/>
    <p:sldLayoutId id="2147483710" r:id="rId63"/>
    <p:sldLayoutId id="2147483711" r:id="rId64"/>
    <p:sldLayoutId id="2147483712" r:id="rId65"/>
    <p:sldLayoutId id="2147483713" r:id="rId66"/>
    <p:sldLayoutId id="2147483714" r:id="rId67"/>
    <p:sldLayoutId id="2147483715" r:id="rId68"/>
    <p:sldLayoutId id="2147483716" r:id="rId69"/>
    <p:sldLayoutId id="2147483717" r:id="rId70"/>
    <p:sldLayoutId id="2147483718" r:id="rId71"/>
    <p:sldLayoutId id="2147483719" r:id="rId72"/>
    <p:sldLayoutId id="2147483720" r:id="rId73"/>
    <p:sldLayoutId id="2147483721" r:id="rId74"/>
    <p:sldLayoutId id="2147483722" r:id="rId75"/>
    <p:sldLayoutId id="2147483723" r:id="rId7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hyperlink" Target="https://secure.sos.state.or.us/oard/viewSingleRule.action?ruleVrsnRsn=145251" TargetMode="External"/><Relationship Id="rId4" Type="http://schemas.openxmlformats.org/officeDocument/2006/relationships/hyperlink" Target="https://secure.sos.state.or.us/oard/viewSingleRule.action?ruleVrsnRsn=314713" TargetMode="External"/><Relationship Id="rId5"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hyperlink" Target="https://characterstrong.com/purposefull-people/" TargetMode="External"/><Relationship Id="rId4" Type="http://schemas.openxmlformats.org/officeDocument/2006/relationships/hyperlink" Target="https://www.withwayfinder.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2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2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hyperlink" Target="https://secure.sos.state.or.us/oard/viewSingleRule.action?ruleVrsnRsn=145221" TargetMode="External"/><Relationship Id="rId4" Type="http://schemas.openxmlformats.org/officeDocument/2006/relationships/hyperlink" Target="https://secure.sos.state.or.us/oard/viewSingleRule.action?ruleVrsnRsn=145335"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xml"/><Relationship Id="rId3" Type="http://schemas.openxmlformats.org/officeDocument/2006/relationships/image" Target="../media/image2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1.xml"/><Relationship Id="rId3" Type="http://schemas.openxmlformats.org/officeDocument/2006/relationships/image" Target="../media/image2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2.xml"/><Relationship Id="rId3"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hyperlink" Target="https://www.oregon.gov/ode/accountability/Documents/Accountability%20Framework%20mini%20booklet%20_%20Auto%20Tagged.pdf" TargetMode="External"/><Relationship Id="rId5" Type="http://schemas.openxmlformats.org/officeDocument/2006/relationships/image" Target="../media/image2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hyperlink" Target="https://odemail-my.sharepoint.com/:w:/g/personal/ode_educationalprogramstandardsteamonedrive_ode_oregon_gov/EXO9XPjGvUlMk_GO_R5QYnoBm_U5aljBVsUcs4fPEY1EyA?e=4VkaQB" TargetMode="External"/><Relationship Id="rId4" Type="http://schemas.openxmlformats.org/officeDocument/2006/relationships/hyperlink" Target="https://secure.sos.state.or.us/oard/displayDivisionRules.action?selectedDivision=2563" TargetMode="External"/><Relationship Id="rId5" Type="http://schemas.openxmlformats.org/officeDocument/2006/relationships/hyperlink" Target="https://www.oregon.gov/ode/rules-and-policies/StateRules/Pages/Professional-Learning-Division-22-Standards.aspx"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2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1"/>
          <p:cNvSpPr txBox="1"/>
          <p:nvPr>
            <p:ph type="ctrTitle"/>
          </p:nvPr>
        </p:nvSpPr>
        <p:spPr>
          <a:xfrm>
            <a:off x="1143000" y="2058524"/>
            <a:ext cx="6858000" cy="767401"/>
          </a:xfrm>
          <a:prstGeom prst="rect">
            <a:avLst/>
          </a:prstGeom>
          <a:noFill/>
          <a:ln>
            <a:noFill/>
          </a:ln>
        </p:spPr>
        <p:txBody>
          <a:bodyPr anchorCtr="1" anchor="t" bIns="45700" lIns="91400" spcFirstLastPara="1" rIns="91400" wrap="square" tIns="45700">
            <a:normAutofit fontScale="90000"/>
          </a:bodyPr>
          <a:lstStyle/>
          <a:p>
            <a:pPr indent="0" lvl="0" marL="0" rtl="0" algn="ctr">
              <a:lnSpc>
                <a:spcPct val="90000"/>
              </a:lnSpc>
              <a:spcBef>
                <a:spcPts val="0"/>
              </a:spcBef>
              <a:spcAft>
                <a:spcPts val="0"/>
              </a:spcAft>
              <a:buClr>
                <a:srgbClr val="006CAD"/>
              </a:buClr>
              <a:buSzPct val="100000"/>
              <a:buFont typeface="Calibri"/>
              <a:buNone/>
            </a:pPr>
            <a:r>
              <a:rPr lang="en-US"/>
              <a:t>Division 22 Standards Assurances for the 2024-25 School Year</a:t>
            </a:r>
            <a:endParaRPr/>
          </a:p>
        </p:txBody>
      </p:sp>
      <p:sp>
        <p:nvSpPr>
          <p:cNvPr id="458" name="Google Shape;458;p1"/>
          <p:cNvSpPr txBox="1"/>
          <p:nvPr>
            <p:ph idx="1" type="subTitle"/>
          </p:nvPr>
        </p:nvSpPr>
        <p:spPr>
          <a:xfrm>
            <a:off x="1143000" y="3696342"/>
            <a:ext cx="6858000" cy="1241700"/>
          </a:xfrm>
          <a:prstGeom prst="rect">
            <a:avLst/>
          </a:prstGeom>
          <a:noFill/>
          <a:ln>
            <a:noFill/>
          </a:ln>
        </p:spPr>
        <p:txBody>
          <a:bodyPr anchorCtr="1" anchor="t" bIns="34250" lIns="68550" spcFirstLastPara="1" rIns="68550" wrap="square" tIns="34250">
            <a:normAutofit/>
          </a:bodyPr>
          <a:lstStyle/>
          <a:p>
            <a:pPr indent="0" lvl="0" marL="0" rtl="0" algn="ctr">
              <a:lnSpc>
                <a:spcPct val="90000"/>
              </a:lnSpc>
              <a:spcBef>
                <a:spcPts val="0"/>
              </a:spcBef>
              <a:spcAft>
                <a:spcPts val="0"/>
              </a:spcAft>
              <a:buSzPts val="1800"/>
              <a:buNone/>
            </a:pPr>
            <a:r>
              <a:rPr lang="en-US"/>
              <a:t>September 15, 2025</a:t>
            </a:r>
            <a:endParaRPr/>
          </a:p>
          <a:p>
            <a:pPr indent="0" lvl="0" marL="0" rtl="0" algn="ctr">
              <a:lnSpc>
                <a:spcPct val="90000"/>
              </a:lnSpc>
              <a:spcBef>
                <a:spcPts val="800"/>
              </a:spcBef>
              <a:spcAft>
                <a:spcPts val="0"/>
              </a:spcAft>
              <a:buSzPts val="1800"/>
              <a:buNone/>
            </a:pPr>
            <a:r>
              <a:rPr lang="en-US"/>
              <a:t>Dr. Danielle Hudson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10"/>
          <p:cNvSpPr txBox="1"/>
          <p:nvPr>
            <p:ph type="title"/>
          </p:nvPr>
        </p:nvSpPr>
        <p:spPr>
          <a:xfrm>
            <a:off x="537886" y="1866564"/>
            <a:ext cx="8088297" cy="1425302"/>
          </a:xfrm>
          <a:prstGeom prst="rect">
            <a:avLst/>
          </a:prstGeom>
          <a:noFill/>
          <a:ln>
            <a:noFill/>
          </a:ln>
        </p:spPr>
        <p:txBody>
          <a:bodyPr anchorCtr="1" anchor="ctr" bIns="34250" lIns="68550" spcFirstLastPara="1" rIns="68550" wrap="square" tIns="34250">
            <a:noAutofit/>
          </a:bodyPr>
          <a:lstStyle/>
          <a:p>
            <a:pPr indent="0" lvl="0" marL="0" rtl="0" algn="ctr">
              <a:lnSpc>
                <a:spcPct val="90000"/>
              </a:lnSpc>
              <a:spcBef>
                <a:spcPts val="0"/>
              </a:spcBef>
              <a:spcAft>
                <a:spcPts val="0"/>
              </a:spcAft>
              <a:buClr>
                <a:srgbClr val="00A8A5"/>
              </a:buClr>
              <a:buSzPts val="5100"/>
              <a:buFont typeface="Calibri"/>
              <a:buNone/>
            </a:pPr>
            <a:r>
              <a:rPr lang="en-US"/>
              <a:t>Report for the </a:t>
            </a:r>
            <a:endParaRPr/>
          </a:p>
          <a:p>
            <a:pPr indent="0" lvl="0" marL="0" rtl="0" algn="ctr">
              <a:lnSpc>
                <a:spcPct val="90000"/>
              </a:lnSpc>
              <a:spcBef>
                <a:spcPts val="0"/>
              </a:spcBef>
              <a:spcAft>
                <a:spcPts val="0"/>
              </a:spcAft>
              <a:buClr>
                <a:srgbClr val="00A8A5"/>
              </a:buClr>
              <a:buSzPts val="5100"/>
              <a:buFont typeface="Calibri"/>
              <a:buNone/>
            </a:pPr>
            <a:r>
              <a:rPr lang="en-US"/>
              <a:t>2024-25 School Year</a:t>
            </a:r>
            <a:endParaRPr/>
          </a:p>
        </p:txBody>
      </p:sp>
      <p:sp>
        <p:nvSpPr>
          <p:cNvPr id="552" name="Google Shape;552;p10"/>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11"/>
          <p:cNvSpPr txBox="1"/>
          <p:nvPr>
            <p:ph idx="4294967295"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p>
            <a:pPr indent="0" lvl="0" marL="0" marR="0" rtl="0" algn="l">
              <a:lnSpc>
                <a:spcPct val="90000"/>
              </a:lnSpc>
              <a:spcBef>
                <a:spcPts val="0"/>
              </a:spcBef>
              <a:spcAft>
                <a:spcPts val="0"/>
              </a:spcAft>
              <a:buClr>
                <a:srgbClr val="00A8A5"/>
              </a:buClr>
              <a:buSzPts val="3300"/>
              <a:buFont typeface="Calibri"/>
              <a:buNone/>
            </a:pPr>
            <a:r>
              <a:rPr b="0" i="0" lang="en-US" sz="3300" u="none" cap="none" strike="noStrike">
                <a:solidFill>
                  <a:srgbClr val="00A8A5"/>
                </a:solidFill>
                <a:latin typeface="Calibri"/>
                <a:ea typeface="Calibri"/>
                <a:cs typeface="Calibri"/>
                <a:sym typeface="Calibri"/>
              </a:rPr>
              <a:t>Division 22 Waivers for 2024-25</a:t>
            </a:r>
            <a:endParaRPr/>
          </a:p>
        </p:txBody>
      </p:sp>
      <p:sp>
        <p:nvSpPr>
          <p:cNvPr id="558" name="Google Shape;558;p11"/>
          <p:cNvSpPr txBox="1"/>
          <p:nvPr>
            <p:ph idx="4294967295" type="body"/>
          </p:nvPr>
        </p:nvSpPr>
        <p:spPr>
          <a:xfrm>
            <a:off x="537877" y="1369222"/>
            <a:ext cx="6172803" cy="3081902"/>
          </a:xfrm>
          <a:prstGeom prst="rect">
            <a:avLst/>
          </a:prstGeom>
          <a:noFill/>
          <a:ln>
            <a:noFill/>
          </a:ln>
        </p:spPr>
        <p:txBody>
          <a:bodyPr anchorCtr="0" anchor="t" bIns="34250" lIns="68550" spcFirstLastPara="1" rIns="68550" wrap="square" tIns="34250">
            <a:normAutofit/>
          </a:bodyPr>
          <a:lstStyle/>
          <a:p>
            <a:pPr indent="-317497" lvl="0" marL="457200" rtl="0" algn="l">
              <a:lnSpc>
                <a:spcPct val="100000"/>
              </a:lnSpc>
              <a:spcBef>
                <a:spcPts val="0"/>
              </a:spcBef>
              <a:spcAft>
                <a:spcPts val="0"/>
              </a:spcAft>
              <a:buSzPts val="1400"/>
              <a:buChar char="●"/>
            </a:pPr>
            <a:r>
              <a:rPr lang="en-US" u="sng">
                <a:solidFill>
                  <a:srgbClr val="1155CC"/>
                </a:solidFill>
                <a:hlinkClick r:id="rId3">
                  <a:extLst>
                    <a:ext uri="{A12FA001-AC4F-418D-AE19-62706E023703}">
                      <ahyp:hlinkClr val="tx"/>
                    </a:ext>
                  </a:extLst>
                </a:hlinkClick>
              </a:rPr>
              <a:t>581-022-2115(3) Assessment of Essential Skills</a:t>
            </a:r>
            <a:r>
              <a:rPr lang="en-US"/>
              <a:t>:    </a:t>
            </a:r>
            <a:endParaRPr/>
          </a:p>
          <a:p>
            <a:pPr indent="-317497" lvl="1" marL="914400" rtl="0" algn="l">
              <a:lnSpc>
                <a:spcPct val="100000"/>
              </a:lnSpc>
              <a:spcBef>
                <a:spcPts val="0"/>
              </a:spcBef>
              <a:spcAft>
                <a:spcPts val="0"/>
              </a:spcAft>
              <a:buClr>
                <a:srgbClr val="000000"/>
              </a:buClr>
              <a:buSzPts val="1400"/>
              <a:buFont typeface="Arial"/>
              <a:buChar char="○"/>
            </a:pPr>
            <a:r>
              <a:rPr b="1" lang="en-US" sz="1800">
                <a:solidFill>
                  <a:srgbClr val="000000"/>
                </a:solidFill>
                <a:latin typeface="Calibri"/>
                <a:ea typeface="Calibri"/>
                <a:cs typeface="Calibri"/>
                <a:sym typeface="Calibri"/>
              </a:rPr>
              <a:t>Essential Skills Graduation Requirements </a:t>
            </a:r>
            <a:r>
              <a:rPr lang="en-US" sz="1800">
                <a:solidFill>
                  <a:srgbClr val="000000"/>
                </a:solidFill>
                <a:latin typeface="Calibri"/>
                <a:ea typeface="Calibri"/>
                <a:cs typeface="Calibri"/>
                <a:sym typeface="Calibri"/>
              </a:rPr>
              <a:t>are waived for students graduating through the end of the 2027-28 school year.</a:t>
            </a:r>
            <a:endParaRPr/>
          </a:p>
          <a:p>
            <a:pPr indent="-317497" lvl="1" marL="914400" rtl="0" algn="l">
              <a:lnSpc>
                <a:spcPct val="100000"/>
              </a:lnSpc>
              <a:spcBef>
                <a:spcPts val="0"/>
              </a:spcBef>
              <a:spcAft>
                <a:spcPts val="0"/>
              </a:spcAft>
              <a:buClr>
                <a:srgbClr val="000000"/>
              </a:buClr>
              <a:buSzPts val="1400"/>
              <a:buFont typeface="Arial"/>
              <a:buChar char="○"/>
            </a:pPr>
            <a:r>
              <a:rPr lang="en-US" sz="1800">
                <a:solidFill>
                  <a:srgbClr val="000000"/>
                </a:solidFill>
                <a:latin typeface="Calibri"/>
                <a:ea typeface="Calibri"/>
                <a:cs typeface="Calibri"/>
                <a:sym typeface="Calibri"/>
              </a:rPr>
              <a:t>Note: Local Performance Assessment requirement in Section (2) remains in effect.</a:t>
            </a:r>
            <a:endParaRPr/>
          </a:p>
          <a:p>
            <a:pPr indent="-317497" lvl="0" marL="457200" rtl="0" algn="l">
              <a:lnSpc>
                <a:spcPct val="100000"/>
              </a:lnSpc>
              <a:spcBef>
                <a:spcPts val="1000"/>
              </a:spcBef>
              <a:spcAft>
                <a:spcPts val="0"/>
              </a:spcAft>
              <a:buSzPts val="1400"/>
              <a:buChar char="●"/>
            </a:pPr>
            <a:r>
              <a:rPr lang="en-US" u="sng">
                <a:solidFill>
                  <a:srgbClr val="0070C0"/>
                </a:solidFill>
                <a:hlinkClick r:id="rId4">
                  <a:extLst>
                    <a:ext uri="{A12FA001-AC4F-418D-AE19-62706E023703}">
                      <ahyp:hlinkClr val="tx"/>
                    </a:ext>
                  </a:extLst>
                </a:hlinkClick>
              </a:rPr>
              <a:t>OAR 581-022-2120 Essential Skill Assessments for English Language Learners</a:t>
            </a:r>
            <a:endParaRPr u="sng">
              <a:solidFill>
                <a:srgbClr val="0070C0"/>
              </a:solidFill>
            </a:endParaRPr>
          </a:p>
          <a:p>
            <a:pPr indent="-317497" lvl="1" marL="914400" rtl="0" algn="l">
              <a:lnSpc>
                <a:spcPct val="100000"/>
              </a:lnSpc>
              <a:spcBef>
                <a:spcPts val="1000"/>
              </a:spcBef>
              <a:spcAft>
                <a:spcPts val="0"/>
              </a:spcAft>
              <a:buClr>
                <a:srgbClr val="000000"/>
              </a:buClr>
              <a:buSzPts val="1400"/>
              <a:buFont typeface="Courier New"/>
              <a:buChar char="o"/>
            </a:pPr>
            <a:r>
              <a:rPr lang="en-US" sz="1800">
                <a:solidFill>
                  <a:srgbClr val="000000"/>
                </a:solidFill>
                <a:latin typeface="Calibri"/>
                <a:ea typeface="Calibri"/>
                <a:cs typeface="Calibri"/>
                <a:sym typeface="Calibri"/>
              </a:rPr>
              <a:t>This related policy requirement has also been waived through the end of the 2027-28 SY. </a:t>
            </a:r>
            <a:endParaRPr/>
          </a:p>
        </p:txBody>
      </p:sp>
      <p:pic>
        <p:nvPicPr>
          <p:cNvPr descr="Blue checkbox labeled &quot;Rules&quot;" id="559" name="Google Shape;559;p11"/>
          <p:cNvPicPr preferRelativeResize="0"/>
          <p:nvPr/>
        </p:nvPicPr>
        <p:blipFill rotWithShape="1">
          <a:blip r:embed="rId5">
            <a:alphaModFix/>
          </a:blip>
          <a:srcRect b="0" l="0" r="0" t="0"/>
          <a:stretch/>
        </p:blipFill>
        <p:spPr>
          <a:xfrm>
            <a:off x="6457950" y="1707898"/>
            <a:ext cx="2404570" cy="2404579"/>
          </a:xfrm>
          <a:prstGeom prst="rect">
            <a:avLst/>
          </a:prstGeom>
          <a:noFill/>
          <a:ln>
            <a:noFill/>
          </a:ln>
        </p:spPr>
      </p:pic>
      <p:sp>
        <p:nvSpPr>
          <p:cNvPr id="560" name="Google Shape;560;p11"/>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12"/>
          <p:cNvSpPr txBox="1"/>
          <p:nvPr>
            <p:ph type="title"/>
          </p:nvPr>
        </p:nvSpPr>
        <p:spPr>
          <a:xfrm>
            <a:off x="537886" y="584731"/>
            <a:ext cx="2949004" cy="1897498"/>
          </a:xfrm>
          <a:prstGeom prst="rect">
            <a:avLst/>
          </a:prstGeom>
          <a:noFill/>
          <a:ln>
            <a:noFill/>
          </a:ln>
        </p:spPr>
        <p:txBody>
          <a:bodyPr anchorCtr="0" anchor="t" bIns="34250" lIns="68550" spcFirstLastPara="1" rIns="68550" wrap="square" tIns="34250">
            <a:normAutofit/>
          </a:bodyPr>
          <a:lstStyle/>
          <a:p>
            <a:pPr indent="0" lvl="0" marL="0" rtl="0" algn="l">
              <a:lnSpc>
                <a:spcPct val="90000"/>
              </a:lnSpc>
              <a:spcBef>
                <a:spcPts val="0"/>
              </a:spcBef>
              <a:spcAft>
                <a:spcPts val="0"/>
              </a:spcAft>
              <a:buClr>
                <a:srgbClr val="00A8A5"/>
              </a:buClr>
              <a:buSzPts val="3300"/>
              <a:buFont typeface="Calibri"/>
              <a:buNone/>
            </a:pPr>
            <a:r>
              <a:rPr lang="en-US"/>
              <a:t>Rule Revisions in Effect for the 2024-25 SY</a:t>
            </a:r>
            <a:endParaRPr/>
          </a:p>
        </p:txBody>
      </p:sp>
      <p:sp>
        <p:nvSpPr>
          <p:cNvPr id="567" name="Google Shape;567;p12"/>
          <p:cNvSpPr txBox="1"/>
          <p:nvPr>
            <p:ph idx="4294967295" type="body"/>
          </p:nvPr>
        </p:nvSpPr>
        <p:spPr>
          <a:xfrm>
            <a:off x="3887388" y="584731"/>
            <a:ext cx="4629003" cy="3811200"/>
          </a:xfrm>
          <a:prstGeom prst="rect">
            <a:avLst/>
          </a:prstGeom>
          <a:noFill/>
          <a:ln>
            <a:noFill/>
          </a:ln>
        </p:spPr>
        <p:txBody>
          <a:bodyPr anchorCtr="0" anchor="t" bIns="34250" lIns="68550" spcFirstLastPara="1" rIns="68550" wrap="square" tIns="34250">
            <a:noAutofit/>
          </a:bodyPr>
          <a:lstStyle/>
          <a:p>
            <a:pPr indent="0" lvl="0" marL="0" rtl="0" algn="l">
              <a:lnSpc>
                <a:spcPct val="90000"/>
              </a:lnSpc>
              <a:spcBef>
                <a:spcPts val="0"/>
              </a:spcBef>
              <a:spcAft>
                <a:spcPts val="0"/>
              </a:spcAft>
              <a:buSzPts val="1800"/>
              <a:buNone/>
            </a:pPr>
            <a:r>
              <a:rPr b="1" lang="en-US" sz="2400"/>
              <a:t>OAR 581-022-2030 District Curriculum</a:t>
            </a:r>
            <a:endParaRPr/>
          </a:p>
          <a:p>
            <a:pPr indent="0" lvl="0" marL="0" rtl="0" algn="l">
              <a:lnSpc>
                <a:spcPct val="90000"/>
              </a:lnSpc>
              <a:spcBef>
                <a:spcPts val="800"/>
              </a:spcBef>
              <a:spcAft>
                <a:spcPts val="0"/>
              </a:spcAft>
              <a:buSzPts val="1800"/>
              <a:buNone/>
            </a:pPr>
            <a:r>
              <a:rPr lang="en-US"/>
              <a:t>Beginning in 2024-25, districts must have had:</a:t>
            </a:r>
            <a:endParaRPr/>
          </a:p>
          <a:p>
            <a:pPr indent="-285750" lvl="0" marL="285750" rtl="0" algn="l">
              <a:lnSpc>
                <a:spcPct val="90000"/>
              </a:lnSpc>
              <a:spcBef>
                <a:spcPts val="800"/>
              </a:spcBef>
              <a:spcAft>
                <a:spcPts val="0"/>
              </a:spcAft>
              <a:buSzPts val="1800"/>
              <a:buChar char="•"/>
            </a:pPr>
            <a:r>
              <a:rPr lang="en-US"/>
              <a:t>a planned K-12 instructional program for Social and Emotional Learning; and </a:t>
            </a:r>
            <a:endParaRPr/>
          </a:p>
          <a:p>
            <a:pPr indent="-285750" lvl="0" marL="285750" rtl="0" algn="l">
              <a:lnSpc>
                <a:spcPct val="90000"/>
              </a:lnSpc>
              <a:spcBef>
                <a:spcPts val="800"/>
              </a:spcBef>
              <a:spcAft>
                <a:spcPts val="0"/>
              </a:spcAft>
              <a:buSzPts val="1800"/>
              <a:buChar char="•"/>
            </a:pPr>
            <a:r>
              <a:rPr lang="en-US"/>
              <a:t>a planned 9-12 instructional program which includes the Personal Financial Education and Higher Education and Career Path Skills content standards.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p:txBody>
      </p:sp>
      <p:sp>
        <p:nvSpPr>
          <p:cNvPr id="568" name="Google Shape;568;p12"/>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pic>
        <p:nvPicPr>
          <p:cNvPr descr="A stack of books with a white background&#10;&#10;AI-generated content may be incorrect." id="569" name="Google Shape;569;p12"/>
          <p:cNvPicPr preferRelativeResize="0"/>
          <p:nvPr>
            <p:ph idx="2" type="pic"/>
          </p:nvPr>
        </p:nvPicPr>
        <p:blipFill rotWithShape="1">
          <a:blip r:embed="rId3">
            <a:alphaModFix/>
          </a:blip>
          <a:srcRect b="13733" l="0" r="0" t="13733"/>
          <a:stretch/>
        </p:blipFill>
        <p:spPr>
          <a:xfrm>
            <a:off x="633331" y="2655097"/>
            <a:ext cx="2313596" cy="174966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13"/>
          <p:cNvSpPr txBox="1"/>
          <p:nvPr>
            <p:ph type="title"/>
          </p:nvPr>
        </p:nvSpPr>
        <p:spPr>
          <a:xfrm>
            <a:off x="537886" y="594158"/>
            <a:ext cx="2949004" cy="1897498"/>
          </a:xfrm>
          <a:prstGeom prst="rect">
            <a:avLst/>
          </a:prstGeom>
          <a:noFill/>
          <a:ln>
            <a:noFill/>
          </a:ln>
        </p:spPr>
        <p:txBody>
          <a:bodyPr anchorCtr="0" anchor="t" bIns="34250" lIns="68550" spcFirstLastPara="1" rIns="68550" wrap="square" tIns="34250">
            <a:normAutofit/>
          </a:bodyPr>
          <a:lstStyle/>
          <a:p>
            <a:pPr indent="0" lvl="0" marL="0" rtl="0" algn="l">
              <a:lnSpc>
                <a:spcPct val="90000"/>
              </a:lnSpc>
              <a:spcBef>
                <a:spcPts val="0"/>
              </a:spcBef>
              <a:spcAft>
                <a:spcPts val="0"/>
              </a:spcAft>
              <a:buClr>
                <a:srgbClr val="00A8A5"/>
              </a:buClr>
              <a:buSzPts val="3300"/>
              <a:buFont typeface="Calibri"/>
              <a:buNone/>
            </a:pPr>
            <a:r>
              <a:rPr lang="en-US"/>
              <a:t>K-12 Instructional Program for SEL</a:t>
            </a:r>
            <a:endParaRPr/>
          </a:p>
        </p:txBody>
      </p:sp>
      <p:sp>
        <p:nvSpPr>
          <p:cNvPr id="576" name="Google Shape;576;p13"/>
          <p:cNvSpPr txBox="1"/>
          <p:nvPr>
            <p:ph idx="4294967295" type="body"/>
          </p:nvPr>
        </p:nvSpPr>
        <p:spPr>
          <a:xfrm>
            <a:off x="3887388" y="584731"/>
            <a:ext cx="4629003" cy="3811200"/>
          </a:xfrm>
          <a:prstGeom prst="rect">
            <a:avLst/>
          </a:prstGeom>
          <a:noFill/>
          <a:ln>
            <a:noFill/>
          </a:ln>
        </p:spPr>
        <p:txBody>
          <a:bodyPr anchorCtr="0" anchor="t" bIns="34250" lIns="68550" spcFirstLastPara="1" rIns="68550" wrap="square" tIns="34250">
            <a:noAutofit/>
          </a:bodyPr>
          <a:lstStyle/>
          <a:p>
            <a:pPr indent="0" lvl="0" marL="0" rtl="0" algn="l">
              <a:lnSpc>
                <a:spcPct val="90000"/>
              </a:lnSpc>
              <a:spcBef>
                <a:spcPts val="0"/>
              </a:spcBef>
              <a:spcAft>
                <a:spcPts val="0"/>
              </a:spcAft>
              <a:buSzPts val="1800"/>
              <a:buNone/>
            </a:pPr>
            <a:r>
              <a:rPr b="1" lang="en-US" sz="2800"/>
              <a:t>CES</a:t>
            </a:r>
            <a:endParaRPr/>
          </a:p>
          <a:p>
            <a:pPr indent="-285750" lvl="0" marL="285750" rtl="0" algn="l">
              <a:lnSpc>
                <a:spcPct val="90000"/>
              </a:lnSpc>
              <a:spcBef>
                <a:spcPts val="800"/>
              </a:spcBef>
              <a:spcAft>
                <a:spcPts val="0"/>
              </a:spcAft>
              <a:buSzPts val="1800"/>
              <a:buChar char="•"/>
            </a:pPr>
            <a:r>
              <a:rPr lang="en-US" sz="2800" u="sng">
                <a:solidFill>
                  <a:schemeClr val="hlink"/>
                </a:solidFill>
                <a:hlinkClick r:id="rId3"/>
              </a:rPr>
              <a:t>Purposeful People (Character Strong)</a:t>
            </a:r>
            <a:endParaRPr sz="2800"/>
          </a:p>
          <a:p>
            <a:pPr indent="-171450" lvl="0" marL="285750" rtl="0" algn="l">
              <a:lnSpc>
                <a:spcPct val="90000"/>
              </a:lnSpc>
              <a:spcBef>
                <a:spcPts val="800"/>
              </a:spcBef>
              <a:spcAft>
                <a:spcPts val="0"/>
              </a:spcAft>
              <a:buSzPts val="1800"/>
              <a:buNone/>
            </a:pPr>
            <a:r>
              <a:t/>
            </a:r>
            <a:endParaRPr sz="2800"/>
          </a:p>
          <a:p>
            <a:pPr indent="0" lvl="0" marL="0" rtl="0" algn="l">
              <a:lnSpc>
                <a:spcPct val="90000"/>
              </a:lnSpc>
              <a:spcBef>
                <a:spcPts val="800"/>
              </a:spcBef>
              <a:spcAft>
                <a:spcPts val="0"/>
              </a:spcAft>
              <a:buSzPts val="1800"/>
              <a:buNone/>
            </a:pPr>
            <a:r>
              <a:rPr b="1" lang="en-US" sz="2800"/>
              <a:t>CMHS</a:t>
            </a:r>
            <a:endParaRPr/>
          </a:p>
          <a:p>
            <a:pPr indent="-285750" lvl="0" marL="285750" rtl="0" algn="l">
              <a:lnSpc>
                <a:spcPct val="90000"/>
              </a:lnSpc>
              <a:spcBef>
                <a:spcPts val="800"/>
              </a:spcBef>
              <a:spcAft>
                <a:spcPts val="0"/>
              </a:spcAft>
              <a:buSzPts val="1800"/>
              <a:buChar char="•"/>
            </a:pPr>
            <a:r>
              <a:rPr lang="en-US" sz="2800" u="sng">
                <a:solidFill>
                  <a:schemeClr val="hlink"/>
                </a:solidFill>
                <a:hlinkClick r:id="rId4"/>
              </a:rPr>
              <a:t>Wayfinder</a:t>
            </a:r>
            <a:endParaRPr sz="2800"/>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p:txBody>
      </p:sp>
      <p:sp>
        <p:nvSpPr>
          <p:cNvPr id="577" name="Google Shape;577;p13"/>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14"/>
          <p:cNvSpPr txBox="1"/>
          <p:nvPr>
            <p:ph type="title"/>
          </p:nvPr>
        </p:nvSpPr>
        <p:spPr>
          <a:xfrm>
            <a:off x="537886" y="584731"/>
            <a:ext cx="2949004" cy="1897498"/>
          </a:xfrm>
          <a:prstGeom prst="rect">
            <a:avLst/>
          </a:prstGeom>
          <a:noFill/>
          <a:ln>
            <a:noFill/>
          </a:ln>
        </p:spPr>
        <p:txBody>
          <a:bodyPr anchorCtr="0" anchor="t" bIns="34250" lIns="68550" spcFirstLastPara="1" rIns="68550" wrap="square" tIns="34250">
            <a:normAutofit/>
          </a:bodyPr>
          <a:lstStyle/>
          <a:p>
            <a:pPr indent="0" lvl="0" marL="0" rtl="0" algn="l">
              <a:lnSpc>
                <a:spcPct val="90000"/>
              </a:lnSpc>
              <a:spcBef>
                <a:spcPts val="0"/>
              </a:spcBef>
              <a:spcAft>
                <a:spcPts val="0"/>
              </a:spcAft>
              <a:buClr>
                <a:srgbClr val="00A8A5"/>
              </a:buClr>
              <a:buSzPts val="3300"/>
              <a:buFont typeface="Calibri"/>
              <a:buNone/>
            </a:pPr>
            <a:r>
              <a:rPr lang="en-US"/>
              <a:t>Rule Revisions in Effect for the 2024-25 SY</a:t>
            </a:r>
            <a:endParaRPr/>
          </a:p>
        </p:txBody>
      </p:sp>
      <p:sp>
        <p:nvSpPr>
          <p:cNvPr id="584" name="Google Shape;584;p14"/>
          <p:cNvSpPr txBox="1"/>
          <p:nvPr>
            <p:ph idx="4294967295" type="body"/>
          </p:nvPr>
        </p:nvSpPr>
        <p:spPr>
          <a:xfrm>
            <a:off x="3887388" y="584731"/>
            <a:ext cx="4629003" cy="3811200"/>
          </a:xfrm>
          <a:prstGeom prst="rect">
            <a:avLst/>
          </a:prstGeom>
          <a:noFill/>
          <a:ln>
            <a:noFill/>
          </a:ln>
        </p:spPr>
        <p:txBody>
          <a:bodyPr anchorCtr="0" anchor="t" bIns="34250" lIns="68550" spcFirstLastPara="1" rIns="68550" wrap="square" tIns="34250">
            <a:noAutofit/>
          </a:bodyPr>
          <a:lstStyle/>
          <a:p>
            <a:pPr indent="0" lvl="0" marL="0" rtl="0" algn="l">
              <a:lnSpc>
                <a:spcPct val="90000"/>
              </a:lnSpc>
              <a:spcBef>
                <a:spcPts val="0"/>
              </a:spcBef>
              <a:spcAft>
                <a:spcPts val="0"/>
              </a:spcAft>
              <a:buSzPts val="1800"/>
              <a:buNone/>
            </a:pPr>
            <a:r>
              <a:rPr b="1" lang="en-US"/>
              <a:t>Modified Diploma, Extended Diploma, and Certificate of Attendance</a:t>
            </a:r>
            <a:endParaRPr/>
          </a:p>
          <a:p>
            <a:pPr indent="0" lvl="0" marL="0" rtl="0" algn="l">
              <a:lnSpc>
                <a:spcPct val="90000"/>
              </a:lnSpc>
              <a:spcBef>
                <a:spcPts val="800"/>
              </a:spcBef>
              <a:spcAft>
                <a:spcPts val="0"/>
              </a:spcAft>
              <a:buSzPts val="1800"/>
              <a:buNone/>
            </a:pPr>
            <a:r>
              <a:rPr lang="en-US" sz="1600"/>
              <a:t>Districts must annually provide parents information about diploma availability and requirements, and disclosure about certificates of attendance. On-site access to all courses is required for a diploma at all high schools. </a:t>
            </a:r>
            <a:endParaRPr/>
          </a:p>
          <a:p>
            <a:pPr indent="0" lvl="0" marL="0" rtl="0" algn="l">
              <a:lnSpc>
                <a:spcPct val="90000"/>
              </a:lnSpc>
              <a:spcBef>
                <a:spcPts val="2600"/>
              </a:spcBef>
              <a:spcAft>
                <a:spcPts val="0"/>
              </a:spcAft>
              <a:buSzPts val="1800"/>
              <a:buNone/>
            </a:pPr>
            <a:r>
              <a:rPr b="1" lang="en-US"/>
              <a:t>OAR 581-022-2045 Substance Use Prevention and Intervention Plan</a:t>
            </a:r>
            <a:endParaRPr/>
          </a:p>
          <a:p>
            <a:pPr indent="0" lvl="0" marL="0" rtl="0" algn="l">
              <a:lnSpc>
                <a:spcPct val="90000"/>
              </a:lnSpc>
              <a:spcBef>
                <a:spcPts val="800"/>
              </a:spcBef>
              <a:spcAft>
                <a:spcPts val="0"/>
              </a:spcAft>
              <a:buSzPts val="1800"/>
              <a:buNone/>
            </a:pPr>
            <a:r>
              <a:rPr lang="en-US" sz="1600"/>
              <a:t>Requires a written comprehensive plan for substance use prevention and intervention. Includes K-12 substance use prevention education that meets the Health Education Standards; </a:t>
            </a:r>
            <a:r>
              <a:rPr b="1" lang="en-US" sz="1600"/>
              <a:t>requires a minimum of 1 ODE Opioid Prevention Education lesson in grades 6, 7, and 8 and once in High School </a:t>
            </a:r>
            <a:r>
              <a:rPr lang="en-US" sz="1600"/>
              <a:t>(SB 238 – 2023).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p:txBody>
      </p:sp>
      <p:pic>
        <p:nvPicPr>
          <p:cNvPr descr="A group of graduates in graduation caps and gowns" id="585" name="Google Shape;585;p14"/>
          <p:cNvPicPr preferRelativeResize="0"/>
          <p:nvPr>
            <p:ph idx="2" type="pic"/>
          </p:nvPr>
        </p:nvPicPr>
        <p:blipFill rotWithShape="1">
          <a:blip r:embed="rId3">
            <a:alphaModFix/>
          </a:blip>
          <a:srcRect b="4289" l="0" r="0" t="4289"/>
          <a:stretch/>
        </p:blipFill>
        <p:spPr>
          <a:xfrm>
            <a:off x="537886" y="2655097"/>
            <a:ext cx="2949004" cy="1740596"/>
          </a:xfrm>
          <a:prstGeom prst="rect">
            <a:avLst/>
          </a:prstGeom>
          <a:noFill/>
          <a:ln>
            <a:noFill/>
          </a:ln>
        </p:spPr>
      </p:pic>
      <p:sp>
        <p:nvSpPr>
          <p:cNvPr id="586" name="Google Shape;586;p14"/>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15"/>
          <p:cNvSpPr txBox="1"/>
          <p:nvPr>
            <p:ph type="title"/>
          </p:nvPr>
        </p:nvSpPr>
        <p:spPr>
          <a:xfrm>
            <a:off x="537886" y="584731"/>
            <a:ext cx="2949004" cy="1897498"/>
          </a:xfrm>
          <a:prstGeom prst="rect">
            <a:avLst/>
          </a:prstGeom>
          <a:noFill/>
          <a:ln>
            <a:noFill/>
          </a:ln>
        </p:spPr>
        <p:txBody>
          <a:bodyPr anchorCtr="0" anchor="t" bIns="34250" lIns="68550" spcFirstLastPara="1" rIns="68550" wrap="square" tIns="34250">
            <a:normAutofit/>
          </a:bodyPr>
          <a:lstStyle/>
          <a:p>
            <a:pPr indent="0" lvl="0" marL="0" rtl="0" algn="l">
              <a:lnSpc>
                <a:spcPct val="90000"/>
              </a:lnSpc>
              <a:spcBef>
                <a:spcPts val="0"/>
              </a:spcBef>
              <a:spcAft>
                <a:spcPts val="0"/>
              </a:spcAft>
              <a:buClr>
                <a:srgbClr val="00A8A5"/>
              </a:buClr>
              <a:buSzPts val="3300"/>
              <a:buFont typeface="Calibri"/>
              <a:buNone/>
            </a:pPr>
            <a:r>
              <a:rPr lang="en-US"/>
              <a:t>Compliance with 2024-25 SY Rule Revisions</a:t>
            </a:r>
            <a:endParaRPr/>
          </a:p>
        </p:txBody>
      </p:sp>
      <p:sp>
        <p:nvSpPr>
          <p:cNvPr id="593" name="Google Shape;593;p15"/>
          <p:cNvSpPr txBox="1"/>
          <p:nvPr>
            <p:ph idx="4294967295" type="body"/>
          </p:nvPr>
        </p:nvSpPr>
        <p:spPr>
          <a:xfrm>
            <a:off x="3887388" y="584731"/>
            <a:ext cx="4629003" cy="3811200"/>
          </a:xfrm>
          <a:prstGeom prst="rect">
            <a:avLst/>
          </a:prstGeom>
          <a:noFill/>
          <a:ln>
            <a:noFill/>
          </a:ln>
        </p:spPr>
        <p:txBody>
          <a:bodyPr anchorCtr="0" anchor="t" bIns="34250" lIns="68550" spcFirstLastPara="1" rIns="68550" wrap="square" tIns="34250">
            <a:noAutofit/>
          </a:bodyPr>
          <a:lstStyle/>
          <a:p>
            <a:pPr indent="0" lvl="0" marL="0" rtl="0" algn="l">
              <a:lnSpc>
                <a:spcPct val="90000"/>
              </a:lnSpc>
              <a:spcBef>
                <a:spcPts val="0"/>
              </a:spcBef>
              <a:spcAft>
                <a:spcPts val="0"/>
              </a:spcAft>
              <a:buSzPts val="1800"/>
              <a:buNone/>
            </a:pPr>
            <a:r>
              <a:rPr b="1" lang="en-US"/>
              <a:t>Modified Diploma, Extended Diploma, and Certificate of Attendance</a:t>
            </a:r>
            <a:endParaRPr/>
          </a:p>
          <a:p>
            <a:pPr indent="0" lvl="0" marL="0" rtl="0" algn="l">
              <a:lnSpc>
                <a:spcPct val="90000"/>
              </a:lnSpc>
              <a:spcBef>
                <a:spcPts val="800"/>
              </a:spcBef>
              <a:spcAft>
                <a:spcPts val="0"/>
              </a:spcAft>
              <a:buSzPts val="1800"/>
              <a:buNone/>
            </a:pPr>
            <a:r>
              <a:rPr lang="en-US" sz="1600"/>
              <a:t>A </a:t>
            </a:r>
            <a:r>
              <a:rPr lang="en-US" sz="1600"/>
              <a:t>diploma brochure has been developed and will be sent out to all families with students in grades 5-12.</a:t>
            </a:r>
            <a:endParaRPr/>
          </a:p>
          <a:p>
            <a:pPr indent="0" lvl="0" marL="0" rtl="0" algn="l">
              <a:lnSpc>
                <a:spcPct val="90000"/>
              </a:lnSpc>
              <a:spcBef>
                <a:spcPts val="2600"/>
              </a:spcBef>
              <a:spcAft>
                <a:spcPts val="0"/>
              </a:spcAft>
              <a:buSzPts val="1800"/>
              <a:buNone/>
            </a:pPr>
            <a:r>
              <a:rPr b="1" lang="en-US"/>
              <a:t>OAR 581-022-2045 Substance Use Prevention and Intervention Plan</a:t>
            </a:r>
            <a:endParaRPr/>
          </a:p>
          <a:p>
            <a:pPr indent="0" lvl="0" marL="0" rtl="0" algn="l">
              <a:lnSpc>
                <a:spcPct val="90000"/>
              </a:lnSpc>
              <a:spcBef>
                <a:spcPts val="800"/>
              </a:spcBef>
              <a:spcAft>
                <a:spcPts val="0"/>
              </a:spcAft>
              <a:buSzPts val="1800"/>
              <a:buNone/>
            </a:pPr>
            <a:r>
              <a:rPr lang="en-US" sz="1600"/>
              <a:t>Staff received training on substance use prevention and opioid prevention lessons which will be implemented in Health classes and advisory.</a:t>
            </a:r>
            <a:endParaRPr sz="1600"/>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p:txBody>
      </p:sp>
      <p:pic>
        <p:nvPicPr>
          <p:cNvPr descr="A group of graduates in graduation caps and gowns" id="594" name="Google Shape;594;p15"/>
          <p:cNvPicPr preferRelativeResize="0"/>
          <p:nvPr>
            <p:ph idx="2" type="pic"/>
          </p:nvPr>
        </p:nvPicPr>
        <p:blipFill rotWithShape="1">
          <a:blip r:embed="rId3">
            <a:alphaModFix/>
          </a:blip>
          <a:srcRect b="4289" l="0" r="0" t="4289"/>
          <a:stretch/>
        </p:blipFill>
        <p:spPr>
          <a:xfrm>
            <a:off x="537886" y="2655097"/>
            <a:ext cx="2949004" cy="1740596"/>
          </a:xfrm>
          <a:prstGeom prst="rect">
            <a:avLst/>
          </a:prstGeom>
          <a:noFill/>
          <a:ln>
            <a:noFill/>
          </a:ln>
        </p:spPr>
      </p:pic>
      <p:sp>
        <p:nvSpPr>
          <p:cNvPr id="595" name="Google Shape;595;p15"/>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16"/>
          <p:cNvSpPr txBox="1"/>
          <p:nvPr>
            <p:ph idx="4294967295" type="title"/>
          </p:nvPr>
        </p:nvSpPr>
        <p:spPr>
          <a:xfrm>
            <a:off x="537877" y="342900"/>
            <a:ext cx="8088297" cy="769796"/>
          </a:xfrm>
          <a:prstGeom prst="rect">
            <a:avLst/>
          </a:prstGeom>
          <a:noFill/>
          <a:ln>
            <a:noFill/>
          </a:ln>
        </p:spPr>
        <p:txBody>
          <a:bodyPr anchorCtr="0" anchor="b" bIns="34250" lIns="68550" spcFirstLastPara="1" rIns="68550" wrap="square" tIns="34250">
            <a:normAutofit fontScale="90000"/>
          </a:bodyPr>
          <a:lstStyle/>
          <a:p>
            <a:pPr indent="0" lvl="0" marL="0" marR="0" rtl="0" algn="l">
              <a:lnSpc>
                <a:spcPct val="90000"/>
              </a:lnSpc>
              <a:spcBef>
                <a:spcPts val="0"/>
              </a:spcBef>
              <a:spcAft>
                <a:spcPts val="0"/>
              </a:spcAft>
              <a:buClr>
                <a:srgbClr val="00A8A5"/>
              </a:buClr>
              <a:buSzPct val="100000"/>
              <a:buFont typeface="Calibri"/>
              <a:buNone/>
            </a:pPr>
            <a:r>
              <a:rPr b="0" i="0" lang="en-US" sz="3300" u="none" cap="none" strike="noStrike">
                <a:solidFill>
                  <a:srgbClr val="00A8A5"/>
                </a:solidFill>
                <a:latin typeface="Calibri"/>
                <a:ea typeface="Calibri"/>
                <a:cs typeface="Calibri"/>
                <a:sym typeface="Calibri"/>
              </a:rPr>
              <a:t>District Report on Compliance with Division 22 Standards </a:t>
            </a:r>
            <a:endParaRPr/>
          </a:p>
        </p:txBody>
      </p:sp>
      <p:sp>
        <p:nvSpPr>
          <p:cNvPr id="602" name="Google Shape;602;p16"/>
          <p:cNvSpPr txBox="1"/>
          <p:nvPr>
            <p:ph idx="4294967295" type="body"/>
          </p:nvPr>
        </p:nvSpPr>
        <p:spPr>
          <a:xfrm>
            <a:off x="537877" y="1369222"/>
            <a:ext cx="8088297" cy="3081902"/>
          </a:xfrm>
          <a:prstGeom prst="rect">
            <a:avLst/>
          </a:prstGeom>
          <a:noFill/>
          <a:ln>
            <a:noFill/>
          </a:ln>
        </p:spPr>
        <p:txBody>
          <a:bodyPr anchorCtr="0" anchor="t" bIns="34250" lIns="68550" spcFirstLastPara="1" rIns="68550" wrap="square" tIns="34250">
            <a:normAutofit/>
          </a:bodyPr>
          <a:lstStyle/>
          <a:p>
            <a:pPr indent="0" lvl="0" marL="114300" rtl="0" algn="l">
              <a:lnSpc>
                <a:spcPct val="90000"/>
              </a:lnSpc>
              <a:spcBef>
                <a:spcPts val="0"/>
              </a:spcBef>
              <a:spcAft>
                <a:spcPts val="0"/>
              </a:spcAft>
              <a:buSzPts val="1800"/>
              <a:buNone/>
            </a:pPr>
            <a:r>
              <a:rPr lang="en-US"/>
              <a:t>CSD was</a:t>
            </a:r>
            <a:r>
              <a:rPr b="1" lang="en-US" u="sng"/>
              <a:t> in compliance</a:t>
            </a:r>
            <a:r>
              <a:rPr lang="en-US"/>
              <a:t> for all items in these categories/ sub-categories:</a:t>
            </a:r>
            <a:endParaRPr sz="2400"/>
          </a:p>
          <a:p>
            <a:pPr indent="-342900" lvl="0" marL="457200" rtl="0" algn="l">
              <a:lnSpc>
                <a:spcPct val="90000"/>
              </a:lnSpc>
              <a:spcBef>
                <a:spcPts val="800"/>
              </a:spcBef>
              <a:spcAft>
                <a:spcPts val="0"/>
              </a:spcAft>
              <a:buSzPts val="1800"/>
              <a:buChar char="•"/>
            </a:pPr>
            <a:r>
              <a:rPr lang="en-US"/>
              <a:t>High-Quality Learning Experiences for All Students</a:t>
            </a:r>
            <a:endParaRPr/>
          </a:p>
          <a:p>
            <a:pPr indent="-342900" lvl="0" marL="457200" rtl="0" algn="l">
              <a:lnSpc>
                <a:spcPct val="90000"/>
              </a:lnSpc>
              <a:spcBef>
                <a:spcPts val="800"/>
              </a:spcBef>
              <a:spcAft>
                <a:spcPts val="0"/>
              </a:spcAft>
              <a:buSzPts val="1800"/>
              <a:buChar char="•"/>
            </a:pPr>
            <a:r>
              <a:rPr lang="en-US"/>
              <a:t>Aligned and Focused Educational Systems</a:t>
            </a:r>
            <a:endParaRPr/>
          </a:p>
          <a:p>
            <a:pPr indent="-342900" lvl="0" marL="457200" rtl="0" algn="l">
              <a:lnSpc>
                <a:spcPct val="90000"/>
              </a:lnSpc>
              <a:spcBef>
                <a:spcPts val="800"/>
              </a:spcBef>
              <a:spcAft>
                <a:spcPts val="0"/>
              </a:spcAft>
              <a:buSzPts val="1800"/>
              <a:buChar char="•"/>
            </a:pPr>
            <a:r>
              <a:rPr lang="en-US"/>
              <a:t>Engaged Partners and Communities</a:t>
            </a:r>
            <a:endParaRPr/>
          </a:p>
          <a:p>
            <a:pPr indent="-342900" lvl="0" marL="457200" rtl="0" algn="l">
              <a:lnSpc>
                <a:spcPct val="90000"/>
              </a:lnSpc>
              <a:spcBef>
                <a:spcPts val="800"/>
              </a:spcBef>
              <a:spcAft>
                <a:spcPts val="0"/>
              </a:spcAft>
              <a:buSzPts val="1800"/>
              <a:buChar char="•"/>
            </a:pPr>
            <a:r>
              <a:rPr lang="en-US"/>
              <a:t>Safe &amp; Inclusive Schools</a:t>
            </a:r>
            <a:endParaRPr/>
          </a:p>
          <a:p>
            <a:pPr indent="-342900" lvl="0" marL="457200" rtl="0" algn="l">
              <a:lnSpc>
                <a:spcPct val="90000"/>
              </a:lnSpc>
              <a:spcBef>
                <a:spcPts val="800"/>
              </a:spcBef>
              <a:spcAft>
                <a:spcPts val="0"/>
              </a:spcAft>
              <a:buSzPts val="1800"/>
              <a:buChar char="•"/>
            </a:pPr>
            <a:r>
              <a:rPr lang="en-US"/>
              <a:t>Committed and Supportive Staff</a:t>
            </a:r>
            <a:endParaRPr/>
          </a:p>
          <a:p>
            <a:pPr indent="-171450" lvl="0" marL="285750" rtl="0" algn="l">
              <a:lnSpc>
                <a:spcPct val="100000"/>
              </a:lnSpc>
              <a:spcBef>
                <a:spcPts val="0"/>
              </a:spcBef>
              <a:spcAft>
                <a:spcPts val="0"/>
              </a:spcAft>
              <a:buSzPts val="1800"/>
              <a:buNone/>
            </a:pPr>
            <a:r>
              <a:t/>
            </a:r>
            <a:endParaRPr sz="2400" u="sng"/>
          </a:p>
        </p:txBody>
      </p:sp>
      <p:sp>
        <p:nvSpPr>
          <p:cNvPr id="603" name="Google Shape;603;p16"/>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 name="Shape 608"/>
        <p:cNvGrpSpPr/>
        <p:nvPr/>
      </p:nvGrpSpPr>
      <p:grpSpPr>
        <a:xfrm>
          <a:off x="0" y="0"/>
          <a:ext cx="0" cy="0"/>
          <a:chOff x="0" y="0"/>
          <a:chExt cx="0" cy="0"/>
        </a:xfrm>
      </p:grpSpPr>
      <p:sp>
        <p:nvSpPr>
          <p:cNvPr id="609" name="Google Shape;609;p17"/>
          <p:cNvSpPr txBox="1"/>
          <p:nvPr>
            <p:ph idx="4294967295"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p>
            <a:pPr indent="0" lvl="0" marL="0" marR="0" rtl="0" algn="l">
              <a:lnSpc>
                <a:spcPct val="90000"/>
              </a:lnSpc>
              <a:spcBef>
                <a:spcPts val="0"/>
              </a:spcBef>
              <a:spcAft>
                <a:spcPts val="0"/>
              </a:spcAft>
              <a:buClr>
                <a:srgbClr val="00A8A5"/>
              </a:buClr>
              <a:buSzPts val="3300"/>
              <a:buFont typeface="Calibri"/>
              <a:buNone/>
            </a:pPr>
            <a:r>
              <a:rPr b="0" i="0" lang="en-US" sz="3300" u="none" cap="none" strike="noStrike">
                <a:solidFill>
                  <a:srgbClr val="00A8A5"/>
                </a:solidFill>
                <a:latin typeface="Calibri"/>
                <a:ea typeface="Calibri"/>
                <a:cs typeface="Calibri"/>
                <a:sym typeface="Calibri"/>
              </a:rPr>
              <a:t>Corrective Action Implemented </a:t>
            </a:r>
            <a:endParaRPr/>
          </a:p>
        </p:txBody>
      </p:sp>
      <p:sp>
        <p:nvSpPr>
          <p:cNvPr id="610" name="Google Shape;610;p17"/>
          <p:cNvSpPr txBox="1"/>
          <p:nvPr>
            <p:ph idx="4294967295" type="body"/>
          </p:nvPr>
        </p:nvSpPr>
        <p:spPr>
          <a:xfrm>
            <a:off x="537877" y="1369222"/>
            <a:ext cx="8088297" cy="3081902"/>
          </a:xfrm>
          <a:prstGeom prst="rect">
            <a:avLst/>
          </a:prstGeom>
          <a:noFill/>
          <a:ln>
            <a:noFill/>
          </a:ln>
        </p:spPr>
        <p:txBody>
          <a:bodyPr anchorCtr="0" anchor="t" bIns="34250" lIns="68550" spcFirstLastPara="1" rIns="68550" wrap="square" tIns="34250">
            <a:normAutofit/>
          </a:bodyPr>
          <a:lstStyle/>
          <a:p>
            <a:pPr indent="0" lvl="0" marL="0" rtl="0" algn="l">
              <a:lnSpc>
                <a:spcPct val="100000"/>
              </a:lnSpc>
              <a:spcBef>
                <a:spcPts val="0"/>
              </a:spcBef>
              <a:spcAft>
                <a:spcPts val="0"/>
              </a:spcAft>
              <a:buSzPts val="1800"/>
              <a:buNone/>
            </a:pPr>
            <a:r>
              <a:rPr lang="en-US" sz="2400"/>
              <a:t>CSD is now in compliance with the following standards that we reported being out of compliance with following the 2023-24 school year.</a:t>
            </a:r>
            <a:endParaRPr/>
          </a:p>
          <a:p>
            <a:pPr indent="-285750" lvl="0" marL="285750" rtl="0" algn="l">
              <a:lnSpc>
                <a:spcPct val="100000"/>
              </a:lnSpc>
              <a:spcBef>
                <a:spcPts val="1000"/>
              </a:spcBef>
              <a:spcAft>
                <a:spcPts val="0"/>
              </a:spcAft>
              <a:buSzPts val="1800"/>
              <a:buChar char="•"/>
            </a:pPr>
            <a:r>
              <a:rPr lang="en-US" sz="2400" u="sng">
                <a:solidFill>
                  <a:schemeClr val="hlink"/>
                </a:solidFill>
                <a:hlinkClick r:id="rId3"/>
              </a:rPr>
              <a:t>581-022-2050 Human Sexuality Education</a:t>
            </a:r>
            <a:endParaRPr sz="2400" u="sng"/>
          </a:p>
          <a:p>
            <a:pPr indent="-285750" lvl="0" marL="285750" rtl="0" algn="l">
              <a:lnSpc>
                <a:spcPct val="100000"/>
              </a:lnSpc>
              <a:spcBef>
                <a:spcPts val="1000"/>
              </a:spcBef>
              <a:spcAft>
                <a:spcPts val="0"/>
              </a:spcAft>
              <a:buSzPts val="1800"/>
              <a:buChar char="•"/>
            </a:pPr>
            <a:r>
              <a:rPr lang="en-US" sz="2400" u="sng">
                <a:solidFill>
                  <a:schemeClr val="hlink"/>
                </a:solidFill>
                <a:hlinkClick r:id="rId4"/>
              </a:rPr>
              <a:t>581-022-2355 Instructional Materials Adoption </a:t>
            </a:r>
            <a:endParaRPr sz="2400" u="sng"/>
          </a:p>
        </p:txBody>
      </p:sp>
      <p:sp>
        <p:nvSpPr>
          <p:cNvPr id="611" name="Google Shape;611;p17"/>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F43"/>
        </a:solidFill>
      </p:bgPr>
    </p:bg>
    <p:spTree>
      <p:nvGrpSpPr>
        <p:cNvPr id="616" name="Shape 616"/>
        <p:cNvGrpSpPr/>
        <p:nvPr/>
      </p:nvGrpSpPr>
      <p:grpSpPr>
        <a:xfrm>
          <a:off x="0" y="0"/>
          <a:ext cx="0" cy="0"/>
          <a:chOff x="0" y="0"/>
          <a:chExt cx="0" cy="0"/>
        </a:xfrm>
      </p:grpSpPr>
      <p:sp>
        <p:nvSpPr>
          <p:cNvPr id="617" name="Google Shape;617;p18"/>
          <p:cNvSpPr txBox="1"/>
          <p:nvPr>
            <p:ph type="title"/>
          </p:nvPr>
        </p:nvSpPr>
        <p:spPr>
          <a:xfrm>
            <a:off x="537886" y="1866564"/>
            <a:ext cx="8088297" cy="1425302"/>
          </a:xfrm>
          <a:prstGeom prst="rect">
            <a:avLst/>
          </a:prstGeom>
          <a:noFill/>
          <a:ln>
            <a:noFill/>
          </a:ln>
        </p:spPr>
        <p:txBody>
          <a:bodyPr anchorCtr="1" anchor="ctr" bIns="34250" lIns="68550" spcFirstLastPara="1" rIns="68550" wrap="square" tIns="34250">
            <a:noAutofit/>
          </a:bodyPr>
          <a:lstStyle/>
          <a:p>
            <a:pPr indent="0" lvl="0" marL="0" rtl="0" algn="ctr">
              <a:lnSpc>
                <a:spcPct val="90000"/>
              </a:lnSpc>
              <a:spcBef>
                <a:spcPts val="0"/>
              </a:spcBef>
              <a:spcAft>
                <a:spcPts val="0"/>
              </a:spcAft>
              <a:buClr>
                <a:srgbClr val="007F43"/>
              </a:buClr>
              <a:buSzPts val="5100"/>
              <a:buFont typeface="Calibri"/>
              <a:buNone/>
            </a:pPr>
            <a:r>
              <a:rPr lang="en-US"/>
              <a:t>Looking Ahead: Compliance for the 2025-26 SY</a:t>
            </a:r>
            <a:endParaRPr/>
          </a:p>
        </p:txBody>
      </p:sp>
      <p:sp>
        <p:nvSpPr>
          <p:cNvPr id="618" name="Google Shape;618;p18"/>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sp>
        <p:nvSpPr>
          <p:cNvPr id="624" name="Google Shape;624;p19"/>
          <p:cNvSpPr txBox="1"/>
          <p:nvPr>
            <p:ph type="title"/>
          </p:nvPr>
        </p:nvSpPr>
        <p:spPr>
          <a:xfrm>
            <a:off x="537886" y="584731"/>
            <a:ext cx="2949004" cy="1906798"/>
          </a:xfrm>
          <a:prstGeom prst="rect">
            <a:avLst/>
          </a:prstGeom>
          <a:noFill/>
          <a:ln>
            <a:noFill/>
          </a:ln>
        </p:spPr>
        <p:txBody>
          <a:bodyPr anchorCtr="0" anchor="t" bIns="34250" lIns="68550" spcFirstLastPara="1" rIns="68550" wrap="square" tIns="34250">
            <a:normAutofit/>
          </a:bodyPr>
          <a:lstStyle/>
          <a:p>
            <a:pPr indent="0" lvl="0" marL="0" rtl="0" algn="l">
              <a:lnSpc>
                <a:spcPct val="90000"/>
              </a:lnSpc>
              <a:spcBef>
                <a:spcPts val="0"/>
              </a:spcBef>
              <a:spcAft>
                <a:spcPts val="0"/>
              </a:spcAft>
              <a:buClr>
                <a:srgbClr val="007F43"/>
              </a:buClr>
              <a:buSzPts val="3300"/>
              <a:buFont typeface="Calibri"/>
              <a:buNone/>
            </a:pPr>
            <a:r>
              <a:rPr lang="en-US"/>
              <a:t>New/Revised Rules &amp; Requirements</a:t>
            </a:r>
            <a:endParaRPr/>
          </a:p>
        </p:txBody>
      </p:sp>
      <p:sp>
        <p:nvSpPr>
          <p:cNvPr id="625" name="Google Shape;625;p19"/>
          <p:cNvSpPr txBox="1"/>
          <p:nvPr>
            <p:ph idx="4294967295" type="body"/>
          </p:nvPr>
        </p:nvSpPr>
        <p:spPr>
          <a:xfrm>
            <a:off x="3875958" y="481861"/>
            <a:ext cx="4629003" cy="3811200"/>
          </a:xfrm>
          <a:prstGeom prst="rect">
            <a:avLst/>
          </a:prstGeom>
          <a:noFill/>
          <a:ln>
            <a:noFill/>
          </a:ln>
        </p:spPr>
        <p:txBody>
          <a:bodyPr anchorCtr="0" anchor="t" bIns="34250" lIns="68550" spcFirstLastPara="1" rIns="68550" wrap="square" tIns="34250">
            <a:noAutofit/>
          </a:bodyPr>
          <a:lstStyle/>
          <a:p>
            <a:pPr indent="0" lvl="0" marL="0" rtl="0" algn="l">
              <a:lnSpc>
                <a:spcPct val="90000"/>
              </a:lnSpc>
              <a:spcBef>
                <a:spcPts val="0"/>
              </a:spcBef>
              <a:spcAft>
                <a:spcPts val="0"/>
              </a:spcAft>
              <a:buSzPts val="1800"/>
              <a:buNone/>
            </a:pPr>
            <a:r>
              <a:rPr b="1" lang="en-US" sz="2400"/>
              <a:t>Educational Equity Advisory Committees</a:t>
            </a:r>
            <a:endParaRPr/>
          </a:p>
          <a:p>
            <a:pPr indent="0" lvl="0" marL="0" rtl="0" algn="l">
              <a:lnSpc>
                <a:spcPct val="90000"/>
              </a:lnSpc>
              <a:spcBef>
                <a:spcPts val="800"/>
              </a:spcBef>
              <a:spcAft>
                <a:spcPts val="0"/>
              </a:spcAft>
              <a:buSzPts val="1800"/>
              <a:buNone/>
            </a:pPr>
            <a:r>
              <a:rPr lang="en-US"/>
              <a:t>Requires that districts establish a committee composed of parents, employees, students and community members to be selected by the school board and superintendent. For school districts with an average daily membership (ADM) of less than 10,000, the school district is required to first convene an educational equity advisory committee by September 15, 2025. </a:t>
            </a:r>
            <a:endParaRPr/>
          </a:p>
          <a:p>
            <a:pPr indent="0" lvl="0" marL="0" rtl="0" algn="l">
              <a:lnSpc>
                <a:spcPct val="90000"/>
              </a:lnSpc>
              <a:spcBef>
                <a:spcPts val="26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p:txBody>
      </p:sp>
      <p:sp>
        <p:nvSpPr>
          <p:cNvPr id="626" name="Google Shape;626;p19"/>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pic>
        <p:nvPicPr>
          <p:cNvPr id="627" name="Google Shape;627;p19"/>
          <p:cNvPicPr preferRelativeResize="0"/>
          <p:nvPr>
            <p:ph idx="2" type="pic"/>
          </p:nvPr>
        </p:nvPicPr>
        <p:blipFill rotWithShape="1">
          <a:blip r:embed="rId3">
            <a:alphaModFix/>
          </a:blip>
          <a:srcRect b="12484" l="0" r="0" t="12484"/>
          <a:stretch/>
        </p:blipFill>
        <p:spPr>
          <a:xfrm>
            <a:off x="470047" y="2092668"/>
            <a:ext cx="2866954" cy="264774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2"/>
          <p:cNvSpPr txBox="1"/>
          <p:nvPr>
            <p:ph type="title"/>
          </p:nvPr>
        </p:nvSpPr>
        <p:spPr>
          <a:xfrm>
            <a:off x="537886" y="1866564"/>
            <a:ext cx="8088297" cy="1425302"/>
          </a:xfrm>
          <a:prstGeom prst="rect">
            <a:avLst/>
          </a:prstGeom>
          <a:noFill/>
          <a:ln>
            <a:noFill/>
          </a:ln>
        </p:spPr>
        <p:txBody>
          <a:bodyPr anchorCtr="1" anchor="ctr" bIns="34250" lIns="68550" spcFirstLastPara="1" rIns="68550" wrap="square" tIns="34250">
            <a:noAutofit/>
          </a:bodyPr>
          <a:lstStyle/>
          <a:p>
            <a:pPr indent="0" lvl="0" marL="0" rtl="0" algn="ctr">
              <a:lnSpc>
                <a:spcPct val="90000"/>
              </a:lnSpc>
              <a:spcBef>
                <a:spcPts val="0"/>
              </a:spcBef>
              <a:spcAft>
                <a:spcPts val="0"/>
              </a:spcAft>
              <a:buClr>
                <a:srgbClr val="006CAD"/>
              </a:buClr>
              <a:buSzPts val="5100"/>
              <a:buFont typeface="Calibri"/>
              <a:buNone/>
            </a:pPr>
            <a:r>
              <a:rPr lang="en-US"/>
              <a:t>Overview</a:t>
            </a:r>
            <a:endParaRPr/>
          </a:p>
        </p:txBody>
      </p:sp>
      <p:sp>
        <p:nvSpPr>
          <p:cNvPr id="465" name="Google Shape;465;p2"/>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sp>
        <p:nvSpPr>
          <p:cNvPr id="633" name="Google Shape;633;p20"/>
          <p:cNvSpPr txBox="1"/>
          <p:nvPr>
            <p:ph idx="4294967295"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p>
            <a:pPr indent="0" lvl="0" marL="0" marR="0" rtl="0" algn="l">
              <a:lnSpc>
                <a:spcPct val="90000"/>
              </a:lnSpc>
              <a:spcBef>
                <a:spcPts val="0"/>
              </a:spcBef>
              <a:spcAft>
                <a:spcPts val="0"/>
              </a:spcAft>
              <a:buClr>
                <a:srgbClr val="007F43"/>
              </a:buClr>
              <a:buSzPts val="3300"/>
              <a:buFont typeface="Calibri"/>
              <a:buNone/>
            </a:pPr>
            <a:r>
              <a:rPr b="0" i="0" lang="en-US" sz="3300" u="none" cap="none" strike="noStrike">
                <a:solidFill>
                  <a:srgbClr val="007F43"/>
                </a:solidFill>
                <a:latin typeface="Calibri"/>
                <a:ea typeface="Calibri"/>
                <a:cs typeface="Calibri"/>
                <a:sym typeface="Calibri"/>
              </a:rPr>
              <a:t>Compliance for the 2025-26 SY</a:t>
            </a:r>
            <a:endParaRPr/>
          </a:p>
        </p:txBody>
      </p:sp>
      <p:sp>
        <p:nvSpPr>
          <p:cNvPr id="634" name="Google Shape;634;p20"/>
          <p:cNvSpPr txBox="1"/>
          <p:nvPr>
            <p:ph idx="4294967295" type="body"/>
          </p:nvPr>
        </p:nvSpPr>
        <p:spPr>
          <a:xfrm>
            <a:off x="537877" y="1369222"/>
            <a:ext cx="4692901" cy="3081902"/>
          </a:xfrm>
          <a:prstGeom prst="rect">
            <a:avLst/>
          </a:prstGeom>
          <a:noFill/>
          <a:ln>
            <a:noFill/>
          </a:ln>
        </p:spPr>
        <p:txBody>
          <a:bodyPr anchorCtr="0" anchor="t" bIns="34250" lIns="68550" spcFirstLastPara="1" rIns="68550" wrap="square" tIns="34250">
            <a:normAutofit/>
          </a:bodyPr>
          <a:lstStyle/>
          <a:p>
            <a:pPr indent="0" lvl="0" marL="0" rtl="0" algn="l">
              <a:lnSpc>
                <a:spcPct val="90000"/>
              </a:lnSpc>
              <a:spcBef>
                <a:spcPts val="0"/>
              </a:spcBef>
              <a:spcAft>
                <a:spcPts val="0"/>
              </a:spcAft>
              <a:buSzPts val="1800"/>
              <a:buNone/>
            </a:pPr>
            <a:r>
              <a:rPr b="1" lang="en-US" sz="2400"/>
              <a:t>Educational Equity Advisory Committees</a:t>
            </a:r>
            <a:endParaRPr/>
          </a:p>
          <a:p>
            <a:pPr indent="0" lvl="0" marL="0" rtl="0" algn="l">
              <a:lnSpc>
                <a:spcPct val="90000"/>
              </a:lnSpc>
              <a:spcBef>
                <a:spcPts val="800"/>
              </a:spcBef>
              <a:spcAft>
                <a:spcPts val="0"/>
              </a:spcAft>
              <a:buSzPts val="1800"/>
              <a:buNone/>
            </a:pPr>
            <a:r>
              <a:rPr lang="en-US"/>
              <a:t>CSD has identified members of the Clatskanie Belonging Committee. Meetings have been scheduled for:</a:t>
            </a:r>
            <a:endParaRPr/>
          </a:p>
          <a:p>
            <a:pPr indent="-285750" lvl="0" marL="285750" rtl="0" algn="l">
              <a:lnSpc>
                <a:spcPct val="90000"/>
              </a:lnSpc>
              <a:spcBef>
                <a:spcPts val="2600"/>
              </a:spcBef>
              <a:spcAft>
                <a:spcPts val="0"/>
              </a:spcAft>
              <a:buSzPts val="1800"/>
              <a:buChar char="•"/>
            </a:pPr>
            <a:r>
              <a:rPr lang="en-US"/>
              <a:t>October 4, 2025 from 12:00 – 4:00 PM</a:t>
            </a:r>
            <a:endParaRPr/>
          </a:p>
          <a:p>
            <a:pPr indent="-285750" lvl="0" marL="285750" rtl="0" algn="l">
              <a:lnSpc>
                <a:spcPct val="90000"/>
              </a:lnSpc>
              <a:spcBef>
                <a:spcPts val="2600"/>
              </a:spcBef>
              <a:spcAft>
                <a:spcPts val="0"/>
              </a:spcAft>
              <a:buSzPts val="1800"/>
              <a:buChar char="•"/>
            </a:pPr>
            <a:r>
              <a:rPr lang="en-US"/>
              <a:t>January 14, 2026 from 4:30 – 6:30 PM</a:t>
            </a:r>
            <a:endParaRPr/>
          </a:p>
        </p:txBody>
      </p:sp>
      <p:pic>
        <p:nvPicPr>
          <p:cNvPr descr="photograph of binoculars" id="635" name="Google Shape;635;p20"/>
          <p:cNvPicPr preferRelativeResize="0"/>
          <p:nvPr/>
        </p:nvPicPr>
        <p:blipFill rotWithShape="1">
          <a:blip r:embed="rId3">
            <a:alphaModFix/>
          </a:blip>
          <a:srcRect b="0" l="0" r="0" t="0"/>
          <a:stretch/>
        </p:blipFill>
        <p:spPr>
          <a:xfrm>
            <a:off x="5472171" y="2041434"/>
            <a:ext cx="3333545" cy="2222376"/>
          </a:xfrm>
          <a:prstGeom prst="rect">
            <a:avLst/>
          </a:prstGeom>
          <a:noFill/>
          <a:ln>
            <a:noFill/>
          </a:ln>
        </p:spPr>
      </p:pic>
      <p:sp>
        <p:nvSpPr>
          <p:cNvPr id="636" name="Google Shape;636;p20"/>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1" name="Shape 641"/>
        <p:cNvGrpSpPr/>
        <p:nvPr/>
      </p:nvGrpSpPr>
      <p:grpSpPr>
        <a:xfrm>
          <a:off x="0" y="0"/>
          <a:ext cx="0" cy="0"/>
          <a:chOff x="0" y="0"/>
          <a:chExt cx="0" cy="0"/>
        </a:xfrm>
      </p:grpSpPr>
      <p:sp>
        <p:nvSpPr>
          <p:cNvPr id="642" name="Google Shape;642;p22"/>
          <p:cNvSpPr txBox="1"/>
          <p:nvPr>
            <p:ph type="title"/>
          </p:nvPr>
        </p:nvSpPr>
        <p:spPr>
          <a:xfrm>
            <a:off x="537886" y="584731"/>
            <a:ext cx="2949004" cy="1906798"/>
          </a:xfrm>
          <a:prstGeom prst="rect">
            <a:avLst/>
          </a:prstGeom>
          <a:noFill/>
          <a:ln>
            <a:noFill/>
          </a:ln>
        </p:spPr>
        <p:txBody>
          <a:bodyPr anchorCtr="0" anchor="t" bIns="34250" lIns="68550" spcFirstLastPara="1" rIns="68550" wrap="square" tIns="34250">
            <a:normAutofit/>
          </a:bodyPr>
          <a:lstStyle/>
          <a:p>
            <a:pPr indent="0" lvl="0" marL="0" rtl="0" algn="l">
              <a:lnSpc>
                <a:spcPct val="90000"/>
              </a:lnSpc>
              <a:spcBef>
                <a:spcPts val="0"/>
              </a:spcBef>
              <a:spcAft>
                <a:spcPts val="0"/>
              </a:spcAft>
              <a:buClr>
                <a:srgbClr val="007F43"/>
              </a:buClr>
              <a:buSzPts val="3300"/>
              <a:buFont typeface="Calibri"/>
              <a:buNone/>
            </a:pPr>
            <a:r>
              <a:rPr lang="en-US"/>
              <a:t>New/Revised Rules &amp; Requirements</a:t>
            </a:r>
            <a:endParaRPr/>
          </a:p>
        </p:txBody>
      </p:sp>
      <p:sp>
        <p:nvSpPr>
          <p:cNvPr id="643" name="Google Shape;643;p22"/>
          <p:cNvSpPr txBox="1"/>
          <p:nvPr>
            <p:ph idx="4294967295" type="body"/>
          </p:nvPr>
        </p:nvSpPr>
        <p:spPr>
          <a:xfrm>
            <a:off x="3875958" y="481861"/>
            <a:ext cx="4629003" cy="3811200"/>
          </a:xfrm>
          <a:prstGeom prst="rect">
            <a:avLst/>
          </a:prstGeom>
          <a:noFill/>
          <a:ln>
            <a:noFill/>
          </a:ln>
        </p:spPr>
        <p:txBody>
          <a:bodyPr anchorCtr="0" anchor="t" bIns="34250" lIns="68550" spcFirstLastPara="1" rIns="68550" wrap="square" tIns="34250">
            <a:noAutofit/>
          </a:bodyPr>
          <a:lstStyle/>
          <a:p>
            <a:pPr indent="0" lvl="0" marL="0" rtl="0" algn="l">
              <a:lnSpc>
                <a:spcPct val="90000"/>
              </a:lnSpc>
              <a:spcBef>
                <a:spcPts val="0"/>
              </a:spcBef>
              <a:spcAft>
                <a:spcPts val="0"/>
              </a:spcAft>
              <a:buSzPts val="1800"/>
              <a:buNone/>
            </a:pPr>
            <a:r>
              <a:rPr b="1" lang="en-US" sz="2400"/>
              <a:t>Administration of State Assessments</a:t>
            </a:r>
            <a:endParaRPr/>
          </a:p>
          <a:p>
            <a:pPr indent="-342900" lvl="0" marL="457200" rtl="0" algn="l">
              <a:lnSpc>
                <a:spcPct val="100000"/>
              </a:lnSpc>
              <a:spcBef>
                <a:spcPts val="800"/>
              </a:spcBef>
              <a:spcAft>
                <a:spcPts val="0"/>
              </a:spcAft>
              <a:buSzPts val="1800"/>
              <a:buFont typeface="Arial"/>
              <a:buChar char="•"/>
            </a:pPr>
            <a:r>
              <a:rPr lang="en-US">
                <a:latin typeface="Calibri"/>
                <a:ea typeface="Calibri"/>
                <a:cs typeface="Calibri"/>
                <a:sym typeface="Calibri"/>
              </a:rPr>
              <a:t>Added SEED Survey as required OSAS component </a:t>
            </a:r>
            <a:endParaRPr/>
          </a:p>
          <a:p>
            <a:pPr indent="-342900" lvl="0" marL="457200" rtl="0" algn="l">
              <a:lnSpc>
                <a:spcPct val="100000"/>
              </a:lnSpc>
              <a:spcBef>
                <a:spcPts val="800"/>
              </a:spcBef>
              <a:spcAft>
                <a:spcPts val="0"/>
              </a:spcAft>
              <a:buSzPts val="1800"/>
              <a:buFont typeface="Arial"/>
              <a:buChar char="•"/>
            </a:pPr>
            <a:r>
              <a:rPr lang="en-US">
                <a:latin typeface="Calibri"/>
                <a:ea typeface="Calibri"/>
                <a:cs typeface="Calibri"/>
                <a:sym typeface="Calibri"/>
              </a:rPr>
              <a:t>Added mention of ELPA Screener as required OSAS component (not a new requirement, just making the rule more complete) </a:t>
            </a:r>
            <a:endParaRPr/>
          </a:p>
          <a:p>
            <a:pPr indent="-342900" lvl="0" marL="457200" rtl="0" algn="l">
              <a:lnSpc>
                <a:spcPct val="100000"/>
              </a:lnSpc>
              <a:spcBef>
                <a:spcPts val="800"/>
              </a:spcBef>
              <a:spcAft>
                <a:spcPts val="0"/>
              </a:spcAft>
              <a:buSzPts val="1800"/>
              <a:buFont typeface="Arial"/>
              <a:buChar char="•"/>
            </a:pPr>
            <a:r>
              <a:rPr lang="en-US">
                <a:latin typeface="Calibri"/>
                <a:ea typeface="Calibri"/>
                <a:cs typeface="Calibri"/>
                <a:sym typeface="Calibri"/>
              </a:rPr>
              <a:t>Added clarification that districts must abide by ODE decisions regarding student test records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p:txBody>
      </p:sp>
      <p:sp>
        <p:nvSpPr>
          <p:cNvPr id="644" name="Google Shape;644;p22"/>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pic>
        <p:nvPicPr>
          <p:cNvPr descr="A hand holding a pen and writing on a piece of paper&#10;&#10;AI-generated content may be incorrect." id="645" name="Google Shape;645;p22"/>
          <p:cNvPicPr preferRelativeResize="0"/>
          <p:nvPr>
            <p:ph idx="2" type="pic"/>
          </p:nvPr>
        </p:nvPicPr>
        <p:blipFill rotWithShape="1">
          <a:blip r:embed="rId3">
            <a:alphaModFix/>
          </a:blip>
          <a:srcRect b="4289" l="0" r="0" t="4289"/>
          <a:stretch/>
        </p:blipFill>
        <p:spPr>
          <a:xfrm>
            <a:off x="811017" y="2482733"/>
            <a:ext cx="2185013" cy="191296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0" name="Shape 650"/>
        <p:cNvGrpSpPr/>
        <p:nvPr/>
      </p:nvGrpSpPr>
      <p:grpSpPr>
        <a:xfrm>
          <a:off x="0" y="0"/>
          <a:ext cx="0" cy="0"/>
          <a:chOff x="0" y="0"/>
          <a:chExt cx="0" cy="0"/>
        </a:xfrm>
      </p:grpSpPr>
      <p:sp>
        <p:nvSpPr>
          <p:cNvPr id="651" name="Google Shape;651;p23"/>
          <p:cNvSpPr txBox="1"/>
          <p:nvPr>
            <p:ph type="title"/>
          </p:nvPr>
        </p:nvSpPr>
        <p:spPr>
          <a:xfrm>
            <a:off x="537886" y="584731"/>
            <a:ext cx="2949004" cy="1906798"/>
          </a:xfrm>
          <a:prstGeom prst="rect">
            <a:avLst/>
          </a:prstGeom>
          <a:noFill/>
          <a:ln>
            <a:noFill/>
          </a:ln>
        </p:spPr>
        <p:txBody>
          <a:bodyPr anchorCtr="0" anchor="t" bIns="34250" lIns="68550" spcFirstLastPara="1" rIns="68550" wrap="square" tIns="34250">
            <a:normAutofit/>
          </a:bodyPr>
          <a:lstStyle/>
          <a:p>
            <a:pPr indent="0" lvl="0" marL="0" rtl="0" algn="l">
              <a:lnSpc>
                <a:spcPct val="90000"/>
              </a:lnSpc>
              <a:spcBef>
                <a:spcPts val="0"/>
              </a:spcBef>
              <a:spcAft>
                <a:spcPts val="0"/>
              </a:spcAft>
              <a:buClr>
                <a:srgbClr val="007F43"/>
              </a:buClr>
              <a:buSzPts val="3300"/>
              <a:buFont typeface="Calibri"/>
              <a:buNone/>
            </a:pPr>
            <a:r>
              <a:rPr lang="en-US"/>
              <a:t>New/Revised Rules &amp; Requirements</a:t>
            </a:r>
            <a:endParaRPr/>
          </a:p>
        </p:txBody>
      </p:sp>
      <p:sp>
        <p:nvSpPr>
          <p:cNvPr id="652" name="Google Shape;652;p23"/>
          <p:cNvSpPr txBox="1"/>
          <p:nvPr>
            <p:ph idx="4294967295" type="body"/>
          </p:nvPr>
        </p:nvSpPr>
        <p:spPr>
          <a:xfrm>
            <a:off x="3875958" y="481861"/>
            <a:ext cx="4629003" cy="3811200"/>
          </a:xfrm>
          <a:prstGeom prst="rect">
            <a:avLst/>
          </a:prstGeom>
          <a:noFill/>
          <a:ln>
            <a:noFill/>
          </a:ln>
        </p:spPr>
        <p:txBody>
          <a:bodyPr anchorCtr="0" anchor="t" bIns="34250" lIns="68550" spcFirstLastPara="1" rIns="68550" wrap="square" tIns="34250">
            <a:noAutofit/>
          </a:bodyPr>
          <a:lstStyle/>
          <a:p>
            <a:pPr indent="0" lvl="0" marL="0" rtl="0" algn="l">
              <a:lnSpc>
                <a:spcPct val="90000"/>
              </a:lnSpc>
              <a:spcBef>
                <a:spcPts val="0"/>
              </a:spcBef>
              <a:spcAft>
                <a:spcPts val="0"/>
              </a:spcAft>
              <a:buSzPts val="1800"/>
              <a:buNone/>
            </a:pPr>
            <a:r>
              <a:rPr b="1" lang="en-US" sz="2400"/>
              <a:t>Educational Leadership – Administrator Standards</a:t>
            </a:r>
            <a:endParaRPr/>
          </a:p>
          <a:p>
            <a:pPr indent="0" lvl="0" marL="0" rtl="0" algn="l">
              <a:lnSpc>
                <a:spcPct val="90000"/>
              </a:lnSpc>
              <a:spcBef>
                <a:spcPts val="800"/>
              </a:spcBef>
              <a:spcAft>
                <a:spcPts val="0"/>
              </a:spcAft>
              <a:buSzPts val="1800"/>
              <a:buNone/>
            </a:pPr>
            <a:r>
              <a:rPr lang="en-US"/>
              <a:t>Administrator standards have been updated to the Professional Standards for Educational Leadership, which are currently used by TSPC for administrator licensure. These standards have more specific, detailed language and a greater focus on key issues such as equity, talent development, leadership capacity, and instructional leadership. </a:t>
            </a:r>
            <a:endParaRPr/>
          </a:p>
          <a:p>
            <a:pPr indent="0" lvl="0" marL="0" rtl="0" algn="l">
              <a:lnSpc>
                <a:spcPct val="90000"/>
              </a:lnSpc>
              <a:spcBef>
                <a:spcPts val="2600"/>
              </a:spcBef>
              <a:spcAft>
                <a:spcPts val="0"/>
              </a:spcAft>
              <a:buSzPts val="1800"/>
              <a:buNone/>
            </a:pPr>
            <a:r>
              <a:rPr b="1" lang="en-US" sz="1700"/>
              <a:t>Districts must align administrator evaluations to the updated standards by September 30, 2027.</a:t>
            </a:r>
            <a:endParaRPr sz="1700"/>
          </a:p>
          <a:p>
            <a:pPr indent="0" lvl="0" marL="0" rtl="0" algn="l">
              <a:lnSpc>
                <a:spcPct val="90000"/>
              </a:lnSpc>
              <a:spcBef>
                <a:spcPts val="2600"/>
              </a:spcBef>
              <a:spcAft>
                <a:spcPts val="0"/>
              </a:spcAft>
              <a:buSzPts val="1800"/>
              <a:buNone/>
            </a:pPr>
            <a:r>
              <a:t/>
            </a:r>
            <a:endParaRPr/>
          </a:p>
          <a:p>
            <a:pPr indent="0" lvl="0" marL="0" rtl="0" algn="l">
              <a:lnSpc>
                <a:spcPct val="90000"/>
              </a:lnSpc>
              <a:spcBef>
                <a:spcPts val="800"/>
              </a:spcBef>
              <a:spcAft>
                <a:spcPts val="0"/>
              </a:spcAft>
              <a:buSzPts val="1800"/>
              <a:buNone/>
            </a:pPr>
            <a:r>
              <a:t/>
            </a:r>
            <a:endParaRPr/>
          </a:p>
          <a:p>
            <a:pPr indent="0" lvl="0" marL="0" rtl="0" algn="l">
              <a:lnSpc>
                <a:spcPct val="90000"/>
              </a:lnSpc>
              <a:spcBef>
                <a:spcPts val="800"/>
              </a:spcBef>
              <a:spcAft>
                <a:spcPts val="0"/>
              </a:spcAft>
              <a:buSzPts val="1800"/>
              <a:buNone/>
            </a:pPr>
            <a:r>
              <a:t/>
            </a:r>
            <a:endParaRPr/>
          </a:p>
        </p:txBody>
      </p:sp>
      <p:sp>
        <p:nvSpPr>
          <p:cNvPr id="653" name="Google Shape;653;p23"/>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pic>
        <p:nvPicPr>
          <p:cNvPr id="654" name="Google Shape;654;p23"/>
          <p:cNvPicPr preferRelativeResize="0"/>
          <p:nvPr>
            <p:ph idx="2" type="pic"/>
          </p:nvPr>
        </p:nvPicPr>
        <p:blipFill rotWithShape="1">
          <a:blip r:embed="rId3">
            <a:alphaModFix/>
          </a:blip>
          <a:srcRect b="6127" l="0" r="0" t="6127"/>
          <a:stretch/>
        </p:blipFill>
        <p:spPr>
          <a:xfrm>
            <a:off x="706419" y="2655097"/>
            <a:ext cx="2611919" cy="174059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3"/>
          <p:cNvSpPr txBox="1"/>
          <p:nvPr>
            <p:ph type="title"/>
          </p:nvPr>
        </p:nvSpPr>
        <p:spPr>
          <a:xfrm>
            <a:off x="537886" y="584731"/>
            <a:ext cx="2949004" cy="1894197"/>
          </a:xfrm>
          <a:prstGeom prst="rect">
            <a:avLst/>
          </a:prstGeom>
          <a:noFill/>
          <a:ln>
            <a:noFill/>
          </a:ln>
        </p:spPr>
        <p:txBody>
          <a:bodyPr anchorCtr="0" anchor="t" bIns="34250" lIns="68550" spcFirstLastPara="1" rIns="68550" wrap="square" tIns="34250">
            <a:normAutofit/>
          </a:bodyPr>
          <a:lstStyle/>
          <a:p>
            <a:pPr indent="0" lvl="0" marL="0" rtl="0" algn="l">
              <a:lnSpc>
                <a:spcPct val="90000"/>
              </a:lnSpc>
              <a:spcBef>
                <a:spcPts val="0"/>
              </a:spcBef>
              <a:spcAft>
                <a:spcPts val="0"/>
              </a:spcAft>
              <a:buClr>
                <a:srgbClr val="006CAD"/>
              </a:buClr>
              <a:buSzPts val="3300"/>
              <a:buFont typeface="Calibri"/>
              <a:buNone/>
            </a:pPr>
            <a:r>
              <a:rPr lang="en-US"/>
              <a:t>What are the Division 22 Standards?</a:t>
            </a:r>
            <a:endParaRPr/>
          </a:p>
        </p:txBody>
      </p:sp>
      <p:sp>
        <p:nvSpPr>
          <p:cNvPr id="471" name="Google Shape;471;p3"/>
          <p:cNvSpPr txBox="1"/>
          <p:nvPr>
            <p:ph idx="4294967295" type="body"/>
          </p:nvPr>
        </p:nvSpPr>
        <p:spPr>
          <a:xfrm>
            <a:off x="3887388" y="584731"/>
            <a:ext cx="4629003" cy="3811200"/>
          </a:xfrm>
          <a:prstGeom prst="rect">
            <a:avLst/>
          </a:prstGeom>
          <a:noFill/>
          <a:ln>
            <a:noFill/>
          </a:ln>
        </p:spPr>
        <p:txBody>
          <a:bodyPr anchorCtr="0" anchor="t" bIns="34250" lIns="68550" spcFirstLastPara="1" rIns="68550" wrap="square" tIns="34250">
            <a:noAutofit/>
          </a:bodyPr>
          <a:lstStyle/>
          <a:p>
            <a:pPr indent="-342900" lvl="0" marL="457200" rtl="0" algn="l">
              <a:lnSpc>
                <a:spcPct val="100000"/>
              </a:lnSpc>
              <a:spcBef>
                <a:spcPts val="0"/>
              </a:spcBef>
              <a:spcAft>
                <a:spcPts val="0"/>
              </a:spcAft>
              <a:buSzPts val="1800"/>
              <a:buChar char="●"/>
            </a:pPr>
            <a:r>
              <a:rPr lang="en-US"/>
              <a:t>Standards for Public Elementary and Secondary Schools: all Oregon administrative rules (OARs) set out in Chapter 581, Division 22.</a:t>
            </a:r>
            <a:endParaRPr/>
          </a:p>
          <a:p>
            <a:pPr indent="0" lvl="0" marL="457200" rtl="0" algn="l">
              <a:lnSpc>
                <a:spcPct val="100000"/>
              </a:lnSpc>
              <a:spcBef>
                <a:spcPts val="1200"/>
              </a:spcBef>
              <a:spcAft>
                <a:spcPts val="0"/>
              </a:spcAft>
              <a:buSzPts val="1800"/>
              <a:buNone/>
            </a:pPr>
            <a:r>
              <a:rPr lang="en-US"/>
              <a:t>Example:  581 -  022 -  0102   Definitions</a:t>
            </a:r>
            <a:endParaRPr/>
          </a:p>
          <a:p>
            <a:pPr indent="0" lvl="0" marL="1371600" rtl="0" algn="l">
              <a:lnSpc>
                <a:spcPct val="100000"/>
              </a:lnSpc>
              <a:spcBef>
                <a:spcPts val="0"/>
              </a:spcBef>
              <a:spcAft>
                <a:spcPts val="0"/>
              </a:spcAft>
              <a:buSzPts val="1800"/>
              <a:buNone/>
            </a:pPr>
            <a:r>
              <a:rPr lang="en-US"/>
              <a:t> Chp.   Div.     Rule    Title </a:t>
            </a:r>
            <a:endParaRPr/>
          </a:p>
          <a:p>
            <a:pPr indent="0" lvl="0" marL="1371600" rtl="0" algn="l">
              <a:lnSpc>
                <a:spcPct val="100000"/>
              </a:lnSpc>
              <a:spcBef>
                <a:spcPts val="0"/>
              </a:spcBef>
              <a:spcAft>
                <a:spcPts val="0"/>
              </a:spcAft>
              <a:buSzPts val="1800"/>
              <a:buNone/>
            </a:pPr>
            <a:r>
              <a:t/>
            </a:r>
            <a:endParaRPr/>
          </a:p>
          <a:p>
            <a:pPr indent="-342900" lvl="0" marL="457200" rtl="0" algn="l">
              <a:lnSpc>
                <a:spcPct val="100000"/>
              </a:lnSpc>
              <a:spcBef>
                <a:spcPts val="0"/>
              </a:spcBef>
              <a:spcAft>
                <a:spcPts val="0"/>
              </a:spcAft>
              <a:buSzPts val="1800"/>
              <a:buChar char="●"/>
            </a:pPr>
            <a:r>
              <a:rPr lang="en-US"/>
              <a:t>The standards that the Oregon legislature or the State Board has determined must be met in order to be a standard school district.</a:t>
            </a:r>
            <a:endParaRPr/>
          </a:p>
          <a:p>
            <a:pPr indent="0" lvl="0" marL="0" rtl="0" algn="l">
              <a:lnSpc>
                <a:spcPct val="100000"/>
              </a:lnSpc>
              <a:spcBef>
                <a:spcPts val="0"/>
              </a:spcBef>
              <a:spcAft>
                <a:spcPts val="0"/>
              </a:spcAft>
              <a:buSzPts val="1800"/>
              <a:buNone/>
            </a:pPr>
            <a:r>
              <a:t/>
            </a:r>
            <a:endParaRPr/>
          </a:p>
          <a:p>
            <a:pPr indent="-342900" lvl="0" marL="457200" rtl="0" algn="l">
              <a:lnSpc>
                <a:spcPct val="100000"/>
              </a:lnSpc>
              <a:spcBef>
                <a:spcPts val="0"/>
              </a:spcBef>
              <a:spcAft>
                <a:spcPts val="0"/>
              </a:spcAft>
              <a:buSzPts val="1800"/>
              <a:buChar char="●"/>
            </a:pPr>
            <a:r>
              <a:rPr lang="en-US"/>
              <a:t>Compliance with these rules ensures a baseline level of service across the state. </a:t>
            </a:r>
            <a:endParaRPr/>
          </a:p>
          <a:p>
            <a:pPr indent="0" lvl="0" marL="0" rtl="0" algn="l">
              <a:lnSpc>
                <a:spcPct val="100000"/>
              </a:lnSpc>
              <a:spcBef>
                <a:spcPts val="0"/>
              </a:spcBef>
              <a:spcAft>
                <a:spcPts val="0"/>
              </a:spcAft>
              <a:buSzPts val="1800"/>
              <a:buNone/>
            </a:pPr>
            <a:r>
              <a:t/>
            </a:r>
            <a:endParaRPr/>
          </a:p>
        </p:txBody>
      </p:sp>
      <p:pic>
        <p:nvPicPr>
          <p:cNvPr descr="drawing of a bare room with a wood floor and brick wall and a single potted plant. Labeled &quot;The Floor.&quot;" id="472" name="Google Shape;472;p3"/>
          <p:cNvPicPr preferRelativeResize="0"/>
          <p:nvPr>
            <p:ph idx="2" type="pic"/>
          </p:nvPr>
        </p:nvPicPr>
        <p:blipFill rotWithShape="1">
          <a:blip r:embed="rId3">
            <a:alphaModFix/>
          </a:blip>
          <a:srcRect b="9764" l="0" r="0" t="9757"/>
          <a:stretch/>
        </p:blipFill>
        <p:spPr>
          <a:xfrm>
            <a:off x="537886" y="2655097"/>
            <a:ext cx="2949004" cy="1740596"/>
          </a:xfrm>
          <a:prstGeom prst="rect">
            <a:avLst/>
          </a:prstGeom>
          <a:noFill/>
          <a:ln>
            <a:noFill/>
          </a:ln>
        </p:spPr>
      </p:pic>
      <p:sp>
        <p:nvSpPr>
          <p:cNvPr id="473" name="Google Shape;473;p3"/>
          <p:cNvSpPr txBox="1"/>
          <p:nvPr/>
        </p:nvSpPr>
        <p:spPr>
          <a:xfrm>
            <a:off x="1381475" y="3688022"/>
            <a:ext cx="1344597" cy="461698"/>
          </a:xfrm>
          <a:prstGeom prst="rect">
            <a:avLst/>
          </a:prstGeom>
          <a:noFill/>
          <a:ln>
            <a:noFill/>
          </a:ln>
        </p:spPr>
        <p:txBody>
          <a:bodyPr anchorCtr="1" anchor="t" bIns="91400" lIns="91400" spcFirstLastPara="1" rIns="91400" wrap="square" tIns="91400">
            <a:spAutoFit/>
          </a:bodyPr>
          <a:lstStyle/>
          <a:p>
            <a:pPr indent="0" lvl="0" marL="0" marR="0" rtl="0" algn="ctr">
              <a:lnSpc>
                <a:spcPct val="100000"/>
              </a:lnSpc>
              <a:spcBef>
                <a:spcPts val="0"/>
              </a:spcBef>
              <a:spcAft>
                <a:spcPts val="0"/>
              </a:spcAft>
              <a:buClr>
                <a:srgbClr val="0C343D"/>
              </a:buClr>
              <a:buSzPts val="1800"/>
              <a:buFont typeface="Calibri"/>
              <a:buNone/>
            </a:pPr>
            <a:r>
              <a:rPr b="1" i="0" lang="en-US" sz="1800" u="none" cap="none" strike="noStrike">
                <a:solidFill>
                  <a:srgbClr val="0C343D"/>
                </a:solidFill>
                <a:latin typeface="Calibri"/>
                <a:ea typeface="Calibri"/>
                <a:cs typeface="Calibri"/>
                <a:sym typeface="Calibri"/>
              </a:rPr>
              <a:t>THE FLOOR</a:t>
            </a:r>
            <a:endParaRPr/>
          </a:p>
        </p:txBody>
      </p:sp>
      <p:sp>
        <p:nvSpPr>
          <p:cNvPr id="474" name="Google Shape;474;p3"/>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6CAD"/>
        </a:solidFill>
      </p:bgPr>
    </p:bg>
    <p:spTree>
      <p:nvGrpSpPr>
        <p:cNvPr id="479" name="Shape 479"/>
        <p:cNvGrpSpPr/>
        <p:nvPr/>
      </p:nvGrpSpPr>
      <p:grpSpPr>
        <a:xfrm>
          <a:off x="0" y="0"/>
          <a:ext cx="0" cy="0"/>
          <a:chOff x="0" y="0"/>
          <a:chExt cx="0" cy="0"/>
        </a:xfrm>
      </p:grpSpPr>
      <p:sp>
        <p:nvSpPr>
          <p:cNvPr id="480" name="Google Shape;480;p4"/>
          <p:cNvSpPr txBox="1"/>
          <p:nvPr>
            <p:ph idx="4294967295"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p>
            <a:pPr indent="0" lvl="0" marL="0" marR="0" rtl="0" algn="l">
              <a:lnSpc>
                <a:spcPct val="90000"/>
              </a:lnSpc>
              <a:spcBef>
                <a:spcPts val="0"/>
              </a:spcBef>
              <a:spcAft>
                <a:spcPts val="0"/>
              </a:spcAft>
              <a:buClr>
                <a:srgbClr val="006CAD"/>
              </a:buClr>
              <a:buSzPts val="3300"/>
              <a:buFont typeface="Calibri"/>
              <a:buNone/>
            </a:pPr>
            <a:r>
              <a:rPr b="0" i="0" lang="en-US" sz="3300" u="none" cap="none" strike="noStrike">
                <a:solidFill>
                  <a:srgbClr val="006CAD"/>
                </a:solidFill>
                <a:latin typeface="Calibri"/>
                <a:ea typeface="Calibri"/>
                <a:cs typeface="Calibri"/>
                <a:sym typeface="Calibri"/>
              </a:rPr>
              <a:t>Division 22 Rule Categories</a:t>
            </a:r>
            <a:endParaRPr/>
          </a:p>
        </p:txBody>
      </p:sp>
      <p:pic>
        <p:nvPicPr>
          <p:cNvPr descr="A blue tag with white text: Priorities for Student Success" id="481" name="Google Shape;481;p4"/>
          <p:cNvPicPr preferRelativeResize="0"/>
          <p:nvPr/>
        </p:nvPicPr>
        <p:blipFill rotWithShape="1">
          <a:blip r:embed="rId3">
            <a:alphaModFix/>
          </a:blip>
          <a:srcRect b="0" l="0" r="0" t="0"/>
          <a:stretch/>
        </p:blipFill>
        <p:spPr>
          <a:xfrm>
            <a:off x="4893557" y="1196227"/>
            <a:ext cx="1986277" cy="1940173"/>
          </a:xfrm>
          <a:prstGeom prst="rect">
            <a:avLst/>
          </a:prstGeom>
          <a:noFill/>
          <a:ln>
            <a:noFill/>
          </a:ln>
        </p:spPr>
      </p:pic>
      <p:sp>
        <p:nvSpPr>
          <p:cNvPr descr="5 priorities for student success, one in each of five boxes in 3 rows (2, 2, 1): 1. High-quality learning experiences&#10; 2. Aligned &amp; focused educational systems &#10; 3. Engaged partners &amp; communities&#10; 4. Safe &amp; inclusive schools&#10;5.  Committed &amp; supported staff" id="482" name="Google Shape;482;p4"/>
          <p:cNvSpPr txBox="1"/>
          <p:nvPr/>
        </p:nvSpPr>
        <p:spPr>
          <a:xfrm>
            <a:off x="537877" y="1609380"/>
            <a:ext cx="4572000" cy="2776401"/>
          </a:xfrm>
          <a:prstGeom prst="rect">
            <a:avLst/>
          </a:prstGeom>
          <a:solidFill>
            <a:srgbClr val="C4E8FA"/>
          </a:solidFill>
          <a:ln cap="flat" cmpd="sng" w="9525">
            <a:solidFill>
              <a:srgbClr val="006CAD"/>
            </a:solidFill>
            <a:prstDash val="solid"/>
            <a:round/>
            <a:headEnd len="sm" w="sm" type="none"/>
            <a:tailEnd len="sm" w="sm" type="none"/>
          </a:ln>
        </p:spPr>
        <p:txBody>
          <a:bodyPr anchorCtr="0" anchor="t" bIns="45700" lIns="91425" spcFirstLastPara="1" rIns="91425" wrap="square" tIns="45700">
            <a:spAutoFit/>
          </a:bodyPr>
          <a:lstStyle/>
          <a:p>
            <a:pPr indent="-114300" lvl="0" marL="0" marR="0" rtl="0" algn="l">
              <a:lnSpc>
                <a:spcPct val="200000"/>
              </a:lnSpc>
              <a:spcBef>
                <a:spcPts val="0"/>
              </a:spcBef>
              <a:spcAft>
                <a:spcPts val="0"/>
              </a:spcAft>
              <a:buClr>
                <a:srgbClr val="000000"/>
              </a:buClr>
              <a:buSzPts val="1800"/>
              <a:buFont typeface="Arial"/>
              <a:buAutoNum type="arabicPeriod"/>
            </a:pPr>
            <a:r>
              <a:rPr b="0" i="0" lang="en-US" sz="1800" u="none" cap="none" strike="noStrike">
                <a:solidFill>
                  <a:srgbClr val="000000"/>
                </a:solidFill>
                <a:latin typeface="Arial"/>
                <a:ea typeface="Arial"/>
                <a:cs typeface="Arial"/>
                <a:sym typeface="Arial"/>
              </a:rPr>
              <a:t>High-quality learning experiences</a:t>
            </a:r>
            <a:endParaRPr/>
          </a:p>
          <a:p>
            <a:pPr indent="-114300" lvl="0" marL="0" marR="0" rtl="0" algn="l">
              <a:lnSpc>
                <a:spcPct val="200000"/>
              </a:lnSpc>
              <a:spcBef>
                <a:spcPts val="0"/>
              </a:spcBef>
              <a:spcAft>
                <a:spcPts val="0"/>
              </a:spcAft>
              <a:buClr>
                <a:srgbClr val="000000"/>
              </a:buClr>
              <a:buSzPts val="1800"/>
              <a:buFont typeface="Arial"/>
              <a:buAutoNum type="arabicPeriod"/>
            </a:pPr>
            <a:r>
              <a:rPr b="0" i="0" lang="en-US" sz="1800" u="none" cap="none" strike="noStrike">
                <a:solidFill>
                  <a:srgbClr val="000000"/>
                </a:solidFill>
                <a:latin typeface="Arial"/>
                <a:ea typeface="Arial"/>
                <a:cs typeface="Arial"/>
                <a:sym typeface="Arial"/>
              </a:rPr>
              <a:t> Aligned &amp; focused educational systems </a:t>
            </a:r>
            <a:endParaRPr b="1" i="0" sz="1800" u="none" cap="none" strike="noStrike">
              <a:solidFill>
                <a:srgbClr val="408740"/>
              </a:solidFill>
              <a:latin typeface="Arial"/>
              <a:ea typeface="Arial"/>
              <a:cs typeface="Arial"/>
              <a:sym typeface="Arial"/>
            </a:endParaRPr>
          </a:p>
          <a:p>
            <a:pPr indent="-114300" lvl="0" marL="0" marR="0" rtl="0" algn="l">
              <a:lnSpc>
                <a:spcPct val="200000"/>
              </a:lnSpc>
              <a:spcBef>
                <a:spcPts val="0"/>
              </a:spcBef>
              <a:spcAft>
                <a:spcPts val="0"/>
              </a:spcAft>
              <a:buClr>
                <a:srgbClr val="000000"/>
              </a:buClr>
              <a:buSzPts val="1800"/>
              <a:buFont typeface="Arial"/>
              <a:buAutoNum type="arabicPeriod"/>
            </a:pPr>
            <a:r>
              <a:rPr b="0" i="0" lang="en-US" sz="1800" u="none" cap="none" strike="noStrike">
                <a:solidFill>
                  <a:srgbClr val="000000"/>
                </a:solidFill>
                <a:latin typeface="Arial"/>
                <a:ea typeface="Arial"/>
                <a:cs typeface="Arial"/>
                <a:sym typeface="Arial"/>
              </a:rPr>
              <a:t> Engaged partners &amp; communities</a:t>
            </a:r>
            <a:endParaRPr b="1" i="0" sz="1800" u="none" cap="none" strike="noStrike">
              <a:solidFill>
                <a:srgbClr val="408740"/>
              </a:solidFill>
              <a:latin typeface="Arial"/>
              <a:ea typeface="Arial"/>
              <a:cs typeface="Arial"/>
              <a:sym typeface="Arial"/>
            </a:endParaRPr>
          </a:p>
          <a:p>
            <a:pPr indent="-114300" lvl="0" marL="0" marR="0" rtl="0" algn="l">
              <a:lnSpc>
                <a:spcPct val="200000"/>
              </a:lnSpc>
              <a:spcBef>
                <a:spcPts val="0"/>
              </a:spcBef>
              <a:spcAft>
                <a:spcPts val="0"/>
              </a:spcAft>
              <a:buClr>
                <a:srgbClr val="000000"/>
              </a:buClr>
              <a:buSzPts val="1800"/>
              <a:buFont typeface="Arial"/>
              <a:buAutoNum type="arabicPeriod"/>
            </a:pPr>
            <a:r>
              <a:rPr b="0" i="0" lang="en-US" sz="1800" u="none" cap="none" strike="noStrike">
                <a:solidFill>
                  <a:srgbClr val="000000"/>
                </a:solidFill>
                <a:latin typeface="Arial"/>
                <a:ea typeface="Arial"/>
                <a:cs typeface="Arial"/>
                <a:sym typeface="Arial"/>
              </a:rPr>
              <a:t> Safe &amp; inclusive schools</a:t>
            </a:r>
            <a:endParaRPr b="1" i="0" sz="1800" u="none" cap="none" strike="noStrike">
              <a:solidFill>
                <a:srgbClr val="408740"/>
              </a:solidFill>
              <a:latin typeface="Arial"/>
              <a:ea typeface="Arial"/>
              <a:cs typeface="Arial"/>
              <a:sym typeface="Arial"/>
            </a:endParaRPr>
          </a:p>
          <a:p>
            <a:pPr indent="-114300" lvl="0" marL="0" marR="0" rtl="0" algn="l">
              <a:lnSpc>
                <a:spcPct val="200000"/>
              </a:lnSpc>
              <a:spcBef>
                <a:spcPts val="0"/>
              </a:spcBef>
              <a:spcAft>
                <a:spcPts val="0"/>
              </a:spcAft>
              <a:buClr>
                <a:srgbClr val="000000"/>
              </a:buClr>
              <a:buSzPts val="1800"/>
              <a:buFont typeface="Arial"/>
              <a:buAutoNum type="arabicPeriod"/>
            </a:pPr>
            <a:r>
              <a:rPr b="0" i="0" lang="en-US" sz="1800" u="none" cap="none" strike="noStrike">
                <a:solidFill>
                  <a:srgbClr val="000000"/>
                </a:solidFill>
                <a:latin typeface="Arial"/>
                <a:ea typeface="Arial"/>
                <a:cs typeface="Arial"/>
                <a:sym typeface="Arial"/>
              </a:rPr>
              <a:t> Committed &amp; supported staff</a:t>
            </a:r>
            <a:endParaRPr b="1" i="0" sz="1800" u="none" cap="none" strike="noStrike">
              <a:solidFill>
                <a:srgbClr val="408740"/>
              </a:solidFill>
              <a:latin typeface="Arial"/>
              <a:ea typeface="Arial"/>
              <a:cs typeface="Arial"/>
              <a:sym typeface="Arial"/>
            </a:endParaRPr>
          </a:p>
        </p:txBody>
      </p:sp>
      <p:sp>
        <p:nvSpPr>
          <p:cNvPr id="483" name="Google Shape;483;p4"/>
          <p:cNvSpPr txBox="1"/>
          <p:nvPr/>
        </p:nvSpPr>
        <p:spPr>
          <a:xfrm>
            <a:off x="670401" y="4570966"/>
            <a:ext cx="430695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Calibri"/>
              <a:buNone/>
            </a:pPr>
            <a:r>
              <a:rPr b="0" i="0" lang="en-US" sz="1400" u="sng" cap="none" strike="noStrike">
                <a:solidFill>
                  <a:srgbClr val="000000"/>
                </a:solidFill>
                <a:latin typeface="Calibri"/>
                <a:ea typeface="Calibri"/>
                <a:cs typeface="Calibri"/>
                <a:sym typeface="Calibri"/>
                <a:hlinkClick r:id="rId4">
                  <a:extLst>
                    <a:ext uri="{A12FA001-AC4F-418D-AE19-62706E023703}">
                      <ahyp:hlinkClr val="tx"/>
                    </a:ext>
                  </a:extLst>
                </a:hlinkClick>
              </a:rPr>
              <a:t>Oregon’s Reimagined Accountability Framework</a:t>
            </a:r>
            <a:r>
              <a:rPr b="0" i="0" lang="en-US" sz="1400" u="none" cap="none" strike="noStrike">
                <a:solidFill>
                  <a:srgbClr val="000000"/>
                </a:solidFill>
                <a:latin typeface="Calibri"/>
                <a:ea typeface="Calibri"/>
                <a:cs typeface="Calibri"/>
                <a:sym typeface="Calibri"/>
              </a:rPr>
              <a:t> (pg. 3):</a:t>
            </a:r>
            <a:endParaRPr b="0" i="0" sz="1400" u="none" cap="none" strike="noStrike">
              <a:solidFill>
                <a:srgbClr val="000000"/>
              </a:solidFill>
              <a:latin typeface="Arial"/>
              <a:ea typeface="Arial"/>
              <a:cs typeface="Arial"/>
              <a:sym typeface="Arial"/>
            </a:endParaRPr>
          </a:p>
        </p:txBody>
      </p:sp>
      <p:sp>
        <p:nvSpPr>
          <p:cNvPr id="484" name="Google Shape;484;p4"/>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pic>
        <p:nvPicPr>
          <p:cNvPr id="485" name="Google Shape;485;p4"/>
          <p:cNvPicPr preferRelativeResize="0"/>
          <p:nvPr/>
        </p:nvPicPr>
        <p:blipFill rotWithShape="1">
          <a:blip r:embed="rId5">
            <a:alphaModFix/>
          </a:blip>
          <a:srcRect b="0" l="7312" r="22945" t="0"/>
          <a:stretch/>
        </p:blipFill>
        <p:spPr>
          <a:xfrm>
            <a:off x="6663507" y="2204975"/>
            <a:ext cx="2168399" cy="218080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5"/>
          <p:cNvSpPr txBox="1"/>
          <p:nvPr>
            <p:ph idx="4294967295" type="title"/>
          </p:nvPr>
        </p:nvSpPr>
        <p:spPr>
          <a:xfrm>
            <a:off x="537877" y="342900"/>
            <a:ext cx="8088297" cy="769796"/>
          </a:xfrm>
          <a:prstGeom prst="rect">
            <a:avLst/>
          </a:prstGeom>
          <a:noFill/>
          <a:ln>
            <a:noFill/>
          </a:ln>
        </p:spPr>
        <p:txBody>
          <a:bodyPr anchorCtr="0" anchor="b" bIns="34250" lIns="68550" spcFirstLastPara="1" rIns="68550" wrap="square" tIns="34250">
            <a:normAutofit/>
          </a:bodyPr>
          <a:lstStyle/>
          <a:p>
            <a:pPr indent="0" lvl="0" marL="0" marR="0" rtl="0" algn="l">
              <a:lnSpc>
                <a:spcPct val="90000"/>
              </a:lnSpc>
              <a:spcBef>
                <a:spcPts val="0"/>
              </a:spcBef>
              <a:spcAft>
                <a:spcPts val="0"/>
              </a:spcAft>
              <a:buClr>
                <a:srgbClr val="006CAD"/>
              </a:buClr>
              <a:buSzPts val="3300"/>
              <a:buFont typeface="Calibri"/>
              <a:buNone/>
            </a:pPr>
            <a:r>
              <a:rPr b="0" i="0" lang="en-US" sz="3300" u="none" cap="none" strike="noStrike">
                <a:solidFill>
                  <a:srgbClr val="006CAD"/>
                </a:solidFill>
                <a:latin typeface="Calibri"/>
                <a:ea typeface="Calibri"/>
                <a:cs typeface="Calibri"/>
                <a:sym typeface="Calibri"/>
              </a:rPr>
              <a:t>Snapshot: Division 22 Rules </a:t>
            </a:r>
            <a:endParaRPr/>
          </a:p>
        </p:txBody>
      </p:sp>
      <p:grpSp>
        <p:nvGrpSpPr>
          <p:cNvPr descr="High-quality learning experiences&#10; Aligned &amp; focused educational systems &#10; Engaged partners &amp; communities&#10; Safe &amp; inclusive schools&#10; Committed &amp; supported staff" id="492" name="Google Shape;492;p5"/>
          <p:cNvGrpSpPr/>
          <p:nvPr/>
        </p:nvGrpSpPr>
        <p:grpSpPr>
          <a:xfrm>
            <a:off x="2785170" y="1257583"/>
            <a:ext cx="3593729" cy="3328946"/>
            <a:chOff x="2785170" y="1257583"/>
            <a:chExt cx="3593729" cy="3328946"/>
          </a:xfrm>
        </p:grpSpPr>
        <p:sp>
          <p:nvSpPr>
            <p:cNvPr id="493" name="Google Shape;493;p5"/>
            <p:cNvSpPr/>
            <p:nvPr/>
          </p:nvSpPr>
          <p:spPr>
            <a:xfrm>
              <a:off x="2785170" y="1257583"/>
              <a:ext cx="1711299" cy="1026779"/>
            </a:xfrm>
            <a:custGeom>
              <a:rect b="b" l="l" r="r" t="t"/>
              <a:pathLst>
                <a:path extrusionOk="0" h="1026778" w="1711296">
                  <a:moveTo>
                    <a:pt x="0" y="0"/>
                  </a:moveTo>
                  <a:lnTo>
                    <a:pt x="1711296" y="0"/>
                  </a:lnTo>
                  <a:lnTo>
                    <a:pt x="1711296" y="1026778"/>
                  </a:lnTo>
                  <a:lnTo>
                    <a:pt x="0" y="1026778"/>
                  </a:lnTo>
                  <a:lnTo>
                    <a:pt x="0" y="0"/>
                  </a:lnTo>
                  <a:close/>
                </a:path>
              </a:pathLst>
            </a:custGeom>
            <a:solidFill>
              <a:srgbClr val="006CAD"/>
            </a:solidFill>
            <a:ln cap="flat" cmpd="sng" w="25400">
              <a:solidFill>
                <a:srgbClr val="FFFFFF"/>
              </a:solidFill>
              <a:prstDash val="solid"/>
              <a:round/>
              <a:headEnd len="sm" w="sm" type="none"/>
              <a:tailEnd len="sm" w="sm" type="none"/>
            </a:ln>
          </p:spPr>
          <p:txBody>
            <a:bodyPr anchorCtr="1" anchor="ctr" bIns="64750" lIns="64750" spcFirstLastPara="1" rIns="64750" wrap="square" tIns="64750">
              <a:noAutofit/>
            </a:bodyPr>
            <a:lstStyle/>
            <a:p>
              <a:pPr indent="0" lvl="0" marL="0" marR="0" rtl="0" algn="ctr">
                <a:lnSpc>
                  <a:spcPct val="90000"/>
                </a:lnSpc>
                <a:spcBef>
                  <a:spcPts val="0"/>
                </a:spcBef>
                <a:spcAft>
                  <a:spcPts val="0"/>
                </a:spcAft>
                <a:buClr>
                  <a:srgbClr val="FFFFFF"/>
                </a:buClr>
                <a:buSzPts val="1700"/>
                <a:buFont typeface="Arial"/>
                <a:buNone/>
              </a:pPr>
              <a:r>
                <a:rPr b="0" i="0" lang="en-US" sz="1700" u="none" cap="none" strike="noStrike">
                  <a:solidFill>
                    <a:srgbClr val="FFFFFF"/>
                  </a:solidFill>
                  <a:latin typeface="Arial"/>
                  <a:ea typeface="Arial"/>
                  <a:cs typeface="Arial"/>
                  <a:sym typeface="Arial"/>
                </a:rPr>
                <a:t>High-quality learning experiences</a:t>
              </a:r>
              <a:endParaRPr/>
            </a:p>
          </p:txBody>
        </p:sp>
        <p:sp>
          <p:nvSpPr>
            <p:cNvPr id="494" name="Google Shape;494;p5"/>
            <p:cNvSpPr/>
            <p:nvPr/>
          </p:nvSpPr>
          <p:spPr>
            <a:xfrm>
              <a:off x="4667600" y="1257583"/>
              <a:ext cx="1711299" cy="1026779"/>
            </a:xfrm>
            <a:custGeom>
              <a:rect b="b" l="l" r="r" t="t"/>
              <a:pathLst>
                <a:path extrusionOk="0" h="1026778" w="1711296">
                  <a:moveTo>
                    <a:pt x="0" y="0"/>
                  </a:moveTo>
                  <a:lnTo>
                    <a:pt x="1711296" y="0"/>
                  </a:lnTo>
                  <a:lnTo>
                    <a:pt x="1711296" y="1026778"/>
                  </a:lnTo>
                  <a:lnTo>
                    <a:pt x="0" y="1026778"/>
                  </a:lnTo>
                  <a:lnTo>
                    <a:pt x="0" y="0"/>
                  </a:lnTo>
                  <a:close/>
                </a:path>
              </a:pathLst>
            </a:custGeom>
            <a:solidFill>
              <a:srgbClr val="007F43"/>
            </a:solidFill>
            <a:ln cap="flat" cmpd="sng" w="25400">
              <a:solidFill>
                <a:srgbClr val="FFFFFF"/>
              </a:solidFill>
              <a:prstDash val="solid"/>
              <a:round/>
              <a:headEnd len="sm" w="sm" type="none"/>
              <a:tailEnd len="sm" w="sm" type="none"/>
            </a:ln>
          </p:spPr>
          <p:txBody>
            <a:bodyPr anchorCtr="1" anchor="ctr" bIns="64750" lIns="64750" spcFirstLastPara="1" rIns="64750" wrap="square" tIns="64750">
              <a:noAutofit/>
            </a:bodyPr>
            <a:lstStyle/>
            <a:p>
              <a:pPr indent="0" lvl="0" marL="0" marR="0" rtl="0" algn="ctr">
                <a:lnSpc>
                  <a:spcPct val="90000"/>
                </a:lnSpc>
                <a:spcBef>
                  <a:spcPts val="0"/>
                </a:spcBef>
                <a:spcAft>
                  <a:spcPts val="0"/>
                </a:spcAft>
                <a:buClr>
                  <a:srgbClr val="FFFFFF"/>
                </a:buClr>
                <a:buSzPts val="1700"/>
                <a:buFont typeface="Arial"/>
                <a:buNone/>
              </a:pPr>
              <a:r>
                <a:rPr b="0" i="0" lang="en-US" sz="1700" u="none" cap="none" strike="noStrike">
                  <a:solidFill>
                    <a:srgbClr val="FFFFFF"/>
                  </a:solidFill>
                  <a:latin typeface="Arial"/>
                  <a:ea typeface="Arial"/>
                  <a:cs typeface="Arial"/>
                  <a:sym typeface="Arial"/>
                </a:rPr>
                <a:t>Aligned &amp; focused educational systems </a:t>
              </a:r>
              <a:endParaRPr/>
            </a:p>
          </p:txBody>
        </p:sp>
        <p:sp>
          <p:nvSpPr>
            <p:cNvPr id="495" name="Google Shape;495;p5"/>
            <p:cNvSpPr/>
            <p:nvPr/>
          </p:nvSpPr>
          <p:spPr>
            <a:xfrm>
              <a:off x="2785170" y="2455493"/>
              <a:ext cx="1711299" cy="1026779"/>
            </a:xfrm>
            <a:custGeom>
              <a:rect b="b" l="l" r="r" t="t"/>
              <a:pathLst>
                <a:path extrusionOk="0" h="1026778" w="1711296">
                  <a:moveTo>
                    <a:pt x="0" y="0"/>
                  </a:moveTo>
                  <a:lnTo>
                    <a:pt x="1711296" y="0"/>
                  </a:lnTo>
                  <a:lnTo>
                    <a:pt x="1711296" y="1026778"/>
                  </a:lnTo>
                  <a:lnTo>
                    <a:pt x="0" y="1026778"/>
                  </a:lnTo>
                  <a:lnTo>
                    <a:pt x="0" y="0"/>
                  </a:lnTo>
                  <a:close/>
                </a:path>
              </a:pathLst>
            </a:custGeom>
            <a:solidFill>
              <a:srgbClr val="BB481F"/>
            </a:solidFill>
            <a:ln cap="flat" cmpd="sng" w="25400">
              <a:solidFill>
                <a:srgbClr val="FFFFFF"/>
              </a:solidFill>
              <a:prstDash val="solid"/>
              <a:round/>
              <a:headEnd len="sm" w="sm" type="none"/>
              <a:tailEnd len="sm" w="sm" type="none"/>
            </a:ln>
          </p:spPr>
          <p:txBody>
            <a:bodyPr anchorCtr="1" anchor="ctr" bIns="64750" lIns="64750" spcFirstLastPara="1" rIns="64750" wrap="square" tIns="64750">
              <a:noAutofit/>
            </a:bodyPr>
            <a:lstStyle/>
            <a:p>
              <a:pPr indent="0" lvl="0" marL="0" marR="0" rtl="0" algn="ctr">
                <a:lnSpc>
                  <a:spcPct val="90000"/>
                </a:lnSpc>
                <a:spcBef>
                  <a:spcPts val="0"/>
                </a:spcBef>
                <a:spcAft>
                  <a:spcPts val="0"/>
                </a:spcAft>
                <a:buClr>
                  <a:srgbClr val="FFFFFF"/>
                </a:buClr>
                <a:buSzPts val="1700"/>
                <a:buFont typeface="Arial"/>
                <a:buNone/>
              </a:pPr>
              <a:r>
                <a:rPr b="0" i="0" lang="en-US" sz="1700" u="none" cap="none" strike="noStrike">
                  <a:solidFill>
                    <a:srgbClr val="FFFFFF"/>
                  </a:solidFill>
                  <a:latin typeface="Arial"/>
                  <a:ea typeface="Arial"/>
                  <a:cs typeface="Arial"/>
                  <a:sym typeface="Arial"/>
                </a:rPr>
                <a:t>Engaged partners &amp; communities</a:t>
              </a:r>
              <a:endParaRPr/>
            </a:p>
          </p:txBody>
        </p:sp>
        <p:sp>
          <p:nvSpPr>
            <p:cNvPr id="496" name="Google Shape;496;p5"/>
            <p:cNvSpPr/>
            <p:nvPr/>
          </p:nvSpPr>
          <p:spPr>
            <a:xfrm>
              <a:off x="4667600" y="2455493"/>
              <a:ext cx="1711299" cy="1026779"/>
            </a:xfrm>
            <a:custGeom>
              <a:rect b="b" l="l" r="r" t="t"/>
              <a:pathLst>
                <a:path extrusionOk="0" h="1026778" w="1711296">
                  <a:moveTo>
                    <a:pt x="0" y="0"/>
                  </a:moveTo>
                  <a:lnTo>
                    <a:pt x="1711296" y="0"/>
                  </a:lnTo>
                  <a:lnTo>
                    <a:pt x="1711296" y="1026778"/>
                  </a:lnTo>
                  <a:lnTo>
                    <a:pt x="0" y="1026778"/>
                  </a:lnTo>
                  <a:lnTo>
                    <a:pt x="0" y="0"/>
                  </a:lnTo>
                  <a:close/>
                </a:path>
              </a:pathLst>
            </a:custGeom>
            <a:solidFill>
              <a:srgbClr val="9F2065"/>
            </a:solidFill>
            <a:ln cap="flat" cmpd="sng" w="25400">
              <a:solidFill>
                <a:srgbClr val="FFFFFF"/>
              </a:solidFill>
              <a:prstDash val="solid"/>
              <a:round/>
              <a:headEnd len="sm" w="sm" type="none"/>
              <a:tailEnd len="sm" w="sm" type="none"/>
            </a:ln>
          </p:spPr>
          <p:txBody>
            <a:bodyPr anchorCtr="1" anchor="ctr" bIns="64750" lIns="64750" spcFirstLastPara="1" rIns="64750" wrap="square" tIns="64750">
              <a:noAutofit/>
            </a:bodyPr>
            <a:lstStyle/>
            <a:p>
              <a:pPr indent="0" lvl="0" marL="0" marR="0" rtl="0" algn="ctr">
                <a:lnSpc>
                  <a:spcPct val="90000"/>
                </a:lnSpc>
                <a:spcBef>
                  <a:spcPts val="0"/>
                </a:spcBef>
                <a:spcAft>
                  <a:spcPts val="0"/>
                </a:spcAft>
                <a:buClr>
                  <a:srgbClr val="FFFFFF"/>
                </a:buClr>
                <a:buSzPts val="1700"/>
                <a:buFont typeface="Arial"/>
                <a:buNone/>
              </a:pPr>
              <a:r>
                <a:rPr b="0" i="0" lang="en-US" sz="1700" u="none" cap="none" strike="noStrike">
                  <a:solidFill>
                    <a:srgbClr val="FFFFFF"/>
                  </a:solidFill>
                  <a:latin typeface="Arial"/>
                  <a:ea typeface="Arial"/>
                  <a:cs typeface="Arial"/>
                  <a:sym typeface="Arial"/>
                </a:rPr>
                <a:t>Safe &amp; inclusive schools</a:t>
              </a:r>
              <a:endParaRPr/>
            </a:p>
          </p:txBody>
        </p:sp>
        <p:sp>
          <p:nvSpPr>
            <p:cNvPr id="497" name="Google Shape;497;p5"/>
            <p:cNvSpPr/>
            <p:nvPr/>
          </p:nvSpPr>
          <p:spPr>
            <a:xfrm>
              <a:off x="3674269" y="3559750"/>
              <a:ext cx="1711299" cy="1026779"/>
            </a:xfrm>
            <a:custGeom>
              <a:rect b="b" l="l" r="r" t="t"/>
              <a:pathLst>
                <a:path extrusionOk="0" h="1026778" w="1711296">
                  <a:moveTo>
                    <a:pt x="0" y="0"/>
                  </a:moveTo>
                  <a:lnTo>
                    <a:pt x="1711296" y="0"/>
                  </a:lnTo>
                  <a:lnTo>
                    <a:pt x="1711296" y="1026778"/>
                  </a:lnTo>
                  <a:lnTo>
                    <a:pt x="0" y="1026778"/>
                  </a:lnTo>
                  <a:lnTo>
                    <a:pt x="0" y="0"/>
                  </a:lnTo>
                  <a:close/>
                </a:path>
              </a:pathLst>
            </a:custGeom>
            <a:solidFill>
              <a:srgbClr val="00706D"/>
            </a:solidFill>
            <a:ln cap="flat" cmpd="sng" w="25400">
              <a:solidFill>
                <a:srgbClr val="FFFFFF"/>
              </a:solidFill>
              <a:prstDash val="solid"/>
              <a:round/>
              <a:headEnd len="sm" w="sm" type="none"/>
              <a:tailEnd len="sm" w="sm" type="none"/>
            </a:ln>
          </p:spPr>
          <p:txBody>
            <a:bodyPr anchorCtr="1" anchor="ctr" bIns="64750" lIns="64750" spcFirstLastPara="1" rIns="64750" wrap="square" tIns="64750">
              <a:noAutofit/>
            </a:bodyPr>
            <a:lstStyle/>
            <a:p>
              <a:pPr indent="0" lvl="0" marL="0" marR="0" rtl="0" algn="ctr">
                <a:lnSpc>
                  <a:spcPct val="90000"/>
                </a:lnSpc>
                <a:spcBef>
                  <a:spcPts val="0"/>
                </a:spcBef>
                <a:spcAft>
                  <a:spcPts val="0"/>
                </a:spcAft>
                <a:buClr>
                  <a:srgbClr val="FFFFFF"/>
                </a:buClr>
                <a:buSzPts val="1700"/>
                <a:buFont typeface="Arial"/>
                <a:buNone/>
              </a:pPr>
              <a:r>
                <a:rPr b="0" i="0" lang="en-US" sz="1700" u="none" cap="none" strike="noStrike">
                  <a:solidFill>
                    <a:srgbClr val="FFFFFF"/>
                  </a:solidFill>
                  <a:latin typeface="Arial"/>
                  <a:ea typeface="Arial"/>
                  <a:cs typeface="Arial"/>
                  <a:sym typeface="Arial"/>
                </a:rPr>
                <a:t>Committed &amp; supported staff</a:t>
              </a:r>
              <a:endParaRPr/>
            </a:p>
          </p:txBody>
        </p:sp>
      </p:grpSp>
      <p:cxnSp>
        <p:nvCxnSpPr>
          <p:cNvPr descr="Curriculum and instruction rules&#10;&#10;Curriculum and instruction rules&#10;&#10;Required Instructional Time&#10;Human Sexuality Education&#10;Comprehensive School Counseling" id="498" name="Google Shape;498;p5" title="Curriculum and instruction rules"/>
          <p:cNvCxnSpPr/>
          <p:nvPr/>
        </p:nvCxnSpPr>
        <p:spPr>
          <a:xfrm rot="10799991">
            <a:off x="2235653" y="1689208"/>
            <a:ext cx="388492" cy="92108"/>
          </a:xfrm>
          <a:prstGeom prst="straightConnector1">
            <a:avLst/>
          </a:prstGeom>
          <a:noFill/>
          <a:ln cap="flat" cmpd="sng" w="9525">
            <a:solidFill>
              <a:srgbClr val="006CAD"/>
            </a:solidFill>
            <a:prstDash val="solid"/>
            <a:round/>
            <a:headEnd len="sm" w="sm" type="none"/>
            <a:tailEnd len="med" w="med" type="stealth"/>
          </a:ln>
        </p:spPr>
      </p:cxnSp>
      <p:sp>
        <p:nvSpPr>
          <p:cNvPr id="499" name="Google Shape;499;p5"/>
          <p:cNvSpPr txBox="1"/>
          <p:nvPr/>
        </p:nvSpPr>
        <p:spPr>
          <a:xfrm>
            <a:off x="493785" y="1391040"/>
            <a:ext cx="1830299" cy="984854"/>
          </a:xfrm>
          <a:prstGeom prst="rect">
            <a:avLst/>
          </a:prstGeom>
          <a:noFill/>
          <a:ln>
            <a:noFill/>
          </a:ln>
        </p:spPr>
        <p:txBody>
          <a:bodyPr anchorCtr="0" anchor="t" bIns="91400" lIns="91400" spcFirstLastPara="1" rIns="91400" wrap="square" tIns="91400">
            <a:spAutoFit/>
          </a:bodyPr>
          <a:lstStyle/>
          <a:p>
            <a:pPr indent="0" lvl="0" marL="0" marR="0" rtl="0" algn="l">
              <a:lnSpc>
                <a:spcPct val="100000"/>
              </a:lnSpc>
              <a:spcBef>
                <a:spcPts val="0"/>
              </a:spcBef>
              <a:spcAft>
                <a:spcPts val="0"/>
              </a:spcAft>
              <a:buClr>
                <a:srgbClr val="006CAD"/>
              </a:buClr>
              <a:buSzPts val="1300"/>
              <a:buFont typeface="Calibri"/>
              <a:buNone/>
            </a:pPr>
            <a:r>
              <a:rPr b="0" i="0" lang="en-US" sz="1300" u="none" cap="none" strike="noStrike">
                <a:solidFill>
                  <a:srgbClr val="006CAD"/>
                </a:solidFill>
                <a:latin typeface="Calibri"/>
                <a:ea typeface="Calibri"/>
                <a:cs typeface="Calibri"/>
                <a:sym typeface="Calibri"/>
              </a:rPr>
              <a:t>Diploma Requirements</a:t>
            </a: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6CAD"/>
              </a:solidFill>
              <a:latin typeface="Calibri"/>
              <a:ea typeface="Calibri"/>
              <a:cs typeface="Calibri"/>
              <a:sym typeface="Calibri"/>
            </a:endParaRPr>
          </a:p>
          <a:p>
            <a:pPr indent="0" lvl="0" marL="0" marR="0" rtl="0" algn="l">
              <a:lnSpc>
                <a:spcPct val="100000"/>
              </a:lnSpc>
              <a:spcBef>
                <a:spcPts val="0"/>
              </a:spcBef>
              <a:spcAft>
                <a:spcPts val="0"/>
              </a:spcAft>
              <a:buClr>
                <a:srgbClr val="006CAD"/>
              </a:buClr>
              <a:buSzPts val="1300"/>
              <a:buFont typeface="Calibri"/>
              <a:buNone/>
            </a:pPr>
            <a:r>
              <a:rPr b="0" i="0" lang="en-US" sz="1300" u="none" cap="none" strike="noStrike">
                <a:solidFill>
                  <a:srgbClr val="006CAD"/>
                </a:solidFill>
                <a:latin typeface="Calibri"/>
                <a:ea typeface="Calibri"/>
                <a:cs typeface="Calibri"/>
                <a:sym typeface="Calibri"/>
              </a:rPr>
              <a:t>Instructional Materials Adoption</a:t>
            </a:r>
            <a:endParaRPr/>
          </a:p>
        </p:txBody>
      </p:sp>
      <p:cxnSp>
        <p:nvCxnSpPr>
          <p:cNvPr descr="Suicide Prevention Plan" id="500" name="Google Shape;500;p5" title="Plans &amp; Reports Example"/>
          <p:cNvCxnSpPr/>
          <p:nvPr/>
        </p:nvCxnSpPr>
        <p:spPr>
          <a:xfrm flipH="1" rot="10800000">
            <a:off x="6454868" y="1689216"/>
            <a:ext cx="453478" cy="122310"/>
          </a:xfrm>
          <a:prstGeom prst="straightConnector1">
            <a:avLst/>
          </a:prstGeom>
          <a:noFill/>
          <a:ln cap="flat" cmpd="sng" w="9525">
            <a:solidFill>
              <a:srgbClr val="007F43"/>
            </a:solidFill>
            <a:prstDash val="solid"/>
            <a:round/>
            <a:headEnd len="sm" w="sm" type="none"/>
            <a:tailEnd len="med" w="med" type="stealth"/>
          </a:ln>
        </p:spPr>
      </p:cxnSp>
      <p:sp>
        <p:nvSpPr>
          <p:cNvPr id="501" name="Google Shape;501;p5"/>
          <p:cNvSpPr txBox="1"/>
          <p:nvPr/>
        </p:nvSpPr>
        <p:spPr>
          <a:xfrm>
            <a:off x="7017050" y="1196391"/>
            <a:ext cx="1478721" cy="1184906"/>
          </a:xfrm>
          <a:prstGeom prst="rect">
            <a:avLst/>
          </a:prstGeom>
          <a:noFill/>
          <a:ln>
            <a:noFill/>
          </a:ln>
        </p:spPr>
        <p:txBody>
          <a:bodyPr anchorCtr="0" anchor="t" bIns="91400" lIns="91400" spcFirstLastPara="1" rIns="91400" wrap="square" tIns="91400">
            <a:spAutoFit/>
          </a:bodyPr>
          <a:lstStyle/>
          <a:p>
            <a:pPr indent="0" lvl="0" marL="0" marR="0" rtl="0" algn="l">
              <a:lnSpc>
                <a:spcPct val="100000"/>
              </a:lnSpc>
              <a:spcBef>
                <a:spcPts val="0"/>
              </a:spcBef>
              <a:spcAft>
                <a:spcPts val="0"/>
              </a:spcAft>
              <a:buClr>
                <a:srgbClr val="007F43"/>
              </a:buClr>
              <a:buSzPts val="1300"/>
              <a:buFont typeface="Calibri"/>
              <a:buNone/>
            </a:pPr>
            <a:r>
              <a:rPr b="0" i="0" lang="en-US" sz="1300" u="none" cap="none" strike="noStrike">
                <a:solidFill>
                  <a:srgbClr val="007F43"/>
                </a:solidFill>
                <a:latin typeface="Calibri"/>
                <a:ea typeface="Calibri"/>
                <a:cs typeface="Calibri"/>
                <a:sym typeface="Calibri"/>
              </a:rPr>
              <a:t>Required Instructional Time</a:t>
            </a: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7F43"/>
              </a:solidFill>
              <a:latin typeface="Calibri"/>
              <a:ea typeface="Calibri"/>
              <a:cs typeface="Calibri"/>
              <a:sym typeface="Calibri"/>
            </a:endParaRPr>
          </a:p>
          <a:p>
            <a:pPr indent="0" lvl="0" marL="0" marR="0" rtl="0" algn="l">
              <a:lnSpc>
                <a:spcPct val="100000"/>
              </a:lnSpc>
              <a:spcBef>
                <a:spcPts val="0"/>
              </a:spcBef>
              <a:spcAft>
                <a:spcPts val="0"/>
              </a:spcAft>
              <a:buClr>
                <a:srgbClr val="007F43"/>
              </a:buClr>
              <a:buSzPts val="1300"/>
              <a:buFont typeface="Calibri"/>
              <a:buNone/>
            </a:pPr>
            <a:r>
              <a:rPr b="0" i="0" lang="en-US" sz="1300" u="none" cap="none" strike="noStrike">
                <a:solidFill>
                  <a:srgbClr val="007F43"/>
                </a:solidFill>
                <a:latin typeface="Calibri"/>
                <a:ea typeface="Calibri"/>
                <a:cs typeface="Calibri"/>
                <a:sym typeface="Calibri"/>
              </a:rPr>
              <a:t>Comprehensive School Counseling</a:t>
            </a:r>
            <a:endParaRPr/>
          </a:p>
        </p:txBody>
      </p:sp>
      <p:cxnSp>
        <p:nvCxnSpPr>
          <p:cNvPr descr="Complaint Procedures" id="502" name="Google Shape;502;p5" title="District Performance &amp; Accountability examplet"/>
          <p:cNvCxnSpPr/>
          <p:nvPr/>
        </p:nvCxnSpPr>
        <p:spPr>
          <a:xfrm rot="10800000">
            <a:off x="2244934" y="2814623"/>
            <a:ext cx="413299" cy="103830"/>
          </a:xfrm>
          <a:prstGeom prst="straightConnector1">
            <a:avLst/>
          </a:prstGeom>
          <a:noFill/>
          <a:ln cap="flat" cmpd="sng" w="9525">
            <a:solidFill>
              <a:srgbClr val="DC5626"/>
            </a:solidFill>
            <a:prstDash val="solid"/>
            <a:round/>
            <a:headEnd len="sm" w="sm" type="none"/>
            <a:tailEnd len="med" w="med" type="stealth"/>
          </a:ln>
        </p:spPr>
      </p:cxnSp>
      <p:sp>
        <p:nvSpPr>
          <p:cNvPr id="503" name="Google Shape;503;p5"/>
          <p:cNvSpPr txBox="1"/>
          <p:nvPr/>
        </p:nvSpPr>
        <p:spPr>
          <a:xfrm>
            <a:off x="537877" y="2509369"/>
            <a:ext cx="1696202" cy="984854"/>
          </a:xfrm>
          <a:prstGeom prst="rect">
            <a:avLst/>
          </a:prstGeom>
          <a:noFill/>
          <a:ln>
            <a:noFill/>
          </a:ln>
        </p:spPr>
        <p:txBody>
          <a:bodyPr anchorCtr="0" anchor="t" bIns="91400" lIns="91400" spcFirstLastPara="1" rIns="91400" wrap="square" tIns="91400">
            <a:spAutoFit/>
          </a:bodyPr>
          <a:lstStyle/>
          <a:p>
            <a:pPr indent="0" lvl="0" marL="0" marR="0" rtl="0" algn="l">
              <a:lnSpc>
                <a:spcPct val="100000"/>
              </a:lnSpc>
              <a:spcBef>
                <a:spcPts val="0"/>
              </a:spcBef>
              <a:spcAft>
                <a:spcPts val="0"/>
              </a:spcAft>
              <a:buClr>
                <a:srgbClr val="DC5626"/>
              </a:buClr>
              <a:buSzPts val="1300"/>
              <a:buFont typeface="Calibri"/>
              <a:buNone/>
            </a:pPr>
            <a:r>
              <a:rPr b="0" i="0" lang="en-US" sz="1300" u="none" cap="none" strike="noStrike">
                <a:solidFill>
                  <a:srgbClr val="DC5626"/>
                </a:solidFill>
                <a:latin typeface="Calibri"/>
                <a:ea typeface="Calibri"/>
                <a:cs typeface="Calibri"/>
                <a:sym typeface="Calibri"/>
              </a:rPr>
              <a:t>Complaint Procedures</a:t>
            </a: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DC5626"/>
              </a:solidFill>
              <a:latin typeface="Calibri"/>
              <a:ea typeface="Calibri"/>
              <a:cs typeface="Calibri"/>
              <a:sym typeface="Calibri"/>
            </a:endParaRPr>
          </a:p>
          <a:p>
            <a:pPr indent="0" lvl="0" marL="0" marR="0" rtl="0" algn="l">
              <a:lnSpc>
                <a:spcPct val="100000"/>
              </a:lnSpc>
              <a:spcBef>
                <a:spcPts val="0"/>
              </a:spcBef>
              <a:spcAft>
                <a:spcPts val="0"/>
              </a:spcAft>
              <a:buClr>
                <a:srgbClr val="DC5626"/>
              </a:buClr>
              <a:buSzPts val="1300"/>
              <a:buFont typeface="Calibri"/>
              <a:buNone/>
            </a:pPr>
            <a:r>
              <a:rPr b="0" i="0" lang="en-US" sz="1300" u="none" cap="none" strike="noStrike">
                <a:solidFill>
                  <a:srgbClr val="DC5626"/>
                </a:solidFill>
                <a:latin typeface="Calibri"/>
                <a:ea typeface="Calibri"/>
                <a:cs typeface="Calibri"/>
                <a:sym typeface="Calibri"/>
              </a:rPr>
              <a:t>Educational Equity Advisory Committees</a:t>
            </a:r>
            <a:endParaRPr/>
          </a:p>
        </p:txBody>
      </p:sp>
      <p:cxnSp>
        <p:nvCxnSpPr>
          <p:cNvPr descr="Fingerprint based background Checks&#10;Teacher Training Related to Dyslexia" id="504" name="Google Shape;504;p5" title="Human Resources/Staffing Examples"/>
          <p:cNvCxnSpPr/>
          <p:nvPr/>
        </p:nvCxnSpPr>
        <p:spPr>
          <a:xfrm flipH="1" rot="10800000">
            <a:off x="6472360" y="2918453"/>
            <a:ext cx="426705" cy="113258"/>
          </a:xfrm>
          <a:prstGeom prst="straightConnector1">
            <a:avLst/>
          </a:prstGeom>
          <a:noFill/>
          <a:ln cap="flat" cmpd="sng" w="9525">
            <a:solidFill>
              <a:srgbClr val="9F2065"/>
            </a:solidFill>
            <a:prstDash val="solid"/>
            <a:round/>
            <a:headEnd len="sm" w="sm" type="none"/>
            <a:tailEnd len="med" w="med" type="stealth"/>
          </a:ln>
        </p:spPr>
      </p:cxnSp>
      <p:sp>
        <p:nvSpPr>
          <p:cNvPr id="505" name="Google Shape;505;p5"/>
          <p:cNvSpPr txBox="1"/>
          <p:nvPr/>
        </p:nvSpPr>
        <p:spPr>
          <a:xfrm>
            <a:off x="7086837" y="2484077"/>
            <a:ext cx="1593003" cy="1384968"/>
          </a:xfrm>
          <a:prstGeom prst="rect">
            <a:avLst/>
          </a:prstGeom>
          <a:noFill/>
          <a:ln>
            <a:noFill/>
          </a:ln>
        </p:spPr>
        <p:txBody>
          <a:bodyPr anchorCtr="0" anchor="t" bIns="91400" lIns="91400" spcFirstLastPara="1" rIns="91400" wrap="square" tIns="91400">
            <a:spAutoFit/>
          </a:bodyPr>
          <a:lstStyle/>
          <a:p>
            <a:pPr indent="0" lvl="0" marL="0" marR="0" rtl="0" algn="l">
              <a:lnSpc>
                <a:spcPct val="100000"/>
              </a:lnSpc>
              <a:spcBef>
                <a:spcPts val="0"/>
              </a:spcBef>
              <a:spcAft>
                <a:spcPts val="0"/>
              </a:spcAft>
              <a:buClr>
                <a:srgbClr val="9F2065"/>
              </a:buClr>
              <a:buSzPts val="1300"/>
              <a:buFont typeface="Calibri"/>
              <a:buNone/>
            </a:pPr>
            <a:r>
              <a:rPr b="0" i="0" lang="en-US" sz="1300" u="none" cap="none" strike="noStrike">
                <a:solidFill>
                  <a:srgbClr val="9F2065"/>
                </a:solidFill>
                <a:latin typeface="Calibri"/>
                <a:ea typeface="Calibri"/>
                <a:cs typeface="Calibri"/>
                <a:sym typeface="Calibri"/>
              </a:rPr>
              <a:t>Substance Use Prevention &amp; Intervention Plan</a:t>
            </a: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9F2065"/>
              </a:solidFill>
              <a:latin typeface="Calibri"/>
              <a:ea typeface="Calibri"/>
              <a:cs typeface="Calibri"/>
              <a:sym typeface="Calibri"/>
            </a:endParaRPr>
          </a:p>
          <a:p>
            <a:pPr indent="0" lvl="0" marL="0" marR="0" rtl="0" algn="l">
              <a:lnSpc>
                <a:spcPct val="100000"/>
              </a:lnSpc>
              <a:spcBef>
                <a:spcPts val="0"/>
              </a:spcBef>
              <a:spcAft>
                <a:spcPts val="0"/>
              </a:spcAft>
              <a:buClr>
                <a:srgbClr val="9F2065"/>
              </a:buClr>
              <a:buSzPts val="1300"/>
              <a:buFont typeface="Calibri"/>
              <a:buNone/>
            </a:pPr>
            <a:r>
              <a:rPr b="0" i="0" lang="en-US" sz="1300" u="none" cap="none" strike="noStrike">
                <a:solidFill>
                  <a:srgbClr val="9F2065"/>
                </a:solidFill>
                <a:latin typeface="Calibri"/>
                <a:ea typeface="Calibri"/>
                <a:cs typeface="Calibri"/>
                <a:sym typeface="Calibri"/>
              </a:rPr>
              <a:t>Every Student Belongs</a:t>
            </a:r>
            <a:endParaRPr/>
          </a:p>
        </p:txBody>
      </p:sp>
      <p:cxnSp>
        <p:nvCxnSpPr>
          <p:cNvPr id="506" name="Google Shape;506;p5"/>
          <p:cNvCxnSpPr/>
          <p:nvPr/>
        </p:nvCxnSpPr>
        <p:spPr>
          <a:xfrm flipH="1" rot="10800000">
            <a:off x="5552657" y="4041913"/>
            <a:ext cx="437330" cy="119274"/>
          </a:xfrm>
          <a:prstGeom prst="straightConnector1">
            <a:avLst/>
          </a:prstGeom>
          <a:noFill/>
          <a:ln cap="flat" cmpd="sng" w="9525">
            <a:solidFill>
              <a:srgbClr val="005452"/>
            </a:solidFill>
            <a:prstDash val="solid"/>
            <a:round/>
            <a:headEnd len="sm" w="sm" type="none"/>
            <a:tailEnd len="med" w="med" type="stealth"/>
          </a:ln>
        </p:spPr>
      </p:cxnSp>
      <p:sp>
        <p:nvSpPr>
          <p:cNvPr id="507" name="Google Shape;507;p5"/>
          <p:cNvSpPr txBox="1"/>
          <p:nvPr/>
        </p:nvSpPr>
        <p:spPr>
          <a:xfrm>
            <a:off x="6111849" y="3755312"/>
            <a:ext cx="1593003" cy="984854"/>
          </a:xfrm>
          <a:prstGeom prst="rect">
            <a:avLst/>
          </a:prstGeom>
          <a:noFill/>
          <a:ln>
            <a:noFill/>
          </a:ln>
        </p:spPr>
        <p:txBody>
          <a:bodyPr anchorCtr="0" anchor="t" bIns="91400" lIns="91400" spcFirstLastPara="1" rIns="91400" wrap="square" tIns="91400">
            <a:spAutoFit/>
          </a:bodyPr>
          <a:lstStyle/>
          <a:p>
            <a:pPr indent="0" lvl="0" marL="0" marR="0" rtl="0" algn="l">
              <a:lnSpc>
                <a:spcPct val="100000"/>
              </a:lnSpc>
              <a:spcBef>
                <a:spcPts val="0"/>
              </a:spcBef>
              <a:spcAft>
                <a:spcPts val="0"/>
              </a:spcAft>
              <a:buClr>
                <a:srgbClr val="005452"/>
              </a:buClr>
              <a:buSzPts val="1300"/>
              <a:buFont typeface="Calibri"/>
              <a:buNone/>
            </a:pPr>
            <a:r>
              <a:rPr b="0" i="0" lang="en-US" sz="1300" u="none" cap="none" strike="noStrike">
                <a:solidFill>
                  <a:srgbClr val="005452"/>
                </a:solidFill>
                <a:latin typeface="Calibri"/>
                <a:ea typeface="Calibri"/>
                <a:cs typeface="Calibri"/>
                <a:sym typeface="Calibri"/>
              </a:rPr>
              <a:t>Teacher and Administrator Evaluation and Support </a:t>
            </a:r>
            <a:endParaRPr/>
          </a:p>
        </p:txBody>
      </p:sp>
      <p:sp>
        <p:nvSpPr>
          <p:cNvPr id="508" name="Google Shape;508;p5"/>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6"/>
          <p:cNvSpPr txBox="1"/>
          <p:nvPr>
            <p:ph idx="4294967295" type="title"/>
          </p:nvPr>
        </p:nvSpPr>
        <p:spPr>
          <a:xfrm>
            <a:off x="537877" y="342900"/>
            <a:ext cx="8088297" cy="769796"/>
          </a:xfrm>
          <a:prstGeom prst="rect">
            <a:avLst/>
          </a:prstGeom>
          <a:noFill/>
          <a:ln>
            <a:noFill/>
          </a:ln>
        </p:spPr>
        <p:txBody>
          <a:bodyPr anchorCtr="0" anchor="b" bIns="34250" lIns="68550" spcFirstLastPara="1" rIns="68550" wrap="square" tIns="34250">
            <a:normAutofit fontScale="90000"/>
          </a:bodyPr>
          <a:lstStyle/>
          <a:p>
            <a:pPr indent="0" lvl="0" marL="0" marR="0" rtl="0" algn="l">
              <a:lnSpc>
                <a:spcPct val="90000"/>
              </a:lnSpc>
              <a:spcBef>
                <a:spcPts val="0"/>
              </a:spcBef>
              <a:spcAft>
                <a:spcPts val="0"/>
              </a:spcAft>
              <a:buClr>
                <a:srgbClr val="006CAD"/>
              </a:buClr>
              <a:buSzPct val="100000"/>
              <a:buFont typeface="Calibri"/>
              <a:buNone/>
            </a:pPr>
            <a:r>
              <a:rPr b="0" i="0" lang="en-US" sz="3300" u="none" cap="none" strike="noStrike">
                <a:solidFill>
                  <a:srgbClr val="006CAD"/>
                </a:solidFill>
                <a:latin typeface="Calibri"/>
                <a:ea typeface="Calibri"/>
                <a:cs typeface="Calibri"/>
                <a:sym typeface="Calibri"/>
              </a:rPr>
              <a:t>What are the requirements for each of the rules?</a:t>
            </a:r>
            <a:endParaRPr/>
          </a:p>
        </p:txBody>
      </p:sp>
      <p:sp>
        <p:nvSpPr>
          <p:cNvPr id="514" name="Google Shape;514;p6"/>
          <p:cNvSpPr txBox="1"/>
          <p:nvPr>
            <p:ph idx="4294967295" type="body"/>
          </p:nvPr>
        </p:nvSpPr>
        <p:spPr>
          <a:xfrm>
            <a:off x="447077" y="1369222"/>
            <a:ext cx="8088297" cy="3081902"/>
          </a:xfrm>
          <a:prstGeom prst="rect">
            <a:avLst/>
          </a:prstGeom>
          <a:noFill/>
          <a:ln>
            <a:noFill/>
          </a:ln>
        </p:spPr>
        <p:txBody>
          <a:bodyPr anchorCtr="0" anchor="t" bIns="34250" lIns="68550" spcFirstLastPara="1" rIns="68550" wrap="square" tIns="34250">
            <a:normAutofit/>
          </a:bodyPr>
          <a:lstStyle/>
          <a:p>
            <a:pPr indent="0" lvl="0" marL="0" marR="0" rtl="0" algn="l">
              <a:lnSpc>
                <a:spcPct val="9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Consult the following resources for information:</a:t>
            </a:r>
            <a:endParaRPr/>
          </a:p>
        </p:txBody>
      </p:sp>
      <p:graphicFrame>
        <p:nvGraphicFramePr>
          <p:cNvPr id="515" name="Google Shape;515;p6" title="List of Division 22 Resources"/>
          <p:cNvGraphicFramePr/>
          <p:nvPr/>
        </p:nvGraphicFramePr>
        <p:xfrm>
          <a:off x="741523" y="1849721"/>
          <a:ext cx="3000000" cy="3000000"/>
        </p:xfrm>
        <a:graphic>
          <a:graphicData uri="http://schemas.openxmlformats.org/drawingml/2006/table">
            <a:tbl>
              <a:tblPr bandRow="1" firstRow="1">
                <a:noFill/>
                <a:tableStyleId>{3E99742E-6B20-4A1B-9FE4-E1D831266F1B}</a:tableStyleId>
              </a:tblPr>
              <a:tblGrid>
                <a:gridCol w="3749725"/>
                <a:gridCol w="3749725"/>
              </a:tblGrid>
              <a:tr h="370850">
                <a:tc>
                  <a:txBody>
                    <a:bodyPr/>
                    <a:lstStyle/>
                    <a:p>
                      <a:pPr indent="0" lvl="0" marL="0" marR="0" rtl="0" algn="l">
                        <a:spcBef>
                          <a:spcPts val="0"/>
                        </a:spcBef>
                        <a:spcAft>
                          <a:spcPts val="0"/>
                        </a:spcAft>
                        <a:buNone/>
                      </a:pPr>
                      <a:r>
                        <a:rPr b="1" lang="en-US" sz="1800" u="none" cap="none" strike="noStrike"/>
                        <a:t>Resource</a:t>
                      </a:r>
                      <a:endParaRPr/>
                    </a:p>
                  </a:txBody>
                  <a:tcPr marT="45725" marB="45725" marR="91450" marL="91450"/>
                </a:tc>
                <a:tc>
                  <a:txBody>
                    <a:bodyPr/>
                    <a:lstStyle/>
                    <a:p>
                      <a:pPr indent="0" lvl="0" marL="0" marR="0" rtl="0" algn="l">
                        <a:spcBef>
                          <a:spcPts val="0"/>
                        </a:spcBef>
                        <a:spcAft>
                          <a:spcPts val="0"/>
                        </a:spcAft>
                        <a:buNone/>
                      </a:pPr>
                      <a:r>
                        <a:rPr b="1" lang="en-US" sz="1800" u="none" cap="none" strike="noStrike"/>
                        <a:t>Description</a:t>
                      </a:r>
                      <a:endParaRPr/>
                    </a:p>
                  </a:txBody>
                  <a:tcPr marT="45725" marB="45725" marR="91450" marL="91450"/>
                </a:tc>
              </a:tr>
              <a:tr h="370850">
                <a:tc>
                  <a:txBody>
                    <a:bodyPr/>
                    <a:lstStyle/>
                    <a:p>
                      <a:pPr indent="0" lvl="0" marL="0" marR="0" rtl="0" algn="l">
                        <a:lnSpc>
                          <a:spcPct val="90000"/>
                        </a:lnSpc>
                        <a:spcBef>
                          <a:spcPts val="0"/>
                        </a:spcBef>
                        <a:spcAft>
                          <a:spcPts val="0"/>
                        </a:spcAft>
                        <a:buClr>
                          <a:srgbClr val="1B75BC"/>
                        </a:buClr>
                        <a:buSzPts val="1600"/>
                        <a:buFont typeface="Arial"/>
                        <a:buNone/>
                      </a:pPr>
                      <a:r>
                        <a:rPr b="1" lang="en-US" sz="1600" u="sng" cap="none" strike="noStrike">
                          <a:solidFill>
                            <a:srgbClr val="1B75BC"/>
                          </a:solidFill>
                          <a:hlinkClick r:id="rId3">
                            <a:extLst>
                              <a:ext uri="{A12FA001-AC4F-418D-AE19-62706E023703}">
                                <ahyp:hlinkClr val="tx"/>
                              </a:ext>
                            </a:extLst>
                          </a:hlinkClick>
                        </a:rPr>
                        <a:t>ODE’s Rules at a Glance Summary</a:t>
                      </a:r>
                      <a:endParaRPr b="1" sz="1600" u="none" cap="none" strike="noStrike"/>
                    </a:p>
                  </a:txBody>
                  <a:tcPr marT="91425" marB="91425" marR="91425" marL="91425"/>
                </a:tc>
                <a:tc>
                  <a:txBody>
                    <a:bodyPr/>
                    <a:lstStyle/>
                    <a:p>
                      <a:pPr indent="0" lvl="0" marL="0" marR="0" rtl="0" algn="l">
                        <a:spcBef>
                          <a:spcPts val="0"/>
                        </a:spcBef>
                        <a:spcAft>
                          <a:spcPts val="0"/>
                        </a:spcAft>
                        <a:buClr>
                          <a:schemeClr val="dk1"/>
                        </a:buClr>
                        <a:buSzPts val="1200"/>
                        <a:buFont typeface="Arial"/>
                        <a:buNone/>
                      </a:pPr>
                      <a:r>
                        <a:rPr lang="en-US" sz="1200" u="none" cap="none" strike="noStrike"/>
                        <a:t>Provides a high-level summary of each rule</a:t>
                      </a:r>
                      <a:endParaRPr/>
                    </a:p>
                  </a:txBody>
                  <a:tcPr marT="91425" marB="91425" marR="91425" marL="91425"/>
                </a:tc>
              </a:tr>
              <a:tr h="370850">
                <a:tc>
                  <a:txBody>
                    <a:bodyPr/>
                    <a:lstStyle/>
                    <a:p>
                      <a:pPr indent="0" lvl="0" marL="0" marR="0" rtl="0" algn="l">
                        <a:lnSpc>
                          <a:spcPct val="90000"/>
                        </a:lnSpc>
                        <a:spcBef>
                          <a:spcPts val="0"/>
                        </a:spcBef>
                        <a:spcAft>
                          <a:spcPts val="0"/>
                        </a:spcAft>
                        <a:buClr>
                          <a:srgbClr val="1B75BC"/>
                        </a:buClr>
                        <a:buSzPts val="1600"/>
                        <a:buFont typeface="Arial"/>
                        <a:buNone/>
                      </a:pPr>
                      <a:r>
                        <a:rPr b="1" lang="en-US" sz="1600" u="sng" cap="none" strike="noStrike">
                          <a:solidFill>
                            <a:srgbClr val="1B75BC"/>
                          </a:solidFill>
                          <a:hlinkClick r:id="rId4">
                            <a:extLst>
                              <a:ext uri="{A12FA001-AC4F-418D-AE19-62706E023703}">
                                <ahyp:hlinkClr val="tx"/>
                              </a:ext>
                            </a:extLst>
                          </a:hlinkClick>
                        </a:rPr>
                        <a:t>Secretary of State’s Oregon Administrative Rules Database </a:t>
                      </a:r>
                      <a:endParaRPr b="1" sz="1600" u="none" cap="none" strike="noStrike"/>
                    </a:p>
                  </a:txBody>
                  <a:tcPr marT="91425" marB="91425" marR="91425" marL="91425"/>
                </a:tc>
                <a:tc>
                  <a:txBody>
                    <a:bodyPr/>
                    <a:lstStyle/>
                    <a:p>
                      <a:pPr indent="0" lvl="0" marL="0" marR="0" rtl="0" algn="l">
                        <a:spcBef>
                          <a:spcPts val="0"/>
                        </a:spcBef>
                        <a:spcAft>
                          <a:spcPts val="0"/>
                        </a:spcAft>
                        <a:buClr>
                          <a:schemeClr val="dk1"/>
                        </a:buClr>
                        <a:buSzPts val="1200"/>
                        <a:buFont typeface="Arial"/>
                        <a:buNone/>
                      </a:pPr>
                      <a:r>
                        <a:rPr lang="en-US" sz="1200" u="none" cap="none" strike="noStrike"/>
                        <a:t>Consult the text of the OAR for all of the specific details</a:t>
                      </a:r>
                      <a:endParaRPr/>
                    </a:p>
                  </a:txBody>
                  <a:tcPr marT="91425" marB="91425" marR="91425" marL="91425"/>
                </a:tc>
              </a:tr>
              <a:tr h="370850">
                <a:tc>
                  <a:txBody>
                    <a:bodyPr/>
                    <a:lstStyle/>
                    <a:p>
                      <a:pPr indent="0" lvl="0" marL="0" marR="0" rtl="0" algn="l">
                        <a:spcBef>
                          <a:spcPts val="0"/>
                        </a:spcBef>
                        <a:spcAft>
                          <a:spcPts val="0"/>
                        </a:spcAft>
                        <a:buClr>
                          <a:srgbClr val="1B75BC"/>
                        </a:buClr>
                        <a:buSzPts val="1600"/>
                        <a:buFont typeface="Arial"/>
                        <a:buNone/>
                      </a:pPr>
                      <a:r>
                        <a:rPr b="1" lang="en-US" sz="1600" u="sng" cap="none" strike="noStrike">
                          <a:solidFill>
                            <a:srgbClr val="1B75BC"/>
                          </a:solidFill>
                          <a:hlinkClick r:id="rId5">
                            <a:extLst>
                              <a:ext uri="{A12FA001-AC4F-418D-AE19-62706E023703}">
                                <ahyp:hlinkClr val="tx"/>
                              </a:ext>
                            </a:extLst>
                          </a:hlinkClick>
                        </a:rPr>
                        <a:t>ODE’s Division 22 Standards Newsletter</a:t>
                      </a:r>
                      <a:endParaRPr b="1" sz="1600" u="none" cap="none" strike="noStrike"/>
                    </a:p>
                  </a:txBody>
                  <a:tcPr marT="91425" marB="91425" marR="91425" marL="91425"/>
                </a:tc>
                <a:tc>
                  <a:txBody>
                    <a:bodyPr/>
                    <a:lstStyle/>
                    <a:p>
                      <a:pPr indent="0" lvl="0" marL="0" marR="0" rtl="0" algn="l">
                        <a:spcBef>
                          <a:spcPts val="0"/>
                        </a:spcBef>
                        <a:spcAft>
                          <a:spcPts val="0"/>
                        </a:spcAft>
                        <a:buClr>
                          <a:schemeClr val="dk1"/>
                        </a:buClr>
                        <a:buSzPts val="1200"/>
                        <a:buFont typeface="Arial"/>
                        <a:buNone/>
                      </a:pPr>
                      <a:r>
                        <a:rPr lang="en-US" sz="1200" u="none" cap="none" strike="noStrike"/>
                        <a:t>Biannual publication that highlights new/revised rules, clarifies existing rules; </a:t>
                      </a:r>
                      <a:r>
                        <a:rPr lang="en-US" sz="1200" u="none" cap="none" strike="noStrike">
                          <a:solidFill>
                            <a:srgbClr val="000000"/>
                          </a:solidFill>
                          <a:highlight>
                            <a:srgbClr val="FFFFFF"/>
                          </a:highlight>
                        </a:rPr>
                        <a:t>provides insights on how the standards intersect with current issues and trends in K-12 education, as well as </a:t>
                      </a:r>
                      <a:r>
                        <a:rPr lang="en-US" sz="1200" u="none" cap="none" strike="noStrike"/>
                        <a:t>resources and promising practices</a:t>
                      </a:r>
                      <a:endParaRPr/>
                    </a:p>
                  </a:txBody>
                  <a:tcPr marT="91425" marB="91425" marR="91425" marL="91425"/>
                </a:tc>
              </a:tr>
            </a:tbl>
          </a:graphicData>
        </a:graphic>
      </p:graphicFrame>
      <p:sp>
        <p:nvSpPr>
          <p:cNvPr id="516" name="Google Shape;516;p6"/>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6CAD"/>
        </a:solidFill>
      </p:bgPr>
    </p:bg>
    <p:spTree>
      <p:nvGrpSpPr>
        <p:cNvPr id="521" name="Shape 521"/>
        <p:cNvGrpSpPr/>
        <p:nvPr/>
      </p:nvGrpSpPr>
      <p:grpSpPr>
        <a:xfrm>
          <a:off x="0" y="0"/>
          <a:ext cx="0" cy="0"/>
          <a:chOff x="0" y="0"/>
          <a:chExt cx="0" cy="0"/>
        </a:xfrm>
      </p:grpSpPr>
      <p:sp>
        <p:nvSpPr>
          <p:cNvPr id="522" name="Google Shape;522;p7"/>
          <p:cNvSpPr txBox="1"/>
          <p:nvPr>
            <p:ph idx="4294967295" type="title"/>
          </p:nvPr>
        </p:nvSpPr>
        <p:spPr>
          <a:xfrm>
            <a:off x="537877" y="342900"/>
            <a:ext cx="8088297" cy="769796"/>
          </a:xfrm>
          <a:prstGeom prst="rect">
            <a:avLst/>
          </a:prstGeom>
          <a:noFill/>
          <a:ln>
            <a:noFill/>
          </a:ln>
        </p:spPr>
        <p:txBody>
          <a:bodyPr anchorCtr="0" anchor="b" bIns="34250" lIns="68550" spcFirstLastPara="1" rIns="68550" wrap="square" tIns="34250">
            <a:normAutofit fontScale="90000"/>
          </a:bodyPr>
          <a:lstStyle/>
          <a:p>
            <a:pPr indent="0" lvl="0" marL="0" marR="0" rtl="0" algn="l">
              <a:lnSpc>
                <a:spcPct val="90000"/>
              </a:lnSpc>
              <a:spcBef>
                <a:spcPts val="0"/>
              </a:spcBef>
              <a:spcAft>
                <a:spcPts val="0"/>
              </a:spcAft>
              <a:buClr>
                <a:srgbClr val="006CAD"/>
              </a:buClr>
              <a:buSzPct val="100000"/>
              <a:buFont typeface="Calibri"/>
              <a:buNone/>
            </a:pPr>
            <a:r>
              <a:rPr b="0" i="0" lang="en-US" sz="3300" u="none" cap="none" strike="noStrike">
                <a:solidFill>
                  <a:srgbClr val="006CAD"/>
                </a:solidFill>
                <a:latin typeface="Calibri"/>
                <a:ea typeface="Calibri"/>
                <a:cs typeface="Calibri"/>
                <a:sym typeface="Calibri"/>
              </a:rPr>
              <a:t>What are the Division 22 Standards Assurances?</a:t>
            </a:r>
            <a:endParaRPr/>
          </a:p>
        </p:txBody>
      </p:sp>
      <p:sp>
        <p:nvSpPr>
          <p:cNvPr id="523" name="Google Shape;523;p7"/>
          <p:cNvSpPr txBox="1"/>
          <p:nvPr/>
        </p:nvSpPr>
        <p:spPr>
          <a:xfrm>
            <a:off x="571353" y="1199473"/>
            <a:ext cx="8213698" cy="861904"/>
          </a:xfrm>
          <a:prstGeom prst="rect">
            <a:avLst/>
          </a:prstGeom>
          <a:noFill/>
          <a:ln>
            <a:noFill/>
          </a:ln>
        </p:spPr>
        <p:txBody>
          <a:bodyPr anchorCtr="1" anchor="t" bIns="91400" lIns="91400" spcFirstLastPara="1" rIns="91400" wrap="square" tIns="91400">
            <a:spAutoFit/>
          </a:bodyPr>
          <a:lstStyle/>
          <a:p>
            <a:pPr indent="0" lvl="0" marL="0" marR="0" rtl="0" algn="ctr">
              <a:lnSpc>
                <a:spcPct val="100000"/>
              </a:lnSpc>
              <a:spcBef>
                <a:spcPts val="0"/>
              </a:spcBef>
              <a:spcAft>
                <a:spcPts val="0"/>
              </a:spcAft>
              <a:buClr>
                <a:srgbClr val="000000"/>
              </a:buClr>
              <a:buSzPts val="1600"/>
              <a:buFont typeface="Calibri"/>
              <a:buNone/>
            </a:pPr>
            <a:r>
              <a:rPr b="1" i="0" lang="en-US" sz="1600" u="none" cap="none" strike="noStrike">
                <a:solidFill>
                  <a:srgbClr val="000000"/>
                </a:solidFill>
                <a:latin typeface="Calibri"/>
                <a:ea typeface="Calibri"/>
                <a:cs typeface="Calibri"/>
                <a:sym typeface="Calibri"/>
              </a:rPr>
              <a:t>Combined Accountability Model</a:t>
            </a:r>
            <a:endParaRPr/>
          </a:p>
          <a:p>
            <a:pPr indent="0" lvl="0" marL="0" marR="0" rtl="0" algn="ctr">
              <a:lnSpc>
                <a:spcPct val="100000"/>
              </a:lnSpc>
              <a:spcBef>
                <a:spcPts val="0"/>
              </a:spcBef>
              <a:spcAft>
                <a:spcPts val="0"/>
              </a:spcAft>
              <a:buClr>
                <a:srgbClr val="000000"/>
              </a:buClr>
              <a:buSzPts val="1400"/>
              <a:buFont typeface="Calibri"/>
              <a:buNone/>
            </a:pPr>
            <a:r>
              <a:rPr b="0" i="0" lang="en-US" sz="1400" u="none" cap="none" strike="noStrike">
                <a:solidFill>
                  <a:srgbClr val="000000"/>
                </a:solidFill>
                <a:latin typeface="Calibri"/>
                <a:ea typeface="Calibri"/>
                <a:cs typeface="Calibri"/>
                <a:sym typeface="Calibri"/>
              </a:rPr>
              <a:t>Districts report annually on compliance with each of the standards and include an explanation and corrective action plan for any rule with which the district is out of compliance. </a:t>
            </a:r>
            <a:endParaRPr/>
          </a:p>
        </p:txBody>
      </p:sp>
      <p:sp>
        <p:nvSpPr>
          <p:cNvPr id="524" name="Google Shape;524;p7"/>
          <p:cNvSpPr txBox="1"/>
          <p:nvPr>
            <p:ph idx="4294967295" type="body"/>
          </p:nvPr>
        </p:nvSpPr>
        <p:spPr>
          <a:xfrm>
            <a:off x="571353" y="2148154"/>
            <a:ext cx="3830833" cy="1927463"/>
          </a:xfrm>
          <a:prstGeom prst="rect">
            <a:avLst/>
          </a:prstGeom>
          <a:noFill/>
          <a:ln>
            <a:noFill/>
          </a:ln>
        </p:spPr>
        <p:txBody>
          <a:bodyPr anchorCtr="0" anchor="t" bIns="45700" lIns="91400" spcFirstLastPara="1" rIns="91400" wrap="square" tIns="45700">
            <a:normAutofit/>
          </a:bodyPr>
          <a:lstStyle/>
          <a:p>
            <a:pPr indent="0" lvl="0" marL="0" marR="0" rtl="0" algn="l">
              <a:lnSpc>
                <a:spcPct val="90000"/>
              </a:lnSpc>
              <a:spcBef>
                <a:spcPts val="0"/>
              </a:spcBef>
              <a:spcAft>
                <a:spcPts val="0"/>
              </a:spcAft>
              <a:buClr>
                <a:srgbClr val="000000"/>
              </a:buClr>
              <a:buSzPts val="1800"/>
              <a:buFont typeface="Arial"/>
              <a:buNone/>
            </a:pPr>
            <a:r>
              <a:rPr b="1" i="0" lang="en-US" sz="1700" u="none" cap="none" strike="noStrike">
                <a:solidFill>
                  <a:srgbClr val="000000"/>
                </a:solidFill>
                <a:latin typeface="Calibri"/>
                <a:ea typeface="Calibri"/>
                <a:cs typeface="Calibri"/>
                <a:sym typeface="Calibri"/>
              </a:rPr>
              <a:t>Local Accountability</a:t>
            </a:r>
            <a:endParaRPr b="0" i="0" sz="1700" u="none" cap="none" strike="noStrike">
              <a:solidFill>
                <a:srgbClr val="000000"/>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1800"/>
              <a:buFont typeface="Arial"/>
              <a:buNone/>
            </a:pPr>
            <a:r>
              <a:t/>
            </a:r>
            <a:endParaRPr b="0" i="0" sz="1600" u="none" cap="none" strike="noStrike">
              <a:solidFill>
                <a:srgbClr val="000000"/>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1800"/>
              <a:buFont typeface="Arial"/>
              <a:buNone/>
            </a:pPr>
            <a:r>
              <a:rPr b="0" i="0" lang="en-US" sz="1400" u="none" cap="none" strike="noStrike">
                <a:solidFill>
                  <a:srgbClr val="000000"/>
                </a:solidFill>
                <a:latin typeface="Calibri"/>
                <a:ea typeface="Calibri"/>
                <a:cs typeface="Calibri"/>
                <a:sym typeface="Calibri"/>
              </a:rPr>
              <a:t>Districts must:</a:t>
            </a:r>
            <a:endParaRPr/>
          </a:p>
          <a:p>
            <a:pPr indent="-319719" lvl="0" marL="457200" marR="0" rtl="0" algn="l">
              <a:lnSpc>
                <a:spcPct val="90000"/>
              </a:lnSpc>
              <a:spcBef>
                <a:spcPts val="1000"/>
              </a:spcBef>
              <a:spcAft>
                <a:spcPts val="0"/>
              </a:spcAft>
              <a:buClr>
                <a:srgbClr val="000000"/>
              </a:buClr>
              <a:buSzPts val="1400"/>
              <a:buFont typeface="Arial"/>
              <a:buChar char="•"/>
            </a:pPr>
            <a:r>
              <a:rPr b="0" i="0" lang="en-US" sz="1400" u="none" cap="none" strike="noStrike">
                <a:solidFill>
                  <a:srgbClr val="000000"/>
                </a:solidFill>
                <a:latin typeface="Calibri"/>
                <a:ea typeface="Calibri"/>
                <a:cs typeface="Calibri"/>
                <a:sym typeface="Calibri"/>
              </a:rPr>
              <a:t>report to their local school board by Nov 1</a:t>
            </a:r>
            <a:endParaRPr/>
          </a:p>
          <a:p>
            <a:pPr indent="-319719" lvl="0" marL="457200" marR="0" rtl="0" algn="l">
              <a:lnSpc>
                <a:spcPct val="90000"/>
              </a:lnSpc>
              <a:spcBef>
                <a:spcPts val="1000"/>
              </a:spcBef>
              <a:spcAft>
                <a:spcPts val="0"/>
              </a:spcAft>
              <a:buClr>
                <a:srgbClr val="000000"/>
              </a:buClr>
              <a:buSzPts val="1400"/>
              <a:buFont typeface="Arial"/>
              <a:buChar char="•"/>
            </a:pPr>
            <a:r>
              <a:rPr b="0" i="0" lang="en-US" sz="1400" u="none" cap="none" strike="noStrike">
                <a:solidFill>
                  <a:srgbClr val="000000"/>
                </a:solidFill>
                <a:latin typeface="Calibri"/>
                <a:ea typeface="Calibri"/>
                <a:cs typeface="Calibri"/>
                <a:sym typeface="Calibri"/>
              </a:rPr>
              <a:t>make a report available on the district website by Nov 1</a:t>
            </a:r>
            <a:endParaRPr/>
          </a:p>
          <a:p>
            <a:pPr indent="0" lvl="0" marL="0" marR="0" rtl="0" algn="l">
              <a:lnSpc>
                <a:spcPct val="90000"/>
              </a:lnSpc>
              <a:spcBef>
                <a:spcPts val="0"/>
              </a:spcBef>
              <a:spcAft>
                <a:spcPts val="0"/>
              </a:spcAft>
              <a:buClr>
                <a:srgbClr val="000000"/>
              </a:buClr>
              <a:buSzPts val="1800"/>
              <a:buFont typeface="Arial"/>
              <a:buNone/>
            </a:pPr>
            <a:r>
              <a:t/>
            </a:r>
            <a:endParaRPr b="0" i="0" sz="1600" u="none" cap="none" strike="noStrike">
              <a:solidFill>
                <a:srgbClr val="000000"/>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1800"/>
              <a:buFont typeface="Arial"/>
              <a:buNone/>
            </a:pPr>
            <a:r>
              <a:t/>
            </a:r>
            <a:endParaRPr b="0" i="0" sz="2000" u="none" cap="none" strike="noStrike">
              <a:solidFill>
                <a:srgbClr val="000000"/>
              </a:solidFill>
              <a:latin typeface="Calibri"/>
              <a:ea typeface="Calibri"/>
              <a:cs typeface="Calibri"/>
              <a:sym typeface="Calibri"/>
            </a:endParaRPr>
          </a:p>
          <a:p>
            <a:pPr indent="-101588" lvl="0" marL="228590" marR="0" rtl="0" algn="l">
              <a:lnSpc>
                <a:spcPct val="90000"/>
              </a:lnSpc>
              <a:spcBef>
                <a:spcPts val="1000"/>
              </a:spcBef>
              <a:spcAft>
                <a:spcPts val="0"/>
              </a:spcAft>
              <a:buClr>
                <a:srgbClr val="000000"/>
              </a:buClr>
              <a:buSzPts val="1800"/>
              <a:buFont typeface="Arial"/>
              <a:buNone/>
            </a:pPr>
            <a:r>
              <a:t/>
            </a:r>
            <a:endParaRPr b="0" i="0" sz="2000" u="none" cap="none" strike="noStrike">
              <a:solidFill>
                <a:srgbClr val="000000"/>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1800"/>
              <a:buFont typeface="Arial"/>
              <a:buNone/>
            </a:pPr>
            <a:r>
              <a:t/>
            </a:r>
            <a:endParaRPr b="0" i="0" sz="2000" u="none" cap="none" strike="noStrike">
              <a:solidFill>
                <a:srgbClr val="000000"/>
              </a:solidFill>
              <a:latin typeface="Calibri"/>
              <a:ea typeface="Calibri"/>
              <a:cs typeface="Calibri"/>
              <a:sym typeface="Calibri"/>
            </a:endParaRPr>
          </a:p>
        </p:txBody>
      </p:sp>
      <p:pic>
        <p:nvPicPr>
          <p:cNvPr descr="Drawing of a one-room schoolhours" id="525" name="Google Shape;525;p7"/>
          <p:cNvPicPr preferRelativeResize="0"/>
          <p:nvPr/>
        </p:nvPicPr>
        <p:blipFill rotWithShape="1">
          <a:blip r:embed="rId3">
            <a:alphaModFix/>
          </a:blip>
          <a:srcRect b="0" l="0" r="0" t="0"/>
          <a:stretch/>
        </p:blipFill>
        <p:spPr>
          <a:xfrm>
            <a:off x="2402229" y="3692018"/>
            <a:ext cx="893798" cy="1186726"/>
          </a:xfrm>
          <a:prstGeom prst="rect">
            <a:avLst/>
          </a:prstGeom>
          <a:noFill/>
          <a:ln>
            <a:noFill/>
          </a:ln>
        </p:spPr>
      </p:pic>
      <p:sp>
        <p:nvSpPr>
          <p:cNvPr id="526" name="Google Shape;526;p7"/>
          <p:cNvSpPr txBox="1"/>
          <p:nvPr>
            <p:ph idx="4294967295" type="body"/>
          </p:nvPr>
        </p:nvSpPr>
        <p:spPr>
          <a:xfrm>
            <a:off x="5373672" y="2148154"/>
            <a:ext cx="3211199" cy="1627202"/>
          </a:xfrm>
          <a:prstGeom prst="rect">
            <a:avLst/>
          </a:prstGeom>
          <a:noFill/>
          <a:ln>
            <a:noFill/>
          </a:ln>
        </p:spPr>
        <p:txBody>
          <a:bodyPr anchorCtr="0" anchor="t" bIns="45700" lIns="91400" spcFirstLastPara="1" rIns="91400" wrap="square" tIns="45700">
            <a:noAutofit/>
          </a:bodyPr>
          <a:lstStyle/>
          <a:p>
            <a:pPr indent="0" lvl="0" marL="0" rtl="0" algn="l">
              <a:lnSpc>
                <a:spcPct val="90000"/>
              </a:lnSpc>
              <a:spcBef>
                <a:spcPts val="0"/>
              </a:spcBef>
              <a:spcAft>
                <a:spcPts val="0"/>
              </a:spcAft>
              <a:buSzPts val="1800"/>
              <a:buNone/>
            </a:pPr>
            <a:r>
              <a:rPr b="1" lang="en-US" sz="1600"/>
              <a:t>State Accountability</a:t>
            </a:r>
            <a:endParaRPr/>
          </a:p>
          <a:p>
            <a:pPr indent="-317497" lvl="0" marL="457200" rtl="0" algn="l">
              <a:lnSpc>
                <a:spcPct val="90000"/>
              </a:lnSpc>
              <a:spcBef>
                <a:spcPts val="1000"/>
              </a:spcBef>
              <a:spcAft>
                <a:spcPts val="0"/>
              </a:spcAft>
              <a:buSzPts val="1400"/>
              <a:buChar char="•"/>
            </a:pPr>
            <a:r>
              <a:rPr lang="en-US" sz="1400"/>
              <a:t>Districts must submit assurances to ODE by Nov 15</a:t>
            </a:r>
            <a:endParaRPr/>
          </a:p>
          <a:p>
            <a:pPr indent="-317497" lvl="0" marL="457200" rtl="0" algn="l">
              <a:lnSpc>
                <a:spcPct val="90000"/>
              </a:lnSpc>
              <a:spcBef>
                <a:spcPts val="1000"/>
              </a:spcBef>
              <a:spcAft>
                <a:spcPts val="0"/>
              </a:spcAft>
              <a:buSzPts val="1400"/>
              <a:buChar char="•"/>
            </a:pPr>
            <a:r>
              <a:rPr lang="en-US" sz="1400"/>
              <a:t>ODE reviews all submissions and follows up with districts that have self-reported as being out of compliance</a:t>
            </a:r>
            <a:endParaRPr/>
          </a:p>
          <a:p>
            <a:pPr indent="-101588" lvl="0" marL="228590" rtl="0" algn="l">
              <a:lnSpc>
                <a:spcPct val="90000"/>
              </a:lnSpc>
              <a:spcBef>
                <a:spcPts val="1000"/>
              </a:spcBef>
              <a:spcAft>
                <a:spcPts val="0"/>
              </a:spcAft>
              <a:buSzPts val="1800"/>
              <a:buNone/>
            </a:pPr>
            <a:r>
              <a:t/>
            </a:r>
            <a:endParaRPr sz="1600"/>
          </a:p>
          <a:p>
            <a:pPr indent="0" lvl="0" marL="0" rtl="0" algn="l">
              <a:lnSpc>
                <a:spcPct val="90000"/>
              </a:lnSpc>
              <a:spcBef>
                <a:spcPts val="1000"/>
              </a:spcBef>
              <a:spcAft>
                <a:spcPts val="0"/>
              </a:spcAft>
              <a:buSzPts val="1800"/>
              <a:buNone/>
            </a:pPr>
            <a:r>
              <a:t/>
            </a:r>
            <a:endParaRPr sz="1600"/>
          </a:p>
        </p:txBody>
      </p:sp>
      <p:pic>
        <p:nvPicPr>
          <p:cNvPr descr="Drawing of a government building" id="527" name="Google Shape;527;p7"/>
          <p:cNvPicPr preferRelativeResize="0"/>
          <p:nvPr/>
        </p:nvPicPr>
        <p:blipFill rotWithShape="1">
          <a:blip r:embed="rId4">
            <a:alphaModFix/>
          </a:blip>
          <a:srcRect b="0" l="0" r="0" t="0"/>
          <a:stretch/>
        </p:blipFill>
        <p:spPr>
          <a:xfrm>
            <a:off x="6753813" y="3738323"/>
            <a:ext cx="1143246" cy="1094125"/>
          </a:xfrm>
          <a:prstGeom prst="rect">
            <a:avLst/>
          </a:prstGeom>
          <a:noFill/>
          <a:ln>
            <a:noFill/>
          </a:ln>
        </p:spPr>
      </p:pic>
      <p:sp>
        <p:nvSpPr>
          <p:cNvPr id="528" name="Google Shape;528;p7"/>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6CAD"/>
        </a:solidFill>
      </p:bgPr>
    </p:bg>
    <p:spTree>
      <p:nvGrpSpPr>
        <p:cNvPr id="533" name="Shape 533"/>
        <p:cNvGrpSpPr/>
        <p:nvPr/>
      </p:nvGrpSpPr>
      <p:grpSpPr>
        <a:xfrm>
          <a:off x="0" y="0"/>
          <a:ext cx="0" cy="0"/>
          <a:chOff x="0" y="0"/>
          <a:chExt cx="0" cy="0"/>
        </a:xfrm>
      </p:grpSpPr>
      <p:sp>
        <p:nvSpPr>
          <p:cNvPr id="534" name="Google Shape;534;p8"/>
          <p:cNvSpPr txBox="1"/>
          <p:nvPr>
            <p:ph idx="4294967295" type="title"/>
          </p:nvPr>
        </p:nvSpPr>
        <p:spPr>
          <a:xfrm>
            <a:off x="537877" y="342900"/>
            <a:ext cx="8088297" cy="769796"/>
          </a:xfrm>
          <a:prstGeom prst="rect">
            <a:avLst/>
          </a:prstGeom>
          <a:noFill/>
          <a:ln>
            <a:noFill/>
          </a:ln>
        </p:spPr>
        <p:txBody>
          <a:bodyPr anchorCtr="0" anchor="b" bIns="34250" lIns="68550" spcFirstLastPara="1" rIns="68550" wrap="square" tIns="34250">
            <a:normAutofit fontScale="90000"/>
          </a:bodyPr>
          <a:lstStyle/>
          <a:p>
            <a:pPr indent="0" lvl="0" marL="0" marR="0" rtl="0" algn="l">
              <a:lnSpc>
                <a:spcPct val="90000"/>
              </a:lnSpc>
              <a:spcBef>
                <a:spcPts val="0"/>
              </a:spcBef>
              <a:spcAft>
                <a:spcPts val="0"/>
              </a:spcAft>
              <a:buClr>
                <a:srgbClr val="006CAD"/>
              </a:buClr>
              <a:buSzPct val="100000"/>
              <a:buFont typeface="Calibri"/>
              <a:buNone/>
            </a:pPr>
            <a:r>
              <a:rPr b="0" i="0" lang="en-US" sz="3300" u="none" cap="none" strike="noStrike">
                <a:solidFill>
                  <a:srgbClr val="006CAD"/>
                </a:solidFill>
                <a:latin typeface="Calibri"/>
                <a:ea typeface="Calibri"/>
                <a:cs typeface="Calibri"/>
                <a:sym typeface="Calibri"/>
              </a:rPr>
              <a:t>Division 22 Standards &amp; Assurances of Compliance “The Why” </a:t>
            </a:r>
            <a:endParaRPr/>
          </a:p>
        </p:txBody>
      </p:sp>
      <p:sp>
        <p:nvSpPr>
          <p:cNvPr id="535" name="Google Shape;535;p8"/>
          <p:cNvSpPr/>
          <p:nvPr/>
        </p:nvSpPr>
        <p:spPr>
          <a:xfrm>
            <a:off x="323276" y="1429371"/>
            <a:ext cx="5270098" cy="3026398"/>
          </a:xfrm>
          <a:prstGeom prst="rect">
            <a:avLst/>
          </a:prstGeom>
          <a:noFill/>
          <a:ln>
            <a:noFill/>
          </a:ln>
        </p:spPr>
        <p:txBody>
          <a:bodyPr anchorCtr="0" anchor="t" bIns="45700" lIns="91400" spcFirstLastPara="1" rIns="91400" wrap="square" tIns="45700">
            <a:noAutofit/>
          </a:bodyPr>
          <a:lstStyle/>
          <a:p>
            <a:pPr indent="-342900" lvl="0" marL="457200" marR="0" rtl="0" algn="l">
              <a:lnSpc>
                <a:spcPct val="100000"/>
              </a:lnSpc>
              <a:spcBef>
                <a:spcPts val="0"/>
              </a:spcBef>
              <a:spcAft>
                <a:spcPts val="0"/>
              </a:spcAft>
              <a:buClr>
                <a:srgbClr val="000000"/>
              </a:buClr>
              <a:buSzPts val="1800"/>
              <a:buFont typeface="Calibri"/>
              <a:buChar char="●"/>
            </a:pPr>
            <a:r>
              <a:rPr b="0" i="0" lang="en-US" sz="1800" u="none" cap="none" strike="noStrike">
                <a:solidFill>
                  <a:srgbClr val="000000"/>
                </a:solidFill>
                <a:latin typeface="Calibri"/>
                <a:ea typeface="Calibri"/>
                <a:cs typeface="Calibri"/>
                <a:sym typeface="Calibri"/>
              </a:rPr>
              <a:t>Signals our commitment to providing a high-quality educational experience and equitable opportunities for all students.</a:t>
            </a:r>
            <a:endParaRPr/>
          </a:p>
          <a:p>
            <a:pPr indent="-342900" lvl="0" marL="457200" marR="0" rtl="0" algn="l">
              <a:lnSpc>
                <a:spcPct val="100000"/>
              </a:lnSpc>
              <a:spcBef>
                <a:spcPts val="1000"/>
              </a:spcBef>
              <a:spcAft>
                <a:spcPts val="0"/>
              </a:spcAft>
              <a:buClr>
                <a:srgbClr val="000000"/>
              </a:buClr>
              <a:buSzPts val="1800"/>
              <a:buFont typeface="Calibri"/>
              <a:buChar char="●"/>
            </a:pPr>
            <a:r>
              <a:rPr b="0" i="0" lang="en-US" sz="1800" u="none" cap="none" strike="noStrike">
                <a:solidFill>
                  <a:srgbClr val="000000"/>
                </a:solidFill>
                <a:latin typeface="Calibri"/>
                <a:ea typeface="Calibri"/>
                <a:cs typeface="Calibri"/>
                <a:sym typeface="Calibri"/>
              </a:rPr>
              <a:t>Division 22 standards articulate the floor of the education to be provided to students, not the ceiling.</a:t>
            </a:r>
            <a:endParaRPr/>
          </a:p>
          <a:p>
            <a:pPr indent="-342900" lvl="0" marL="457200" marR="0" rtl="0" algn="l">
              <a:lnSpc>
                <a:spcPct val="100000"/>
              </a:lnSpc>
              <a:spcBef>
                <a:spcPts val="1000"/>
              </a:spcBef>
              <a:spcAft>
                <a:spcPts val="0"/>
              </a:spcAft>
              <a:buClr>
                <a:srgbClr val="000000"/>
              </a:buClr>
              <a:buSzPts val="1800"/>
              <a:buFont typeface="Calibri"/>
              <a:buChar char="●"/>
            </a:pPr>
            <a:r>
              <a:rPr b="0" i="0" lang="en-US" sz="1800" u="none" cap="none" strike="noStrike">
                <a:solidFill>
                  <a:srgbClr val="000000"/>
                </a:solidFill>
                <a:latin typeface="Calibri"/>
                <a:ea typeface="Calibri"/>
                <a:cs typeface="Calibri"/>
                <a:sym typeface="Calibri"/>
              </a:rPr>
              <a:t>Assurances process offers an opportunity for districts not in compliance to reflect on areas in need of attention and receive technical assistance.</a:t>
            </a:r>
            <a:endParaRPr/>
          </a:p>
          <a:p>
            <a:pPr indent="0" lvl="0" marL="114300" marR="0" rtl="0" algn="l">
              <a:lnSpc>
                <a:spcPct val="100000"/>
              </a:lnSpc>
              <a:spcBef>
                <a:spcPts val="100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descr="Photograph of schoolchildren listening to a lesson" id="536" name="Google Shape;536;p8"/>
          <p:cNvPicPr preferRelativeResize="0"/>
          <p:nvPr/>
        </p:nvPicPr>
        <p:blipFill rotWithShape="1">
          <a:blip r:embed="rId3">
            <a:alphaModFix/>
          </a:blip>
          <a:srcRect b="0" l="0" r="0" t="0"/>
          <a:stretch/>
        </p:blipFill>
        <p:spPr>
          <a:xfrm>
            <a:off x="5513365" y="1798963"/>
            <a:ext cx="3431679" cy="2287225"/>
          </a:xfrm>
          <a:prstGeom prst="rect">
            <a:avLst/>
          </a:prstGeom>
          <a:noFill/>
          <a:ln>
            <a:noFill/>
          </a:ln>
        </p:spPr>
      </p:pic>
      <p:sp>
        <p:nvSpPr>
          <p:cNvPr id="537" name="Google Shape;537;p8"/>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9"/>
          <p:cNvSpPr txBox="1"/>
          <p:nvPr>
            <p:ph type="title"/>
          </p:nvPr>
        </p:nvSpPr>
        <p:spPr>
          <a:xfrm>
            <a:off x="537886" y="584731"/>
            <a:ext cx="2949004" cy="1894197"/>
          </a:xfrm>
          <a:prstGeom prst="rect">
            <a:avLst/>
          </a:prstGeom>
          <a:noFill/>
          <a:ln>
            <a:noFill/>
          </a:ln>
        </p:spPr>
        <p:txBody>
          <a:bodyPr anchorCtr="0" anchor="t" bIns="34250" lIns="68550" spcFirstLastPara="1" rIns="68550" wrap="square" tIns="34250">
            <a:normAutofit/>
          </a:bodyPr>
          <a:lstStyle/>
          <a:p>
            <a:pPr indent="0" lvl="0" marL="0" rtl="0" algn="l">
              <a:lnSpc>
                <a:spcPct val="90000"/>
              </a:lnSpc>
              <a:spcBef>
                <a:spcPts val="0"/>
              </a:spcBef>
              <a:spcAft>
                <a:spcPts val="0"/>
              </a:spcAft>
              <a:buClr>
                <a:srgbClr val="006CAD"/>
              </a:buClr>
              <a:buSzPts val="3300"/>
              <a:buFont typeface="Calibri"/>
              <a:buNone/>
            </a:pPr>
            <a:r>
              <a:rPr lang="en-US"/>
              <a:t>What happens if the district is out of compliance?</a:t>
            </a:r>
            <a:endParaRPr/>
          </a:p>
        </p:txBody>
      </p:sp>
      <p:sp>
        <p:nvSpPr>
          <p:cNvPr id="543" name="Google Shape;543;p9"/>
          <p:cNvSpPr txBox="1"/>
          <p:nvPr>
            <p:ph idx="4294967295" type="body"/>
          </p:nvPr>
        </p:nvSpPr>
        <p:spPr>
          <a:xfrm>
            <a:off x="3887397" y="584722"/>
            <a:ext cx="4629003" cy="4293903"/>
          </a:xfrm>
          <a:prstGeom prst="rect">
            <a:avLst/>
          </a:prstGeom>
          <a:noFill/>
          <a:ln>
            <a:noFill/>
          </a:ln>
        </p:spPr>
        <p:txBody>
          <a:bodyPr anchorCtr="0" anchor="t" bIns="34250" lIns="68550" spcFirstLastPara="1" rIns="68550" wrap="square" tIns="34250">
            <a:normAutofit lnSpcReduction="10000"/>
          </a:bodyPr>
          <a:lstStyle/>
          <a:p>
            <a:pPr indent="-342900" lvl="0" marL="457200" rtl="0" algn="l">
              <a:lnSpc>
                <a:spcPct val="90000"/>
              </a:lnSpc>
              <a:spcBef>
                <a:spcPts val="0"/>
              </a:spcBef>
              <a:spcAft>
                <a:spcPts val="0"/>
              </a:spcAft>
              <a:buSzPts val="1800"/>
              <a:buChar char="●"/>
            </a:pPr>
            <a:r>
              <a:rPr lang="en-US"/>
              <a:t>ODE reviews the district’s proposed corrective action plan and either approves or rejects it.</a:t>
            </a:r>
            <a:endParaRPr/>
          </a:p>
          <a:p>
            <a:pPr indent="-342900" lvl="0" marL="457200" rtl="0" algn="l">
              <a:lnSpc>
                <a:spcPct val="90000"/>
              </a:lnSpc>
              <a:spcBef>
                <a:spcPts val="1000"/>
              </a:spcBef>
              <a:spcAft>
                <a:spcPts val="0"/>
              </a:spcAft>
              <a:buSzPts val="1800"/>
              <a:buChar char="●"/>
            </a:pPr>
            <a:r>
              <a:rPr lang="en-US"/>
              <a:t>If the plan is not approved as submitted, ODE contacts the district and provides technical assistance and support.</a:t>
            </a:r>
            <a:endParaRPr/>
          </a:p>
          <a:p>
            <a:pPr indent="-342900" lvl="0" marL="457200" rtl="0" algn="l">
              <a:lnSpc>
                <a:spcPct val="90000"/>
              </a:lnSpc>
              <a:spcBef>
                <a:spcPts val="1000"/>
              </a:spcBef>
              <a:spcAft>
                <a:spcPts val="0"/>
              </a:spcAft>
              <a:buSzPts val="1800"/>
              <a:buChar char="●"/>
            </a:pPr>
            <a:r>
              <a:rPr lang="en-US"/>
              <a:t>Once the district has an approved plan in place, ODE specialists may continue to provide support, as needed.</a:t>
            </a:r>
            <a:endParaRPr/>
          </a:p>
          <a:p>
            <a:pPr indent="-342900" lvl="0" marL="457200" rtl="0" algn="l">
              <a:lnSpc>
                <a:spcPct val="90000"/>
              </a:lnSpc>
              <a:spcBef>
                <a:spcPts val="1000"/>
              </a:spcBef>
              <a:spcAft>
                <a:spcPts val="0"/>
              </a:spcAft>
              <a:buSzPts val="1800"/>
              <a:buChar char="●"/>
            </a:pPr>
            <a:r>
              <a:rPr lang="en-US"/>
              <a:t>The corrective action must be complete by the beginning of the next school year. </a:t>
            </a:r>
            <a:endParaRPr/>
          </a:p>
          <a:p>
            <a:pPr indent="-342900" lvl="0" marL="457200" rtl="0" algn="l">
              <a:lnSpc>
                <a:spcPct val="90000"/>
              </a:lnSpc>
              <a:spcBef>
                <a:spcPts val="1000"/>
              </a:spcBef>
              <a:spcAft>
                <a:spcPts val="0"/>
              </a:spcAft>
              <a:buSzPts val="1800"/>
              <a:buChar char="●"/>
            </a:pPr>
            <a:r>
              <a:rPr lang="en-US"/>
              <a:t>If a district fails to come back into compliance after an opportunity for corrective action, ODE may withhold a portion of the district’s State School Fund monies. </a:t>
            </a:r>
            <a:endParaRPr/>
          </a:p>
        </p:txBody>
      </p:sp>
      <p:pic>
        <p:nvPicPr>
          <p:cNvPr id="544" name="Google Shape;544;p9" title="Approved Stamp"/>
          <p:cNvPicPr preferRelativeResize="0"/>
          <p:nvPr/>
        </p:nvPicPr>
        <p:blipFill rotWithShape="1">
          <a:blip r:embed="rId3">
            <a:alphaModFix/>
          </a:blip>
          <a:srcRect b="0" l="0" r="0" t="0"/>
          <a:stretch/>
        </p:blipFill>
        <p:spPr>
          <a:xfrm>
            <a:off x="731520" y="2571750"/>
            <a:ext cx="2310057" cy="2266953"/>
          </a:xfrm>
          <a:prstGeom prst="rect">
            <a:avLst/>
          </a:prstGeom>
          <a:noFill/>
          <a:ln>
            <a:noFill/>
          </a:ln>
        </p:spPr>
      </p:pic>
      <p:sp>
        <p:nvSpPr>
          <p:cNvPr id="545" name="Google Shape;545;p9"/>
          <p:cNvSpPr txBox="1"/>
          <p:nvPr>
            <p:ph idx="12" type="sldNum"/>
          </p:nvPr>
        </p:nvSpPr>
        <p:spPr>
          <a:xfrm>
            <a:off x="6457950" y="4604845"/>
            <a:ext cx="2168399" cy="273899"/>
          </a:xfrm>
          <a:prstGeom prst="rect">
            <a:avLst/>
          </a:prstGeom>
          <a:noFill/>
          <a:ln>
            <a:noFill/>
          </a:ln>
        </p:spPr>
        <p:txBody>
          <a:bodyPr anchorCtr="0" anchor="ctr" bIns="34250" lIns="68550" spcFirstLastPara="1" rIns="68550" wrap="square" tIns="34250">
            <a:noAutofit/>
          </a:bodyPr>
          <a:lstStyle/>
          <a:p>
            <a:pPr indent="0" lvl="0" marL="0" rtl="0" algn="r">
              <a:lnSpc>
                <a:spcPct val="100000"/>
              </a:lnSpc>
              <a:spcBef>
                <a:spcPts val="0"/>
              </a:spcBef>
              <a:spcAft>
                <a:spcPts val="0"/>
              </a:spcAft>
              <a:buClr>
                <a:srgbClr val="595959"/>
              </a:buClr>
              <a:buSzPts val="900"/>
              <a:buFont typeface="Calibri"/>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ue_2021OD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PAYNE Susan * ODE</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730ea53-6f5e-4160-81a5-992a9105450a_Enabled">
    <vt:lpwstr>true</vt:lpwstr>
  </property>
  <property fmtid="{D5CDD505-2E9C-101B-9397-08002B2CF9AE}" pid="3" name="MSIP_Label_7730ea53-6f5e-4160-81a5-992a9105450a_SetDate">
    <vt:lpwstr>2024-07-15T17:24:14Z</vt:lpwstr>
  </property>
  <property fmtid="{D5CDD505-2E9C-101B-9397-08002B2CF9AE}" pid="4" name="MSIP_Label_7730ea53-6f5e-4160-81a5-992a9105450a_Method">
    <vt:lpwstr>Standard</vt:lpwstr>
  </property>
  <property fmtid="{D5CDD505-2E9C-101B-9397-08002B2CF9AE}" pid="5" name="MSIP_Label_7730ea53-6f5e-4160-81a5-992a9105450a_Name">
    <vt:lpwstr>Level 2 - Limited (Items)</vt:lpwstr>
  </property>
  <property fmtid="{D5CDD505-2E9C-101B-9397-08002B2CF9AE}" pid="6" name="MSIP_Label_7730ea53-6f5e-4160-81a5-992a9105450a_SiteId">
    <vt:lpwstr>b4f51418-b269-49a2-935a-fa54bf584fc8</vt:lpwstr>
  </property>
  <property fmtid="{D5CDD505-2E9C-101B-9397-08002B2CF9AE}" pid="7" name="MSIP_Label_7730ea53-6f5e-4160-81a5-992a9105450a_ActionId">
    <vt:lpwstr>ebb93d15-01ca-4a48-ac8a-830acca89f79</vt:lpwstr>
  </property>
  <property fmtid="{D5CDD505-2E9C-101B-9397-08002B2CF9AE}" pid="8" name="MSIP_Label_7730ea53-6f5e-4160-81a5-992a9105450a_ContentBits">
    <vt:lpwstr>0</vt:lpwstr>
  </property>
</Properties>
</file>