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85" r:id="rId3"/>
  </p:sldMasterIdLst>
  <p:notesMasterIdLst>
    <p:notesMasterId r:id="rId4"/>
  </p:notesMasterIdLst>
  <p:sldIdLst>
    <p:sldId id="256" r:id="rId5"/>
    <p:sldId id="257" r:id="rId6"/>
    <p:sldId id="258" r:id="rId7"/>
    <p:sldId id="259" r:id="rId8"/>
    <p:sldId id="260" r:id="rId9"/>
    <p:sldId id="261" r:id="rId10"/>
    <p:sldId id="262" r:id="rId1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3bd9c5178d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6" name="Google Shape;276;g23bd9c5178d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292ece01da8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292ece01da8_0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g292ece01da8_0_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300a6817c19_1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300a6817c19_1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There are seven distinct performance measures and processes used in the monitoring and evaluation process for implementation under this integrated guidance: </a:t>
            </a:r>
            <a:endParaRPr/>
          </a:p>
          <a:p>
            <a:pPr indent="0" lvl="0" marL="0" rtl="0" algn="l">
              <a:spcBef>
                <a:spcPts val="0"/>
              </a:spcBef>
              <a:spcAft>
                <a:spcPts val="0"/>
              </a:spcAft>
              <a:buNone/>
            </a:pPr>
            <a:r>
              <a:rPr lang="en-US"/>
              <a:t>1. Longitudinal Performance Growth Targets (LPGTs) </a:t>
            </a:r>
            <a:endParaRPr/>
          </a:p>
          <a:p>
            <a:pPr indent="0" lvl="0" marL="0" rtl="0" algn="l">
              <a:spcBef>
                <a:spcPts val="0"/>
              </a:spcBef>
              <a:spcAft>
                <a:spcPts val="0"/>
              </a:spcAft>
              <a:buNone/>
            </a:pPr>
            <a:r>
              <a:rPr lang="en-US"/>
              <a:t>2. High School Success Eligibility Requirements </a:t>
            </a:r>
            <a:endParaRPr/>
          </a:p>
          <a:p>
            <a:pPr indent="0" lvl="0" marL="0" rtl="0" algn="l">
              <a:spcBef>
                <a:spcPts val="0"/>
              </a:spcBef>
              <a:spcAft>
                <a:spcPts val="0"/>
              </a:spcAft>
              <a:buNone/>
            </a:pPr>
            <a:r>
              <a:rPr lang="en-US"/>
              <a:t>3. State CTE Perkins Performance Targets </a:t>
            </a:r>
            <a:endParaRPr/>
          </a:p>
          <a:p>
            <a:pPr indent="0" lvl="0" marL="0" rtl="0" algn="l">
              <a:spcBef>
                <a:spcPts val="0"/>
              </a:spcBef>
              <a:spcAft>
                <a:spcPts val="0"/>
              </a:spcAft>
              <a:buNone/>
            </a:pPr>
            <a:r>
              <a:rPr lang="en-US"/>
              <a:t>4. Progress Markers </a:t>
            </a:r>
            <a:endParaRPr/>
          </a:p>
          <a:p>
            <a:pPr indent="0" lvl="0" marL="0" rtl="0" algn="l">
              <a:spcBef>
                <a:spcPts val="0"/>
              </a:spcBef>
              <a:spcAft>
                <a:spcPts val="0"/>
              </a:spcAft>
              <a:buNone/>
            </a:pPr>
            <a:r>
              <a:rPr lang="en-US"/>
              <a:t>5. Local Optional Metrics </a:t>
            </a:r>
            <a:endParaRPr/>
          </a:p>
          <a:p>
            <a:pPr indent="0" lvl="0" marL="0" rtl="0" algn="l">
              <a:spcBef>
                <a:spcPts val="0"/>
              </a:spcBef>
              <a:spcAft>
                <a:spcPts val="0"/>
              </a:spcAft>
              <a:buNone/>
            </a:pPr>
            <a:r>
              <a:rPr lang="en-US"/>
              <a:t>6. Quarterly and Financial Reporting </a:t>
            </a:r>
            <a:endParaRPr/>
          </a:p>
          <a:p>
            <a:pPr indent="0" lvl="0" marL="0" rtl="0" algn="l">
              <a:spcBef>
                <a:spcPts val="0"/>
              </a:spcBef>
              <a:spcAft>
                <a:spcPts val="0"/>
              </a:spcAft>
              <a:buNone/>
            </a:pPr>
            <a:r>
              <a:rPr lang="en-US"/>
              <a:t>7. Annual Reporting 8. Auditing (SIA funds only) </a:t>
            </a:r>
            <a:endParaRPr/>
          </a:p>
          <a:p>
            <a:pPr indent="0" lvl="0" marL="0" rtl="0" algn="l">
              <a:spcBef>
                <a:spcPts val="0"/>
              </a:spcBef>
              <a:spcAft>
                <a:spcPts val="0"/>
              </a:spcAft>
              <a:buNone/>
            </a:pPr>
            <a:r>
              <a:rPr lang="en-US"/>
              <a:t>9. Performance Reviews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Here’s one way to visualize how these evaluation components fit together:</a:t>
            </a:r>
            <a:endParaRPr/>
          </a:p>
        </p:txBody>
      </p:sp>
      <p:sp>
        <p:nvSpPr>
          <p:cNvPr id="293" name="Google Shape;293;g300a6817c19_1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00a6817c19_1_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300a6817c19_1_1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[Only use this slide if you are receiving SIA Funds]</a:t>
            </a:r>
            <a:endParaRPr/>
          </a:p>
        </p:txBody>
      </p:sp>
      <p:sp>
        <p:nvSpPr>
          <p:cNvPr id="301" name="Google Shape;301;g300a6817c19_1_1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292ece01da8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292ece01da8_0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g292ece01da8_0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292ece01da8_0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292ece01da8_0_3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g292ece01da8_0_3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4a2840f51c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34a2840f51c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g34a2840f51c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9.jpg"/><Relationship Id="rId4"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2"/>
          <p:cNvSpPr txBox="1"/>
          <p:nvPr>
            <p:ph type="title"/>
          </p:nvPr>
        </p:nvSpPr>
        <p:spPr>
          <a:xfrm>
            <a:off x="717176" y="457200"/>
            <a:ext cx="10784542" cy="10264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2"/>
          <p:cNvSpPr txBox="1"/>
          <p:nvPr>
            <p:ph idx="1" type="body"/>
          </p:nvPr>
        </p:nvSpPr>
        <p:spPr>
          <a:xfrm>
            <a:off x="717176" y="1825625"/>
            <a:ext cx="10784542" cy="410901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2"/>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2"/>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2"/>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spTree>
      <p:nvGrpSpPr>
        <p:cNvPr id="90" name="Shape 90"/>
        <p:cNvGrpSpPr/>
        <p:nvPr/>
      </p:nvGrpSpPr>
      <p:grpSpPr>
        <a:xfrm>
          <a:off x="0" y="0"/>
          <a:ext cx="0" cy="0"/>
          <a:chOff x="0" y="0"/>
          <a:chExt cx="0" cy="0"/>
        </a:xfrm>
      </p:grpSpPr>
      <p:sp>
        <p:nvSpPr>
          <p:cNvPr id="91" name="Google Shape;91;p11"/>
          <p:cNvSpPr/>
          <p:nvPr/>
        </p:nvSpPr>
        <p:spPr>
          <a:xfrm>
            <a:off x="206188" y="215153"/>
            <a:ext cx="11775141" cy="6432176"/>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v</a:t>
            </a:r>
            <a:endParaRPr b="0" i="0" sz="1800" u="none" cap="none" strike="noStrike">
              <a:solidFill>
                <a:schemeClr val="lt1"/>
              </a:solidFill>
              <a:latin typeface="Calibri"/>
              <a:ea typeface="Calibri"/>
              <a:cs typeface="Calibri"/>
              <a:sym typeface="Calibri"/>
            </a:endParaRPr>
          </a:p>
        </p:txBody>
      </p:sp>
      <p:sp>
        <p:nvSpPr>
          <p:cNvPr id="92" name="Google Shape;92;p11"/>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11"/>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11"/>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5" name="Google Shape;95;p11"/>
          <p:cNvSpPr txBox="1"/>
          <p:nvPr>
            <p:ph idx="1" type="body"/>
          </p:nvPr>
        </p:nvSpPr>
        <p:spPr>
          <a:xfrm>
            <a:off x="717176" y="659958"/>
            <a:ext cx="10784542" cy="539893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Type" showMasterSp="0">
  <p:cSld name="Large Type">
    <p:bg>
      <p:bgPr>
        <a:solidFill>
          <a:schemeClr val="accent1"/>
        </a:solidFill>
      </p:bgPr>
    </p:bg>
    <p:spTree>
      <p:nvGrpSpPr>
        <p:cNvPr id="96" name="Shape 96"/>
        <p:cNvGrpSpPr/>
        <p:nvPr/>
      </p:nvGrpSpPr>
      <p:grpSpPr>
        <a:xfrm>
          <a:off x="0" y="0"/>
          <a:ext cx="0" cy="0"/>
          <a:chOff x="0" y="0"/>
          <a:chExt cx="0" cy="0"/>
        </a:xfrm>
      </p:grpSpPr>
      <p:sp>
        <p:nvSpPr>
          <p:cNvPr id="97" name="Google Shape;97;p12"/>
          <p:cNvSpPr/>
          <p:nvPr/>
        </p:nvSpPr>
        <p:spPr>
          <a:xfrm>
            <a:off x="206188" y="215153"/>
            <a:ext cx="11775141" cy="6432176"/>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Decorative line break" id="98" name="Google Shape;98;p12"/>
          <p:cNvPicPr preferRelativeResize="0"/>
          <p:nvPr/>
        </p:nvPicPr>
        <p:blipFill rotWithShape="1">
          <a:blip r:embed="rId2">
            <a:alphaModFix/>
          </a:blip>
          <a:srcRect b="0" l="0" r="0" t="0"/>
          <a:stretch/>
        </p:blipFill>
        <p:spPr>
          <a:xfrm>
            <a:off x="5452870" y="3848895"/>
            <a:ext cx="1286259" cy="24384"/>
          </a:xfrm>
          <a:prstGeom prst="rect">
            <a:avLst/>
          </a:prstGeom>
          <a:noFill/>
          <a:ln>
            <a:noFill/>
          </a:ln>
        </p:spPr>
      </p:pic>
      <p:sp>
        <p:nvSpPr>
          <p:cNvPr id="99" name="Google Shape;99;p12"/>
          <p:cNvSpPr txBox="1"/>
          <p:nvPr>
            <p:ph type="ctrTitle"/>
          </p:nvPr>
        </p:nvSpPr>
        <p:spPr>
          <a:xfrm>
            <a:off x="1524000" y="1499125"/>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accent1"/>
              </a:buClr>
              <a:buSzPts val="12000"/>
              <a:buFont typeface="Calibri"/>
              <a:buNone/>
              <a:defRPr sz="120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0" name="Google Shape;100;p12"/>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12"/>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12"/>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3" name="Google Shape;103;p12"/>
          <p:cNvSpPr txBox="1"/>
          <p:nvPr>
            <p:ph idx="1" type="subTitle"/>
          </p:nvPr>
        </p:nvSpPr>
        <p:spPr>
          <a:xfrm>
            <a:off x="1524000" y="4003184"/>
            <a:ext cx="9144000" cy="880607"/>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accent1"/>
              </a:buClr>
              <a:buSzPts val="2400"/>
              <a:buNone/>
              <a:defRPr sz="2400">
                <a:solidFill>
                  <a:schemeClr val="accen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2-Section Header" showMasterSp="0">
  <p:cSld name="Orange_2-Section Header">
    <p:bg>
      <p:bgPr>
        <a:solidFill>
          <a:schemeClr val="accent3"/>
        </a:solidFill>
      </p:bgPr>
    </p:bg>
    <p:spTree>
      <p:nvGrpSpPr>
        <p:cNvPr id="104" name="Shape 104"/>
        <p:cNvGrpSpPr/>
        <p:nvPr/>
      </p:nvGrpSpPr>
      <p:grpSpPr>
        <a:xfrm>
          <a:off x="0" y="0"/>
          <a:ext cx="0" cy="0"/>
          <a:chOff x="0" y="0"/>
          <a:chExt cx="0" cy="0"/>
        </a:xfrm>
      </p:grpSpPr>
      <p:sp>
        <p:nvSpPr>
          <p:cNvPr id="105" name="Google Shape;105;p13"/>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6" name="Google Shape;106;p13"/>
          <p:cNvSpPr/>
          <p:nvPr/>
        </p:nvSpPr>
        <p:spPr>
          <a:xfrm>
            <a:off x="206187" y="2488757"/>
            <a:ext cx="11775000" cy="1900500"/>
          </a:xfrm>
          <a:prstGeom prst="rect">
            <a:avLst/>
          </a:prstGeom>
          <a:solidFill>
            <a:srgbClr val="FCEDE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107" name="Google Shape;107;p13"/>
          <p:cNvSpPr txBox="1"/>
          <p:nvPr>
            <p:ph type="ctrTitle"/>
          </p:nvPr>
        </p:nvSpPr>
        <p:spPr>
          <a:xfrm>
            <a:off x="717177" y="2488757"/>
            <a:ext cx="10784400" cy="1900500"/>
          </a:xfrm>
          <a:prstGeom prst="rect">
            <a:avLst/>
          </a:prstGeom>
          <a:noFill/>
          <a:ln>
            <a:noFill/>
          </a:ln>
        </p:spPr>
        <p:txBody>
          <a:bodyPr anchorCtr="0" anchor="ctr" bIns="45700" lIns="91425" spcFirstLastPara="1" rIns="91425" wrap="square" tIns="45700">
            <a:noAutofit/>
          </a:bodyPr>
          <a:lstStyle>
            <a:lvl1pPr lvl="0" rtl="0" algn="ctr">
              <a:lnSpc>
                <a:spcPct val="90000"/>
              </a:lnSpc>
              <a:spcBef>
                <a:spcPts val="0"/>
              </a:spcBef>
              <a:spcAft>
                <a:spcPts val="0"/>
              </a:spcAft>
              <a:buClr>
                <a:schemeClr val="accent3"/>
              </a:buClr>
              <a:buSzPts val="6800"/>
              <a:buFont typeface="Calibri"/>
              <a:buNone/>
              <a:defRPr sz="6800">
                <a:solidFill>
                  <a:schemeClr val="accent3"/>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descr="Oregon Department of Education Logo" id="108" name="Google Shape;108;p13"/>
          <p:cNvPicPr preferRelativeResize="0"/>
          <p:nvPr/>
        </p:nvPicPr>
        <p:blipFill rotWithShape="1">
          <a:blip r:embed="rId2">
            <a:alphaModFix/>
          </a:blip>
          <a:srcRect b="0" l="0" r="0" t="0"/>
          <a:stretch/>
        </p:blipFill>
        <p:spPr>
          <a:xfrm>
            <a:off x="5033770" y="214049"/>
            <a:ext cx="2124459" cy="2167132"/>
          </a:xfrm>
          <a:prstGeom prst="rect">
            <a:avLst/>
          </a:prstGeom>
          <a:noFill/>
          <a:ln>
            <a:noFill/>
          </a:ln>
        </p:spPr>
      </p:pic>
      <p:sp>
        <p:nvSpPr>
          <p:cNvPr id="109" name="Google Shape;109;p13"/>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10" name="Google Shape;110;p13"/>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_3-Title Bar and Content" showMasterSp="0">
  <p:cSld name="Orange_3-Title Bar and Content">
    <p:bg>
      <p:bgPr>
        <a:solidFill>
          <a:schemeClr val="accent3"/>
        </a:solidFill>
      </p:bgPr>
    </p:bg>
    <p:spTree>
      <p:nvGrpSpPr>
        <p:cNvPr id="111" name="Shape 111"/>
        <p:cNvGrpSpPr/>
        <p:nvPr/>
      </p:nvGrpSpPr>
      <p:grpSpPr>
        <a:xfrm>
          <a:off x="0" y="0"/>
          <a:ext cx="0" cy="0"/>
          <a:chOff x="0" y="0"/>
          <a:chExt cx="0" cy="0"/>
        </a:xfrm>
      </p:grpSpPr>
      <p:sp>
        <p:nvSpPr>
          <p:cNvPr id="112" name="Google Shape;112;p14"/>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3" name="Google Shape;113;p14"/>
          <p:cNvSpPr/>
          <p:nvPr/>
        </p:nvSpPr>
        <p:spPr>
          <a:xfrm>
            <a:off x="206188" y="215153"/>
            <a:ext cx="11775000" cy="1397400"/>
          </a:xfrm>
          <a:prstGeom prst="rect">
            <a:avLst/>
          </a:prstGeom>
          <a:solidFill>
            <a:srgbClr val="FCEDE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4" name="Google Shape;114;p14"/>
          <p:cNvSpPr txBox="1"/>
          <p:nvPr>
            <p:ph idx="1" type="body"/>
          </p:nvPr>
        </p:nvSpPr>
        <p:spPr>
          <a:xfrm>
            <a:off x="717176" y="1825625"/>
            <a:ext cx="10784400" cy="4109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15" name="Google Shape;115;p14"/>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3"/>
              </a:buClr>
              <a:buSzPts val="4400"/>
              <a:buFont typeface="Calibri"/>
              <a:buNone/>
              <a:defRPr>
                <a:solidFill>
                  <a:schemeClr val="accent3"/>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6" name="Google Shape;116;p14"/>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17" name="Google Shape;117;p14"/>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2-Section Header" showMasterSp="0">
  <p:cSld name="Red_2-Section Header">
    <p:bg>
      <p:bgPr>
        <a:solidFill>
          <a:schemeClr val="accent2"/>
        </a:solidFill>
      </p:bgPr>
    </p:bg>
    <p:spTree>
      <p:nvGrpSpPr>
        <p:cNvPr id="118" name="Shape 118"/>
        <p:cNvGrpSpPr/>
        <p:nvPr/>
      </p:nvGrpSpPr>
      <p:grpSpPr>
        <a:xfrm>
          <a:off x="0" y="0"/>
          <a:ext cx="0" cy="0"/>
          <a:chOff x="0" y="0"/>
          <a:chExt cx="0" cy="0"/>
        </a:xfrm>
      </p:grpSpPr>
      <p:sp>
        <p:nvSpPr>
          <p:cNvPr id="119" name="Google Shape;119;p15"/>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15"/>
          <p:cNvSpPr/>
          <p:nvPr/>
        </p:nvSpPr>
        <p:spPr>
          <a:xfrm>
            <a:off x="206187" y="2488757"/>
            <a:ext cx="11775000" cy="1900500"/>
          </a:xfrm>
          <a:prstGeom prst="rect">
            <a:avLst/>
          </a:prstGeom>
          <a:solidFill>
            <a:srgbClr val="FCF4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121" name="Google Shape;121;p15"/>
          <p:cNvSpPr txBox="1"/>
          <p:nvPr>
            <p:ph type="ctrTitle"/>
          </p:nvPr>
        </p:nvSpPr>
        <p:spPr>
          <a:xfrm>
            <a:off x="717177" y="2488757"/>
            <a:ext cx="10784400" cy="1900500"/>
          </a:xfrm>
          <a:prstGeom prst="rect">
            <a:avLst/>
          </a:prstGeom>
          <a:noFill/>
          <a:ln>
            <a:noFill/>
          </a:ln>
        </p:spPr>
        <p:txBody>
          <a:bodyPr anchorCtr="0" anchor="ctr" bIns="45700" lIns="91425" spcFirstLastPara="1" rIns="91425" wrap="square" tIns="45700">
            <a:noAutofit/>
          </a:bodyPr>
          <a:lstStyle>
            <a:lvl1pPr lvl="0" rtl="0" algn="ctr">
              <a:lnSpc>
                <a:spcPct val="90000"/>
              </a:lnSpc>
              <a:spcBef>
                <a:spcPts val="0"/>
              </a:spcBef>
              <a:spcAft>
                <a:spcPts val="0"/>
              </a:spcAft>
              <a:buClr>
                <a:schemeClr val="accent2"/>
              </a:buClr>
              <a:buSzPts val="6800"/>
              <a:buFont typeface="Calibri"/>
              <a:buNone/>
              <a:defRPr sz="6800">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descr="Oregon Department of Education Logo" id="122" name="Google Shape;122;p15"/>
          <p:cNvPicPr preferRelativeResize="0"/>
          <p:nvPr/>
        </p:nvPicPr>
        <p:blipFill rotWithShape="1">
          <a:blip r:embed="rId2">
            <a:alphaModFix/>
          </a:blip>
          <a:srcRect b="0" l="0" r="0" t="0"/>
          <a:stretch/>
        </p:blipFill>
        <p:spPr>
          <a:xfrm>
            <a:off x="5033770" y="214049"/>
            <a:ext cx="2124459" cy="2167132"/>
          </a:xfrm>
          <a:prstGeom prst="rect">
            <a:avLst/>
          </a:prstGeom>
          <a:noFill/>
          <a:ln>
            <a:noFill/>
          </a:ln>
        </p:spPr>
      </p:pic>
      <p:sp>
        <p:nvSpPr>
          <p:cNvPr id="123" name="Google Shape;123;p15"/>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24" name="Google Shape;124;p15"/>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3-Title Bar and Content" showMasterSp="0">
  <p:cSld name="Red_3-Title Bar and Content">
    <p:bg>
      <p:bgPr>
        <a:solidFill>
          <a:schemeClr val="accent2"/>
        </a:solidFill>
      </p:bgPr>
    </p:bg>
    <p:spTree>
      <p:nvGrpSpPr>
        <p:cNvPr id="125" name="Shape 125"/>
        <p:cNvGrpSpPr/>
        <p:nvPr/>
      </p:nvGrpSpPr>
      <p:grpSpPr>
        <a:xfrm>
          <a:off x="0" y="0"/>
          <a:ext cx="0" cy="0"/>
          <a:chOff x="0" y="0"/>
          <a:chExt cx="0" cy="0"/>
        </a:xfrm>
      </p:grpSpPr>
      <p:sp>
        <p:nvSpPr>
          <p:cNvPr id="126" name="Google Shape;126;p16"/>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 name="Google Shape;127;p16"/>
          <p:cNvSpPr/>
          <p:nvPr/>
        </p:nvSpPr>
        <p:spPr>
          <a:xfrm>
            <a:off x="206188" y="215153"/>
            <a:ext cx="11775000" cy="1397400"/>
          </a:xfrm>
          <a:prstGeom prst="rect">
            <a:avLst/>
          </a:prstGeom>
          <a:solidFill>
            <a:srgbClr val="FCF4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8" name="Google Shape;128;p16"/>
          <p:cNvSpPr txBox="1"/>
          <p:nvPr>
            <p:ph idx="1" type="body"/>
          </p:nvPr>
        </p:nvSpPr>
        <p:spPr>
          <a:xfrm>
            <a:off x="717176" y="1825625"/>
            <a:ext cx="10784400" cy="4109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29" name="Google Shape;129;p16"/>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2"/>
              </a:buClr>
              <a:buSzPts val="4400"/>
              <a:buFont typeface="Calibri"/>
              <a:buNone/>
              <a:defRPr>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0" name="Google Shape;130;p16"/>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31" name="Google Shape;131;p16"/>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5-Title and Content">
  <p:cSld name="Red_5-Title and Content">
    <p:bg>
      <p:bgPr>
        <a:solidFill>
          <a:schemeClr val="accent2"/>
        </a:solidFill>
      </p:bgPr>
    </p:bg>
    <p:spTree>
      <p:nvGrpSpPr>
        <p:cNvPr id="132" name="Shape 132"/>
        <p:cNvGrpSpPr/>
        <p:nvPr/>
      </p:nvGrpSpPr>
      <p:grpSpPr>
        <a:xfrm>
          <a:off x="0" y="0"/>
          <a:ext cx="0" cy="0"/>
          <a:chOff x="0" y="0"/>
          <a:chExt cx="0" cy="0"/>
        </a:xfrm>
      </p:grpSpPr>
      <p:sp>
        <p:nvSpPr>
          <p:cNvPr id="133" name="Google Shape;133;p17"/>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2"/>
              </a:buClr>
              <a:buSzPts val="4400"/>
              <a:buFont typeface="Calibri"/>
              <a:buNone/>
              <a:defRPr>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4" name="Google Shape;134;p17"/>
          <p:cNvSpPr txBox="1"/>
          <p:nvPr>
            <p:ph idx="1" type="body"/>
          </p:nvPr>
        </p:nvSpPr>
        <p:spPr>
          <a:xfrm>
            <a:off x="717176" y="1825625"/>
            <a:ext cx="10784400" cy="4109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35" name="Google Shape;135;p17"/>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36" name="Google Shape;136;p17"/>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2-Section Header" showMasterSp="0">
  <p:cSld name="Green_2-Section Header">
    <p:bg>
      <p:bgPr>
        <a:solidFill>
          <a:schemeClr val="accent5"/>
        </a:solidFill>
      </p:bgPr>
    </p:bg>
    <p:spTree>
      <p:nvGrpSpPr>
        <p:cNvPr id="137" name="Shape 137"/>
        <p:cNvGrpSpPr/>
        <p:nvPr/>
      </p:nvGrpSpPr>
      <p:grpSpPr>
        <a:xfrm>
          <a:off x="0" y="0"/>
          <a:ext cx="0" cy="0"/>
          <a:chOff x="0" y="0"/>
          <a:chExt cx="0" cy="0"/>
        </a:xfrm>
      </p:grpSpPr>
      <p:sp>
        <p:nvSpPr>
          <p:cNvPr id="138" name="Google Shape;138;p18"/>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9" name="Google Shape;139;p18"/>
          <p:cNvSpPr/>
          <p:nvPr/>
        </p:nvSpPr>
        <p:spPr>
          <a:xfrm>
            <a:off x="206187" y="2488757"/>
            <a:ext cx="11775000" cy="1900500"/>
          </a:xfrm>
          <a:prstGeom prst="rect">
            <a:avLst/>
          </a:prstGeom>
          <a:solidFill>
            <a:srgbClr val="F0F4E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140" name="Google Shape;140;p18"/>
          <p:cNvSpPr txBox="1"/>
          <p:nvPr>
            <p:ph type="ctrTitle"/>
          </p:nvPr>
        </p:nvSpPr>
        <p:spPr>
          <a:xfrm>
            <a:off x="717177" y="2488757"/>
            <a:ext cx="10784400" cy="1900500"/>
          </a:xfrm>
          <a:prstGeom prst="rect">
            <a:avLst/>
          </a:prstGeom>
          <a:noFill/>
          <a:ln>
            <a:noFill/>
          </a:ln>
        </p:spPr>
        <p:txBody>
          <a:bodyPr anchorCtr="0" anchor="ctr" bIns="45700" lIns="91425" spcFirstLastPara="1" rIns="91425" wrap="square" tIns="45700">
            <a:noAutofit/>
          </a:bodyPr>
          <a:lstStyle>
            <a:lvl1pPr lvl="0" rtl="0" algn="ctr">
              <a:lnSpc>
                <a:spcPct val="90000"/>
              </a:lnSpc>
              <a:spcBef>
                <a:spcPts val="0"/>
              </a:spcBef>
              <a:spcAft>
                <a:spcPts val="0"/>
              </a:spcAft>
              <a:buClr>
                <a:schemeClr val="accent5"/>
              </a:buClr>
              <a:buSzPts val="6800"/>
              <a:buFont typeface="Calibri"/>
              <a:buNone/>
              <a:defRPr sz="6800">
                <a:solidFill>
                  <a:schemeClr val="accent5"/>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descr="Oregon Department of Education Logo" id="141" name="Google Shape;141;p18"/>
          <p:cNvPicPr preferRelativeResize="0"/>
          <p:nvPr/>
        </p:nvPicPr>
        <p:blipFill rotWithShape="1">
          <a:blip r:embed="rId2">
            <a:alphaModFix/>
          </a:blip>
          <a:srcRect b="0" l="0" r="0" t="0"/>
          <a:stretch/>
        </p:blipFill>
        <p:spPr>
          <a:xfrm>
            <a:off x="5033770" y="214049"/>
            <a:ext cx="2124459" cy="2167132"/>
          </a:xfrm>
          <a:prstGeom prst="rect">
            <a:avLst/>
          </a:prstGeom>
          <a:noFill/>
          <a:ln>
            <a:noFill/>
          </a:ln>
        </p:spPr>
      </p:pic>
      <p:sp>
        <p:nvSpPr>
          <p:cNvPr id="142" name="Google Shape;142;p18"/>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43" name="Google Shape;143;p18"/>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3-Title Bar and Content" showMasterSp="0">
  <p:cSld name="Green_3-Title Bar and Content">
    <p:bg>
      <p:bgPr>
        <a:solidFill>
          <a:schemeClr val="accent5"/>
        </a:solidFill>
      </p:bgPr>
    </p:bg>
    <p:spTree>
      <p:nvGrpSpPr>
        <p:cNvPr id="144" name="Shape 144"/>
        <p:cNvGrpSpPr/>
        <p:nvPr/>
      </p:nvGrpSpPr>
      <p:grpSpPr>
        <a:xfrm>
          <a:off x="0" y="0"/>
          <a:ext cx="0" cy="0"/>
          <a:chOff x="0" y="0"/>
          <a:chExt cx="0" cy="0"/>
        </a:xfrm>
      </p:grpSpPr>
      <p:sp>
        <p:nvSpPr>
          <p:cNvPr id="145" name="Google Shape;145;p19"/>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6" name="Google Shape;146;p19"/>
          <p:cNvSpPr/>
          <p:nvPr/>
        </p:nvSpPr>
        <p:spPr>
          <a:xfrm>
            <a:off x="206188" y="215153"/>
            <a:ext cx="11775000" cy="1397400"/>
          </a:xfrm>
          <a:prstGeom prst="rect">
            <a:avLst/>
          </a:prstGeom>
          <a:solidFill>
            <a:srgbClr val="F0F4E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7" name="Google Shape;147;p19"/>
          <p:cNvSpPr txBox="1"/>
          <p:nvPr>
            <p:ph idx="1" type="body"/>
          </p:nvPr>
        </p:nvSpPr>
        <p:spPr>
          <a:xfrm>
            <a:off x="717176" y="1825625"/>
            <a:ext cx="10784400" cy="4109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48" name="Google Shape;148;p19"/>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5"/>
              </a:buClr>
              <a:buSzPts val="4400"/>
              <a:buFont typeface="Calibri"/>
              <a:buNone/>
              <a:defRPr>
                <a:solidFill>
                  <a:schemeClr val="accent5"/>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9" name="Google Shape;149;p19"/>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50" name="Google Shape;150;p19"/>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5-Title and Content">
  <p:cSld name="Green_5-Title and Content">
    <p:bg>
      <p:bgPr>
        <a:solidFill>
          <a:schemeClr val="accent5"/>
        </a:solidFill>
      </p:bgPr>
    </p:bg>
    <p:spTree>
      <p:nvGrpSpPr>
        <p:cNvPr id="151" name="Shape 151"/>
        <p:cNvGrpSpPr/>
        <p:nvPr/>
      </p:nvGrpSpPr>
      <p:grpSpPr>
        <a:xfrm>
          <a:off x="0" y="0"/>
          <a:ext cx="0" cy="0"/>
          <a:chOff x="0" y="0"/>
          <a:chExt cx="0" cy="0"/>
        </a:xfrm>
      </p:grpSpPr>
      <p:sp>
        <p:nvSpPr>
          <p:cNvPr id="152" name="Google Shape;152;p20"/>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5"/>
              </a:buClr>
              <a:buSzPts val="4400"/>
              <a:buFont typeface="Calibri"/>
              <a:buNone/>
              <a:defRPr>
                <a:solidFill>
                  <a:schemeClr val="accent5"/>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3" name="Google Shape;153;p20"/>
          <p:cNvSpPr txBox="1"/>
          <p:nvPr>
            <p:ph idx="1" type="body"/>
          </p:nvPr>
        </p:nvSpPr>
        <p:spPr>
          <a:xfrm>
            <a:off x="717176" y="1825625"/>
            <a:ext cx="10784400" cy="4109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54" name="Google Shape;154;p20"/>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55" name="Google Shape;155;p20"/>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llow Us" showMasterSp="0">
  <p:cSld name="Follow Us">
    <p:bg>
      <p:bgPr>
        <a:solidFill>
          <a:schemeClr val="accent1"/>
        </a:solidFill>
      </p:bgPr>
    </p:bg>
    <p:spTree>
      <p:nvGrpSpPr>
        <p:cNvPr id="23" name="Shape 23"/>
        <p:cNvGrpSpPr/>
        <p:nvPr/>
      </p:nvGrpSpPr>
      <p:grpSpPr>
        <a:xfrm>
          <a:off x="0" y="0"/>
          <a:ext cx="0" cy="0"/>
          <a:chOff x="0" y="0"/>
          <a:chExt cx="0" cy="0"/>
        </a:xfrm>
      </p:grpSpPr>
      <p:sp>
        <p:nvSpPr>
          <p:cNvPr id="24" name="Google Shape;24;p3"/>
          <p:cNvSpPr/>
          <p:nvPr/>
        </p:nvSpPr>
        <p:spPr>
          <a:xfrm>
            <a:off x="206188" y="215153"/>
            <a:ext cx="11775141" cy="6432176"/>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Decorative line break" id="25" name="Google Shape;25;p3"/>
          <p:cNvPicPr preferRelativeResize="0"/>
          <p:nvPr/>
        </p:nvPicPr>
        <p:blipFill rotWithShape="1">
          <a:blip r:embed="rId2">
            <a:alphaModFix/>
          </a:blip>
          <a:srcRect b="0" l="0" r="0" t="0"/>
          <a:stretch/>
        </p:blipFill>
        <p:spPr>
          <a:xfrm>
            <a:off x="5452870" y="3848895"/>
            <a:ext cx="1286259" cy="24384"/>
          </a:xfrm>
          <a:prstGeom prst="rect">
            <a:avLst/>
          </a:prstGeom>
          <a:noFill/>
          <a:ln>
            <a:noFill/>
          </a:ln>
        </p:spPr>
      </p:pic>
      <p:sp>
        <p:nvSpPr>
          <p:cNvPr id="26" name="Google Shape;26;p3"/>
          <p:cNvSpPr txBox="1"/>
          <p:nvPr>
            <p:ph type="ctrTitle"/>
          </p:nvPr>
        </p:nvSpPr>
        <p:spPr>
          <a:xfrm>
            <a:off x="1524000" y="1499125"/>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accent1"/>
              </a:buClr>
              <a:buSzPts val="12000"/>
              <a:buFont typeface="Calibri"/>
              <a:buNone/>
              <a:defRPr sz="120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3"/>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3"/>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Twitter icon" id="30" name="Google Shape;30;p3"/>
          <p:cNvPicPr preferRelativeResize="0"/>
          <p:nvPr/>
        </p:nvPicPr>
        <p:blipFill rotWithShape="1">
          <a:blip r:embed="rId3">
            <a:alphaModFix/>
          </a:blip>
          <a:srcRect b="0" l="0" r="0" t="0"/>
          <a:stretch/>
        </p:blipFill>
        <p:spPr>
          <a:xfrm>
            <a:off x="2718290" y="4043402"/>
            <a:ext cx="500040" cy="500040"/>
          </a:xfrm>
          <a:prstGeom prst="rect">
            <a:avLst/>
          </a:prstGeom>
          <a:noFill/>
          <a:ln>
            <a:noFill/>
          </a:ln>
        </p:spPr>
      </p:pic>
      <p:pic>
        <p:nvPicPr>
          <p:cNvPr descr="Facebook icon" id="31" name="Google Shape;31;p3"/>
          <p:cNvPicPr preferRelativeResize="0"/>
          <p:nvPr/>
        </p:nvPicPr>
        <p:blipFill rotWithShape="1">
          <a:blip r:embed="rId4">
            <a:alphaModFix/>
          </a:blip>
          <a:srcRect b="0" l="0" r="0" t="0"/>
          <a:stretch/>
        </p:blipFill>
        <p:spPr>
          <a:xfrm>
            <a:off x="9024960" y="4043402"/>
            <a:ext cx="500040" cy="500040"/>
          </a:xfrm>
          <a:prstGeom prst="rect">
            <a:avLst/>
          </a:prstGeom>
          <a:noFill/>
          <a:ln>
            <a:noFill/>
          </a:ln>
        </p:spPr>
      </p:pic>
      <p:sp>
        <p:nvSpPr>
          <p:cNvPr id="32" name="Google Shape;32;p3"/>
          <p:cNvSpPr txBox="1"/>
          <p:nvPr/>
        </p:nvSpPr>
        <p:spPr>
          <a:xfrm>
            <a:off x="2718290" y="4043402"/>
            <a:ext cx="6806709"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1"/>
              </a:buClr>
              <a:buSzPts val="2400"/>
              <a:buFont typeface="Calibri"/>
              <a:buNone/>
            </a:pPr>
            <a:r>
              <a:rPr b="0" i="0" lang="en-US" sz="2400" u="none" cap="none" strike="noStrike">
                <a:solidFill>
                  <a:schemeClr val="accent1"/>
                </a:solidFill>
                <a:latin typeface="Calibri"/>
                <a:ea typeface="Calibri"/>
                <a:cs typeface="Calibri"/>
                <a:sym typeface="Calibri"/>
              </a:rPr>
              <a:t>twitter.com/ORDeptEd | fb.com/ORDeptEd</a:t>
            </a:r>
            <a:endParaRPr b="0" i="0" sz="2400" u="none" cap="none" strike="noStrike">
              <a:solidFill>
                <a:schemeClr val="accent1"/>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2-Section Header" showMasterSp="0">
  <p:cSld name="Gold_2-Section Header">
    <p:bg>
      <p:bgPr>
        <a:solidFill>
          <a:schemeClr val="accent4"/>
        </a:solidFill>
      </p:bgPr>
    </p:bg>
    <p:spTree>
      <p:nvGrpSpPr>
        <p:cNvPr id="156" name="Shape 156"/>
        <p:cNvGrpSpPr/>
        <p:nvPr/>
      </p:nvGrpSpPr>
      <p:grpSpPr>
        <a:xfrm>
          <a:off x="0" y="0"/>
          <a:ext cx="0" cy="0"/>
          <a:chOff x="0" y="0"/>
          <a:chExt cx="0" cy="0"/>
        </a:xfrm>
      </p:grpSpPr>
      <p:sp>
        <p:nvSpPr>
          <p:cNvPr id="157" name="Google Shape;157;p21"/>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8" name="Google Shape;158;p21"/>
          <p:cNvSpPr/>
          <p:nvPr/>
        </p:nvSpPr>
        <p:spPr>
          <a:xfrm>
            <a:off x="206187" y="2488757"/>
            <a:ext cx="11775000" cy="1900500"/>
          </a:xfrm>
          <a:prstGeom prst="rect">
            <a:avLst/>
          </a:prstGeom>
          <a:solidFill>
            <a:srgbClr val="FAF5E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159" name="Google Shape;159;p21"/>
          <p:cNvSpPr txBox="1"/>
          <p:nvPr>
            <p:ph type="ctrTitle"/>
          </p:nvPr>
        </p:nvSpPr>
        <p:spPr>
          <a:xfrm>
            <a:off x="717177" y="2488757"/>
            <a:ext cx="10784400" cy="1900500"/>
          </a:xfrm>
          <a:prstGeom prst="rect">
            <a:avLst/>
          </a:prstGeom>
          <a:noFill/>
          <a:ln>
            <a:noFill/>
          </a:ln>
        </p:spPr>
        <p:txBody>
          <a:bodyPr anchorCtr="0" anchor="ctr" bIns="45700" lIns="91425" spcFirstLastPara="1" rIns="91425" wrap="square" tIns="45700">
            <a:noAutofit/>
          </a:bodyPr>
          <a:lstStyle>
            <a:lvl1pPr lvl="0" rtl="0" algn="ctr">
              <a:lnSpc>
                <a:spcPct val="90000"/>
              </a:lnSpc>
              <a:spcBef>
                <a:spcPts val="0"/>
              </a:spcBef>
              <a:spcAft>
                <a:spcPts val="0"/>
              </a:spcAft>
              <a:buClr>
                <a:schemeClr val="accent4"/>
              </a:buClr>
              <a:buSzPts val="6800"/>
              <a:buFont typeface="Calibri"/>
              <a:buNone/>
              <a:defRPr sz="6800">
                <a:solidFill>
                  <a:schemeClr val="accent4"/>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0" name="Google Shape;160;p21"/>
          <p:cNvSpPr txBox="1"/>
          <p:nvPr>
            <p:ph idx="10" type="dt"/>
          </p:nvPr>
        </p:nvSpPr>
        <p:spPr>
          <a:xfrm>
            <a:off x="3854824" y="6139793"/>
            <a:ext cx="45093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61" name="Google Shape;161;p21"/>
          <p:cNvSpPr txBox="1"/>
          <p:nvPr>
            <p:ph idx="11" type="ftr"/>
          </p:nvPr>
        </p:nvSpPr>
        <p:spPr>
          <a:xfrm>
            <a:off x="717176" y="6139793"/>
            <a:ext cx="28641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62" name="Google Shape;162;p21"/>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Oregon Department of Education Logo" id="163" name="Google Shape;163;p21"/>
          <p:cNvPicPr preferRelativeResize="0"/>
          <p:nvPr/>
        </p:nvPicPr>
        <p:blipFill rotWithShape="1">
          <a:blip r:embed="rId2">
            <a:alphaModFix/>
          </a:blip>
          <a:srcRect b="0" l="0" r="0" t="0"/>
          <a:stretch/>
        </p:blipFill>
        <p:spPr>
          <a:xfrm>
            <a:off x="5033770" y="214049"/>
            <a:ext cx="2124459" cy="2167132"/>
          </a:xfrm>
          <a:prstGeom prst="rect">
            <a:avLst/>
          </a:prstGeom>
          <a:noFill/>
          <a:ln>
            <a:noFill/>
          </a:ln>
        </p:spPr>
      </p:pic>
      <p:sp>
        <p:nvSpPr>
          <p:cNvPr id="164" name="Google Shape;164;p21"/>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5-Title and Content">
  <p:cSld name="Gold_5-Title and Content">
    <p:bg>
      <p:bgPr>
        <a:solidFill>
          <a:schemeClr val="accent4"/>
        </a:solidFill>
      </p:bgPr>
    </p:bg>
    <p:spTree>
      <p:nvGrpSpPr>
        <p:cNvPr id="165" name="Shape 165"/>
        <p:cNvGrpSpPr/>
        <p:nvPr/>
      </p:nvGrpSpPr>
      <p:grpSpPr>
        <a:xfrm>
          <a:off x="0" y="0"/>
          <a:ext cx="0" cy="0"/>
          <a:chOff x="0" y="0"/>
          <a:chExt cx="0" cy="0"/>
        </a:xfrm>
      </p:grpSpPr>
      <p:sp>
        <p:nvSpPr>
          <p:cNvPr id="166" name="Google Shape;166;p22"/>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4"/>
              </a:buClr>
              <a:buSzPts val="4400"/>
              <a:buFont typeface="Calibri"/>
              <a:buNone/>
              <a:defRPr>
                <a:solidFill>
                  <a:schemeClr val="accent4"/>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7" name="Google Shape;167;p22"/>
          <p:cNvSpPr txBox="1"/>
          <p:nvPr>
            <p:ph idx="1" type="body"/>
          </p:nvPr>
        </p:nvSpPr>
        <p:spPr>
          <a:xfrm>
            <a:off x="717176" y="1825625"/>
            <a:ext cx="10784400" cy="4109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68" name="Google Shape;168;p22"/>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69" name="Google Shape;169;p22"/>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3-Title Bar and Content" showMasterSp="0">
  <p:cSld name="Gold_3-Title Bar and Content">
    <p:bg>
      <p:bgPr>
        <a:solidFill>
          <a:schemeClr val="accent4"/>
        </a:solidFill>
      </p:bgPr>
    </p:bg>
    <p:spTree>
      <p:nvGrpSpPr>
        <p:cNvPr id="170" name="Shape 170"/>
        <p:cNvGrpSpPr/>
        <p:nvPr/>
      </p:nvGrpSpPr>
      <p:grpSpPr>
        <a:xfrm>
          <a:off x="0" y="0"/>
          <a:ext cx="0" cy="0"/>
          <a:chOff x="0" y="0"/>
          <a:chExt cx="0" cy="0"/>
        </a:xfrm>
      </p:grpSpPr>
      <p:sp>
        <p:nvSpPr>
          <p:cNvPr id="171" name="Google Shape;171;p23"/>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2" name="Google Shape;172;p23"/>
          <p:cNvSpPr/>
          <p:nvPr/>
        </p:nvSpPr>
        <p:spPr>
          <a:xfrm>
            <a:off x="206188" y="215153"/>
            <a:ext cx="11775000" cy="1397400"/>
          </a:xfrm>
          <a:prstGeom prst="rect">
            <a:avLst/>
          </a:prstGeom>
          <a:solidFill>
            <a:srgbClr val="FAF5E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3" name="Google Shape;173;p23"/>
          <p:cNvSpPr txBox="1"/>
          <p:nvPr>
            <p:ph idx="1" type="body"/>
          </p:nvPr>
        </p:nvSpPr>
        <p:spPr>
          <a:xfrm>
            <a:off x="717176" y="1825625"/>
            <a:ext cx="10784400" cy="4109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74" name="Google Shape;174;p23"/>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4"/>
              </a:buClr>
              <a:buSzPts val="4400"/>
              <a:buFont typeface="Calibri"/>
              <a:buNone/>
              <a:defRPr>
                <a:solidFill>
                  <a:schemeClr val="accent4"/>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75" name="Google Shape;175;p23"/>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76" name="Google Shape;176;p23"/>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10-Large Type" showMasterSp="0">
  <p:cSld name="Blue_10-Large Type">
    <p:bg>
      <p:bgPr>
        <a:solidFill>
          <a:schemeClr val="accent1"/>
        </a:solidFill>
      </p:bgPr>
    </p:bg>
    <p:spTree>
      <p:nvGrpSpPr>
        <p:cNvPr id="177" name="Shape 177"/>
        <p:cNvGrpSpPr/>
        <p:nvPr/>
      </p:nvGrpSpPr>
      <p:grpSpPr>
        <a:xfrm>
          <a:off x="0" y="0"/>
          <a:ext cx="0" cy="0"/>
          <a:chOff x="0" y="0"/>
          <a:chExt cx="0" cy="0"/>
        </a:xfrm>
      </p:grpSpPr>
      <p:sp>
        <p:nvSpPr>
          <p:cNvPr id="178" name="Google Shape;178;p24"/>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Decorative line break" id="179" name="Google Shape;179;p24"/>
          <p:cNvPicPr preferRelativeResize="0"/>
          <p:nvPr/>
        </p:nvPicPr>
        <p:blipFill rotWithShape="1">
          <a:blip r:embed="rId2">
            <a:alphaModFix/>
          </a:blip>
          <a:srcRect b="0" l="0" r="0" t="0"/>
          <a:stretch/>
        </p:blipFill>
        <p:spPr>
          <a:xfrm>
            <a:off x="5452870" y="3848895"/>
            <a:ext cx="1286259" cy="24384"/>
          </a:xfrm>
          <a:prstGeom prst="rect">
            <a:avLst/>
          </a:prstGeom>
          <a:noFill/>
          <a:ln>
            <a:noFill/>
          </a:ln>
        </p:spPr>
      </p:pic>
      <p:sp>
        <p:nvSpPr>
          <p:cNvPr id="180" name="Google Shape;180;p24"/>
          <p:cNvSpPr txBox="1"/>
          <p:nvPr>
            <p:ph type="ctrTitle"/>
          </p:nvPr>
        </p:nvSpPr>
        <p:spPr>
          <a:xfrm>
            <a:off x="1524000" y="1499125"/>
            <a:ext cx="9144000" cy="2387700"/>
          </a:xfrm>
          <a:prstGeom prst="rect">
            <a:avLst/>
          </a:prstGeom>
          <a:noFill/>
          <a:ln>
            <a:noFill/>
          </a:ln>
        </p:spPr>
        <p:txBody>
          <a:bodyPr anchorCtr="0" anchor="b" bIns="45700" lIns="91425" spcFirstLastPara="1" rIns="91425" wrap="square" tIns="45700">
            <a:noAutofit/>
          </a:bodyPr>
          <a:lstStyle>
            <a:lvl1pPr lvl="0" rtl="0" algn="ctr">
              <a:lnSpc>
                <a:spcPct val="90000"/>
              </a:lnSpc>
              <a:spcBef>
                <a:spcPts val="0"/>
              </a:spcBef>
              <a:spcAft>
                <a:spcPts val="0"/>
              </a:spcAft>
              <a:buClr>
                <a:schemeClr val="accent1"/>
              </a:buClr>
              <a:buSzPts val="12000"/>
              <a:buFont typeface="Calibri"/>
              <a:buNone/>
              <a:defRPr sz="12000">
                <a:solidFill>
                  <a:schemeClr val="accen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81" name="Google Shape;181;p24"/>
          <p:cNvSpPr txBox="1"/>
          <p:nvPr>
            <p:ph idx="1" type="subTitle"/>
          </p:nvPr>
        </p:nvSpPr>
        <p:spPr>
          <a:xfrm>
            <a:off x="1524000" y="4003184"/>
            <a:ext cx="9144000" cy="880500"/>
          </a:xfrm>
          <a:prstGeom prst="rect">
            <a:avLst/>
          </a:prstGeom>
          <a:noFill/>
          <a:ln>
            <a:noFill/>
          </a:ln>
        </p:spPr>
        <p:txBody>
          <a:bodyPr anchorCtr="0" anchor="t" bIns="45700" lIns="91425" spcFirstLastPara="1" rIns="91425" wrap="square" tIns="45700">
            <a:normAutofit/>
          </a:bodyPr>
          <a:lstStyle>
            <a:lvl1pPr lvl="0" rtl="0" algn="ctr">
              <a:lnSpc>
                <a:spcPct val="90000"/>
              </a:lnSpc>
              <a:spcBef>
                <a:spcPts val="1000"/>
              </a:spcBef>
              <a:spcAft>
                <a:spcPts val="0"/>
              </a:spcAft>
              <a:buClr>
                <a:schemeClr val="accent1"/>
              </a:buClr>
              <a:buSzPts val="2400"/>
              <a:buNone/>
              <a:defRPr sz="2400">
                <a:solidFill>
                  <a:schemeClr val="accent1"/>
                </a:solidFill>
              </a:defRPr>
            </a:lvl1pPr>
            <a:lvl2pPr lvl="1" rtl="0" algn="ctr">
              <a:lnSpc>
                <a:spcPct val="90000"/>
              </a:lnSpc>
              <a:spcBef>
                <a:spcPts val="500"/>
              </a:spcBef>
              <a:spcAft>
                <a:spcPts val="0"/>
              </a:spcAft>
              <a:buClr>
                <a:schemeClr val="dk1"/>
              </a:buClr>
              <a:buSzPts val="2000"/>
              <a:buNone/>
              <a:defRPr sz="2000"/>
            </a:lvl2pPr>
            <a:lvl3pPr lvl="2" rtl="0" algn="ctr">
              <a:lnSpc>
                <a:spcPct val="90000"/>
              </a:lnSpc>
              <a:spcBef>
                <a:spcPts val="500"/>
              </a:spcBef>
              <a:spcAft>
                <a:spcPts val="0"/>
              </a:spcAft>
              <a:buClr>
                <a:schemeClr val="dk1"/>
              </a:buClr>
              <a:buSzPts val="1800"/>
              <a:buNone/>
              <a:defRPr sz="1800"/>
            </a:lvl3pPr>
            <a:lvl4pPr lvl="3" rtl="0" algn="ctr">
              <a:lnSpc>
                <a:spcPct val="90000"/>
              </a:lnSpc>
              <a:spcBef>
                <a:spcPts val="500"/>
              </a:spcBef>
              <a:spcAft>
                <a:spcPts val="0"/>
              </a:spcAft>
              <a:buClr>
                <a:schemeClr val="dk1"/>
              </a:buClr>
              <a:buSzPts val="1600"/>
              <a:buNone/>
              <a:defRPr sz="1600"/>
            </a:lvl4pPr>
            <a:lvl5pPr lvl="4" rtl="0" algn="ctr">
              <a:lnSpc>
                <a:spcPct val="90000"/>
              </a:lnSpc>
              <a:spcBef>
                <a:spcPts val="500"/>
              </a:spcBef>
              <a:spcAft>
                <a:spcPts val="0"/>
              </a:spcAft>
              <a:buClr>
                <a:schemeClr val="dk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sp>
        <p:nvSpPr>
          <p:cNvPr id="182" name="Google Shape;182;p24"/>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83" name="Google Shape;183;p24"/>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2-Section Header" showMasterSp="0">
  <p:cSld name="Blue_2-Section Header">
    <p:bg>
      <p:bgPr>
        <a:solidFill>
          <a:schemeClr val="accent1"/>
        </a:solidFill>
      </p:bgPr>
    </p:bg>
    <p:spTree>
      <p:nvGrpSpPr>
        <p:cNvPr id="184" name="Shape 184"/>
        <p:cNvGrpSpPr/>
        <p:nvPr/>
      </p:nvGrpSpPr>
      <p:grpSpPr>
        <a:xfrm>
          <a:off x="0" y="0"/>
          <a:ext cx="0" cy="0"/>
          <a:chOff x="0" y="0"/>
          <a:chExt cx="0" cy="0"/>
        </a:xfrm>
      </p:grpSpPr>
      <p:sp>
        <p:nvSpPr>
          <p:cNvPr id="185" name="Google Shape;185;p25"/>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6" name="Google Shape;186;p25"/>
          <p:cNvSpPr/>
          <p:nvPr/>
        </p:nvSpPr>
        <p:spPr>
          <a:xfrm>
            <a:off x="206187" y="2488757"/>
            <a:ext cx="11775000" cy="190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187" name="Google Shape;187;p25"/>
          <p:cNvSpPr txBox="1"/>
          <p:nvPr>
            <p:ph type="ctrTitle"/>
          </p:nvPr>
        </p:nvSpPr>
        <p:spPr>
          <a:xfrm>
            <a:off x="717177" y="2488757"/>
            <a:ext cx="10784400" cy="1900500"/>
          </a:xfrm>
          <a:prstGeom prst="rect">
            <a:avLst/>
          </a:prstGeom>
          <a:noFill/>
          <a:ln>
            <a:noFill/>
          </a:ln>
        </p:spPr>
        <p:txBody>
          <a:bodyPr anchorCtr="0" anchor="ctr" bIns="45700" lIns="91425" spcFirstLastPara="1" rIns="91425" wrap="square" tIns="45700">
            <a:noAutofit/>
          </a:bodyPr>
          <a:lstStyle>
            <a:lvl1pPr lvl="0" rtl="0" algn="ctr">
              <a:lnSpc>
                <a:spcPct val="90000"/>
              </a:lnSpc>
              <a:spcBef>
                <a:spcPts val="0"/>
              </a:spcBef>
              <a:spcAft>
                <a:spcPts val="0"/>
              </a:spcAft>
              <a:buClr>
                <a:schemeClr val="accent1"/>
              </a:buClr>
              <a:buSzPts val="6800"/>
              <a:buFont typeface="Calibri"/>
              <a:buNone/>
              <a:defRPr sz="6800">
                <a:solidFill>
                  <a:schemeClr val="accen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descr="Oregon Department of Education Logo" id="188" name="Google Shape;188;p25"/>
          <p:cNvPicPr preferRelativeResize="0"/>
          <p:nvPr/>
        </p:nvPicPr>
        <p:blipFill rotWithShape="1">
          <a:blip r:embed="rId2">
            <a:alphaModFix/>
          </a:blip>
          <a:srcRect b="0" l="0" r="0" t="0"/>
          <a:stretch/>
        </p:blipFill>
        <p:spPr>
          <a:xfrm>
            <a:off x="5033770" y="214049"/>
            <a:ext cx="2124459" cy="2167132"/>
          </a:xfrm>
          <a:prstGeom prst="rect">
            <a:avLst/>
          </a:prstGeom>
          <a:noFill/>
          <a:ln>
            <a:noFill/>
          </a:ln>
        </p:spPr>
      </p:pic>
      <p:sp>
        <p:nvSpPr>
          <p:cNvPr id="189" name="Google Shape;189;p25"/>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190" name="Google Shape;190;p25"/>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3-Title Bar and Content" showMasterSp="0">
  <p:cSld name="Blue_3-Title Bar and Content">
    <p:bg>
      <p:bgPr>
        <a:solidFill>
          <a:schemeClr val="accent1"/>
        </a:solidFill>
      </p:bgPr>
    </p:bg>
    <p:spTree>
      <p:nvGrpSpPr>
        <p:cNvPr id="191" name="Shape 191"/>
        <p:cNvGrpSpPr/>
        <p:nvPr/>
      </p:nvGrpSpPr>
      <p:grpSpPr>
        <a:xfrm>
          <a:off x="0" y="0"/>
          <a:ext cx="0" cy="0"/>
          <a:chOff x="0" y="0"/>
          <a:chExt cx="0" cy="0"/>
        </a:xfrm>
      </p:grpSpPr>
      <p:sp>
        <p:nvSpPr>
          <p:cNvPr id="192" name="Google Shape;192;p26"/>
          <p:cNvSpPr/>
          <p:nvPr/>
        </p:nvSpPr>
        <p:spPr>
          <a:xfrm>
            <a:off x="206188" y="215153"/>
            <a:ext cx="117747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Calibri"/>
              <a:ea typeface="Calibri"/>
              <a:cs typeface="Calibri"/>
              <a:sym typeface="Calibri"/>
            </a:endParaRPr>
          </a:p>
        </p:txBody>
      </p:sp>
      <p:sp>
        <p:nvSpPr>
          <p:cNvPr id="193" name="Google Shape;193;p26"/>
          <p:cNvSpPr/>
          <p:nvPr/>
        </p:nvSpPr>
        <p:spPr>
          <a:xfrm>
            <a:off x="206188" y="215153"/>
            <a:ext cx="11774700" cy="13977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Calibri"/>
              <a:ea typeface="Calibri"/>
              <a:cs typeface="Calibri"/>
              <a:sym typeface="Calibri"/>
            </a:endParaRPr>
          </a:p>
        </p:txBody>
      </p:sp>
      <p:sp>
        <p:nvSpPr>
          <p:cNvPr id="194" name="Google Shape;194;p26"/>
          <p:cNvSpPr txBox="1"/>
          <p:nvPr>
            <p:ph idx="1" type="body"/>
          </p:nvPr>
        </p:nvSpPr>
        <p:spPr>
          <a:xfrm>
            <a:off x="717176" y="1825625"/>
            <a:ext cx="10784400" cy="4109100"/>
          </a:xfrm>
          <a:prstGeom prst="rect">
            <a:avLst/>
          </a:prstGeom>
          <a:noFill/>
          <a:ln>
            <a:noFill/>
          </a:ln>
        </p:spPr>
        <p:txBody>
          <a:bodyPr anchorCtr="0" anchor="t" bIns="45700" lIns="91425" spcFirstLastPara="1" rIns="91425" wrap="square" tIns="45700">
            <a:normAutofit/>
          </a:bodyPr>
          <a:lstStyle>
            <a:lvl1pPr indent="-349250" lvl="0" marL="457200" rtl="0" algn="l">
              <a:lnSpc>
                <a:spcPct val="90000"/>
              </a:lnSpc>
              <a:spcBef>
                <a:spcPts val="1100"/>
              </a:spcBef>
              <a:spcAft>
                <a:spcPts val="0"/>
              </a:spcAft>
              <a:buClr>
                <a:schemeClr val="dk1"/>
              </a:buClr>
              <a:buSzPts val="1900"/>
              <a:buChar char="•"/>
              <a:defRPr/>
            </a:lvl1pPr>
            <a:lvl2pPr indent="-349250" lvl="1" marL="914400" rtl="0" algn="l">
              <a:lnSpc>
                <a:spcPct val="90000"/>
              </a:lnSpc>
              <a:spcBef>
                <a:spcPts val="500"/>
              </a:spcBef>
              <a:spcAft>
                <a:spcPts val="0"/>
              </a:spcAft>
              <a:buClr>
                <a:schemeClr val="dk1"/>
              </a:buClr>
              <a:buSzPts val="1900"/>
              <a:buChar char="•"/>
              <a:defRPr/>
            </a:lvl2pPr>
            <a:lvl3pPr indent="-349250" lvl="2" marL="1371600" rtl="0" algn="l">
              <a:lnSpc>
                <a:spcPct val="90000"/>
              </a:lnSpc>
              <a:spcBef>
                <a:spcPts val="500"/>
              </a:spcBef>
              <a:spcAft>
                <a:spcPts val="0"/>
              </a:spcAft>
              <a:buClr>
                <a:schemeClr val="dk1"/>
              </a:buClr>
              <a:buSzPts val="1900"/>
              <a:buChar char="•"/>
              <a:defRPr/>
            </a:lvl3pPr>
            <a:lvl4pPr indent="-349250" lvl="3" marL="1828800" rtl="0" algn="l">
              <a:lnSpc>
                <a:spcPct val="90000"/>
              </a:lnSpc>
              <a:spcBef>
                <a:spcPts val="500"/>
              </a:spcBef>
              <a:spcAft>
                <a:spcPts val="0"/>
              </a:spcAft>
              <a:buClr>
                <a:schemeClr val="dk1"/>
              </a:buClr>
              <a:buSzPts val="1900"/>
              <a:buChar char="•"/>
              <a:defRPr/>
            </a:lvl4pPr>
            <a:lvl5pPr indent="-349250" lvl="4" marL="2286000" rtl="0" algn="l">
              <a:lnSpc>
                <a:spcPct val="90000"/>
              </a:lnSpc>
              <a:spcBef>
                <a:spcPts val="500"/>
              </a:spcBef>
              <a:spcAft>
                <a:spcPts val="0"/>
              </a:spcAft>
              <a:buClr>
                <a:schemeClr val="dk1"/>
              </a:buClr>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195" name="Google Shape;195;p26"/>
          <p:cNvSpPr txBox="1"/>
          <p:nvPr>
            <p:ph type="title"/>
          </p:nvPr>
        </p:nvSpPr>
        <p:spPr>
          <a:xfrm>
            <a:off x="717176" y="457200"/>
            <a:ext cx="10784400" cy="10269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1"/>
              </a:buClr>
              <a:buSzPts val="19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96" name="Google Shape;196;p26"/>
          <p:cNvSpPr txBox="1"/>
          <p:nvPr/>
        </p:nvSpPr>
        <p:spPr>
          <a:xfrm>
            <a:off x="717176" y="6188049"/>
            <a:ext cx="7647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sz="1500"/>
          </a:p>
        </p:txBody>
      </p:sp>
      <p:sp>
        <p:nvSpPr>
          <p:cNvPr id="197" name="Google Shape;197;p26"/>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 1" showMasterSp="0">
  <p:cSld name="2_Blank">
    <p:bg>
      <p:bgPr>
        <a:solidFill>
          <a:schemeClr val="lt1"/>
        </a:solidFill>
      </p:bgPr>
    </p:bg>
    <p:spTree>
      <p:nvGrpSpPr>
        <p:cNvPr id="198" name="Shape 198"/>
        <p:cNvGrpSpPr/>
        <p:nvPr/>
      </p:nvGrpSpPr>
      <p:grpSpPr>
        <a:xfrm>
          <a:off x="0" y="0"/>
          <a:ext cx="0" cy="0"/>
          <a:chOff x="0" y="0"/>
          <a:chExt cx="0" cy="0"/>
        </a:xfrm>
      </p:grpSpPr>
      <p:sp>
        <p:nvSpPr>
          <p:cNvPr id="199" name="Google Shape;199;p27"/>
          <p:cNvSpPr txBox="1"/>
          <p:nvPr>
            <p:ph type="title"/>
          </p:nvPr>
        </p:nvSpPr>
        <p:spPr>
          <a:xfrm>
            <a:off x="0" y="1028295"/>
            <a:ext cx="9536400" cy="1013100"/>
          </a:xfrm>
          <a:prstGeom prst="rect">
            <a:avLst/>
          </a:prstGeom>
          <a:noFill/>
          <a:ln>
            <a:noFill/>
          </a:ln>
        </p:spPr>
        <p:txBody>
          <a:bodyPr anchorCtr="0" anchor="ctr" bIns="60925" lIns="121900" spcFirstLastPara="1" rIns="121900" wrap="square" tIns="60925">
            <a:normAutofit/>
          </a:bodyPr>
          <a:lstStyle>
            <a:lvl1pPr lvl="0" rtl="0" algn="l">
              <a:lnSpc>
                <a:spcPct val="90000"/>
              </a:lnSpc>
              <a:spcBef>
                <a:spcPts val="0"/>
              </a:spcBef>
              <a:spcAft>
                <a:spcPts val="0"/>
              </a:spcAft>
              <a:buClr>
                <a:schemeClr val="lt1"/>
              </a:buClr>
              <a:buSzPts val="4800"/>
              <a:buFont typeface="Calibri"/>
              <a:buNone/>
              <a:defRPr sz="48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descr="Decorative geometric pattern" id="200" name="Google Shape;200;p27"/>
          <p:cNvPicPr preferRelativeResize="0"/>
          <p:nvPr/>
        </p:nvPicPr>
        <p:blipFill rotWithShape="1">
          <a:blip r:embed="rId2">
            <a:alphaModFix/>
          </a:blip>
          <a:srcRect b="0" l="0" r="0" t="0"/>
          <a:stretch/>
        </p:blipFill>
        <p:spPr>
          <a:xfrm>
            <a:off x="0" y="0"/>
            <a:ext cx="12192001" cy="6494851"/>
          </a:xfrm>
          <a:prstGeom prst="rect">
            <a:avLst/>
          </a:prstGeom>
          <a:noFill/>
          <a:ln>
            <a:noFill/>
          </a:ln>
        </p:spPr>
      </p:pic>
      <p:sp>
        <p:nvSpPr>
          <p:cNvPr id="201" name="Google Shape;201;p27"/>
          <p:cNvSpPr txBox="1"/>
          <p:nvPr/>
        </p:nvSpPr>
        <p:spPr>
          <a:xfrm>
            <a:off x="0" y="1034505"/>
            <a:ext cx="12192000" cy="949500"/>
          </a:xfrm>
          <a:prstGeom prst="rect">
            <a:avLst/>
          </a:prstGeom>
          <a:solidFill>
            <a:schemeClr val="accent1"/>
          </a:solidFill>
          <a:ln>
            <a:noFill/>
          </a:ln>
        </p:spPr>
        <p:txBody>
          <a:bodyPr anchorCtr="0" anchor="ctr" bIns="60925" lIns="121900" spcFirstLastPara="1" rIns="121900" wrap="square" tIns="60925">
            <a:noAutofit/>
          </a:bodyPr>
          <a:lstStyle/>
          <a:p>
            <a:pPr indent="0" lvl="0" marL="0" marR="0" rtl="0" algn="l">
              <a:lnSpc>
                <a:spcPct val="90000"/>
              </a:lnSpc>
              <a:spcBef>
                <a:spcPts val="0"/>
              </a:spcBef>
              <a:spcAft>
                <a:spcPts val="0"/>
              </a:spcAft>
              <a:buClr>
                <a:schemeClr val="dk1"/>
              </a:buClr>
              <a:buSzPts val="2100"/>
              <a:buFont typeface="Calibri"/>
              <a:buNone/>
            </a:pPr>
            <a:r>
              <a:t/>
            </a:r>
            <a:endParaRPr b="1" i="0" sz="2100" u="none" cap="none" strike="noStrike">
              <a:solidFill>
                <a:srgbClr val="FFFFFF"/>
              </a:solidFill>
              <a:latin typeface="Calibri"/>
              <a:ea typeface="Calibri"/>
              <a:cs typeface="Calibri"/>
              <a:sym typeface="Calibri"/>
            </a:endParaRPr>
          </a:p>
        </p:txBody>
      </p:sp>
      <p:pic>
        <p:nvPicPr>
          <p:cNvPr descr="Decorative blue bar" id="202" name="Google Shape;202;p27"/>
          <p:cNvPicPr preferRelativeResize="0"/>
          <p:nvPr/>
        </p:nvPicPr>
        <p:blipFill rotWithShape="1">
          <a:blip r:embed="rId3">
            <a:alphaModFix/>
          </a:blip>
          <a:srcRect b="0" l="0" r="0" t="0"/>
          <a:stretch/>
        </p:blipFill>
        <p:spPr>
          <a:xfrm>
            <a:off x="0" y="6494854"/>
            <a:ext cx="12192001" cy="368372"/>
          </a:xfrm>
          <a:prstGeom prst="rect">
            <a:avLst/>
          </a:prstGeom>
          <a:noFill/>
          <a:ln>
            <a:noFill/>
          </a:ln>
        </p:spPr>
      </p:pic>
      <p:pic>
        <p:nvPicPr>
          <p:cNvPr descr="Oregon Department of Education Logo" id="203" name="Google Shape;203;p27"/>
          <p:cNvPicPr preferRelativeResize="0"/>
          <p:nvPr/>
        </p:nvPicPr>
        <p:blipFill rotWithShape="1">
          <a:blip r:embed="rId4">
            <a:alphaModFix/>
          </a:blip>
          <a:srcRect b="0" l="0" r="0" t="0"/>
          <a:stretch/>
        </p:blipFill>
        <p:spPr>
          <a:xfrm>
            <a:off x="-120815" y="53562"/>
            <a:ext cx="1972448" cy="980912"/>
          </a:xfrm>
          <a:prstGeom prst="rect">
            <a:avLst/>
          </a:prstGeom>
          <a:noFill/>
          <a:ln>
            <a:noFill/>
          </a:ln>
        </p:spPr>
      </p:pic>
      <p:sp>
        <p:nvSpPr>
          <p:cNvPr id="204" name="Google Shape;204;p27"/>
          <p:cNvSpPr txBox="1"/>
          <p:nvPr>
            <p:ph idx="12" type="sldNum"/>
          </p:nvPr>
        </p:nvSpPr>
        <p:spPr>
          <a:xfrm>
            <a:off x="8610600" y="6492537"/>
            <a:ext cx="2743200" cy="365100"/>
          </a:xfrm>
          <a:prstGeom prst="rect">
            <a:avLst/>
          </a:prstGeom>
          <a:noFill/>
          <a:ln>
            <a:noFill/>
          </a:ln>
        </p:spPr>
        <p:txBody>
          <a:bodyPr anchorCtr="0" anchor="ctr" bIns="60925" lIns="121900" spcFirstLastPara="1" rIns="121900" wrap="square" tIns="60925">
            <a:noAutofit/>
          </a:bodyPr>
          <a:lstStyle>
            <a:lvl1pPr indent="0" lvl="0" marL="0" rtl="0" algn="r">
              <a:spcBef>
                <a:spcPts val="0"/>
              </a:spcBef>
              <a:buNone/>
              <a:defRPr b="0" i="0" sz="1600" u="none" cap="none" strike="noStrike">
                <a:solidFill>
                  <a:schemeClr val="lt1"/>
                </a:solidFill>
                <a:latin typeface="Calibri"/>
                <a:ea typeface="Calibri"/>
                <a:cs typeface="Calibri"/>
                <a:sym typeface="Calibri"/>
              </a:defRPr>
            </a:lvl1pPr>
            <a:lvl2pPr indent="0" lvl="1" marL="0" rtl="0" algn="r">
              <a:spcBef>
                <a:spcPts val="0"/>
              </a:spcBef>
              <a:buNone/>
              <a:defRPr b="0" i="0" sz="1600" u="none" cap="none" strike="noStrike">
                <a:solidFill>
                  <a:schemeClr val="lt1"/>
                </a:solidFill>
                <a:latin typeface="Calibri"/>
                <a:ea typeface="Calibri"/>
                <a:cs typeface="Calibri"/>
                <a:sym typeface="Calibri"/>
              </a:defRPr>
            </a:lvl2pPr>
            <a:lvl3pPr indent="0" lvl="2" marL="0" rtl="0" algn="r">
              <a:spcBef>
                <a:spcPts val="0"/>
              </a:spcBef>
              <a:buNone/>
              <a:defRPr b="0" i="0" sz="1600" u="none" cap="none" strike="noStrike">
                <a:solidFill>
                  <a:schemeClr val="lt1"/>
                </a:solidFill>
                <a:latin typeface="Calibri"/>
                <a:ea typeface="Calibri"/>
                <a:cs typeface="Calibri"/>
                <a:sym typeface="Calibri"/>
              </a:defRPr>
            </a:lvl3pPr>
            <a:lvl4pPr indent="0" lvl="3" marL="0" rtl="0" algn="r">
              <a:spcBef>
                <a:spcPts val="0"/>
              </a:spcBef>
              <a:buNone/>
              <a:defRPr b="0" i="0" sz="1600" u="none" cap="none" strike="noStrike">
                <a:solidFill>
                  <a:schemeClr val="lt1"/>
                </a:solidFill>
                <a:latin typeface="Calibri"/>
                <a:ea typeface="Calibri"/>
                <a:cs typeface="Calibri"/>
                <a:sym typeface="Calibri"/>
              </a:defRPr>
            </a:lvl4pPr>
            <a:lvl5pPr indent="0" lvl="4" marL="0" rtl="0" algn="r">
              <a:spcBef>
                <a:spcPts val="0"/>
              </a:spcBef>
              <a:buNone/>
              <a:defRPr b="0" i="0" sz="1600" u="none" cap="none" strike="noStrike">
                <a:solidFill>
                  <a:schemeClr val="lt1"/>
                </a:solidFill>
                <a:latin typeface="Calibri"/>
                <a:ea typeface="Calibri"/>
                <a:cs typeface="Calibri"/>
                <a:sym typeface="Calibri"/>
              </a:defRPr>
            </a:lvl5pPr>
            <a:lvl6pPr indent="0" lvl="5" marL="0" rtl="0" algn="r">
              <a:spcBef>
                <a:spcPts val="0"/>
              </a:spcBef>
              <a:buNone/>
              <a:defRPr b="0" i="0" sz="1600" u="none" cap="none" strike="noStrike">
                <a:solidFill>
                  <a:schemeClr val="lt1"/>
                </a:solidFill>
                <a:latin typeface="Calibri"/>
                <a:ea typeface="Calibri"/>
                <a:cs typeface="Calibri"/>
                <a:sym typeface="Calibri"/>
              </a:defRPr>
            </a:lvl6pPr>
            <a:lvl7pPr indent="0" lvl="6" marL="0" rtl="0" algn="r">
              <a:spcBef>
                <a:spcPts val="0"/>
              </a:spcBef>
              <a:buNone/>
              <a:defRPr b="0" i="0" sz="1600" u="none" cap="none" strike="noStrike">
                <a:solidFill>
                  <a:schemeClr val="lt1"/>
                </a:solidFill>
                <a:latin typeface="Calibri"/>
                <a:ea typeface="Calibri"/>
                <a:cs typeface="Calibri"/>
                <a:sym typeface="Calibri"/>
              </a:defRPr>
            </a:lvl7pPr>
            <a:lvl8pPr indent="0" lvl="7" marL="0" rtl="0" algn="r">
              <a:spcBef>
                <a:spcPts val="0"/>
              </a:spcBef>
              <a:buNone/>
              <a:defRPr b="0" i="0" sz="1600" u="none" cap="none" strike="noStrike">
                <a:solidFill>
                  <a:schemeClr val="lt1"/>
                </a:solidFill>
                <a:latin typeface="Calibri"/>
                <a:ea typeface="Calibri"/>
                <a:cs typeface="Calibri"/>
                <a:sym typeface="Calibri"/>
              </a:defRPr>
            </a:lvl8pPr>
            <a:lvl9pPr indent="0" lvl="8" marL="0" rtl="0" algn="r">
              <a:spcBef>
                <a:spcPts val="0"/>
              </a:spcBef>
              <a:buNone/>
              <a:defRPr b="0" i="0" sz="1600" u="none" cap="none" strike="noStrike">
                <a:solidFill>
                  <a:schemeClr val="l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205" name="Google Shape;205;p27"/>
          <p:cNvSpPr txBox="1"/>
          <p:nvPr>
            <p:ph idx="1" type="subTitle"/>
          </p:nvPr>
        </p:nvSpPr>
        <p:spPr>
          <a:xfrm>
            <a:off x="1318788" y="2809827"/>
            <a:ext cx="9144000" cy="1655700"/>
          </a:xfrm>
          <a:prstGeom prst="rect">
            <a:avLst/>
          </a:prstGeom>
          <a:noFill/>
          <a:ln>
            <a:noFill/>
          </a:ln>
        </p:spPr>
        <p:txBody>
          <a:bodyPr anchorCtr="0" anchor="t" bIns="60925" lIns="121900" spcFirstLastPara="1" rIns="121900" wrap="square" tIns="60925">
            <a:normAutofit/>
          </a:bodyPr>
          <a:lstStyle>
            <a:lvl1pPr lvl="0" rtl="0" algn="ctr">
              <a:lnSpc>
                <a:spcPct val="90000"/>
              </a:lnSpc>
              <a:spcBef>
                <a:spcPts val="1300"/>
              </a:spcBef>
              <a:spcAft>
                <a:spcPts val="0"/>
              </a:spcAft>
              <a:buClr>
                <a:schemeClr val="dk1"/>
              </a:buClr>
              <a:buSzPts val="3200"/>
              <a:buNone/>
              <a:defRPr sz="3200"/>
            </a:lvl1pPr>
            <a:lvl2pPr lvl="1" rtl="0" algn="ctr">
              <a:lnSpc>
                <a:spcPct val="90000"/>
              </a:lnSpc>
              <a:spcBef>
                <a:spcPts val="700"/>
              </a:spcBef>
              <a:spcAft>
                <a:spcPts val="0"/>
              </a:spcAft>
              <a:buClr>
                <a:schemeClr val="dk1"/>
              </a:buClr>
              <a:buSzPts val="2700"/>
              <a:buNone/>
              <a:defRPr sz="2700"/>
            </a:lvl2pPr>
            <a:lvl3pPr lvl="2" rtl="0" algn="ctr">
              <a:lnSpc>
                <a:spcPct val="90000"/>
              </a:lnSpc>
              <a:spcBef>
                <a:spcPts val="700"/>
              </a:spcBef>
              <a:spcAft>
                <a:spcPts val="0"/>
              </a:spcAft>
              <a:buClr>
                <a:schemeClr val="dk1"/>
              </a:buClr>
              <a:buSzPts val="2400"/>
              <a:buNone/>
              <a:defRPr sz="2400"/>
            </a:lvl3pPr>
            <a:lvl4pPr lvl="3" rtl="0" algn="ctr">
              <a:lnSpc>
                <a:spcPct val="90000"/>
              </a:lnSpc>
              <a:spcBef>
                <a:spcPts val="700"/>
              </a:spcBef>
              <a:spcAft>
                <a:spcPts val="0"/>
              </a:spcAft>
              <a:buClr>
                <a:schemeClr val="dk1"/>
              </a:buClr>
              <a:buSzPts val="2100"/>
              <a:buNone/>
              <a:defRPr sz="2100"/>
            </a:lvl4pPr>
            <a:lvl5pPr lvl="4" rtl="0" algn="ctr">
              <a:lnSpc>
                <a:spcPct val="90000"/>
              </a:lnSpc>
              <a:spcBef>
                <a:spcPts val="700"/>
              </a:spcBef>
              <a:spcAft>
                <a:spcPts val="0"/>
              </a:spcAft>
              <a:buClr>
                <a:schemeClr val="dk1"/>
              </a:buClr>
              <a:buSzPts val="2100"/>
              <a:buNone/>
              <a:defRPr sz="2100"/>
            </a:lvl5pPr>
            <a:lvl6pPr lvl="5" rtl="0" algn="ctr">
              <a:lnSpc>
                <a:spcPct val="90000"/>
              </a:lnSpc>
              <a:spcBef>
                <a:spcPts val="700"/>
              </a:spcBef>
              <a:spcAft>
                <a:spcPts val="0"/>
              </a:spcAft>
              <a:buClr>
                <a:schemeClr val="dk1"/>
              </a:buClr>
              <a:buSzPts val="2100"/>
              <a:buNone/>
              <a:defRPr sz="2100"/>
            </a:lvl6pPr>
            <a:lvl7pPr lvl="6" rtl="0" algn="ctr">
              <a:lnSpc>
                <a:spcPct val="90000"/>
              </a:lnSpc>
              <a:spcBef>
                <a:spcPts val="700"/>
              </a:spcBef>
              <a:spcAft>
                <a:spcPts val="0"/>
              </a:spcAft>
              <a:buClr>
                <a:schemeClr val="dk1"/>
              </a:buClr>
              <a:buSzPts val="2100"/>
              <a:buNone/>
              <a:defRPr sz="2100"/>
            </a:lvl7pPr>
            <a:lvl8pPr lvl="7" rtl="0" algn="ctr">
              <a:lnSpc>
                <a:spcPct val="90000"/>
              </a:lnSpc>
              <a:spcBef>
                <a:spcPts val="700"/>
              </a:spcBef>
              <a:spcAft>
                <a:spcPts val="0"/>
              </a:spcAft>
              <a:buClr>
                <a:schemeClr val="dk1"/>
              </a:buClr>
              <a:buSzPts val="2100"/>
              <a:buNone/>
              <a:defRPr sz="2100"/>
            </a:lvl8pPr>
            <a:lvl9pPr lvl="8" rtl="0" algn="ctr">
              <a:lnSpc>
                <a:spcPct val="90000"/>
              </a:lnSpc>
              <a:spcBef>
                <a:spcPts val="700"/>
              </a:spcBef>
              <a:spcAft>
                <a:spcPts val="0"/>
              </a:spcAft>
              <a:buClr>
                <a:schemeClr val="dk1"/>
              </a:buClr>
              <a:buSzPts val="2100"/>
              <a:buNone/>
              <a:defRPr sz="2100"/>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9-Blank" showMasterSp="0">
  <p:cSld name="Red_9-Blank">
    <p:bg>
      <p:bgPr>
        <a:solidFill>
          <a:schemeClr val="accent2"/>
        </a:solidFill>
      </p:bgPr>
    </p:bg>
    <p:spTree>
      <p:nvGrpSpPr>
        <p:cNvPr id="206" name="Shape 206"/>
        <p:cNvGrpSpPr/>
        <p:nvPr/>
      </p:nvGrpSpPr>
      <p:grpSpPr>
        <a:xfrm>
          <a:off x="0" y="0"/>
          <a:ext cx="0" cy="0"/>
          <a:chOff x="0" y="0"/>
          <a:chExt cx="0" cy="0"/>
        </a:xfrm>
      </p:grpSpPr>
      <p:sp>
        <p:nvSpPr>
          <p:cNvPr id="207" name="Google Shape;207;p28"/>
          <p:cNvSpPr/>
          <p:nvPr/>
        </p:nvSpPr>
        <p:spPr>
          <a:xfrm>
            <a:off x="206188" y="215153"/>
            <a:ext cx="117747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900">
                <a:solidFill>
                  <a:schemeClr val="lt1"/>
                </a:solidFill>
                <a:latin typeface="Calibri"/>
                <a:ea typeface="Calibri"/>
                <a:cs typeface="Calibri"/>
                <a:sym typeface="Calibri"/>
              </a:rPr>
              <a:t>v</a:t>
            </a:r>
            <a:endParaRPr sz="1500"/>
          </a:p>
        </p:txBody>
      </p:sp>
      <p:sp>
        <p:nvSpPr>
          <p:cNvPr id="208" name="Google Shape;208;p28"/>
          <p:cNvSpPr txBox="1"/>
          <p:nvPr>
            <p:ph idx="1" type="body"/>
          </p:nvPr>
        </p:nvSpPr>
        <p:spPr>
          <a:xfrm>
            <a:off x="717176" y="659958"/>
            <a:ext cx="10784400" cy="5398800"/>
          </a:xfrm>
          <a:prstGeom prst="rect">
            <a:avLst/>
          </a:prstGeom>
          <a:noFill/>
          <a:ln>
            <a:noFill/>
          </a:ln>
        </p:spPr>
        <p:txBody>
          <a:bodyPr anchorCtr="0" anchor="t" bIns="45700" lIns="91425" spcFirstLastPara="1" rIns="91425" wrap="square" tIns="45700">
            <a:normAutofit/>
          </a:bodyPr>
          <a:lstStyle>
            <a:lvl1pPr indent="-349250" lvl="0" marL="457200" rtl="0" algn="l">
              <a:lnSpc>
                <a:spcPct val="90000"/>
              </a:lnSpc>
              <a:spcBef>
                <a:spcPts val="1100"/>
              </a:spcBef>
              <a:spcAft>
                <a:spcPts val="0"/>
              </a:spcAft>
              <a:buClr>
                <a:schemeClr val="dk1"/>
              </a:buClr>
              <a:buSzPts val="1900"/>
              <a:buChar char="•"/>
              <a:defRPr/>
            </a:lvl1pPr>
            <a:lvl2pPr indent="-349250" lvl="1" marL="914400" rtl="0" algn="l">
              <a:lnSpc>
                <a:spcPct val="90000"/>
              </a:lnSpc>
              <a:spcBef>
                <a:spcPts val="500"/>
              </a:spcBef>
              <a:spcAft>
                <a:spcPts val="0"/>
              </a:spcAft>
              <a:buClr>
                <a:schemeClr val="dk1"/>
              </a:buClr>
              <a:buSzPts val="1900"/>
              <a:buChar char="•"/>
              <a:defRPr/>
            </a:lvl2pPr>
            <a:lvl3pPr indent="-349250" lvl="2" marL="1371600" rtl="0" algn="l">
              <a:lnSpc>
                <a:spcPct val="90000"/>
              </a:lnSpc>
              <a:spcBef>
                <a:spcPts val="500"/>
              </a:spcBef>
              <a:spcAft>
                <a:spcPts val="0"/>
              </a:spcAft>
              <a:buClr>
                <a:schemeClr val="dk1"/>
              </a:buClr>
              <a:buSzPts val="1900"/>
              <a:buChar char="•"/>
              <a:defRPr/>
            </a:lvl3pPr>
            <a:lvl4pPr indent="-349250" lvl="3" marL="1828800" rtl="0" algn="l">
              <a:lnSpc>
                <a:spcPct val="90000"/>
              </a:lnSpc>
              <a:spcBef>
                <a:spcPts val="500"/>
              </a:spcBef>
              <a:spcAft>
                <a:spcPts val="0"/>
              </a:spcAft>
              <a:buClr>
                <a:schemeClr val="dk1"/>
              </a:buClr>
              <a:buSzPts val="1900"/>
              <a:buChar char="•"/>
              <a:defRPr/>
            </a:lvl4pPr>
            <a:lvl5pPr indent="-349250" lvl="4" marL="2286000" rtl="0" algn="l">
              <a:lnSpc>
                <a:spcPct val="90000"/>
              </a:lnSpc>
              <a:spcBef>
                <a:spcPts val="500"/>
              </a:spcBef>
              <a:spcAft>
                <a:spcPts val="0"/>
              </a:spcAft>
              <a:buClr>
                <a:schemeClr val="dk1"/>
              </a:buClr>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09" name="Google Shape;209;p28"/>
          <p:cNvSpPr txBox="1"/>
          <p:nvPr/>
        </p:nvSpPr>
        <p:spPr>
          <a:xfrm>
            <a:off x="717176" y="6188049"/>
            <a:ext cx="7647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sz="1500"/>
          </a:p>
        </p:txBody>
      </p:sp>
      <p:sp>
        <p:nvSpPr>
          <p:cNvPr id="210" name="Google Shape;210;p28"/>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8-Title Only" showMasterSp="0">
  <p:cSld name="Red_8-Title Only">
    <p:bg>
      <p:bgPr>
        <a:solidFill>
          <a:schemeClr val="accent2"/>
        </a:solidFill>
      </p:bgPr>
    </p:bg>
    <p:spTree>
      <p:nvGrpSpPr>
        <p:cNvPr id="211" name="Shape 211"/>
        <p:cNvGrpSpPr/>
        <p:nvPr/>
      </p:nvGrpSpPr>
      <p:grpSpPr>
        <a:xfrm>
          <a:off x="0" y="0"/>
          <a:ext cx="0" cy="0"/>
          <a:chOff x="0" y="0"/>
          <a:chExt cx="0" cy="0"/>
        </a:xfrm>
      </p:grpSpPr>
      <p:sp>
        <p:nvSpPr>
          <p:cNvPr id="212" name="Google Shape;212;p29"/>
          <p:cNvSpPr/>
          <p:nvPr/>
        </p:nvSpPr>
        <p:spPr>
          <a:xfrm>
            <a:off x="206188" y="215153"/>
            <a:ext cx="117747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Calibri"/>
              <a:ea typeface="Calibri"/>
              <a:cs typeface="Calibri"/>
              <a:sym typeface="Calibri"/>
            </a:endParaRPr>
          </a:p>
        </p:txBody>
      </p:sp>
      <p:sp>
        <p:nvSpPr>
          <p:cNvPr id="213" name="Google Shape;213;p29"/>
          <p:cNvSpPr txBox="1"/>
          <p:nvPr>
            <p:ph type="title"/>
          </p:nvPr>
        </p:nvSpPr>
        <p:spPr>
          <a:xfrm>
            <a:off x="717176" y="457200"/>
            <a:ext cx="10784400" cy="10269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2"/>
              </a:buClr>
              <a:buSzPts val="4400"/>
              <a:buFont typeface="Calibri"/>
              <a:buNone/>
              <a:defRPr>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14" name="Google Shape;214;p29"/>
          <p:cNvSpPr txBox="1"/>
          <p:nvPr/>
        </p:nvSpPr>
        <p:spPr>
          <a:xfrm>
            <a:off x="717176" y="6188049"/>
            <a:ext cx="7647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sz="1500"/>
          </a:p>
        </p:txBody>
      </p:sp>
      <p:sp>
        <p:nvSpPr>
          <p:cNvPr id="215" name="Google Shape;215;p29"/>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9-Blank" showMasterSp="0">
  <p:cSld name="Blue_9-Blank">
    <p:spTree>
      <p:nvGrpSpPr>
        <p:cNvPr id="216" name="Shape 216"/>
        <p:cNvGrpSpPr/>
        <p:nvPr/>
      </p:nvGrpSpPr>
      <p:grpSpPr>
        <a:xfrm>
          <a:off x="0" y="0"/>
          <a:ext cx="0" cy="0"/>
          <a:chOff x="0" y="0"/>
          <a:chExt cx="0" cy="0"/>
        </a:xfrm>
      </p:grpSpPr>
      <p:sp>
        <p:nvSpPr>
          <p:cNvPr id="217" name="Google Shape;217;p30"/>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v</a:t>
            </a:r>
            <a:endParaRPr/>
          </a:p>
        </p:txBody>
      </p:sp>
      <p:sp>
        <p:nvSpPr>
          <p:cNvPr id="218" name="Google Shape;218;p30"/>
          <p:cNvSpPr txBox="1"/>
          <p:nvPr>
            <p:ph idx="1" type="body"/>
          </p:nvPr>
        </p:nvSpPr>
        <p:spPr>
          <a:xfrm>
            <a:off x="717176" y="659958"/>
            <a:ext cx="10784400" cy="53988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19" name="Google Shape;219;p30"/>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220" name="Google Shape;220;p30"/>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4"/>
          <p:cNvSpPr txBox="1"/>
          <p:nvPr>
            <p:ph type="title"/>
          </p:nvPr>
        </p:nvSpPr>
        <p:spPr>
          <a:xfrm>
            <a:off x="717176" y="457200"/>
            <a:ext cx="10784542" cy="10264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4"/>
          <p:cNvSpPr txBox="1"/>
          <p:nvPr>
            <p:ph idx="1" type="body"/>
          </p:nvPr>
        </p:nvSpPr>
        <p:spPr>
          <a:xfrm>
            <a:off x="717176" y="1825625"/>
            <a:ext cx="5302624" cy="410604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4"/>
          <p:cNvSpPr txBox="1"/>
          <p:nvPr>
            <p:ph idx="2" type="body"/>
          </p:nvPr>
        </p:nvSpPr>
        <p:spPr>
          <a:xfrm>
            <a:off x="6172200" y="1825625"/>
            <a:ext cx="5329518" cy="410604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4"/>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4"/>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4"/>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8-Title Only" showMasterSp="0">
  <p:cSld name="Green_8-Title Only">
    <p:bg>
      <p:bgPr>
        <a:solidFill>
          <a:schemeClr val="accent5"/>
        </a:solidFill>
      </p:bgPr>
    </p:bg>
    <p:spTree>
      <p:nvGrpSpPr>
        <p:cNvPr id="221" name="Shape 221"/>
        <p:cNvGrpSpPr/>
        <p:nvPr/>
      </p:nvGrpSpPr>
      <p:grpSpPr>
        <a:xfrm>
          <a:off x="0" y="0"/>
          <a:ext cx="0" cy="0"/>
          <a:chOff x="0" y="0"/>
          <a:chExt cx="0" cy="0"/>
        </a:xfrm>
      </p:grpSpPr>
      <p:sp>
        <p:nvSpPr>
          <p:cNvPr id="222" name="Google Shape;222;p31"/>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3" name="Google Shape;223;p31"/>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5"/>
              </a:buClr>
              <a:buSzPts val="4400"/>
              <a:buFont typeface="Calibri"/>
              <a:buNone/>
              <a:defRPr>
                <a:solidFill>
                  <a:schemeClr val="accent5"/>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24" name="Google Shape;224;p31"/>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225" name="Google Shape;225;p31"/>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d_1-Title Slide" showMasterSp="0">
  <p:cSld name="Red_1-Title Slide">
    <p:bg>
      <p:bgPr>
        <a:solidFill>
          <a:schemeClr val="accent2"/>
        </a:solidFill>
      </p:bgPr>
    </p:bg>
    <p:spTree>
      <p:nvGrpSpPr>
        <p:cNvPr id="226" name="Shape 226"/>
        <p:cNvGrpSpPr/>
        <p:nvPr/>
      </p:nvGrpSpPr>
      <p:grpSpPr>
        <a:xfrm>
          <a:off x="0" y="0"/>
          <a:ext cx="0" cy="0"/>
          <a:chOff x="0" y="0"/>
          <a:chExt cx="0" cy="0"/>
        </a:xfrm>
      </p:grpSpPr>
      <p:sp>
        <p:nvSpPr>
          <p:cNvPr id="227" name="Google Shape;227;p32"/>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8" name="Google Shape;228;p32"/>
          <p:cNvSpPr/>
          <p:nvPr/>
        </p:nvSpPr>
        <p:spPr>
          <a:xfrm>
            <a:off x="206188" y="5948082"/>
            <a:ext cx="11775000" cy="699300"/>
          </a:xfrm>
          <a:prstGeom prst="rect">
            <a:avLst/>
          </a:prstGeom>
          <a:solidFill>
            <a:srgbClr val="FCF4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Decorative line break" id="229" name="Google Shape;229;p32"/>
          <p:cNvPicPr preferRelativeResize="0"/>
          <p:nvPr/>
        </p:nvPicPr>
        <p:blipFill rotWithShape="1">
          <a:blip r:embed="rId2">
            <a:alphaModFix/>
          </a:blip>
          <a:srcRect b="0" l="0" r="0" t="0"/>
          <a:stretch/>
        </p:blipFill>
        <p:spPr>
          <a:xfrm>
            <a:off x="5452870" y="3472133"/>
            <a:ext cx="1286259" cy="24384"/>
          </a:xfrm>
          <a:prstGeom prst="rect">
            <a:avLst/>
          </a:prstGeom>
          <a:noFill/>
          <a:ln>
            <a:noFill/>
          </a:ln>
        </p:spPr>
      </p:pic>
      <p:sp>
        <p:nvSpPr>
          <p:cNvPr id="230" name="Google Shape;230;p32"/>
          <p:cNvSpPr txBox="1"/>
          <p:nvPr>
            <p:ph type="ctrTitle"/>
          </p:nvPr>
        </p:nvSpPr>
        <p:spPr>
          <a:xfrm>
            <a:off x="1524000" y="2486701"/>
            <a:ext cx="9144000" cy="1023300"/>
          </a:xfrm>
          <a:prstGeom prst="rect">
            <a:avLst/>
          </a:prstGeom>
          <a:noFill/>
          <a:ln>
            <a:noFill/>
          </a:ln>
        </p:spPr>
        <p:txBody>
          <a:bodyPr anchorCtr="0" anchor="b" bIns="45700" lIns="91425" spcFirstLastPara="1" rIns="91425" wrap="square" tIns="45700">
            <a:normAutofit/>
          </a:bodyPr>
          <a:lstStyle>
            <a:lvl1pPr lvl="0" rtl="0" algn="ctr">
              <a:lnSpc>
                <a:spcPct val="90000"/>
              </a:lnSpc>
              <a:spcBef>
                <a:spcPts val="0"/>
              </a:spcBef>
              <a:spcAft>
                <a:spcPts val="0"/>
              </a:spcAft>
              <a:buClr>
                <a:schemeClr val="accent2"/>
              </a:buClr>
              <a:buSzPts val="5400"/>
              <a:buFont typeface="Calibri"/>
              <a:buNone/>
              <a:defRPr sz="5400">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31" name="Google Shape;231;p32"/>
          <p:cNvSpPr txBox="1"/>
          <p:nvPr>
            <p:ph idx="1" type="subTitle"/>
          </p:nvPr>
        </p:nvSpPr>
        <p:spPr>
          <a:xfrm>
            <a:off x="1524000" y="3602038"/>
            <a:ext cx="9144000" cy="1655700"/>
          </a:xfrm>
          <a:prstGeom prst="rect">
            <a:avLst/>
          </a:prstGeom>
          <a:noFill/>
          <a:ln>
            <a:noFill/>
          </a:ln>
        </p:spPr>
        <p:txBody>
          <a:bodyPr anchorCtr="0" anchor="t" bIns="45700" lIns="91425" spcFirstLastPara="1" rIns="91425" wrap="square" tIns="45700">
            <a:normAutofit/>
          </a:bodyPr>
          <a:lstStyle>
            <a:lvl1pPr lvl="0" rtl="0" algn="ctr">
              <a:lnSpc>
                <a:spcPct val="90000"/>
              </a:lnSpc>
              <a:spcBef>
                <a:spcPts val="1000"/>
              </a:spcBef>
              <a:spcAft>
                <a:spcPts val="0"/>
              </a:spcAft>
              <a:buClr>
                <a:schemeClr val="accent2"/>
              </a:buClr>
              <a:buSzPts val="2400"/>
              <a:buNone/>
              <a:defRPr sz="2400">
                <a:solidFill>
                  <a:schemeClr val="accent2"/>
                </a:solidFill>
              </a:defRPr>
            </a:lvl1pPr>
            <a:lvl2pPr lvl="1" rtl="0" algn="ctr">
              <a:lnSpc>
                <a:spcPct val="90000"/>
              </a:lnSpc>
              <a:spcBef>
                <a:spcPts val="500"/>
              </a:spcBef>
              <a:spcAft>
                <a:spcPts val="0"/>
              </a:spcAft>
              <a:buClr>
                <a:schemeClr val="dk1"/>
              </a:buClr>
              <a:buSzPts val="2000"/>
              <a:buNone/>
              <a:defRPr sz="2000"/>
            </a:lvl2pPr>
            <a:lvl3pPr lvl="2" rtl="0" algn="ctr">
              <a:lnSpc>
                <a:spcPct val="90000"/>
              </a:lnSpc>
              <a:spcBef>
                <a:spcPts val="500"/>
              </a:spcBef>
              <a:spcAft>
                <a:spcPts val="0"/>
              </a:spcAft>
              <a:buClr>
                <a:schemeClr val="dk1"/>
              </a:buClr>
              <a:buSzPts val="1800"/>
              <a:buNone/>
              <a:defRPr sz="1800"/>
            </a:lvl3pPr>
            <a:lvl4pPr lvl="3" rtl="0" algn="ctr">
              <a:lnSpc>
                <a:spcPct val="90000"/>
              </a:lnSpc>
              <a:spcBef>
                <a:spcPts val="500"/>
              </a:spcBef>
              <a:spcAft>
                <a:spcPts val="0"/>
              </a:spcAft>
              <a:buClr>
                <a:schemeClr val="dk1"/>
              </a:buClr>
              <a:buSzPts val="1600"/>
              <a:buNone/>
              <a:defRPr sz="1600"/>
            </a:lvl4pPr>
            <a:lvl5pPr lvl="4" rtl="0" algn="ctr">
              <a:lnSpc>
                <a:spcPct val="90000"/>
              </a:lnSpc>
              <a:spcBef>
                <a:spcPts val="500"/>
              </a:spcBef>
              <a:spcAft>
                <a:spcPts val="0"/>
              </a:spcAft>
              <a:buClr>
                <a:schemeClr val="dk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pic>
        <p:nvPicPr>
          <p:cNvPr descr="Oregon Department of Education Logo" id="232" name="Google Shape;232;p32"/>
          <p:cNvPicPr preferRelativeResize="0"/>
          <p:nvPr/>
        </p:nvPicPr>
        <p:blipFill rotWithShape="1">
          <a:blip r:embed="rId3">
            <a:alphaModFix/>
          </a:blip>
          <a:srcRect b="0" l="0" r="0" t="0"/>
          <a:stretch/>
        </p:blipFill>
        <p:spPr>
          <a:xfrm>
            <a:off x="5033770" y="214049"/>
            <a:ext cx="2124459" cy="2167132"/>
          </a:xfrm>
          <a:prstGeom prst="rect">
            <a:avLst/>
          </a:prstGeom>
          <a:noFill/>
          <a:ln>
            <a:noFill/>
          </a:ln>
        </p:spPr>
      </p:pic>
      <p:sp>
        <p:nvSpPr>
          <p:cNvPr id="233" name="Google Shape;233;p32"/>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234" name="Google Shape;234;p32"/>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7-Comparison">
  <p:cSld name="Gold_7-Comparison">
    <p:bg>
      <p:bgPr>
        <a:solidFill>
          <a:schemeClr val="accent4"/>
        </a:solidFill>
      </p:bgPr>
    </p:bg>
    <p:spTree>
      <p:nvGrpSpPr>
        <p:cNvPr id="235" name="Shape 235"/>
        <p:cNvGrpSpPr/>
        <p:nvPr/>
      </p:nvGrpSpPr>
      <p:grpSpPr>
        <a:xfrm>
          <a:off x="0" y="0"/>
          <a:ext cx="0" cy="0"/>
          <a:chOff x="0" y="0"/>
          <a:chExt cx="0" cy="0"/>
        </a:xfrm>
      </p:grpSpPr>
      <p:sp>
        <p:nvSpPr>
          <p:cNvPr id="236" name="Google Shape;236;p33"/>
          <p:cNvSpPr txBox="1"/>
          <p:nvPr>
            <p:ph idx="1" type="body"/>
          </p:nvPr>
        </p:nvSpPr>
        <p:spPr>
          <a:xfrm>
            <a:off x="717176" y="1681163"/>
            <a:ext cx="5280300" cy="823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1000"/>
              </a:spcBef>
              <a:spcAft>
                <a:spcPts val="0"/>
              </a:spcAft>
              <a:buClr>
                <a:schemeClr val="accent4"/>
              </a:buClr>
              <a:buSzPts val="3200"/>
              <a:buNone/>
              <a:defRPr b="0" sz="3200">
                <a:solidFill>
                  <a:schemeClr val="accent4"/>
                </a:solidFill>
              </a:defRPr>
            </a:lvl1pPr>
            <a:lvl2pPr indent="-228600" lvl="1" marL="914400" rtl="0" algn="l">
              <a:lnSpc>
                <a:spcPct val="90000"/>
              </a:lnSpc>
              <a:spcBef>
                <a:spcPts val="500"/>
              </a:spcBef>
              <a:spcAft>
                <a:spcPts val="0"/>
              </a:spcAft>
              <a:buClr>
                <a:schemeClr val="dk1"/>
              </a:buClr>
              <a:buSzPts val="2000"/>
              <a:buNone/>
              <a:defRPr b="1" sz="2000"/>
            </a:lvl2pPr>
            <a:lvl3pPr indent="-228600" lvl="2" marL="1371600" rtl="0" algn="l">
              <a:lnSpc>
                <a:spcPct val="90000"/>
              </a:lnSpc>
              <a:spcBef>
                <a:spcPts val="500"/>
              </a:spcBef>
              <a:spcAft>
                <a:spcPts val="0"/>
              </a:spcAft>
              <a:buClr>
                <a:schemeClr val="dk1"/>
              </a:buClr>
              <a:buSzPts val="1800"/>
              <a:buNone/>
              <a:defRPr b="1" sz="1800"/>
            </a:lvl3pPr>
            <a:lvl4pPr indent="-228600" lvl="3" marL="1828800" rtl="0" algn="l">
              <a:lnSpc>
                <a:spcPct val="90000"/>
              </a:lnSpc>
              <a:spcBef>
                <a:spcPts val="500"/>
              </a:spcBef>
              <a:spcAft>
                <a:spcPts val="0"/>
              </a:spcAft>
              <a:buClr>
                <a:schemeClr val="dk1"/>
              </a:buClr>
              <a:buSzPts val="1600"/>
              <a:buNone/>
              <a:defRPr b="1" sz="1600"/>
            </a:lvl4pPr>
            <a:lvl5pPr indent="-228600" lvl="4" marL="2286000" rtl="0" algn="l">
              <a:lnSpc>
                <a:spcPct val="90000"/>
              </a:lnSpc>
              <a:spcBef>
                <a:spcPts val="500"/>
              </a:spcBef>
              <a:spcAft>
                <a:spcPts val="0"/>
              </a:spcAft>
              <a:buClr>
                <a:schemeClr val="dk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237" name="Google Shape;237;p33"/>
          <p:cNvSpPr txBox="1"/>
          <p:nvPr>
            <p:ph idx="2" type="body"/>
          </p:nvPr>
        </p:nvSpPr>
        <p:spPr>
          <a:xfrm>
            <a:off x="717176" y="2505075"/>
            <a:ext cx="5280300" cy="3434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38" name="Google Shape;238;p33"/>
          <p:cNvSpPr txBox="1"/>
          <p:nvPr>
            <p:ph idx="3" type="body"/>
          </p:nvPr>
        </p:nvSpPr>
        <p:spPr>
          <a:xfrm>
            <a:off x="6172200" y="1681163"/>
            <a:ext cx="5329500" cy="823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1000"/>
              </a:spcBef>
              <a:spcAft>
                <a:spcPts val="0"/>
              </a:spcAft>
              <a:buClr>
                <a:schemeClr val="accent4"/>
              </a:buClr>
              <a:buSzPts val="3200"/>
              <a:buNone/>
              <a:defRPr b="0" sz="3200">
                <a:solidFill>
                  <a:schemeClr val="accent4"/>
                </a:solidFill>
              </a:defRPr>
            </a:lvl1pPr>
            <a:lvl2pPr indent="-228600" lvl="1" marL="914400" rtl="0" algn="l">
              <a:lnSpc>
                <a:spcPct val="90000"/>
              </a:lnSpc>
              <a:spcBef>
                <a:spcPts val="500"/>
              </a:spcBef>
              <a:spcAft>
                <a:spcPts val="0"/>
              </a:spcAft>
              <a:buClr>
                <a:schemeClr val="dk1"/>
              </a:buClr>
              <a:buSzPts val="2000"/>
              <a:buNone/>
              <a:defRPr b="1" sz="2000"/>
            </a:lvl2pPr>
            <a:lvl3pPr indent="-228600" lvl="2" marL="1371600" rtl="0" algn="l">
              <a:lnSpc>
                <a:spcPct val="90000"/>
              </a:lnSpc>
              <a:spcBef>
                <a:spcPts val="500"/>
              </a:spcBef>
              <a:spcAft>
                <a:spcPts val="0"/>
              </a:spcAft>
              <a:buClr>
                <a:schemeClr val="dk1"/>
              </a:buClr>
              <a:buSzPts val="1800"/>
              <a:buNone/>
              <a:defRPr b="1" sz="1800"/>
            </a:lvl3pPr>
            <a:lvl4pPr indent="-228600" lvl="3" marL="1828800" rtl="0" algn="l">
              <a:lnSpc>
                <a:spcPct val="90000"/>
              </a:lnSpc>
              <a:spcBef>
                <a:spcPts val="500"/>
              </a:spcBef>
              <a:spcAft>
                <a:spcPts val="0"/>
              </a:spcAft>
              <a:buClr>
                <a:schemeClr val="dk1"/>
              </a:buClr>
              <a:buSzPts val="1600"/>
              <a:buNone/>
              <a:defRPr b="1" sz="1600"/>
            </a:lvl4pPr>
            <a:lvl5pPr indent="-228600" lvl="4" marL="2286000" rtl="0" algn="l">
              <a:lnSpc>
                <a:spcPct val="90000"/>
              </a:lnSpc>
              <a:spcBef>
                <a:spcPts val="500"/>
              </a:spcBef>
              <a:spcAft>
                <a:spcPts val="0"/>
              </a:spcAft>
              <a:buClr>
                <a:schemeClr val="dk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239" name="Google Shape;239;p33"/>
          <p:cNvSpPr txBox="1"/>
          <p:nvPr>
            <p:ph idx="4" type="body"/>
          </p:nvPr>
        </p:nvSpPr>
        <p:spPr>
          <a:xfrm>
            <a:off x="6172200" y="2505075"/>
            <a:ext cx="5329500" cy="3434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40" name="Google Shape;240;p33"/>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4"/>
              </a:buClr>
              <a:buSzPts val="3200"/>
              <a:buFont typeface="Calibri"/>
              <a:buNone/>
              <a:defRPr sz="3200">
                <a:solidFill>
                  <a:schemeClr val="accent4"/>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41" name="Google Shape;241;p33"/>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242" name="Google Shape;242;p33"/>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ld_6-Two Content">
  <p:cSld name="Gold_6-Two Content">
    <p:bg>
      <p:bgPr>
        <a:solidFill>
          <a:schemeClr val="accent4"/>
        </a:solidFill>
      </p:bgPr>
    </p:bg>
    <p:spTree>
      <p:nvGrpSpPr>
        <p:cNvPr id="243" name="Shape 243"/>
        <p:cNvGrpSpPr/>
        <p:nvPr/>
      </p:nvGrpSpPr>
      <p:grpSpPr>
        <a:xfrm>
          <a:off x="0" y="0"/>
          <a:ext cx="0" cy="0"/>
          <a:chOff x="0" y="0"/>
          <a:chExt cx="0" cy="0"/>
        </a:xfrm>
      </p:grpSpPr>
      <p:sp>
        <p:nvSpPr>
          <p:cNvPr id="244" name="Google Shape;244;p34"/>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accent4"/>
              </a:buClr>
              <a:buSzPts val="4400"/>
              <a:buFont typeface="Calibri"/>
              <a:buNone/>
              <a:defRPr>
                <a:solidFill>
                  <a:schemeClr val="accent4"/>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45" name="Google Shape;245;p34"/>
          <p:cNvSpPr txBox="1"/>
          <p:nvPr>
            <p:ph idx="1" type="body"/>
          </p:nvPr>
        </p:nvSpPr>
        <p:spPr>
          <a:xfrm>
            <a:off x="717176" y="1825625"/>
            <a:ext cx="5302500" cy="4106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46" name="Google Shape;246;p34"/>
          <p:cNvSpPr txBox="1"/>
          <p:nvPr>
            <p:ph idx="2" type="body"/>
          </p:nvPr>
        </p:nvSpPr>
        <p:spPr>
          <a:xfrm>
            <a:off x="6172200" y="1825625"/>
            <a:ext cx="5329500" cy="4106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47" name="Google Shape;247;p34"/>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248" name="Google Shape;248;p34"/>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_9-Blank" showMasterSp="0">
  <p:cSld name="Green_9-Blank">
    <p:bg>
      <p:bgPr>
        <a:solidFill>
          <a:schemeClr val="accent5"/>
        </a:solidFill>
      </p:bgPr>
    </p:bg>
    <p:spTree>
      <p:nvGrpSpPr>
        <p:cNvPr id="249" name="Shape 249"/>
        <p:cNvGrpSpPr/>
        <p:nvPr/>
      </p:nvGrpSpPr>
      <p:grpSpPr>
        <a:xfrm>
          <a:off x="0" y="0"/>
          <a:ext cx="0" cy="0"/>
          <a:chOff x="0" y="0"/>
          <a:chExt cx="0" cy="0"/>
        </a:xfrm>
      </p:grpSpPr>
      <p:sp>
        <p:nvSpPr>
          <p:cNvPr id="250" name="Google Shape;250;p35"/>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v</a:t>
            </a:r>
            <a:endParaRPr/>
          </a:p>
        </p:txBody>
      </p:sp>
      <p:sp>
        <p:nvSpPr>
          <p:cNvPr id="251" name="Google Shape;251;p35"/>
          <p:cNvSpPr txBox="1"/>
          <p:nvPr>
            <p:ph idx="1" type="body"/>
          </p:nvPr>
        </p:nvSpPr>
        <p:spPr>
          <a:xfrm>
            <a:off x="717176" y="659958"/>
            <a:ext cx="10784400" cy="53988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52" name="Google Shape;252;p35"/>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253" name="Google Shape;253;p35"/>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_4-Content with Caption" showMasterSp="0">
  <p:cSld name="Blue_4-Content with Caption">
    <p:bg>
      <p:bgPr>
        <a:solidFill>
          <a:schemeClr val="accent1"/>
        </a:solidFill>
      </p:bgPr>
    </p:bg>
    <p:spTree>
      <p:nvGrpSpPr>
        <p:cNvPr id="254" name="Shape 254"/>
        <p:cNvGrpSpPr/>
        <p:nvPr/>
      </p:nvGrpSpPr>
      <p:grpSpPr>
        <a:xfrm>
          <a:off x="0" y="0"/>
          <a:ext cx="0" cy="0"/>
          <a:chOff x="0" y="0"/>
          <a:chExt cx="0" cy="0"/>
        </a:xfrm>
      </p:grpSpPr>
      <p:sp>
        <p:nvSpPr>
          <p:cNvPr id="255" name="Google Shape;255;p36"/>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6" name="Google Shape;256;p36"/>
          <p:cNvSpPr/>
          <p:nvPr/>
        </p:nvSpPr>
        <p:spPr>
          <a:xfrm>
            <a:off x="206189" y="215153"/>
            <a:ext cx="4730400" cy="64323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7" name="Google Shape;257;p36"/>
          <p:cNvSpPr txBox="1"/>
          <p:nvPr>
            <p:ph type="title"/>
          </p:nvPr>
        </p:nvSpPr>
        <p:spPr>
          <a:xfrm>
            <a:off x="717177" y="779645"/>
            <a:ext cx="3931800" cy="25257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chemeClr val="accent1"/>
              </a:buClr>
              <a:buSzPts val="4400"/>
              <a:buFont typeface="Calibri"/>
              <a:buNone/>
              <a:defRPr sz="4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58" name="Google Shape;258;p36"/>
          <p:cNvSpPr txBox="1"/>
          <p:nvPr>
            <p:ph idx="1" type="body"/>
          </p:nvPr>
        </p:nvSpPr>
        <p:spPr>
          <a:xfrm>
            <a:off x="5183188" y="779647"/>
            <a:ext cx="6172200" cy="5081400"/>
          </a:xfrm>
          <a:prstGeom prst="rect">
            <a:avLst/>
          </a:prstGeom>
          <a:noFill/>
          <a:ln>
            <a:noFill/>
          </a:ln>
        </p:spPr>
        <p:txBody>
          <a:bodyPr anchorCtr="0" anchor="t" bIns="45700" lIns="91425" spcFirstLastPara="1" rIns="91425" wrap="square" tIns="45700">
            <a:normAutofit/>
          </a:bodyPr>
          <a:lstStyle>
            <a:lvl1pPr indent="-381000" lvl="0" marL="457200" rtl="0" algn="l">
              <a:lnSpc>
                <a:spcPct val="90000"/>
              </a:lnSpc>
              <a:spcBef>
                <a:spcPts val="1000"/>
              </a:spcBef>
              <a:spcAft>
                <a:spcPts val="0"/>
              </a:spcAft>
              <a:buClr>
                <a:schemeClr val="dk1"/>
              </a:buClr>
              <a:buSzPts val="2400"/>
              <a:buChar char="•"/>
              <a:defRPr sz="2400"/>
            </a:lvl1pPr>
            <a:lvl2pPr indent="-381000" lvl="1" marL="914400" rtl="0" algn="l">
              <a:lnSpc>
                <a:spcPct val="90000"/>
              </a:lnSpc>
              <a:spcBef>
                <a:spcPts val="500"/>
              </a:spcBef>
              <a:spcAft>
                <a:spcPts val="0"/>
              </a:spcAft>
              <a:buClr>
                <a:schemeClr val="dk1"/>
              </a:buClr>
              <a:buSzPts val="2400"/>
              <a:buChar char="•"/>
              <a:defRPr sz="2400"/>
            </a:lvl2pPr>
            <a:lvl3pPr indent="-381000" lvl="2" marL="1371600" rtl="0" algn="l">
              <a:lnSpc>
                <a:spcPct val="90000"/>
              </a:lnSpc>
              <a:spcBef>
                <a:spcPts val="500"/>
              </a:spcBef>
              <a:spcAft>
                <a:spcPts val="0"/>
              </a:spcAft>
              <a:buClr>
                <a:schemeClr val="dk1"/>
              </a:buClr>
              <a:buSzPts val="2400"/>
              <a:buChar char="•"/>
              <a:defRPr sz="2400"/>
            </a:lvl3pPr>
            <a:lvl4pPr indent="-381000" lvl="3" marL="1828800" rtl="0" algn="l">
              <a:lnSpc>
                <a:spcPct val="90000"/>
              </a:lnSpc>
              <a:spcBef>
                <a:spcPts val="500"/>
              </a:spcBef>
              <a:spcAft>
                <a:spcPts val="0"/>
              </a:spcAft>
              <a:buClr>
                <a:schemeClr val="dk1"/>
              </a:buClr>
              <a:buSzPts val="2400"/>
              <a:buChar char="•"/>
              <a:defRPr sz="2400"/>
            </a:lvl4pPr>
            <a:lvl5pPr indent="-381000" lvl="4" marL="2286000" rtl="0" algn="l">
              <a:lnSpc>
                <a:spcPct val="90000"/>
              </a:lnSpc>
              <a:spcBef>
                <a:spcPts val="500"/>
              </a:spcBef>
              <a:spcAft>
                <a:spcPts val="0"/>
              </a:spcAft>
              <a:buClr>
                <a:schemeClr val="dk1"/>
              </a:buClr>
              <a:buSzPts val="2400"/>
              <a:buChar char="•"/>
              <a:defRPr sz="2400"/>
            </a:lvl5pPr>
            <a:lvl6pPr indent="-355600" lvl="5" marL="2743200" rtl="0" algn="l">
              <a:lnSpc>
                <a:spcPct val="90000"/>
              </a:lnSpc>
              <a:spcBef>
                <a:spcPts val="500"/>
              </a:spcBef>
              <a:spcAft>
                <a:spcPts val="0"/>
              </a:spcAft>
              <a:buClr>
                <a:schemeClr val="dk1"/>
              </a:buClr>
              <a:buSzPts val="2000"/>
              <a:buChar char="•"/>
              <a:defRPr sz="2000"/>
            </a:lvl6pPr>
            <a:lvl7pPr indent="-355600" lvl="6" marL="3200400" rtl="0" algn="l">
              <a:lnSpc>
                <a:spcPct val="90000"/>
              </a:lnSpc>
              <a:spcBef>
                <a:spcPts val="500"/>
              </a:spcBef>
              <a:spcAft>
                <a:spcPts val="0"/>
              </a:spcAft>
              <a:buClr>
                <a:schemeClr val="dk1"/>
              </a:buClr>
              <a:buSzPts val="2000"/>
              <a:buChar char="•"/>
              <a:defRPr sz="2000"/>
            </a:lvl7pPr>
            <a:lvl8pPr indent="-355600" lvl="7" marL="3657600" rtl="0" algn="l">
              <a:lnSpc>
                <a:spcPct val="90000"/>
              </a:lnSpc>
              <a:spcBef>
                <a:spcPts val="500"/>
              </a:spcBef>
              <a:spcAft>
                <a:spcPts val="0"/>
              </a:spcAft>
              <a:buClr>
                <a:schemeClr val="dk1"/>
              </a:buClr>
              <a:buSzPts val="2000"/>
              <a:buChar char="•"/>
              <a:defRPr sz="2000"/>
            </a:lvl8pPr>
            <a:lvl9pPr indent="-355600" lvl="8" marL="4114800" rtl="0" algn="l">
              <a:lnSpc>
                <a:spcPct val="90000"/>
              </a:lnSpc>
              <a:spcBef>
                <a:spcPts val="500"/>
              </a:spcBef>
              <a:spcAft>
                <a:spcPts val="0"/>
              </a:spcAft>
              <a:buClr>
                <a:schemeClr val="dk1"/>
              </a:buClr>
              <a:buSzPts val="2000"/>
              <a:buChar char="•"/>
              <a:defRPr sz="2000"/>
            </a:lvl9pPr>
          </a:lstStyle>
          <a:p/>
        </p:txBody>
      </p:sp>
      <p:sp>
        <p:nvSpPr>
          <p:cNvPr id="259" name="Google Shape;259;p36"/>
          <p:cNvSpPr/>
          <p:nvPr>
            <p:ph idx="2" type="pic"/>
          </p:nvPr>
        </p:nvSpPr>
        <p:spPr>
          <a:xfrm>
            <a:off x="717177" y="3540125"/>
            <a:ext cx="3931800" cy="2320800"/>
          </a:xfrm>
          <a:prstGeom prst="rect">
            <a:avLst/>
          </a:prstGeom>
          <a:noFill/>
          <a:ln>
            <a:noFill/>
          </a:ln>
        </p:spPr>
      </p:sp>
      <p:sp>
        <p:nvSpPr>
          <p:cNvPr id="260" name="Google Shape;260;p36"/>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261" name="Google Shape;261;p36"/>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2-Section Header" showMasterSp="0">
  <p:cSld name="Teal_2-Section Header">
    <p:bg>
      <p:bgPr>
        <a:solidFill>
          <a:schemeClr val="dk2"/>
        </a:solidFill>
      </p:bgPr>
    </p:bg>
    <p:spTree>
      <p:nvGrpSpPr>
        <p:cNvPr id="262" name="Shape 262"/>
        <p:cNvGrpSpPr/>
        <p:nvPr/>
      </p:nvGrpSpPr>
      <p:grpSpPr>
        <a:xfrm>
          <a:off x="0" y="0"/>
          <a:ext cx="0" cy="0"/>
          <a:chOff x="0" y="0"/>
          <a:chExt cx="0" cy="0"/>
        </a:xfrm>
      </p:grpSpPr>
      <p:sp>
        <p:nvSpPr>
          <p:cNvPr id="263" name="Google Shape;263;p37"/>
          <p:cNvSpPr/>
          <p:nvPr/>
        </p:nvSpPr>
        <p:spPr>
          <a:xfrm>
            <a:off x="206188" y="215153"/>
            <a:ext cx="11775000" cy="643230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4" name="Google Shape;264;p37"/>
          <p:cNvSpPr/>
          <p:nvPr/>
        </p:nvSpPr>
        <p:spPr>
          <a:xfrm>
            <a:off x="206187" y="2488757"/>
            <a:ext cx="11775000" cy="1900500"/>
          </a:xfrm>
          <a:prstGeom prst="rect">
            <a:avLst/>
          </a:prstGeom>
          <a:solidFill>
            <a:srgbClr val="E7F5F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265" name="Google Shape;265;p37"/>
          <p:cNvSpPr txBox="1"/>
          <p:nvPr>
            <p:ph type="ctrTitle"/>
          </p:nvPr>
        </p:nvSpPr>
        <p:spPr>
          <a:xfrm>
            <a:off x="717177" y="2488757"/>
            <a:ext cx="10784400" cy="1900500"/>
          </a:xfrm>
          <a:prstGeom prst="rect">
            <a:avLst/>
          </a:prstGeom>
          <a:noFill/>
          <a:ln>
            <a:noFill/>
          </a:ln>
        </p:spPr>
        <p:txBody>
          <a:bodyPr anchorCtr="0" anchor="ctr" bIns="45700" lIns="91425" spcFirstLastPara="1" rIns="91425" wrap="square" tIns="45700">
            <a:noAutofit/>
          </a:bodyPr>
          <a:lstStyle>
            <a:lvl1pPr lvl="0" rtl="0" algn="ctr">
              <a:lnSpc>
                <a:spcPct val="90000"/>
              </a:lnSpc>
              <a:spcBef>
                <a:spcPts val="0"/>
              </a:spcBef>
              <a:spcAft>
                <a:spcPts val="0"/>
              </a:spcAft>
              <a:buClr>
                <a:schemeClr val="dk2"/>
              </a:buClr>
              <a:buSzPts val="6800"/>
              <a:buFont typeface="Calibri"/>
              <a:buNone/>
              <a:defRPr sz="6800">
                <a:solidFill>
                  <a:schemeClr val="dk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descr="Oregon Department of Education Logo" id="266" name="Google Shape;266;p37"/>
          <p:cNvPicPr preferRelativeResize="0"/>
          <p:nvPr/>
        </p:nvPicPr>
        <p:blipFill rotWithShape="1">
          <a:blip r:embed="rId2">
            <a:alphaModFix/>
          </a:blip>
          <a:srcRect b="0" l="0" r="0" t="0"/>
          <a:stretch/>
        </p:blipFill>
        <p:spPr>
          <a:xfrm>
            <a:off x="5033770" y="214049"/>
            <a:ext cx="2124459" cy="2167132"/>
          </a:xfrm>
          <a:prstGeom prst="rect">
            <a:avLst/>
          </a:prstGeom>
          <a:noFill/>
          <a:ln>
            <a:noFill/>
          </a:ln>
        </p:spPr>
      </p:pic>
      <p:sp>
        <p:nvSpPr>
          <p:cNvPr id="267" name="Google Shape;267;p37"/>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268" name="Google Shape;268;p37"/>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l_5-Title and Content">
  <p:cSld name="Teal_5-Title and Content">
    <p:bg>
      <p:bgPr>
        <a:solidFill>
          <a:schemeClr val="dk2"/>
        </a:solidFill>
      </p:bgPr>
    </p:bg>
    <p:spTree>
      <p:nvGrpSpPr>
        <p:cNvPr id="269" name="Shape 269"/>
        <p:cNvGrpSpPr/>
        <p:nvPr/>
      </p:nvGrpSpPr>
      <p:grpSpPr>
        <a:xfrm>
          <a:off x="0" y="0"/>
          <a:ext cx="0" cy="0"/>
          <a:chOff x="0" y="0"/>
          <a:chExt cx="0" cy="0"/>
        </a:xfrm>
      </p:grpSpPr>
      <p:sp>
        <p:nvSpPr>
          <p:cNvPr id="270" name="Google Shape;270;p38"/>
          <p:cNvSpPr txBox="1"/>
          <p:nvPr>
            <p:ph type="title"/>
          </p:nvPr>
        </p:nvSpPr>
        <p:spPr>
          <a:xfrm>
            <a:off x="717176" y="457200"/>
            <a:ext cx="10784400" cy="1026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dk2"/>
              </a:buClr>
              <a:buSzPts val="4400"/>
              <a:buFont typeface="Calibri"/>
              <a:buNone/>
              <a:defRPr>
                <a:solidFill>
                  <a:schemeClr val="dk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71" name="Google Shape;271;p38"/>
          <p:cNvSpPr txBox="1"/>
          <p:nvPr>
            <p:ph idx="1" type="body"/>
          </p:nvPr>
        </p:nvSpPr>
        <p:spPr>
          <a:xfrm>
            <a:off x="717176" y="1825625"/>
            <a:ext cx="10784400" cy="4109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72" name="Google Shape;272;p38"/>
          <p:cNvSpPr txBox="1"/>
          <p:nvPr/>
        </p:nvSpPr>
        <p:spPr>
          <a:xfrm>
            <a:off x="717176" y="6188049"/>
            <a:ext cx="7647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595959"/>
                </a:solidFill>
                <a:latin typeface="Calibri"/>
                <a:ea typeface="Calibri"/>
                <a:cs typeface="Calibri"/>
                <a:sym typeface="Calibri"/>
              </a:rPr>
              <a:t>Oregon Department of Education</a:t>
            </a:r>
            <a:endParaRPr/>
          </a:p>
        </p:txBody>
      </p:sp>
      <p:sp>
        <p:nvSpPr>
          <p:cNvPr id="273" name="Google Shape;273;p38"/>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bg>
      <p:bgPr>
        <a:solidFill>
          <a:schemeClr val="accent1"/>
        </a:solidFill>
      </p:bgPr>
    </p:bg>
    <p:spTree>
      <p:nvGrpSpPr>
        <p:cNvPr id="40" name="Shape 40"/>
        <p:cNvGrpSpPr/>
        <p:nvPr/>
      </p:nvGrpSpPr>
      <p:grpSpPr>
        <a:xfrm>
          <a:off x="0" y="0"/>
          <a:ext cx="0" cy="0"/>
          <a:chOff x="0" y="0"/>
          <a:chExt cx="0" cy="0"/>
        </a:xfrm>
      </p:grpSpPr>
      <p:sp>
        <p:nvSpPr>
          <p:cNvPr id="41" name="Google Shape;41;p5"/>
          <p:cNvSpPr/>
          <p:nvPr/>
        </p:nvSpPr>
        <p:spPr>
          <a:xfrm>
            <a:off x="206188" y="215153"/>
            <a:ext cx="11775141" cy="6432176"/>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2" name="Google Shape;42;p5"/>
          <p:cNvSpPr/>
          <p:nvPr/>
        </p:nvSpPr>
        <p:spPr>
          <a:xfrm>
            <a:off x="206188" y="5948082"/>
            <a:ext cx="11775141" cy="699247"/>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Decorative line break" id="43" name="Google Shape;43;p5"/>
          <p:cNvPicPr preferRelativeResize="0"/>
          <p:nvPr/>
        </p:nvPicPr>
        <p:blipFill rotWithShape="1">
          <a:blip r:embed="rId2">
            <a:alphaModFix/>
          </a:blip>
          <a:srcRect b="0" l="0" r="0" t="0"/>
          <a:stretch/>
        </p:blipFill>
        <p:spPr>
          <a:xfrm>
            <a:off x="5452870" y="3472133"/>
            <a:ext cx="1286259" cy="24384"/>
          </a:xfrm>
          <a:prstGeom prst="rect">
            <a:avLst/>
          </a:prstGeom>
          <a:noFill/>
          <a:ln>
            <a:noFill/>
          </a:ln>
        </p:spPr>
      </p:pic>
      <p:sp>
        <p:nvSpPr>
          <p:cNvPr id="44" name="Google Shape;44;p5"/>
          <p:cNvSpPr txBox="1"/>
          <p:nvPr>
            <p:ph type="ctrTitle"/>
          </p:nvPr>
        </p:nvSpPr>
        <p:spPr>
          <a:xfrm>
            <a:off x="1524000" y="2486701"/>
            <a:ext cx="9144000" cy="1023261"/>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accent1"/>
              </a:buClr>
              <a:buSzPts val="5400"/>
              <a:buFont typeface="Calibri"/>
              <a:buNone/>
              <a:defRPr sz="54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accent1"/>
              </a:buClr>
              <a:buSzPts val="2400"/>
              <a:buNone/>
              <a:defRPr sz="2400">
                <a:solidFill>
                  <a:schemeClr val="accen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6" name="Google Shape;46;p5"/>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5"/>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5"/>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Oregon Department of Education Logo" id="49" name="Google Shape;49;p5"/>
          <p:cNvPicPr preferRelativeResize="0"/>
          <p:nvPr/>
        </p:nvPicPr>
        <p:blipFill rotWithShape="1">
          <a:blip r:embed="rId3">
            <a:alphaModFix/>
          </a:blip>
          <a:srcRect b="0" l="0" r="0" t="0"/>
          <a:stretch/>
        </p:blipFill>
        <p:spPr>
          <a:xfrm>
            <a:off x="5033770" y="214049"/>
            <a:ext cx="2124460" cy="216713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chemeClr val="accent1"/>
        </a:solidFill>
      </p:bgPr>
    </p:bg>
    <p:spTree>
      <p:nvGrpSpPr>
        <p:cNvPr id="50" name="Shape 50"/>
        <p:cNvGrpSpPr/>
        <p:nvPr/>
      </p:nvGrpSpPr>
      <p:grpSpPr>
        <a:xfrm>
          <a:off x="0" y="0"/>
          <a:ext cx="0" cy="0"/>
          <a:chOff x="0" y="0"/>
          <a:chExt cx="0" cy="0"/>
        </a:xfrm>
      </p:grpSpPr>
      <p:sp>
        <p:nvSpPr>
          <p:cNvPr id="51" name="Google Shape;51;p6"/>
          <p:cNvSpPr/>
          <p:nvPr/>
        </p:nvSpPr>
        <p:spPr>
          <a:xfrm>
            <a:off x="206188" y="215153"/>
            <a:ext cx="11775141" cy="6432176"/>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 name="Google Shape;52;p6"/>
          <p:cNvSpPr/>
          <p:nvPr/>
        </p:nvSpPr>
        <p:spPr>
          <a:xfrm>
            <a:off x="206187" y="2488757"/>
            <a:ext cx="11775141" cy="19003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600" u="none" cap="none" strike="noStrike">
              <a:solidFill>
                <a:schemeClr val="lt1"/>
              </a:solidFill>
              <a:latin typeface="Calibri"/>
              <a:ea typeface="Calibri"/>
              <a:cs typeface="Calibri"/>
              <a:sym typeface="Calibri"/>
            </a:endParaRPr>
          </a:p>
        </p:txBody>
      </p:sp>
      <p:sp>
        <p:nvSpPr>
          <p:cNvPr id="53" name="Google Shape;53;p6"/>
          <p:cNvSpPr txBox="1"/>
          <p:nvPr>
            <p:ph type="ctrTitle"/>
          </p:nvPr>
        </p:nvSpPr>
        <p:spPr>
          <a:xfrm>
            <a:off x="717177" y="2488757"/>
            <a:ext cx="10784542" cy="1900363"/>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1"/>
              </a:buClr>
              <a:buSzPts val="6800"/>
              <a:buFont typeface="Calibri"/>
              <a:buNone/>
              <a:defRPr sz="68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6"/>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6"/>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6"/>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Oregon Department of Education Logo" id="57" name="Google Shape;57;p6"/>
          <p:cNvPicPr preferRelativeResize="0"/>
          <p:nvPr/>
        </p:nvPicPr>
        <p:blipFill rotWithShape="1">
          <a:blip r:embed="rId2">
            <a:alphaModFix/>
          </a:blip>
          <a:srcRect b="0" l="0" r="0" t="0"/>
          <a:stretch/>
        </p:blipFill>
        <p:spPr>
          <a:xfrm>
            <a:off x="5033770" y="214049"/>
            <a:ext cx="2124460" cy="216713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ar and Content" showMasterSp="0">
  <p:cSld name="Title Bar and Content">
    <p:bg>
      <p:bgPr>
        <a:solidFill>
          <a:schemeClr val="accent1"/>
        </a:solidFill>
      </p:bgPr>
    </p:bg>
    <p:spTree>
      <p:nvGrpSpPr>
        <p:cNvPr id="58" name="Shape 58"/>
        <p:cNvGrpSpPr/>
        <p:nvPr/>
      </p:nvGrpSpPr>
      <p:grpSpPr>
        <a:xfrm>
          <a:off x="0" y="0"/>
          <a:ext cx="0" cy="0"/>
          <a:chOff x="0" y="0"/>
          <a:chExt cx="0" cy="0"/>
        </a:xfrm>
      </p:grpSpPr>
      <p:sp>
        <p:nvSpPr>
          <p:cNvPr id="59" name="Google Shape;59;p7"/>
          <p:cNvSpPr/>
          <p:nvPr/>
        </p:nvSpPr>
        <p:spPr>
          <a:xfrm>
            <a:off x="206188" y="215153"/>
            <a:ext cx="11775141" cy="6432176"/>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0" name="Google Shape;60;p7"/>
          <p:cNvSpPr/>
          <p:nvPr/>
        </p:nvSpPr>
        <p:spPr>
          <a:xfrm>
            <a:off x="206188" y="215153"/>
            <a:ext cx="11775141" cy="1397364"/>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1" name="Google Shape;61;p7"/>
          <p:cNvSpPr txBox="1"/>
          <p:nvPr>
            <p:ph idx="1" type="body"/>
          </p:nvPr>
        </p:nvSpPr>
        <p:spPr>
          <a:xfrm>
            <a:off x="717176" y="1825625"/>
            <a:ext cx="10784542" cy="410901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7"/>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7"/>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7"/>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7"/>
          <p:cNvSpPr txBox="1"/>
          <p:nvPr>
            <p:ph type="title"/>
          </p:nvPr>
        </p:nvSpPr>
        <p:spPr>
          <a:xfrm>
            <a:off x="717176" y="457200"/>
            <a:ext cx="10784542" cy="10264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p:cSld name="Content with Caption">
    <p:bg>
      <p:bgPr>
        <a:solidFill>
          <a:schemeClr val="accent1"/>
        </a:solidFill>
      </p:bgPr>
    </p:bg>
    <p:spTree>
      <p:nvGrpSpPr>
        <p:cNvPr id="66" name="Shape 66"/>
        <p:cNvGrpSpPr/>
        <p:nvPr/>
      </p:nvGrpSpPr>
      <p:grpSpPr>
        <a:xfrm>
          <a:off x="0" y="0"/>
          <a:ext cx="0" cy="0"/>
          <a:chOff x="0" y="0"/>
          <a:chExt cx="0" cy="0"/>
        </a:xfrm>
      </p:grpSpPr>
      <p:sp>
        <p:nvSpPr>
          <p:cNvPr id="67" name="Google Shape;67;p8"/>
          <p:cNvSpPr/>
          <p:nvPr/>
        </p:nvSpPr>
        <p:spPr>
          <a:xfrm>
            <a:off x="206188" y="215153"/>
            <a:ext cx="11775141" cy="6432176"/>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8" name="Google Shape;68;p8"/>
          <p:cNvSpPr/>
          <p:nvPr/>
        </p:nvSpPr>
        <p:spPr>
          <a:xfrm>
            <a:off x="206189" y="215153"/>
            <a:ext cx="4730470" cy="6432176"/>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9" name="Google Shape;69;p8"/>
          <p:cNvSpPr txBox="1"/>
          <p:nvPr>
            <p:ph type="title"/>
          </p:nvPr>
        </p:nvSpPr>
        <p:spPr>
          <a:xfrm>
            <a:off x="717177" y="779645"/>
            <a:ext cx="3931826" cy="2525617"/>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accent1"/>
              </a:buClr>
              <a:buSzPts val="4400"/>
              <a:buFont typeface="Calibri"/>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8"/>
          <p:cNvSpPr txBox="1"/>
          <p:nvPr>
            <p:ph idx="1" type="body"/>
          </p:nvPr>
        </p:nvSpPr>
        <p:spPr>
          <a:xfrm>
            <a:off x="5183188" y="779647"/>
            <a:ext cx="6172200" cy="5081404"/>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dk1"/>
              </a:buClr>
              <a:buSzPts val="2400"/>
              <a:buChar char="•"/>
              <a:defRPr sz="2400"/>
            </a:lvl1pPr>
            <a:lvl2pPr indent="-381000" lvl="1" marL="914400" algn="l">
              <a:lnSpc>
                <a:spcPct val="90000"/>
              </a:lnSpc>
              <a:spcBef>
                <a:spcPts val="500"/>
              </a:spcBef>
              <a:spcAft>
                <a:spcPts val="0"/>
              </a:spcAft>
              <a:buClr>
                <a:schemeClr val="dk1"/>
              </a:buClr>
              <a:buSzPts val="2400"/>
              <a:buChar char="•"/>
              <a:defRPr sz="2400"/>
            </a:lvl2pPr>
            <a:lvl3pPr indent="-381000" lvl="2" marL="1371600" algn="l">
              <a:lnSpc>
                <a:spcPct val="90000"/>
              </a:lnSpc>
              <a:spcBef>
                <a:spcPts val="500"/>
              </a:spcBef>
              <a:spcAft>
                <a:spcPts val="0"/>
              </a:spcAft>
              <a:buClr>
                <a:schemeClr val="dk1"/>
              </a:buClr>
              <a:buSzPts val="2400"/>
              <a:buChar char="•"/>
              <a:defRPr sz="2400"/>
            </a:lvl3pPr>
            <a:lvl4pPr indent="-381000" lvl="3" marL="1828800" algn="l">
              <a:lnSpc>
                <a:spcPct val="90000"/>
              </a:lnSpc>
              <a:spcBef>
                <a:spcPts val="500"/>
              </a:spcBef>
              <a:spcAft>
                <a:spcPts val="0"/>
              </a:spcAft>
              <a:buClr>
                <a:schemeClr val="dk1"/>
              </a:buClr>
              <a:buSzPts val="2400"/>
              <a:buChar char="•"/>
              <a:defRPr sz="2400"/>
            </a:lvl4pPr>
            <a:lvl5pPr indent="-381000" lvl="4" marL="2286000" algn="l">
              <a:lnSpc>
                <a:spcPct val="90000"/>
              </a:lnSpc>
              <a:spcBef>
                <a:spcPts val="500"/>
              </a:spcBef>
              <a:spcAft>
                <a:spcPts val="0"/>
              </a:spcAft>
              <a:buClr>
                <a:schemeClr val="dk1"/>
              </a:buClr>
              <a:buSzPts val="2400"/>
              <a:buChar char="•"/>
              <a:defRPr sz="24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71" name="Google Shape;71;p8"/>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8"/>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8"/>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4" name="Google Shape;74;p8"/>
          <p:cNvSpPr/>
          <p:nvPr>
            <p:ph idx="2" type="pic"/>
          </p:nvPr>
        </p:nvSpPr>
        <p:spPr>
          <a:xfrm>
            <a:off x="717177" y="3540125"/>
            <a:ext cx="3931826" cy="2320926"/>
          </a:xfrm>
          <a:prstGeom prst="rect">
            <a:avLst/>
          </a:prstGeom>
          <a:no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75" name="Shape 75"/>
        <p:cNvGrpSpPr/>
        <p:nvPr/>
      </p:nvGrpSpPr>
      <p:grpSpPr>
        <a:xfrm>
          <a:off x="0" y="0"/>
          <a:ext cx="0" cy="0"/>
          <a:chOff x="0" y="0"/>
          <a:chExt cx="0" cy="0"/>
        </a:xfrm>
      </p:grpSpPr>
      <p:sp>
        <p:nvSpPr>
          <p:cNvPr id="76" name="Google Shape;76;p9"/>
          <p:cNvSpPr txBox="1"/>
          <p:nvPr>
            <p:ph idx="1" type="body"/>
          </p:nvPr>
        </p:nvSpPr>
        <p:spPr>
          <a:xfrm>
            <a:off x="717176" y="1681163"/>
            <a:ext cx="5280399" cy="82391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3200"/>
              <a:buNone/>
              <a:defRPr b="0" sz="3200">
                <a:solidFill>
                  <a:schemeClr val="accent1"/>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7" name="Google Shape;77;p9"/>
          <p:cNvSpPr txBox="1"/>
          <p:nvPr>
            <p:ph idx="2" type="body"/>
          </p:nvPr>
        </p:nvSpPr>
        <p:spPr>
          <a:xfrm>
            <a:off x="717176" y="2505075"/>
            <a:ext cx="5280399" cy="343454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9"/>
          <p:cNvSpPr txBox="1"/>
          <p:nvPr>
            <p:ph idx="3" type="body"/>
          </p:nvPr>
        </p:nvSpPr>
        <p:spPr>
          <a:xfrm>
            <a:off x="6172200" y="1681163"/>
            <a:ext cx="5329518" cy="82391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3200"/>
              <a:buNone/>
              <a:defRPr b="0" sz="3200">
                <a:solidFill>
                  <a:schemeClr val="accent1"/>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9"/>
          <p:cNvSpPr txBox="1"/>
          <p:nvPr>
            <p:ph idx="4" type="body"/>
          </p:nvPr>
        </p:nvSpPr>
        <p:spPr>
          <a:xfrm>
            <a:off x="6172200" y="2505075"/>
            <a:ext cx="5329518" cy="343454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9"/>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9"/>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9"/>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9"/>
          <p:cNvSpPr txBox="1"/>
          <p:nvPr>
            <p:ph type="title"/>
          </p:nvPr>
        </p:nvSpPr>
        <p:spPr>
          <a:xfrm>
            <a:off x="717176" y="457200"/>
            <a:ext cx="10784542" cy="10264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showMasterSp="0">
  <p:cSld name="Title Only">
    <p:spTree>
      <p:nvGrpSpPr>
        <p:cNvPr id="84" name="Shape 84"/>
        <p:cNvGrpSpPr/>
        <p:nvPr/>
      </p:nvGrpSpPr>
      <p:grpSpPr>
        <a:xfrm>
          <a:off x="0" y="0"/>
          <a:ext cx="0" cy="0"/>
          <a:chOff x="0" y="0"/>
          <a:chExt cx="0" cy="0"/>
        </a:xfrm>
      </p:grpSpPr>
      <p:sp>
        <p:nvSpPr>
          <p:cNvPr id="85" name="Google Shape;85;p10"/>
          <p:cNvSpPr/>
          <p:nvPr/>
        </p:nvSpPr>
        <p:spPr>
          <a:xfrm>
            <a:off x="206188" y="215153"/>
            <a:ext cx="11775141" cy="6432176"/>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p10"/>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0"/>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0"/>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9" name="Google Shape;89;p10"/>
          <p:cNvSpPr txBox="1"/>
          <p:nvPr>
            <p:ph type="title"/>
          </p:nvPr>
        </p:nvSpPr>
        <p:spPr>
          <a:xfrm>
            <a:off x="717176" y="457200"/>
            <a:ext cx="10784542" cy="10264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39" Type="http://schemas.openxmlformats.org/officeDocument/2006/relationships/theme" Target="../theme/theme1.xml"/><Relationship Id="rId16" Type="http://schemas.openxmlformats.org/officeDocument/2006/relationships/slideLayout" Target="../slideLayouts/slideLayout15.xml"/><Relationship Id="rId38" Type="http://schemas.openxmlformats.org/officeDocument/2006/relationships/slideLayout" Target="../slideLayouts/slideLayout37.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9" name="Shape 9"/>
        <p:cNvGrpSpPr/>
        <p:nvPr/>
      </p:nvGrpSpPr>
      <p:grpSpPr>
        <a:xfrm>
          <a:off x="0" y="0"/>
          <a:ext cx="0" cy="0"/>
          <a:chOff x="0" y="0"/>
          <a:chExt cx="0" cy="0"/>
        </a:xfrm>
      </p:grpSpPr>
      <p:sp>
        <p:nvSpPr>
          <p:cNvPr id="10" name="Google Shape;10;p1"/>
          <p:cNvSpPr/>
          <p:nvPr/>
        </p:nvSpPr>
        <p:spPr>
          <a:xfrm>
            <a:off x="206188" y="215153"/>
            <a:ext cx="11775141" cy="6432176"/>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595959"/>
              </a:solidFill>
              <a:latin typeface="Calibri"/>
              <a:ea typeface="Calibri"/>
              <a:cs typeface="Calibri"/>
              <a:sym typeface="Calibri"/>
            </a:endParaRPr>
          </a:p>
        </p:txBody>
      </p:sp>
      <p:sp>
        <p:nvSpPr>
          <p:cNvPr id="11" name="Google Shape;11;p1"/>
          <p:cNvSpPr txBox="1"/>
          <p:nvPr>
            <p:ph type="title"/>
          </p:nvPr>
        </p:nvSpPr>
        <p:spPr>
          <a:xfrm>
            <a:off x="717176" y="457200"/>
            <a:ext cx="10784542" cy="102646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accent1"/>
              </a:buClr>
              <a:buSzPts val="4400"/>
              <a:buFont typeface="Calibri"/>
              <a:buNone/>
              <a:defRPr b="0" i="0" sz="4400" u="none" cap="none" strike="noStrike">
                <a:solidFill>
                  <a:schemeClr val="accen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 name="Google Shape;12;p1"/>
          <p:cNvSpPr txBox="1"/>
          <p:nvPr>
            <p:ph idx="1" type="body"/>
          </p:nvPr>
        </p:nvSpPr>
        <p:spPr>
          <a:xfrm>
            <a:off x="717176" y="1825625"/>
            <a:ext cx="10784542" cy="410901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0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81000" lvl="2" marL="13716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81000" lvl="3" marL="1828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4pPr>
            <a:lvl5pPr indent="-381000" lvl="4" marL="22860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717176" y="6139793"/>
            <a:ext cx="2864224"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595959"/>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0" type="dt"/>
          </p:nvPr>
        </p:nvSpPr>
        <p:spPr>
          <a:xfrm>
            <a:off x="3854824" y="6139793"/>
            <a:ext cx="4509246"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595959"/>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5" name="Google Shape;15;p1"/>
          <p:cNvSpPr txBox="1"/>
          <p:nvPr>
            <p:ph idx="12" type="sldNum"/>
          </p:nvPr>
        </p:nvSpPr>
        <p:spPr>
          <a:xfrm>
            <a:off x="8610600" y="6139793"/>
            <a:ext cx="2891118"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595959"/>
                </a:solidFill>
                <a:latin typeface="Calibri"/>
                <a:ea typeface="Calibri"/>
                <a:cs typeface="Calibri"/>
                <a:sym typeface="Calibri"/>
              </a:defRPr>
            </a:lvl1pPr>
            <a:lvl2pPr indent="0" lvl="1" marL="0" marR="0" rtl="0" algn="r">
              <a:spcBef>
                <a:spcPts val="0"/>
              </a:spcBef>
              <a:buNone/>
              <a:defRPr b="0" i="0" sz="1200" u="none" cap="none" strike="noStrike">
                <a:solidFill>
                  <a:srgbClr val="595959"/>
                </a:solidFill>
                <a:latin typeface="Calibri"/>
                <a:ea typeface="Calibri"/>
                <a:cs typeface="Calibri"/>
                <a:sym typeface="Calibri"/>
              </a:defRPr>
            </a:lvl2pPr>
            <a:lvl3pPr indent="0" lvl="2" marL="0" marR="0" rtl="0" algn="r">
              <a:spcBef>
                <a:spcPts val="0"/>
              </a:spcBef>
              <a:buNone/>
              <a:defRPr b="0" i="0" sz="1200" u="none" cap="none" strike="noStrike">
                <a:solidFill>
                  <a:srgbClr val="595959"/>
                </a:solidFill>
                <a:latin typeface="Calibri"/>
                <a:ea typeface="Calibri"/>
                <a:cs typeface="Calibri"/>
                <a:sym typeface="Calibri"/>
              </a:defRPr>
            </a:lvl3pPr>
            <a:lvl4pPr indent="0" lvl="3" marL="0" marR="0" rtl="0" algn="r">
              <a:spcBef>
                <a:spcPts val="0"/>
              </a:spcBef>
              <a:buNone/>
              <a:defRPr b="0" i="0" sz="1200" u="none" cap="none" strike="noStrike">
                <a:solidFill>
                  <a:srgbClr val="595959"/>
                </a:solidFill>
                <a:latin typeface="Calibri"/>
                <a:ea typeface="Calibri"/>
                <a:cs typeface="Calibri"/>
                <a:sym typeface="Calibri"/>
              </a:defRPr>
            </a:lvl4pPr>
            <a:lvl5pPr indent="0" lvl="4" marL="0" marR="0" rtl="0" algn="r">
              <a:spcBef>
                <a:spcPts val="0"/>
              </a:spcBef>
              <a:buNone/>
              <a:defRPr b="0" i="0" sz="1200" u="none" cap="none" strike="noStrike">
                <a:solidFill>
                  <a:srgbClr val="595959"/>
                </a:solidFill>
                <a:latin typeface="Calibri"/>
                <a:ea typeface="Calibri"/>
                <a:cs typeface="Calibri"/>
                <a:sym typeface="Calibri"/>
              </a:defRPr>
            </a:lvl5pPr>
            <a:lvl6pPr indent="0" lvl="5" marL="0" marR="0" rtl="0" algn="r">
              <a:spcBef>
                <a:spcPts val="0"/>
              </a:spcBef>
              <a:buNone/>
              <a:defRPr b="0" i="0" sz="1200" u="none" cap="none" strike="noStrike">
                <a:solidFill>
                  <a:srgbClr val="595959"/>
                </a:solidFill>
                <a:latin typeface="Calibri"/>
                <a:ea typeface="Calibri"/>
                <a:cs typeface="Calibri"/>
                <a:sym typeface="Calibri"/>
              </a:defRPr>
            </a:lvl6pPr>
            <a:lvl7pPr indent="0" lvl="6" marL="0" marR="0" rtl="0" algn="r">
              <a:spcBef>
                <a:spcPts val="0"/>
              </a:spcBef>
              <a:buNone/>
              <a:defRPr b="0" i="0" sz="1200" u="none" cap="none" strike="noStrike">
                <a:solidFill>
                  <a:srgbClr val="595959"/>
                </a:solidFill>
                <a:latin typeface="Calibri"/>
                <a:ea typeface="Calibri"/>
                <a:cs typeface="Calibri"/>
                <a:sym typeface="Calibri"/>
              </a:defRPr>
            </a:lvl7pPr>
            <a:lvl8pPr indent="0" lvl="7" marL="0" marR="0" rtl="0" algn="r">
              <a:spcBef>
                <a:spcPts val="0"/>
              </a:spcBef>
              <a:buNone/>
              <a:defRPr b="0" i="0" sz="1200" u="none" cap="none" strike="noStrike">
                <a:solidFill>
                  <a:srgbClr val="595959"/>
                </a:solidFill>
                <a:latin typeface="Calibri"/>
                <a:ea typeface="Calibri"/>
                <a:cs typeface="Calibri"/>
                <a:sym typeface="Calibri"/>
              </a:defRPr>
            </a:lvl8pPr>
            <a:lvl9pPr indent="0" lvl="8" marL="0" marR="0" rtl="0" algn="r">
              <a:spcBef>
                <a:spcPts val="0"/>
              </a:spcBef>
              <a:buNone/>
              <a:defRPr b="0" i="0" sz="1200" u="none" cap="none" strike="noStrike">
                <a:solidFill>
                  <a:srgbClr val="59595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Decorative line break" id="16" name="Google Shape;16;p1"/>
          <p:cNvPicPr preferRelativeResize="0"/>
          <p:nvPr/>
        </p:nvPicPr>
        <p:blipFill rotWithShape="1">
          <a:blip r:embed="rId1">
            <a:alphaModFix/>
          </a:blip>
          <a:srcRect b="0" l="0" r="0" t="0"/>
          <a:stretch/>
        </p:blipFill>
        <p:spPr>
          <a:xfrm>
            <a:off x="804670" y="1558360"/>
            <a:ext cx="1286259" cy="2438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9"/>
          <p:cNvSpPr txBox="1"/>
          <p:nvPr>
            <p:ph type="title"/>
          </p:nvPr>
        </p:nvSpPr>
        <p:spPr>
          <a:xfrm>
            <a:off x="703801" y="2408875"/>
            <a:ext cx="10784400" cy="10266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accent1"/>
              </a:buClr>
              <a:buSzPct val="122727"/>
              <a:buFont typeface="Calibri"/>
              <a:buNone/>
            </a:pPr>
            <a:r>
              <a:rPr lang="en-US"/>
              <a:t>24-25 Integrated Programs</a:t>
            </a:r>
            <a:endParaRPr/>
          </a:p>
          <a:p>
            <a:pPr indent="0" lvl="0" marL="0" rtl="0" algn="ctr">
              <a:lnSpc>
                <a:spcPct val="90000"/>
              </a:lnSpc>
              <a:spcBef>
                <a:spcPts val="0"/>
              </a:spcBef>
              <a:spcAft>
                <a:spcPts val="0"/>
              </a:spcAft>
              <a:buClr>
                <a:schemeClr val="accent1"/>
              </a:buClr>
              <a:buSzPct val="122727"/>
              <a:buFont typeface="Calibri"/>
              <a:buNone/>
            </a:pPr>
            <a:r>
              <a:rPr lang="en-US"/>
              <a:t> Annual Report Presentation </a:t>
            </a:r>
            <a:endParaRPr/>
          </a:p>
        </p:txBody>
      </p:sp>
      <p:sp>
        <p:nvSpPr>
          <p:cNvPr id="279" name="Google Shape;279;p39"/>
          <p:cNvSpPr txBox="1"/>
          <p:nvPr>
            <p:ph idx="1" type="body"/>
          </p:nvPr>
        </p:nvSpPr>
        <p:spPr>
          <a:xfrm>
            <a:off x="717175" y="4122750"/>
            <a:ext cx="10784400" cy="18120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1"/>
              </a:buClr>
              <a:buSzPts val="2400"/>
              <a:buNone/>
            </a:pPr>
            <a:r>
              <a:rPr lang="en-US"/>
              <a:t>Clatskanie School District 6J</a:t>
            </a:r>
            <a:endParaRPr/>
          </a:p>
        </p:txBody>
      </p:sp>
      <p:sp>
        <p:nvSpPr>
          <p:cNvPr id="280" name="Google Shape;280;p39"/>
          <p:cNvSpPr txBox="1"/>
          <p:nvPr>
            <p:ph idx="12" type="sldNum"/>
          </p:nvPr>
        </p:nvSpPr>
        <p:spPr>
          <a:xfrm>
            <a:off x="8610600" y="6139793"/>
            <a:ext cx="28911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281" name="Google Shape;281;p39"/>
          <p:cNvPicPr preferRelativeResize="0"/>
          <p:nvPr/>
        </p:nvPicPr>
        <p:blipFill>
          <a:blip r:embed="rId3">
            <a:alphaModFix/>
          </a:blip>
          <a:stretch>
            <a:fillRect/>
          </a:stretch>
        </p:blipFill>
        <p:spPr>
          <a:xfrm>
            <a:off x="5291138" y="632450"/>
            <a:ext cx="1609725" cy="1552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0"/>
          <p:cNvSpPr txBox="1"/>
          <p:nvPr>
            <p:ph type="title"/>
          </p:nvPr>
        </p:nvSpPr>
        <p:spPr>
          <a:xfrm>
            <a:off x="717176" y="457200"/>
            <a:ext cx="10784400" cy="10266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Annual Reporting Requirements</a:t>
            </a:r>
            <a:endParaRPr/>
          </a:p>
        </p:txBody>
      </p:sp>
      <p:sp>
        <p:nvSpPr>
          <p:cNvPr id="288" name="Google Shape;288;p40"/>
          <p:cNvSpPr txBox="1"/>
          <p:nvPr>
            <p:ph idx="1" type="body"/>
          </p:nvPr>
        </p:nvSpPr>
        <p:spPr>
          <a:xfrm>
            <a:off x="717176" y="1825625"/>
            <a:ext cx="10784400" cy="4109100"/>
          </a:xfrm>
          <a:prstGeom prst="rect">
            <a:avLst/>
          </a:prstGeom>
        </p:spPr>
        <p:txBody>
          <a:bodyPr anchorCtr="0" anchor="t" bIns="45700" lIns="91425" spcFirstLastPara="1" rIns="91425" wrap="square" tIns="45700">
            <a:normAutofit/>
          </a:bodyPr>
          <a:lstStyle/>
          <a:p>
            <a:pPr indent="-342900" lvl="0" marL="457200" rtl="0" algn="l">
              <a:spcBef>
                <a:spcPts val="1000"/>
              </a:spcBef>
              <a:spcAft>
                <a:spcPts val="0"/>
              </a:spcAft>
              <a:buSzPts val="1800"/>
              <a:buChar char="•"/>
            </a:pPr>
            <a:r>
              <a:rPr lang="en-US"/>
              <a:t>ODE’s annual report consists of two narrative questions (Optional inclusion of Progress Markers)</a:t>
            </a:r>
            <a:endParaRPr/>
          </a:p>
          <a:p>
            <a:pPr indent="0" lvl="0" marL="457200" rtl="0" algn="l">
              <a:spcBef>
                <a:spcPts val="1000"/>
              </a:spcBef>
              <a:spcAft>
                <a:spcPts val="0"/>
              </a:spcAft>
              <a:buNone/>
            </a:pPr>
            <a:r>
              <a:t/>
            </a:r>
            <a:endParaRPr/>
          </a:p>
          <a:p>
            <a:pPr indent="-342900" lvl="0" marL="457200" rtl="0" algn="l">
              <a:spcBef>
                <a:spcPts val="1000"/>
              </a:spcBef>
              <a:spcAft>
                <a:spcPts val="0"/>
              </a:spcAft>
              <a:buSzPts val="1800"/>
              <a:buChar char="•"/>
            </a:pPr>
            <a:r>
              <a:rPr lang="en-US"/>
              <a:t>Throughout</a:t>
            </a:r>
            <a:r>
              <a:rPr lang="en-US"/>
              <a:t> the year, grant recipients have been asked to report expenditures, three overall reflection narrative questions, and report on progress markers which will help inform overall progress and annual report. </a:t>
            </a:r>
            <a:endParaRPr/>
          </a:p>
          <a:p>
            <a:pPr indent="0" lvl="0" marL="0" rtl="0" algn="l">
              <a:spcBef>
                <a:spcPts val="1000"/>
              </a:spcBef>
              <a:spcAft>
                <a:spcPts val="0"/>
              </a:spcAft>
              <a:buNone/>
            </a:pPr>
            <a:r>
              <a:t/>
            </a:r>
            <a:endParaRPr/>
          </a:p>
        </p:txBody>
      </p:sp>
      <p:sp>
        <p:nvSpPr>
          <p:cNvPr id="289" name="Google Shape;289;p40"/>
          <p:cNvSpPr txBox="1"/>
          <p:nvPr>
            <p:ph idx="12" type="sldNum"/>
          </p:nvPr>
        </p:nvSpPr>
        <p:spPr>
          <a:xfrm>
            <a:off x="8610600" y="6139793"/>
            <a:ext cx="28911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1"/>
          <p:cNvSpPr txBox="1"/>
          <p:nvPr>
            <p:ph type="title"/>
          </p:nvPr>
        </p:nvSpPr>
        <p:spPr>
          <a:xfrm>
            <a:off x="717176" y="457200"/>
            <a:ext cx="10784400" cy="1026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SzPts val="990"/>
              <a:buNone/>
            </a:pPr>
            <a:r>
              <a:rPr lang="en-US" sz="3559"/>
              <a:t>Summary of Integrated Programs Performance Measures  </a:t>
            </a:r>
            <a:endParaRPr sz="3559"/>
          </a:p>
        </p:txBody>
      </p:sp>
      <p:sp>
        <p:nvSpPr>
          <p:cNvPr id="296" name="Google Shape;296;p41"/>
          <p:cNvSpPr txBox="1"/>
          <p:nvPr>
            <p:ph idx="12" type="sldNum"/>
          </p:nvPr>
        </p:nvSpPr>
        <p:spPr>
          <a:xfrm>
            <a:off x="8610600" y="6139793"/>
            <a:ext cx="28911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297" name="Google Shape;297;p41"/>
          <p:cNvPicPr preferRelativeResize="0"/>
          <p:nvPr/>
        </p:nvPicPr>
        <p:blipFill>
          <a:blip r:embed="rId3">
            <a:alphaModFix/>
          </a:blip>
          <a:stretch>
            <a:fillRect/>
          </a:stretch>
        </p:blipFill>
        <p:spPr>
          <a:xfrm>
            <a:off x="2075600" y="1826825"/>
            <a:ext cx="7841175" cy="45449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2"/>
          <p:cNvSpPr txBox="1"/>
          <p:nvPr>
            <p:ph type="title"/>
          </p:nvPr>
        </p:nvSpPr>
        <p:spPr>
          <a:xfrm>
            <a:off x="717176" y="457200"/>
            <a:ext cx="10784400" cy="10266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SIA Annual Report Requirements </a:t>
            </a:r>
            <a:endParaRPr/>
          </a:p>
        </p:txBody>
      </p:sp>
      <p:sp>
        <p:nvSpPr>
          <p:cNvPr id="304" name="Google Shape;304;p42"/>
          <p:cNvSpPr txBox="1"/>
          <p:nvPr>
            <p:ph idx="1" type="body"/>
          </p:nvPr>
        </p:nvSpPr>
        <p:spPr>
          <a:xfrm>
            <a:off x="717175" y="1673225"/>
            <a:ext cx="10784400" cy="2386200"/>
          </a:xfrm>
          <a:prstGeom prst="rect">
            <a:avLst/>
          </a:prstGeom>
        </p:spPr>
        <p:txBody>
          <a:bodyPr anchorCtr="0" anchor="t" bIns="45700" lIns="91425" spcFirstLastPara="1" rIns="91425" wrap="square" tIns="45700">
            <a:normAutofit/>
          </a:bodyPr>
          <a:lstStyle/>
          <a:p>
            <a:pPr indent="-342900" lvl="0" marL="457200" rtl="0" algn="l">
              <a:spcBef>
                <a:spcPts val="1000"/>
              </a:spcBef>
              <a:spcAft>
                <a:spcPts val="0"/>
              </a:spcAft>
              <a:buSzPts val="1800"/>
              <a:buChar char="•"/>
            </a:pPr>
            <a:r>
              <a:rPr lang="en-US"/>
              <a:t>SIA recipients are required by statute to:</a:t>
            </a:r>
            <a:endParaRPr/>
          </a:p>
          <a:p>
            <a:pPr indent="-342900" lvl="1" marL="914400" rtl="0" algn="l">
              <a:lnSpc>
                <a:spcPct val="100000"/>
              </a:lnSpc>
              <a:spcBef>
                <a:spcPts val="0"/>
              </a:spcBef>
              <a:spcAft>
                <a:spcPts val="0"/>
              </a:spcAft>
              <a:buSzPts val="1800"/>
              <a:buChar char="•"/>
            </a:pPr>
            <a:r>
              <a:rPr lang="en-US"/>
              <a:t>review their own progress on an annual basis through an annual progress report and financial audit</a:t>
            </a:r>
            <a:endParaRPr/>
          </a:p>
          <a:p>
            <a:pPr indent="-342900" lvl="1" marL="914400" rtl="0" algn="l">
              <a:lnSpc>
                <a:spcPct val="100000"/>
              </a:lnSpc>
              <a:spcBef>
                <a:spcPts val="0"/>
              </a:spcBef>
              <a:spcAft>
                <a:spcPts val="0"/>
              </a:spcAft>
              <a:buSzPts val="1800"/>
              <a:buChar char="•"/>
            </a:pPr>
            <a:r>
              <a:rPr lang="en-US"/>
              <a:t>present their annual report to their governing board at an open meeting with opportunity for public comment (cannot be consent agenda item),</a:t>
            </a:r>
            <a:endParaRPr/>
          </a:p>
          <a:p>
            <a:pPr indent="-342900" lvl="1" marL="914400" rtl="0" algn="l">
              <a:lnSpc>
                <a:spcPct val="100000"/>
              </a:lnSpc>
              <a:spcBef>
                <a:spcPts val="0"/>
              </a:spcBef>
              <a:spcAft>
                <a:spcPts val="0"/>
              </a:spcAft>
              <a:buSzPts val="1800"/>
              <a:buChar char="•"/>
            </a:pPr>
            <a:r>
              <a:rPr lang="en-US"/>
              <a:t>and post the report to the district or charter school website.</a:t>
            </a:r>
            <a:endParaRPr/>
          </a:p>
        </p:txBody>
      </p:sp>
      <p:sp>
        <p:nvSpPr>
          <p:cNvPr id="305" name="Google Shape;305;p42"/>
          <p:cNvSpPr txBox="1"/>
          <p:nvPr>
            <p:ph idx="12" type="sldNum"/>
          </p:nvPr>
        </p:nvSpPr>
        <p:spPr>
          <a:xfrm>
            <a:off x="8610600" y="6139793"/>
            <a:ext cx="28911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306" name="Google Shape;306;p42"/>
          <p:cNvSpPr txBox="1"/>
          <p:nvPr>
            <p:ph idx="1" type="body"/>
          </p:nvPr>
        </p:nvSpPr>
        <p:spPr>
          <a:xfrm>
            <a:off x="624775" y="3998325"/>
            <a:ext cx="10784400" cy="2386200"/>
          </a:xfrm>
          <a:prstGeom prst="rect">
            <a:avLst/>
          </a:prstGeom>
        </p:spPr>
        <p:txBody>
          <a:bodyPr anchorCtr="0" anchor="t" bIns="45700" lIns="91425" spcFirstLastPara="1" rIns="91425" wrap="square" tIns="45700">
            <a:normAutofit/>
          </a:bodyPr>
          <a:lstStyle/>
          <a:p>
            <a:pPr indent="-342900" lvl="0" marL="457200" rtl="0" algn="l">
              <a:lnSpc>
                <a:spcPct val="100000"/>
              </a:lnSpc>
              <a:spcBef>
                <a:spcPts val="0"/>
              </a:spcBef>
              <a:spcAft>
                <a:spcPts val="0"/>
              </a:spcAft>
              <a:buSzPts val="1800"/>
              <a:buChar char="•"/>
            </a:pPr>
            <a:r>
              <a:rPr lang="en-US"/>
              <a:t>If grantee set LPGTs and LOM:</a:t>
            </a:r>
            <a:endParaRPr/>
          </a:p>
          <a:p>
            <a:pPr indent="-342900" lvl="1" marL="914400" rtl="0" algn="l">
              <a:lnSpc>
                <a:spcPct val="100000"/>
              </a:lnSpc>
              <a:spcBef>
                <a:spcPts val="0"/>
              </a:spcBef>
              <a:spcAft>
                <a:spcPts val="0"/>
              </a:spcAft>
              <a:buSzPts val="1800"/>
              <a:buChar char="•"/>
            </a:pPr>
            <a:r>
              <a:rPr lang="en-US"/>
              <a:t>In Year 1 of biennium: Affirm progress has been reviewed towards meeting the LPGTs in the grant agreement (Assurance)</a:t>
            </a:r>
            <a:endParaRPr/>
          </a:p>
          <a:p>
            <a:pPr indent="-342900" lvl="1" marL="914400" rtl="0" algn="l">
              <a:lnSpc>
                <a:spcPct val="100000"/>
              </a:lnSpc>
              <a:spcBef>
                <a:spcPts val="0"/>
              </a:spcBef>
              <a:spcAft>
                <a:spcPts val="0"/>
              </a:spcAft>
              <a:buSzPts val="1800"/>
              <a:buChar char="•"/>
            </a:pPr>
            <a:r>
              <a:rPr lang="en-US"/>
              <a:t>In Year 2 of biennium: Review actual metric rates compared to previously created LPGT and LOM and share reflection on progress. (Narrative Question)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3"/>
          <p:cNvSpPr txBox="1"/>
          <p:nvPr>
            <p:ph type="title"/>
          </p:nvPr>
        </p:nvSpPr>
        <p:spPr>
          <a:xfrm>
            <a:off x="717176" y="457200"/>
            <a:ext cx="10784400" cy="10266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Annual Report Narrative #1</a:t>
            </a:r>
            <a:endParaRPr/>
          </a:p>
        </p:txBody>
      </p:sp>
      <p:sp>
        <p:nvSpPr>
          <p:cNvPr id="313" name="Google Shape;313;p43"/>
          <p:cNvSpPr txBox="1"/>
          <p:nvPr>
            <p:ph idx="1" type="body"/>
          </p:nvPr>
        </p:nvSpPr>
        <p:spPr>
          <a:xfrm>
            <a:off x="480350" y="1655175"/>
            <a:ext cx="11241900" cy="1215300"/>
          </a:xfrm>
          <a:prstGeom prst="rect">
            <a:avLst/>
          </a:prstGeom>
          <a:solidFill>
            <a:srgbClr val="006CAD">
              <a:alpha val="44650"/>
            </a:srgbClr>
          </a:solidFill>
        </p:spPr>
        <p:txBody>
          <a:bodyPr anchorCtr="0" anchor="t" bIns="45700" lIns="91425" spcFirstLastPara="1" rIns="91425" wrap="square" tIns="45700">
            <a:normAutofit fontScale="85000" lnSpcReduction="10000"/>
          </a:bodyPr>
          <a:lstStyle/>
          <a:p>
            <a:pPr indent="0" lvl="0" marL="0" rtl="0" algn="l">
              <a:spcBef>
                <a:spcPts val="1000"/>
              </a:spcBef>
              <a:spcAft>
                <a:spcPts val="0"/>
              </a:spcAft>
              <a:buClr>
                <a:schemeClr val="dk1"/>
              </a:buClr>
              <a:buSzPct val="45833"/>
              <a:buFont typeface="Arial"/>
              <a:buNone/>
            </a:pPr>
            <a:r>
              <a:rPr b="1" i="1" lang="en-US"/>
              <a:t>As you review your progress markers/overall reflection responses and reflect on plan implementation, how do you see your progress contributing to the Outcomes and Strategies in your plan and your Longitudinal Performance Growth Targets (LPGT)/Local Optional Metrics (LOM)?</a:t>
            </a:r>
            <a:endParaRPr b="1" i="1"/>
          </a:p>
          <a:p>
            <a:pPr indent="0" lvl="0" marL="0" rtl="0" algn="l">
              <a:spcBef>
                <a:spcPts val="1000"/>
              </a:spcBef>
              <a:spcAft>
                <a:spcPts val="0"/>
              </a:spcAft>
              <a:buNone/>
            </a:pPr>
            <a:r>
              <a:rPr b="1" i="1" lang="en-US"/>
              <a:t>Discuss at least one Outcome where you have seen progress in implementation.</a:t>
            </a:r>
            <a:endParaRPr b="1" i="1"/>
          </a:p>
        </p:txBody>
      </p:sp>
      <p:sp>
        <p:nvSpPr>
          <p:cNvPr id="314" name="Google Shape;314;p43"/>
          <p:cNvSpPr txBox="1"/>
          <p:nvPr>
            <p:ph idx="12" type="sldNum"/>
          </p:nvPr>
        </p:nvSpPr>
        <p:spPr>
          <a:xfrm>
            <a:off x="8610600" y="6139793"/>
            <a:ext cx="28911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315" name="Google Shape;315;p43"/>
          <p:cNvSpPr txBox="1"/>
          <p:nvPr>
            <p:ph idx="1" type="body"/>
          </p:nvPr>
        </p:nvSpPr>
        <p:spPr>
          <a:xfrm>
            <a:off x="488425" y="3041850"/>
            <a:ext cx="11241900" cy="3098100"/>
          </a:xfrm>
          <a:prstGeom prst="rect">
            <a:avLst/>
          </a:prstGeom>
          <a:solidFill>
            <a:schemeClr val="lt1"/>
          </a:solidFill>
        </p:spPr>
        <p:txBody>
          <a:bodyPr anchorCtr="0" anchor="t" bIns="45700" lIns="91425" spcFirstLastPara="1" rIns="91425" wrap="square" tIns="45700">
            <a:normAutofit/>
          </a:bodyPr>
          <a:lstStyle/>
          <a:p>
            <a:pPr indent="0" lvl="0" marL="0" rtl="0" algn="l">
              <a:spcBef>
                <a:spcPts val="1000"/>
              </a:spcBef>
              <a:spcAft>
                <a:spcPts val="0"/>
              </a:spcAft>
              <a:buClr>
                <a:schemeClr val="dk1"/>
              </a:buClr>
              <a:buSzPts val="1100"/>
              <a:buFont typeface="Arial"/>
              <a:buNone/>
            </a:pPr>
            <a:r>
              <a:rPr lang="en-US" sz="2100">
                <a:highlight>
                  <a:srgbClr val="FFFFFF"/>
                </a:highlight>
                <a:latin typeface="Arial"/>
                <a:ea typeface="Arial"/>
                <a:cs typeface="Arial"/>
                <a:sym typeface="Arial"/>
              </a:rPr>
              <a:t>Our progress toward Outcomes is most evident in literacy and student engagement work, which align directly to our LPGT targets in 3rd grade ELA proficiency and regular attendance. </a:t>
            </a:r>
            <a:endParaRPr sz="2100">
              <a:highlight>
                <a:srgbClr val="FFFFFF"/>
              </a:highlight>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100">
                <a:highlight>
                  <a:srgbClr val="FFFFFF"/>
                </a:highlight>
                <a:latin typeface="Arial"/>
                <a:ea typeface="Arial"/>
                <a:cs typeface="Arial"/>
                <a:sym typeface="Arial"/>
              </a:rPr>
              <a:t>For example, the adoption of new literacy materials, early math interventions, and the implementation of advisory that embeds Erin’s Law and Adi’s Act lessons have strengthened culturally responsive practices and student well-being. These shifts also support our long-term graduation and on-track goals by addressing root causes of absenteeism and disengagement early. The increased family engagement through Coffee and Talk sessions and improved K–12 instructional alignment show movement toward building sustainable systems that will contribute to higher achievement in our outcome measures.</a:t>
            </a:r>
            <a:endParaRPr sz="35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44"/>
          <p:cNvSpPr txBox="1"/>
          <p:nvPr>
            <p:ph type="title"/>
          </p:nvPr>
        </p:nvSpPr>
        <p:spPr>
          <a:xfrm>
            <a:off x="717176" y="457200"/>
            <a:ext cx="10784400" cy="10266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Annual Report Narrative #2</a:t>
            </a:r>
            <a:endParaRPr/>
          </a:p>
        </p:txBody>
      </p:sp>
      <p:sp>
        <p:nvSpPr>
          <p:cNvPr id="322" name="Google Shape;322;p44"/>
          <p:cNvSpPr txBox="1"/>
          <p:nvPr>
            <p:ph idx="12" type="sldNum"/>
          </p:nvPr>
        </p:nvSpPr>
        <p:spPr>
          <a:xfrm>
            <a:off x="8610600" y="6139793"/>
            <a:ext cx="28911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23" name="Google Shape;323;p44"/>
          <p:cNvSpPr txBox="1"/>
          <p:nvPr>
            <p:ph idx="1" type="body"/>
          </p:nvPr>
        </p:nvSpPr>
        <p:spPr>
          <a:xfrm>
            <a:off x="471000" y="1655025"/>
            <a:ext cx="11241900" cy="1215300"/>
          </a:xfrm>
          <a:prstGeom prst="rect">
            <a:avLst/>
          </a:prstGeom>
          <a:solidFill>
            <a:srgbClr val="006CAD">
              <a:alpha val="44650"/>
            </a:srgbClr>
          </a:solidFill>
        </p:spPr>
        <p:txBody>
          <a:bodyPr anchorCtr="0" anchor="t" bIns="45700" lIns="91425" spcFirstLastPara="1" rIns="91425" wrap="square" tIns="45700">
            <a:normAutofit fontScale="92500"/>
          </a:bodyPr>
          <a:lstStyle/>
          <a:p>
            <a:pPr indent="0" lvl="0" marL="0" rtl="0" algn="l">
              <a:spcBef>
                <a:spcPts val="1000"/>
              </a:spcBef>
              <a:spcAft>
                <a:spcPts val="0"/>
              </a:spcAft>
              <a:buClr>
                <a:schemeClr val="dk1"/>
              </a:buClr>
              <a:buSzPct val="45833"/>
              <a:buFont typeface="Arial"/>
              <a:buNone/>
            </a:pPr>
            <a:r>
              <a:rPr b="1" i="1" lang="en-US"/>
              <a:t>Where have you experienced barriers, challenges, or impediments to progress toward your Outcomes and Strategies in your plan that you could use support with?</a:t>
            </a:r>
            <a:endParaRPr b="1" i="1"/>
          </a:p>
          <a:p>
            <a:pPr indent="0" lvl="0" marL="0" rtl="0" algn="l">
              <a:spcBef>
                <a:spcPts val="1000"/>
              </a:spcBef>
              <a:spcAft>
                <a:spcPts val="0"/>
              </a:spcAft>
              <a:buNone/>
            </a:pPr>
            <a:r>
              <a:rPr b="1" i="1" lang="en-US"/>
              <a:t>Discuss at least one Outcome where you have seen challenges or barriers to implementation.</a:t>
            </a:r>
            <a:endParaRPr b="1" i="1"/>
          </a:p>
        </p:txBody>
      </p:sp>
      <p:sp>
        <p:nvSpPr>
          <p:cNvPr id="324" name="Google Shape;324;p44"/>
          <p:cNvSpPr txBox="1"/>
          <p:nvPr>
            <p:ph idx="1" type="body"/>
          </p:nvPr>
        </p:nvSpPr>
        <p:spPr>
          <a:xfrm>
            <a:off x="479075" y="3041700"/>
            <a:ext cx="11241900" cy="3098100"/>
          </a:xfrm>
          <a:prstGeom prst="rect">
            <a:avLst/>
          </a:prstGeom>
          <a:solidFill>
            <a:schemeClr val="lt1"/>
          </a:solidFill>
        </p:spPr>
        <p:txBody>
          <a:bodyPr anchorCtr="0" anchor="t" bIns="45700" lIns="91425" spcFirstLastPara="1" rIns="91425" wrap="square" tIns="45700">
            <a:normAutofit/>
          </a:bodyPr>
          <a:lstStyle/>
          <a:p>
            <a:pPr indent="0" lvl="0" marL="0" rtl="0" algn="l">
              <a:spcBef>
                <a:spcPts val="1000"/>
              </a:spcBef>
              <a:spcAft>
                <a:spcPts val="0"/>
              </a:spcAft>
              <a:buNone/>
            </a:pPr>
            <a:r>
              <a:rPr lang="en-US" sz="2100">
                <a:highlight>
                  <a:srgbClr val="FFFFFF"/>
                </a:highlight>
                <a:latin typeface="Arial"/>
                <a:ea typeface="Arial"/>
                <a:cs typeface="Arial"/>
                <a:sym typeface="Arial"/>
              </a:rPr>
              <a:t>One significant challenge has been in sustaining improvements in regular attendance, which remains below our long-term targets (67.2% in 2023–24 compared to the target of 70.2%). Despite staff and student goal-setting activities, chronic absenteeism continues to impede progress toward both academic and graduation-related outcomes. Additionally, bargaining outcomes and unexpected financial shifts (such as property tax revenue changes) have created uncertainty around program funding, which can slow implementation of new instructional strategies. We would benefit from state and regional support in identifying effective attendance interventions, as well as guidance on balancing fiscal pressures with maintaining equitable student supports.</a:t>
            </a:r>
            <a:endParaRPr sz="2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45"/>
          <p:cNvSpPr txBox="1"/>
          <p:nvPr>
            <p:ph type="title"/>
          </p:nvPr>
        </p:nvSpPr>
        <p:spPr>
          <a:xfrm>
            <a:off x="717176" y="457200"/>
            <a:ext cx="10784400" cy="10266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Annual Report Narrative #3</a:t>
            </a:r>
            <a:endParaRPr/>
          </a:p>
        </p:txBody>
      </p:sp>
      <p:sp>
        <p:nvSpPr>
          <p:cNvPr id="331" name="Google Shape;331;p45"/>
          <p:cNvSpPr txBox="1"/>
          <p:nvPr>
            <p:ph idx="12" type="sldNum"/>
          </p:nvPr>
        </p:nvSpPr>
        <p:spPr>
          <a:xfrm>
            <a:off x="8610600" y="6139793"/>
            <a:ext cx="28911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2" name="Google Shape;332;p45"/>
          <p:cNvSpPr txBox="1"/>
          <p:nvPr>
            <p:ph idx="1" type="body"/>
          </p:nvPr>
        </p:nvSpPr>
        <p:spPr>
          <a:xfrm>
            <a:off x="471000" y="1655025"/>
            <a:ext cx="11241900" cy="1215300"/>
          </a:xfrm>
          <a:prstGeom prst="rect">
            <a:avLst/>
          </a:prstGeom>
          <a:solidFill>
            <a:srgbClr val="006CAD">
              <a:alpha val="44650"/>
            </a:srgbClr>
          </a:solidFill>
        </p:spPr>
        <p:txBody>
          <a:bodyPr anchorCtr="0" anchor="t" bIns="45700" lIns="91425" spcFirstLastPara="1" rIns="91425" wrap="square" tIns="45700">
            <a:normAutofit fontScale="92500" lnSpcReduction="10000"/>
          </a:bodyPr>
          <a:lstStyle/>
          <a:p>
            <a:pPr indent="0" lvl="0" marL="0" rtl="0" algn="l">
              <a:spcBef>
                <a:spcPts val="1000"/>
              </a:spcBef>
              <a:spcAft>
                <a:spcPts val="0"/>
              </a:spcAft>
              <a:buNone/>
            </a:pPr>
            <a:r>
              <a:rPr b="1" i="1" lang="en-US"/>
              <a:t>2024-25 Only: Review actual metric rates compared to previously created LPGT and LOM and share reflection on progress. Describe how activities are supporting progress towards targets and if any shifts in strategy implementation are planned for the future based upon that current progress. Include specific metrics and target types in your reflection.</a:t>
            </a:r>
            <a:endParaRPr b="1" i="1"/>
          </a:p>
        </p:txBody>
      </p:sp>
      <p:sp>
        <p:nvSpPr>
          <p:cNvPr id="333" name="Google Shape;333;p45"/>
          <p:cNvSpPr txBox="1"/>
          <p:nvPr>
            <p:ph idx="1" type="body"/>
          </p:nvPr>
        </p:nvSpPr>
        <p:spPr>
          <a:xfrm>
            <a:off x="479075" y="3041700"/>
            <a:ext cx="11241900" cy="3098100"/>
          </a:xfrm>
          <a:prstGeom prst="rect">
            <a:avLst/>
          </a:prstGeom>
          <a:solidFill>
            <a:schemeClr val="lt1"/>
          </a:solidFill>
        </p:spPr>
        <p:txBody>
          <a:bodyPr anchorCtr="0" anchor="t" bIns="45700" lIns="91425" spcFirstLastPara="1" rIns="91425" wrap="square" tIns="45700">
            <a:noAutofit/>
          </a:bodyPr>
          <a:lstStyle/>
          <a:p>
            <a:pPr indent="0" lvl="0" marL="0" rtl="0" algn="l">
              <a:spcBef>
                <a:spcPts val="1000"/>
              </a:spcBef>
              <a:spcAft>
                <a:spcPts val="0"/>
              </a:spcAft>
              <a:buNone/>
            </a:pPr>
            <a:r>
              <a:rPr lang="en-US" sz="1900">
                <a:highlight>
                  <a:srgbClr val="FFFFFF"/>
                </a:highlight>
                <a:latin typeface="Arial"/>
                <a:ea typeface="Arial"/>
                <a:cs typeface="Arial"/>
                <a:sym typeface="Arial"/>
              </a:rPr>
              <a:t>We do not yet have 2024–25 results for our LPGTs/LOMs; however, current activities are positioned to support growth in the identified targets. For example, in 3rd grade ELA proficiency, our actual for 2023–24 was 48.0%, slightly under the 48.6% target, but our trajectory is upward compared to the five-year average of 43%. Continued implementation of new literacy materials and targeted interventions should help us close this gap. In regular attendance, the 2023–24 actual was 67.2%, narrowly below target, but our increased focus on culturally responsive engagement and schoolwide attendance campaigns is expected to improve outcomes in 2024–25. Finally, our four-year graduation rate dipped to 59.1% in 2022–23 but rebounded to 79.2% in 2023–24, showing strong progress toward the 81.2% target for 2024–25. Moving forward, we plan to sustain this momentum by strengthening CTE pathways, Running Start partnerships, implementation of the Clatskanie Virtual Academy and early interventions to keep students engaged through high school completion.</a:t>
            </a:r>
            <a:endParaRPr sz="1900"/>
          </a:p>
        </p:txBody>
      </p:sp>
    </p:spTree>
  </p:cSld>
  <p:clrMapOvr>
    <a:masterClrMapping/>
  </p:clrMapOvr>
</p:sld>
</file>

<file path=ppt/theme/theme1.xml><?xml version="1.0" encoding="utf-8"?>
<a:theme xmlns:a="http://schemas.openxmlformats.org/drawingml/2006/main" xmlns:r="http://schemas.openxmlformats.org/officeDocument/2006/relationships" name="2021ODE">
  <a:themeElements>
    <a:clrScheme name="ODE2021">
      <a:dk1>
        <a:srgbClr val="000000"/>
      </a:dk1>
      <a:lt1>
        <a:srgbClr val="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