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79" d="100"/>
          <a:sy n="79" d="100"/>
        </p:scale>
        <p:origin x="25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com, Skipper/Semmes Elem" userId="f2c5a993-6222-4001-8520-e9de908dc2a8" providerId="ADAL" clId="{B9C78331-7387-4C96-A984-B5E567721048}"/>
    <pc:docChg chg="undo custSel modSld">
      <pc:chgData name="Malcom, Skipper/Semmes Elem" userId="f2c5a993-6222-4001-8520-e9de908dc2a8" providerId="ADAL" clId="{B9C78331-7387-4C96-A984-B5E567721048}" dt="2024-09-09T15:33:44.142" v="340" actId="20577"/>
      <pc:docMkLst>
        <pc:docMk/>
      </pc:docMkLst>
      <pc:sldChg chg="modSp mod">
        <pc:chgData name="Malcom, Skipper/Semmes Elem" userId="f2c5a993-6222-4001-8520-e9de908dc2a8" providerId="ADAL" clId="{B9C78331-7387-4C96-A984-B5E567721048}" dt="2024-09-09T14:32:25.416" v="33" actId="20577"/>
        <pc:sldMkLst>
          <pc:docMk/>
          <pc:sldMk cId="0" sldId="256"/>
        </pc:sldMkLst>
        <pc:spChg chg="mod">
          <ac:chgData name="Malcom, Skipper/Semmes Elem" userId="f2c5a993-6222-4001-8520-e9de908dc2a8" providerId="ADAL" clId="{B9C78331-7387-4C96-A984-B5E567721048}" dt="2024-09-09T14:32:25.416" v="33" actId="20577"/>
          <ac:spMkLst>
            <pc:docMk/>
            <pc:sldMk cId="0" sldId="256"/>
            <ac:spMk id="2" creationId="{00000000-0000-0000-0000-000000000000}"/>
          </ac:spMkLst>
        </pc:spChg>
      </pc:sldChg>
      <pc:sldChg chg="modSp mod">
        <pc:chgData name="Malcom, Skipper/Semmes Elem" userId="f2c5a993-6222-4001-8520-e9de908dc2a8" providerId="ADAL" clId="{B9C78331-7387-4C96-A984-B5E567721048}" dt="2024-09-09T15:33:44.142" v="340" actId="20577"/>
        <pc:sldMkLst>
          <pc:docMk/>
          <pc:sldMk cId="0" sldId="258"/>
        </pc:sldMkLst>
        <pc:spChg chg="mod">
          <ac:chgData name="Malcom, Skipper/Semmes Elem" userId="f2c5a993-6222-4001-8520-e9de908dc2a8" providerId="ADAL" clId="{B9C78331-7387-4C96-A984-B5E567721048}" dt="2024-09-09T15:33:44.142" v="340" actId="20577"/>
          <ac:spMkLst>
            <pc:docMk/>
            <pc:sldMk cId="0" sldId="258"/>
            <ac:spMk id="3" creationId="{00000000-0000-0000-0000-000000000000}"/>
          </ac:spMkLst>
        </pc:spChg>
      </pc:sldChg>
      <pc:sldChg chg="modSp mod">
        <pc:chgData name="Malcom, Skipper/Semmes Elem" userId="f2c5a993-6222-4001-8520-e9de908dc2a8" providerId="ADAL" clId="{B9C78331-7387-4C96-A984-B5E567721048}" dt="2024-09-09T15:00:22.251" v="338" actId="6549"/>
        <pc:sldMkLst>
          <pc:docMk/>
          <pc:sldMk cId="0" sldId="259"/>
        </pc:sldMkLst>
        <pc:spChg chg="mod">
          <ac:chgData name="Malcom, Skipper/Semmes Elem" userId="f2c5a993-6222-4001-8520-e9de908dc2a8" providerId="ADAL" clId="{B9C78331-7387-4C96-A984-B5E567721048}" dt="2024-09-09T15:00:22.251" v="338" actId="6549"/>
          <ac:spMkLst>
            <pc:docMk/>
            <pc:sldMk cId="0" sldId="259"/>
            <ac:spMk id="3" creationId="{00000000-0000-0000-0000-000000000000}"/>
          </ac:spMkLst>
        </pc:spChg>
      </pc:sldChg>
      <pc:sldChg chg="modSp mod">
        <pc:chgData name="Malcom, Skipper/Semmes Elem" userId="f2c5a993-6222-4001-8520-e9de908dc2a8" providerId="ADAL" clId="{B9C78331-7387-4C96-A984-B5E567721048}" dt="2024-09-09T14:37:00.721" v="34"/>
        <pc:sldMkLst>
          <pc:docMk/>
          <pc:sldMk cId="0" sldId="271"/>
        </pc:sldMkLst>
        <pc:spChg chg="mod">
          <ac:chgData name="Malcom, Skipper/Semmes Elem" userId="f2c5a993-6222-4001-8520-e9de908dc2a8" providerId="ADAL" clId="{B9C78331-7387-4C96-A984-B5E567721048}" dt="2024-09-09T14:37:00.721" v="34"/>
          <ac:spMkLst>
            <pc:docMk/>
            <pc:sldMk cId="0" sldId="27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9/9/2024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9/9/2024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9/9/2024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9/9/2024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1524000"/>
          </a:xfrm>
        </p:spPr>
        <p:txBody>
          <a:bodyPr/>
          <a:lstStyle/>
          <a:p>
            <a:r>
              <a:rPr lang="en-US" sz="3200" dirty="0"/>
              <a:t>Welcome to Semmes Elementary’s</a:t>
            </a:r>
            <a:br>
              <a:rPr lang="en-US" sz="3200" dirty="0"/>
            </a:br>
            <a:r>
              <a:rPr lang="en-US" sz="3200" dirty="0"/>
              <a:t> 2024-2025</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Lisa Weeks                         251.649.8000           Lweeks@AOl.com</a:t>
            </a:r>
          </a:p>
          <a:p>
            <a:r>
              <a:rPr lang="en-US" sz="2000" dirty="0"/>
              <a:t>Matt Gardner                      251.525.4362           </a:t>
            </a:r>
            <a:r>
              <a:rPr lang="en-US" sz="2000" dirty="0" err="1"/>
              <a:t>GarnerM@bellsouth</a:t>
            </a:r>
            <a:endParaRPr lang="en-US" sz="2000" dirty="0"/>
          </a:p>
          <a:p>
            <a:r>
              <a:rPr lang="en-US" sz="2000" dirty="0"/>
              <a:t>Melody </a:t>
            </a:r>
            <a:r>
              <a:rPr lang="en-US" sz="2000" dirty="0" err="1"/>
              <a:t>Medders</a:t>
            </a:r>
            <a:r>
              <a:rPr lang="en-US" sz="2000" dirty="0"/>
              <a:t>                251.401.0271           Gameday31@gmail</a:t>
            </a:r>
          </a:p>
          <a:p>
            <a:r>
              <a:rPr lang="en-US" sz="2000" dirty="0"/>
              <a:t>Jarrod Weaver 	         251.586.1410	   </a:t>
            </a:r>
            <a:r>
              <a:rPr lang="en-US" sz="2000" dirty="0" err="1"/>
              <a:t>Tweaver@gmail</a:t>
            </a:r>
            <a:r>
              <a:rPr lang="en-US" sz="2000" dirty="0"/>
              <a:t> </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2"/>
            <a:r>
              <a:rPr lang="en-US" sz="1600" dirty="0"/>
              <a:t>SES will hold 3 tutoring sessions (Oct.-Nov., Jan.-Feb and Mar.- Apr.) with a budget of $4,500 for tutor payments   </a:t>
            </a:r>
          </a:p>
          <a:p>
            <a:pPr lvl="1"/>
            <a:r>
              <a:rPr lang="en-US" sz="1800" dirty="0"/>
              <a:t>Purchasing supplemental staff/programs/materials/supplies</a:t>
            </a:r>
          </a:p>
          <a:p>
            <a:pPr lvl="2"/>
            <a:r>
              <a:rPr lang="en-US" sz="1600"/>
              <a:t>SES </a:t>
            </a:r>
            <a:r>
              <a:rPr lang="en-US" sz="1600" dirty="0"/>
              <a:t>will receive $3,197.37 in Title I Parenting Funds this school year.</a:t>
            </a:r>
          </a:p>
          <a:p>
            <a:pPr lvl="1"/>
            <a:r>
              <a:rPr lang="en-US" sz="1800"/>
              <a:t>Conducting </a:t>
            </a:r>
            <a:r>
              <a:rPr lang="en-US" sz="1800" dirty="0"/>
              <a:t>parent and family engagement meetings/trainings/activities</a:t>
            </a:r>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2.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D8B60B-E719-4C1D-9771-6FB7C17E231C}">
  <ds:schemaRefs>
    <ds:schemaRef ds:uri="http://schemas.microsoft.com/office/infopath/2007/PartnerControls"/>
    <ds:schemaRef ds:uri="afd267e3-8e89-43b6-a889-580652c74157"/>
    <ds:schemaRef ds:uri="http://purl.org/dc/elements/1.1/"/>
    <ds:schemaRef ds:uri="http://schemas.microsoft.com/office/2006/documentManagement/types"/>
    <ds:schemaRef ds:uri="http://purl.org/dc/terms/"/>
    <ds:schemaRef ds:uri="http://www.w3.org/XML/1998/namespace"/>
    <ds:schemaRef ds:uri="http://purl.org/dc/dcmitype/"/>
    <ds:schemaRef ds:uri="http://schemas.microsoft.com/office/2006/metadata/properties"/>
    <ds:schemaRef ds:uri="http://schemas.openxmlformats.org/package/2006/metadata/core-properties"/>
    <ds:schemaRef ds:uri="e1a4e7ef-ecce-4078-a3f6-1520a0b100ad"/>
  </ds:schemaRefs>
</ds:datastoreItem>
</file>

<file path=docProps/app.xml><?xml version="1.0" encoding="utf-8"?>
<Properties xmlns="http://schemas.openxmlformats.org/officeDocument/2006/extended-properties" xmlns:vt="http://schemas.openxmlformats.org/officeDocument/2006/docPropsVTypes">
  <Template>Back to School</Template>
  <TotalTime>1732</TotalTime>
  <Words>3053</Words>
  <Application>Microsoft Office PowerPoint</Application>
  <PresentationFormat>On-screen Show (4:3)</PresentationFormat>
  <Paragraphs>245</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Semmes Elementary’s  2024-2025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Malcom, Skipper/Semmes Elem</cp:lastModifiedBy>
  <cp:revision>199</cp:revision>
  <cp:lastPrinted>2024-09-09T15:13:07Z</cp:lastPrinted>
  <dcterms:created xsi:type="dcterms:W3CDTF">2008-12-30T20:58:07Z</dcterms:created>
  <dcterms:modified xsi:type="dcterms:W3CDTF">2024-09-09T15:33:53Z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