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21.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3"/>
    <p:sldMasterId id="2147483660" r:id="rId4"/>
    <p:sldMasterId id="2147483672" r:id="rId5"/>
    <p:sldMasterId id="2147483684" r:id="rId6"/>
    <p:sldMasterId id="2147483696"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3" roundtripDataSignature="AMtx7mgsinX41kDZNCuxodMzAd46vxbsk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11" Type="http://schemas.openxmlformats.org/officeDocument/2006/relationships/slide" Target="slides/slide3.xml"/><Relationship Id="rId22" Type="http://schemas.openxmlformats.org/officeDocument/2006/relationships/slide" Target="slides/slide14.xml"/><Relationship Id="rId10" Type="http://schemas.openxmlformats.org/officeDocument/2006/relationships/slide" Target="slides/slide2.xml"/><Relationship Id="rId21" Type="http://schemas.openxmlformats.org/officeDocument/2006/relationships/slide" Target="slides/slide13.xml"/><Relationship Id="rId13" Type="http://schemas.openxmlformats.org/officeDocument/2006/relationships/slide" Target="slides/slide5.xml"/><Relationship Id="rId12" Type="http://schemas.openxmlformats.org/officeDocument/2006/relationships/slide" Target="slides/slide4.xml"/><Relationship Id="rId23" Type="http://customschemas.google.com/relationships/presentationmetadata" Target="metadata"/><Relationship Id="rId1" Type="http://schemas.openxmlformats.org/officeDocument/2006/relationships/theme" Target="theme/theme5.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1.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5" Type="http://schemas.openxmlformats.org/officeDocument/2006/relationships/slideMaster" Target="slideMasters/slideMaster3.xml"/><Relationship Id="rId19" Type="http://schemas.openxmlformats.org/officeDocument/2006/relationships/slide" Target="slides/slide11.xml"/><Relationship Id="rId6" Type="http://schemas.openxmlformats.org/officeDocument/2006/relationships/slideMaster" Target="slideMasters/slideMaster4.xml"/><Relationship Id="rId18" Type="http://schemas.openxmlformats.org/officeDocument/2006/relationships/slide" Target="slides/slide10.xml"/><Relationship Id="rId7" Type="http://schemas.openxmlformats.org/officeDocument/2006/relationships/slideMaster" Target="slideMasters/slideMaster5.xml"/><Relationship Id="rId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4" name="Shape 484"/>
        <p:cNvGrpSpPr/>
        <p:nvPr/>
      </p:nvGrpSpPr>
      <p:grpSpPr>
        <a:xfrm>
          <a:off x="0" y="0"/>
          <a:ext cx="0" cy="0"/>
          <a:chOff x="0" y="0"/>
          <a:chExt cx="0" cy="0"/>
        </a:xfrm>
      </p:grpSpPr>
      <p:sp>
        <p:nvSpPr>
          <p:cNvPr id="485" name="Google Shape;4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86" name="Google Shape;4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7" name="Google Shape;4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7" name="Shape 567"/>
        <p:cNvGrpSpPr/>
        <p:nvPr/>
      </p:nvGrpSpPr>
      <p:grpSpPr>
        <a:xfrm>
          <a:off x="0" y="0"/>
          <a:ext cx="0" cy="0"/>
          <a:chOff x="0" y="0"/>
          <a:chExt cx="0" cy="0"/>
        </a:xfrm>
      </p:grpSpPr>
      <p:sp>
        <p:nvSpPr>
          <p:cNvPr id="568" name="Google Shape;568;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69" name="Google Shape;569;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0" name="Google Shape;570;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6" name="Shape 576"/>
        <p:cNvGrpSpPr/>
        <p:nvPr/>
      </p:nvGrpSpPr>
      <p:grpSpPr>
        <a:xfrm>
          <a:off x="0" y="0"/>
          <a:ext cx="0" cy="0"/>
          <a:chOff x="0" y="0"/>
          <a:chExt cx="0" cy="0"/>
        </a:xfrm>
      </p:grpSpPr>
      <p:sp>
        <p:nvSpPr>
          <p:cNvPr id="577" name="Google Shape;577;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8" name="Google Shape;578;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4" name="Shape 584"/>
        <p:cNvGrpSpPr/>
        <p:nvPr/>
      </p:nvGrpSpPr>
      <p:grpSpPr>
        <a:xfrm>
          <a:off x="0" y="0"/>
          <a:ext cx="0" cy="0"/>
          <a:chOff x="0" y="0"/>
          <a:chExt cx="0" cy="0"/>
        </a:xfrm>
      </p:grpSpPr>
      <p:sp>
        <p:nvSpPr>
          <p:cNvPr id="585" name="Google Shape;585;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86" name="Google Shape;586;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7" name="Google Shape;587;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9" name="Shape 609"/>
        <p:cNvGrpSpPr/>
        <p:nvPr/>
      </p:nvGrpSpPr>
      <p:grpSpPr>
        <a:xfrm>
          <a:off x="0" y="0"/>
          <a:ext cx="0" cy="0"/>
          <a:chOff x="0" y="0"/>
          <a:chExt cx="0" cy="0"/>
        </a:xfrm>
      </p:grpSpPr>
      <p:sp>
        <p:nvSpPr>
          <p:cNvPr id="610" name="Google Shape;610;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1" name="Google Shape;611;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7" name="Shape 617"/>
        <p:cNvGrpSpPr/>
        <p:nvPr/>
      </p:nvGrpSpPr>
      <p:grpSpPr>
        <a:xfrm>
          <a:off x="0" y="0"/>
          <a:ext cx="0" cy="0"/>
          <a:chOff x="0" y="0"/>
          <a:chExt cx="0" cy="0"/>
        </a:xfrm>
      </p:grpSpPr>
      <p:sp>
        <p:nvSpPr>
          <p:cNvPr id="618" name="Google Shape;618;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9" name="Google Shape;619;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1" name="Shape 491"/>
        <p:cNvGrpSpPr/>
        <p:nvPr/>
      </p:nvGrpSpPr>
      <p:grpSpPr>
        <a:xfrm>
          <a:off x="0" y="0"/>
          <a:ext cx="0" cy="0"/>
          <a:chOff x="0" y="0"/>
          <a:chExt cx="0" cy="0"/>
        </a:xfrm>
      </p:grpSpPr>
      <p:sp>
        <p:nvSpPr>
          <p:cNvPr id="492" name="Google Shape;4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93" name="Google Shape;493;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4" name="Google Shape;494;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0" name="Shape 500"/>
        <p:cNvGrpSpPr/>
        <p:nvPr/>
      </p:nvGrpSpPr>
      <p:grpSpPr>
        <a:xfrm>
          <a:off x="0" y="0"/>
          <a:ext cx="0" cy="0"/>
          <a:chOff x="0" y="0"/>
          <a:chExt cx="0" cy="0"/>
        </a:xfrm>
      </p:grpSpPr>
      <p:sp>
        <p:nvSpPr>
          <p:cNvPr id="501" name="Google Shape;50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02" name="Google Shape;502;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p>
        </p:txBody>
      </p:sp>
      <p:sp>
        <p:nvSpPr>
          <p:cNvPr id="503" name="Google Shape;503;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9" name="Shape 509"/>
        <p:cNvGrpSpPr/>
        <p:nvPr/>
      </p:nvGrpSpPr>
      <p:grpSpPr>
        <a:xfrm>
          <a:off x="0" y="0"/>
          <a:ext cx="0" cy="0"/>
          <a:chOff x="0" y="0"/>
          <a:chExt cx="0" cy="0"/>
        </a:xfrm>
      </p:grpSpPr>
      <p:sp>
        <p:nvSpPr>
          <p:cNvPr id="510" name="Google Shape;510;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1" name="Google Shape;511;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7" name="Shape 517"/>
        <p:cNvGrpSpPr/>
        <p:nvPr/>
      </p:nvGrpSpPr>
      <p:grpSpPr>
        <a:xfrm>
          <a:off x="0" y="0"/>
          <a:ext cx="0" cy="0"/>
          <a:chOff x="0" y="0"/>
          <a:chExt cx="0" cy="0"/>
        </a:xfrm>
      </p:grpSpPr>
      <p:sp>
        <p:nvSpPr>
          <p:cNvPr id="518" name="Google Shape;518;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19" name="Google Shape;519;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Design of Program – What does the program look like?  What interventions are in place? What curriculum are we using?  What’s the goal?</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Assessments &amp; Monitoring – How are we assessing our students?  How are we monitoring our students to see if there’s any progress?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Parent Involvement – One of the key components is the involvement of our families.  Not only in ensuring that we are addressing all the rights of our families, but providing opportunities for our families to learn more about our curriculum and possible strategies that they can use at home to help their students.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Annual Review – Annually review and evaluating the plan to see if its working .  Determining what’s working, what needs to changes and adjusting the plan based on feedback from district personnel and our community.</a:t>
            </a:r>
            <a:endParaRPr/>
          </a:p>
        </p:txBody>
      </p:sp>
      <p:sp>
        <p:nvSpPr>
          <p:cNvPr id="520" name="Google Shape;520;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4" name="Shape 534"/>
        <p:cNvGrpSpPr/>
        <p:nvPr/>
      </p:nvGrpSpPr>
      <p:grpSpPr>
        <a:xfrm>
          <a:off x="0" y="0"/>
          <a:ext cx="0" cy="0"/>
          <a:chOff x="0" y="0"/>
          <a:chExt cx="0" cy="0"/>
        </a:xfrm>
      </p:grpSpPr>
      <p:sp>
        <p:nvSpPr>
          <p:cNvPr id="535" name="Google Shape;53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6" name="Google Shape;53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2" name="Shape 542"/>
        <p:cNvGrpSpPr/>
        <p:nvPr/>
      </p:nvGrpSpPr>
      <p:grpSpPr>
        <a:xfrm>
          <a:off x="0" y="0"/>
          <a:ext cx="0" cy="0"/>
          <a:chOff x="0" y="0"/>
          <a:chExt cx="0" cy="0"/>
        </a:xfrm>
      </p:grpSpPr>
      <p:sp>
        <p:nvSpPr>
          <p:cNvPr id="543" name="Google Shape;543;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4" name="Google Shape;54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0" name="Shape 550"/>
        <p:cNvGrpSpPr/>
        <p:nvPr/>
      </p:nvGrpSpPr>
      <p:grpSpPr>
        <a:xfrm>
          <a:off x="0" y="0"/>
          <a:ext cx="0" cy="0"/>
          <a:chOff x="0" y="0"/>
          <a:chExt cx="0" cy="0"/>
        </a:xfrm>
      </p:grpSpPr>
      <p:sp>
        <p:nvSpPr>
          <p:cNvPr id="551" name="Google Shape;551;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52" name="Google Shape;552;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3" name="Google Shape;553;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9" name="Shape 559"/>
        <p:cNvGrpSpPr/>
        <p:nvPr/>
      </p:nvGrpSpPr>
      <p:grpSpPr>
        <a:xfrm>
          <a:off x="0" y="0"/>
          <a:ext cx="0" cy="0"/>
          <a:chOff x="0" y="0"/>
          <a:chExt cx="0" cy="0"/>
        </a:xfrm>
      </p:grpSpPr>
      <p:sp>
        <p:nvSpPr>
          <p:cNvPr id="560" name="Google Shape;560;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1" name="Google Shape;561;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5.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5.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5.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 Id="rId3" Type="http://schemas.openxmlformats.org/officeDocument/2006/relationships/image" Target="../media/image5.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5.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accent1"/>
        </a:solidFill>
      </p:bgPr>
    </p:bg>
    <p:spTree>
      <p:nvGrpSpPr>
        <p:cNvPr id="17" name="Shape 17"/>
        <p:cNvGrpSpPr/>
        <p:nvPr/>
      </p:nvGrpSpPr>
      <p:grpSpPr>
        <a:xfrm>
          <a:off x="0" y="0"/>
          <a:ext cx="0" cy="0"/>
          <a:chOff x="0" y="0"/>
          <a:chExt cx="0" cy="0"/>
        </a:xfrm>
      </p:grpSpPr>
      <p:sp>
        <p:nvSpPr>
          <p:cNvPr id="18" name="Google Shape;18;p16"/>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9" name="Google Shape;19;p16"/>
          <p:cNvSpPr/>
          <p:nvPr/>
        </p:nvSpPr>
        <p:spPr>
          <a:xfrm>
            <a:off x="206188" y="5948082"/>
            <a:ext cx="11775141" cy="699247"/>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Decorative line break" id="20" name="Google Shape;20;p16"/>
          <p:cNvPicPr preferRelativeResize="0"/>
          <p:nvPr/>
        </p:nvPicPr>
        <p:blipFill rotWithShape="1">
          <a:blip r:embed="rId2">
            <a:alphaModFix/>
          </a:blip>
          <a:srcRect b="0" l="0" r="0" t="0"/>
          <a:stretch/>
        </p:blipFill>
        <p:spPr>
          <a:xfrm>
            <a:off x="5452870" y="3472133"/>
            <a:ext cx="1286259" cy="24384"/>
          </a:xfrm>
          <a:prstGeom prst="rect">
            <a:avLst/>
          </a:prstGeom>
          <a:noFill/>
          <a:ln>
            <a:noFill/>
          </a:ln>
        </p:spPr>
      </p:pic>
      <p:sp>
        <p:nvSpPr>
          <p:cNvPr id="21" name="Google Shape;21;p16"/>
          <p:cNvSpPr txBox="1"/>
          <p:nvPr>
            <p:ph type="ctrTitle"/>
          </p:nvPr>
        </p:nvSpPr>
        <p:spPr>
          <a:xfrm>
            <a:off x="1524000" y="2486701"/>
            <a:ext cx="9144000" cy="1023261"/>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accent1"/>
              </a:buClr>
              <a:buSzPts val="5400"/>
              <a:buFont typeface="Calibri"/>
              <a:buNone/>
              <a:defRPr sz="54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1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1"/>
              </a:buClr>
              <a:buSzPts val="2400"/>
              <a:buNone/>
              <a:defRPr sz="2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3" name="Google Shape;23;p16"/>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6"/>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6"/>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Oregon Department of Education Logo" id="26" name="Google Shape;26;p16"/>
          <p:cNvPicPr preferRelativeResize="0"/>
          <p:nvPr/>
        </p:nvPicPr>
        <p:blipFill rotWithShape="1">
          <a:blip r:embed="rId3">
            <a:alphaModFix/>
          </a:blip>
          <a:srcRect b="0" l="0" r="0" t="0"/>
          <a:stretch/>
        </p:blipFill>
        <p:spPr>
          <a:xfrm>
            <a:off x="5033770" y="214049"/>
            <a:ext cx="2124460" cy="216713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Type" showMasterSp="0">
  <p:cSld name="Large Type">
    <p:bg>
      <p:bgPr>
        <a:solidFill>
          <a:schemeClr val="accent1"/>
        </a:solidFill>
      </p:bgPr>
    </p:bg>
    <p:spTree>
      <p:nvGrpSpPr>
        <p:cNvPr id="86" name="Shape 86"/>
        <p:cNvGrpSpPr/>
        <p:nvPr/>
      </p:nvGrpSpPr>
      <p:grpSpPr>
        <a:xfrm>
          <a:off x="0" y="0"/>
          <a:ext cx="0" cy="0"/>
          <a:chOff x="0" y="0"/>
          <a:chExt cx="0" cy="0"/>
        </a:xfrm>
      </p:grpSpPr>
      <p:sp>
        <p:nvSpPr>
          <p:cNvPr id="87" name="Google Shape;87;p25"/>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Decorative line break" id="88" name="Google Shape;88;p25"/>
          <p:cNvPicPr preferRelativeResize="0"/>
          <p:nvPr/>
        </p:nvPicPr>
        <p:blipFill rotWithShape="1">
          <a:blip r:embed="rId2">
            <a:alphaModFix/>
          </a:blip>
          <a:srcRect b="0" l="0" r="0" t="0"/>
          <a:stretch/>
        </p:blipFill>
        <p:spPr>
          <a:xfrm>
            <a:off x="5452870" y="3848895"/>
            <a:ext cx="1286259" cy="24384"/>
          </a:xfrm>
          <a:prstGeom prst="rect">
            <a:avLst/>
          </a:prstGeom>
          <a:noFill/>
          <a:ln>
            <a:noFill/>
          </a:ln>
        </p:spPr>
      </p:pic>
      <p:sp>
        <p:nvSpPr>
          <p:cNvPr id="89" name="Google Shape;89;p25"/>
          <p:cNvSpPr txBox="1"/>
          <p:nvPr>
            <p:ph type="ctrTitle"/>
          </p:nvPr>
        </p:nvSpPr>
        <p:spPr>
          <a:xfrm>
            <a:off x="1524000" y="1499125"/>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1"/>
              </a:buClr>
              <a:buSzPts val="12000"/>
              <a:buFont typeface="Calibri"/>
              <a:buNone/>
              <a:defRPr sz="120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0" name="Google Shape;90;p25"/>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5"/>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5"/>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93" name="Google Shape;93;p25"/>
          <p:cNvSpPr txBox="1"/>
          <p:nvPr>
            <p:ph idx="1" type="subTitle"/>
          </p:nvPr>
        </p:nvSpPr>
        <p:spPr>
          <a:xfrm>
            <a:off x="1524000" y="4003184"/>
            <a:ext cx="9144000" cy="880607"/>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1"/>
              </a:buClr>
              <a:buSzPts val="2400"/>
              <a:buNone/>
              <a:defRPr sz="2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llow Us" showMasterSp="0">
  <p:cSld name="Follow Us">
    <p:bg>
      <p:bgPr>
        <a:solidFill>
          <a:schemeClr val="accent1"/>
        </a:solidFill>
      </p:bgPr>
    </p:bg>
    <p:spTree>
      <p:nvGrpSpPr>
        <p:cNvPr id="94" name="Shape 94"/>
        <p:cNvGrpSpPr/>
        <p:nvPr/>
      </p:nvGrpSpPr>
      <p:grpSpPr>
        <a:xfrm>
          <a:off x="0" y="0"/>
          <a:ext cx="0" cy="0"/>
          <a:chOff x="0" y="0"/>
          <a:chExt cx="0" cy="0"/>
        </a:xfrm>
      </p:grpSpPr>
      <p:sp>
        <p:nvSpPr>
          <p:cNvPr id="95" name="Google Shape;95;p26"/>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Decorative line break" id="96" name="Google Shape;96;p26"/>
          <p:cNvPicPr preferRelativeResize="0"/>
          <p:nvPr/>
        </p:nvPicPr>
        <p:blipFill rotWithShape="1">
          <a:blip r:embed="rId2">
            <a:alphaModFix/>
          </a:blip>
          <a:srcRect b="0" l="0" r="0" t="0"/>
          <a:stretch/>
        </p:blipFill>
        <p:spPr>
          <a:xfrm>
            <a:off x="5452870" y="3848895"/>
            <a:ext cx="1286259" cy="24384"/>
          </a:xfrm>
          <a:prstGeom prst="rect">
            <a:avLst/>
          </a:prstGeom>
          <a:noFill/>
          <a:ln>
            <a:noFill/>
          </a:ln>
        </p:spPr>
      </p:pic>
      <p:sp>
        <p:nvSpPr>
          <p:cNvPr id="97" name="Google Shape;97;p26"/>
          <p:cNvSpPr txBox="1"/>
          <p:nvPr>
            <p:ph type="ctrTitle"/>
          </p:nvPr>
        </p:nvSpPr>
        <p:spPr>
          <a:xfrm>
            <a:off x="1524000" y="1499125"/>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1"/>
              </a:buClr>
              <a:buSzPts val="12000"/>
              <a:buFont typeface="Calibri"/>
              <a:buNone/>
              <a:defRPr sz="120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26"/>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6"/>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6"/>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Twitter icon" id="101" name="Google Shape;101;p26"/>
          <p:cNvPicPr preferRelativeResize="0"/>
          <p:nvPr/>
        </p:nvPicPr>
        <p:blipFill rotWithShape="1">
          <a:blip r:embed="rId3">
            <a:alphaModFix/>
          </a:blip>
          <a:srcRect b="0" l="0" r="0" t="0"/>
          <a:stretch/>
        </p:blipFill>
        <p:spPr>
          <a:xfrm>
            <a:off x="2718290" y="4043402"/>
            <a:ext cx="500040" cy="500040"/>
          </a:xfrm>
          <a:prstGeom prst="rect">
            <a:avLst/>
          </a:prstGeom>
          <a:noFill/>
          <a:ln>
            <a:noFill/>
          </a:ln>
        </p:spPr>
      </p:pic>
      <p:pic>
        <p:nvPicPr>
          <p:cNvPr descr="Facebook icon" id="102" name="Google Shape;102;p26"/>
          <p:cNvPicPr preferRelativeResize="0"/>
          <p:nvPr/>
        </p:nvPicPr>
        <p:blipFill rotWithShape="1">
          <a:blip r:embed="rId4">
            <a:alphaModFix/>
          </a:blip>
          <a:srcRect b="0" l="0" r="0" t="0"/>
          <a:stretch/>
        </p:blipFill>
        <p:spPr>
          <a:xfrm>
            <a:off x="9024960" y="4043402"/>
            <a:ext cx="500040" cy="500040"/>
          </a:xfrm>
          <a:prstGeom prst="rect">
            <a:avLst/>
          </a:prstGeom>
          <a:noFill/>
          <a:ln>
            <a:noFill/>
          </a:ln>
        </p:spPr>
      </p:pic>
      <p:sp>
        <p:nvSpPr>
          <p:cNvPr id="103" name="Google Shape;103;p26"/>
          <p:cNvSpPr txBox="1"/>
          <p:nvPr/>
        </p:nvSpPr>
        <p:spPr>
          <a:xfrm>
            <a:off x="2718290" y="4043402"/>
            <a:ext cx="6806709"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2400"/>
              <a:buFont typeface="Calibri"/>
              <a:buNone/>
            </a:pPr>
            <a:r>
              <a:rPr b="0" i="0" lang="en-US" sz="2400" u="none" cap="none" strike="noStrike">
                <a:solidFill>
                  <a:schemeClr val="accent1"/>
                </a:solidFill>
                <a:latin typeface="Calibri"/>
                <a:ea typeface="Calibri"/>
                <a:cs typeface="Calibri"/>
                <a:sym typeface="Calibri"/>
              </a:rPr>
              <a:t>twitter.com/ORDeptEd | fb.com/ORDeptEd</a:t>
            </a:r>
            <a:endParaRPr b="0" i="0" sz="2400" u="none" cap="none" strike="noStrike">
              <a:solidFill>
                <a:schemeClr val="accent1"/>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accent5"/>
        </a:solidFill>
      </p:bgPr>
    </p:bg>
    <p:spTree>
      <p:nvGrpSpPr>
        <p:cNvPr id="112" name="Shape 112"/>
        <p:cNvGrpSpPr/>
        <p:nvPr/>
      </p:nvGrpSpPr>
      <p:grpSpPr>
        <a:xfrm>
          <a:off x="0" y="0"/>
          <a:ext cx="0" cy="0"/>
          <a:chOff x="0" y="0"/>
          <a:chExt cx="0" cy="0"/>
        </a:xfrm>
      </p:grpSpPr>
      <p:sp>
        <p:nvSpPr>
          <p:cNvPr id="113" name="Google Shape;113;p28"/>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4" name="Google Shape;114;p28"/>
          <p:cNvSpPr/>
          <p:nvPr/>
        </p:nvSpPr>
        <p:spPr>
          <a:xfrm>
            <a:off x="206188" y="5948082"/>
            <a:ext cx="11775141" cy="699247"/>
          </a:xfrm>
          <a:prstGeom prst="rect">
            <a:avLst/>
          </a:prstGeom>
          <a:solidFill>
            <a:srgbClr val="F0F4E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Decorative line break" id="115" name="Google Shape;115;p28"/>
          <p:cNvPicPr preferRelativeResize="0"/>
          <p:nvPr/>
        </p:nvPicPr>
        <p:blipFill rotWithShape="1">
          <a:blip r:embed="rId2">
            <a:alphaModFix/>
          </a:blip>
          <a:srcRect b="0" l="0" r="0" t="0"/>
          <a:stretch/>
        </p:blipFill>
        <p:spPr>
          <a:xfrm>
            <a:off x="5452870" y="3472133"/>
            <a:ext cx="1286259" cy="24384"/>
          </a:xfrm>
          <a:prstGeom prst="rect">
            <a:avLst/>
          </a:prstGeom>
          <a:noFill/>
          <a:ln>
            <a:noFill/>
          </a:ln>
        </p:spPr>
      </p:pic>
      <p:sp>
        <p:nvSpPr>
          <p:cNvPr id="116" name="Google Shape;116;p28"/>
          <p:cNvSpPr txBox="1"/>
          <p:nvPr>
            <p:ph type="ctrTitle"/>
          </p:nvPr>
        </p:nvSpPr>
        <p:spPr>
          <a:xfrm>
            <a:off x="1524000" y="2486701"/>
            <a:ext cx="9144000" cy="1023261"/>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accent5"/>
              </a:buClr>
              <a:buSzPts val="5400"/>
              <a:buFont typeface="Calibri"/>
              <a:buNone/>
              <a:defRPr sz="5400">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7" name="Google Shape;117;p2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5"/>
              </a:buClr>
              <a:buSzPts val="2400"/>
              <a:buNone/>
              <a:defRPr sz="2400">
                <a:solidFill>
                  <a:schemeClr val="accent5"/>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18" name="Google Shape;118;p28"/>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28"/>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28"/>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Oregon Department of Education Logo" id="121" name="Google Shape;121;p28"/>
          <p:cNvPicPr preferRelativeResize="0"/>
          <p:nvPr/>
        </p:nvPicPr>
        <p:blipFill rotWithShape="1">
          <a:blip r:embed="rId3">
            <a:alphaModFix/>
          </a:blip>
          <a:srcRect b="0" l="0" r="0" t="0"/>
          <a:stretch/>
        </p:blipFill>
        <p:spPr>
          <a:xfrm>
            <a:off x="5033770" y="214049"/>
            <a:ext cx="2124460" cy="2167132"/>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p:cSld name="Section Header">
    <p:bg>
      <p:bgPr>
        <a:solidFill>
          <a:schemeClr val="accent5"/>
        </a:solidFill>
      </p:bgPr>
    </p:bg>
    <p:spTree>
      <p:nvGrpSpPr>
        <p:cNvPr id="122" name="Shape 122"/>
        <p:cNvGrpSpPr/>
        <p:nvPr/>
      </p:nvGrpSpPr>
      <p:grpSpPr>
        <a:xfrm>
          <a:off x="0" y="0"/>
          <a:ext cx="0" cy="0"/>
          <a:chOff x="0" y="0"/>
          <a:chExt cx="0" cy="0"/>
        </a:xfrm>
      </p:grpSpPr>
      <p:sp>
        <p:nvSpPr>
          <p:cNvPr id="123" name="Google Shape;123;p29"/>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4" name="Google Shape;124;p29"/>
          <p:cNvSpPr/>
          <p:nvPr/>
        </p:nvSpPr>
        <p:spPr>
          <a:xfrm>
            <a:off x="206187" y="2488757"/>
            <a:ext cx="11775141" cy="1900363"/>
          </a:xfrm>
          <a:prstGeom prst="rect">
            <a:avLst/>
          </a:prstGeom>
          <a:solidFill>
            <a:srgbClr val="F0F4E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600" u="none" cap="none" strike="noStrike">
              <a:solidFill>
                <a:schemeClr val="lt1"/>
              </a:solidFill>
              <a:latin typeface="Calibri"/>
              <a:ea typeface="Calibri"/>
              <a:cs typeface="Calibri"/>
              <a:sym typeface="Calibri"/>
            </a:endParaRPr>
          </a:p>
        </p:txBody>
      </p:sp>
      <p:sp>
        <p:nvSpPr>
          <p:cNvPr id="125" name="Google Shape;125;p29"/>
          <p:cNvSpPr txBox="1"/>
          <p:nvPr>
            <p:ph type="ctrTitle"/>
          </p:nvPr>
        </p:nvSpPr>
        <p:spPr>
          <a:xfrm>
            <a:off x="717177" y="2488757"/>
            <a:ext cx="10784542" cy="1900363"/>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accent5"/>
              </a:buClr>
              <a:buSzPts val="6800"/>
              <a:buFont typeface="Calibri"/>
              <a:buNone/>
              <a:defRPr sz="6800">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6" name="Google Shape;126;p29"/>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29"/>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29"/>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Oregon Department of Education Logo" id="129" name="Google Shape;129;p29"/>
          <p:cNvPicPr preferRelativeResize="0"/>
          <p:nvPr/>
        </p:nvPicPr>
        <p:blipFill rotWithShape="1">
          <a:blip r:embed="rId2">
            <a:alphaModFix/>
          </a:blip>
          <a:srcRect b="0" l="0" r="0" t="0"/>
          <a:stretch/>
        </p:blipFill>
        <p:spPr>
          <a:xfrm>
            <a:off x="5033770" y="214049"/>
            <a:ext cx="2124460" cy="2167132"/>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ar and Content" showMasterSp="0">
  <p:cSld name="Title Bar and Content">
    <p:bg>
      <p:bgPr>
        <a:solidFill>
          <a:schemeClr val="accent5"/>
        </a:solidFill>
      </p:bgPr>
    </p:bg>
    <p:spTree>
      <p:nvGrpSpPr>
        <p:cNvPr id="130" name="Shape 130"/>
        <p:cNvGrpSpPr/>
        <p:nvPr/>
      </p:nvGrpSpPr>
      <p:grpSpPr>
        <a:xfrm>
          <a:off x="0" y="0"/>
          <a:ext cx="0" cy="0"/>
          <a:chOff x="0" y="0"/>
          <a:chExt cx="0" cy="0"/>
        </a:xfrm>
      </p:grpSpPr>
      <p:sp>
        <p:nvSpPr>
          <p:cNvPr id="131" name="Google Shape;131;p30"/>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2" name="Google Shape;132;p30"/>
          <p:cNvSpPr/>
          <p:nvPr/>
        </p:nvSpPr>
        <p:spPr>
          <a:xfrm>
            <a:off x="206188" y="215153"/>
            <a:ext cx="11775141" cy="1397364"/>
          </a:xfrm>
          <a:prstGeom prst="rect">
            <a:avLst/>
          </a:prstGeom>
          <a:solidFill>
            <a:srgbClr val="F0F4E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3" name="Google Shape;133;p30"/>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4" name="Google Shape;134;p30"/>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30"/>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30"/>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37" name="Google Shape;137;p30"/>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p:cSld name="Content with Caption">
    <p:bg>
      <p:bgPr>
        <a:solidFill>
          <a:schemeClr val="accent5"/>
        </a:solidFill>
      </p:bgPr>
    </p:bg>
    <p:spTree>
      <p:nvGrpSpPr>
        <p:cNvPr id="138" name="Shape 138"/>
        <p:cNvGrpSpPr/>
        <p:nvPr/>
      </p:nvGrpSpPr>
      <p:grpSpPr>
        <a:xfrm>
          <a:off x="0" y="0"/>
          <a:ext cx="0" cy="0"/>
          <a:chOff x="0" y="0"/>
          <a:chExt cx="0" cy="0"/>
        </a:xfrm>
      </p:grpSpPr>
      <p:sp>
        <p:nvSpPr>
          <p:cNvPr id="139" name="Google Shape;139;p31"/>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0" name="Google Shape;140;p31"/>
          <p:cNvSpPr/>
          <p:nvPr/>
        </p:nvSpPr>
        <p:spPr>
          <a:xfrm>
            <a:off x="206189" y="215153"/>
            <a:ext cx="4730470" cy="6432176"/>
          </a:xfrm>
          <a:prstGeom prst="rect">
            <a:avLst/>
          </a:prstGeom>
          <a:solidFill>
            <a:srgbClr val="F0F4E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1" name="Google Shape;141;p31"/>
          <p:cNvSpPr txBox="1"/>
          <p:nvPr>
            <p:ph type="title"/>
          </p:nvPr>
        </p:nvSpPr>
        <p:spPr>
          <a:xfrm>
            <a:off x="717177" y="779645"/>
            <a:ext cx="3931826" cy="2542395"/>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accent5"/>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2" name="Google Shape;142;p31"/>
          <p:cNvSpPr txBox="1"/>
          <p:nvPr>
            <p:ph idx="1" type="body"/>
          </p:nvPr>
        </p:nvSpPr>
        <p:spPr>
          <a:xfrm>
            <a:off x="5183188" y="779647"/>
            <a:ext cx="6172200" cy="5081404"/>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Char char="•"/>
              <a:defRPr sz="2400"/>
            </a:lvl1pPr>
            <a:lvl2pPr indent="-381000" lvl="1" marL="914400" algn="l">
              <a:lnSpc>
                <a:spcPct val="90000"/>
              </a:lnSpc>
              <a:spcBef>
                <a:spcPts val="500"/>
              </a:spcBef>
              <a:spcAft>
                <a:spcPts val="0"/>
              </a:spcAft>
              <a:buClr>
                <a:schemeClr val="dk1"/>
              </a:buClr>
              <a:buSzPts val="2400"/>
              <a:buChar char="•"/>
              <a:defRPr sz="2400"/>
            </a:lvl2pPr>
            <a:lvl3pPr indent="-381000" lvl="2" marL="1371600" algn="l">
              <a:lnSpc>
                <a:spcPct val="90000"/>
              </a:lnSpc>
              <a:spcBef>
                <a:spcPts val="500"/>
              </a:spcBef>
              <a:spcAft>
                <a:spcPts val="0"/>
              </a:spcAft>
              <a:buClr>
                <a:schemeClr val="dk1"/>
              </a:buClr>
              <a:buSzPts val="2400"/>
              <a:buChar char="•"/>
              <a:defRPr sz="2400"/>
            </a:lvl3pPr>
            <a:lvl4pPr indent="-381000" lvl="3" marL="1828800" algn="l">
              <a:lnSpc>
                <a:spcPct val="90000"/>
              </a:lnSpc>
              <a:spcBef>
                <a:spcPts val="500"/>
              </a:spcBef>
              <a:spcAft>
                <a:spcPts val="0"/>
              </a:spcAft>
              <a:buClr>
                <a:schemeClr val="dk1"/>
              </a:buClr>
              <a:buSzPts val="2400"/>
              <a:buChar char="•"/>
              <a:defRPr sz="2400"/>
            </a:lvl4pPr>
            <a:lvl5pPr indent="-381000" lvl="4" marL="2286000" algn="l">
              <a:lnSpc>
                <a:spcPct val="90000"/>
              </a:lnSpc>
              <a:spcBef>
                <a:spcPts val="500"/>
              </a:spcBef>
              <a:spcAft>
                <a:spcPts val="0"/>
              </a:spcAft>
              <a:buClr>
                <a:schemeClr val="dk1"/>
              </a:buClr>
              <a:buSzPts val="2400"/>
              <a:buChar char="•"/>
              <a:defRPr sz="24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43" name="Google Shape;143;p31"/>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31"/>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31"/>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46" name="Google Shape;146;p31"/>
          <p:cNvSpPr/>
          <p:nvPr>
            <p:ph idx="2" type="pic"/>
          </p:nvPr>
        </p:nvSpPr>
        <p:spPr>
          <a:xfrm>
            <a:off x="717177" y="3540125"/>
            <a:ext cx="3931826" cy="2320926"/>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chemeClr val="accent5"/>
        </a:solidFill>
      </p:bgPr>
    </p:bg>
    <p:spTree>
      <p:nvGrpSpPr>
        <p:cNvPr id="147" name="Shape 147"/>
        <p:cNvGrpSpPr/>
        <p:nvPr/>
      </p:nvGrpSpPr>
      <p:grpSpPr>
        <a:xfrm>
          <a:off x="0" y="0"/>
          <a:ext cx="0" cy="0"/>
          <a:chOff x="0" y="0"/>
          <a:chExt cx="0" cy="0"/>
        </a:xfrm>
      </p:grpSpPr>
      <p:sp>
        <p:nvSpPr>
          <p:cNvPr id="148" name="Google Shape;148;p32"/>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9" name="Google Shape;149;p32"/>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0" name="Google Shape;150;p32"/>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32"/>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32"/>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bg>
      <p:bgPr>
        <a:solidFill>
          <a:schemeClr val="accent5"/>
        </a:solidFill>
      </p:bgPr>
    </p:bg>
    <p:spTree>
      <p:nvGrpSpPr>
        <p:cNvPr id="153" name="Shape 153"/>
        <p:cNvGrpSpPr/>
        <p:nvPr/>
      </p:nvGrpSpPr>
      <p:grpSpPr>
        <a:xfrm>
          <a:off x="0" y="0"/>
          <a:ext cx="0" cy="0"/>
          <a:chOff x="0" y="0"/>
          <a:chExt cx="0" cy="0"/>
        </a:xfrm>
      </p:grpSpPr>
      <p:sp>
        <p:nvSpPr>
          <p:cNvPr id="154" name="Google Shape;154;p33"/>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5" name="Google Shape;155;p33"/>
          <p:cNvSpPr txBox="1"/>
          <p:nvPr>
            <p:ph idx="1" type="body"/>
          </p:nvPr>
        </p:nvSpPr>
        <p:spPr>
          <a:xfrm>
            <a:off x="717176" y="1825625"/>
            <a:ext cx="5302624" cy="410604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6" name="Google Shape;156;p33"/>
          <p:cNvSpPr txBox="1"/>
          <p:nvPr>
            <p:ph idx="2" type="body"/>
          </p:nvPr>
        </p:nvSpPr>
        <p:spPr>
          <a:xfrm>
            <a:off x="6172200" y="1825625"/>
            <a:ext cx="5329518" cy="410604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7" name="Google Shape;157;p33"/>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8" name="Google Shape;158;p33"/>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9" name="Google Shape;159;p33"/>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bg>
      <p:bgPr>
        <a:solidFill>
          <a:schemeClr val="accent5"/>
        </a:solidFill>
      </p:bgPr>
    </p:bg>
    <p:spTree>
      <p:nvGrpSpPr>
        <p:cNvPr id="160" name="Shape 160"/>
        <p:cNvGrpSpPr/>
        <p:nvPr/>
      </p:nvGrpSpPr>
      <p:grpSpPr>
        <a:xfrm>
          <a:off x="0" y="0"/>
          <a:ext cx="0" cy="0"/>
          <a:chOff x="0" y="0"/>
          <a:chExt cx="0" cy="0"/>
        </a:xfrm>
      </p:grpSpPr>
      <p:sp>
        <p:nvSpPr>
          <p:cNvPr id="161" name="Google Shape;161;p34"/>
          <p:cNvSpPr txBox="1"/>
          <p:nvPr>
            <p:ph idx="1" type="body"/>
          </p:nvPr>
        </p:nvSpPr>
        <p:spPr>
          <a:xfrm>
            <a:off x="717176" y="1681163"/>
            <a:ext cx="5280399" cy="82391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5"/>
              </a:buClr>
              <a:buSzPts val="3200"/>
              <a:buNone/>
              <a:defRPr b="0" sz="3200">
                <a:solidFill>
                  <a:schemeClr val="accent5"/>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62" name="Google Shape;162;p34"/>
          <p:cNvSpPr txBox="1"/>
          <p:nvPr>
            <p:ph idx="2" type="body"/>
          </p:nvPr>
        </p:nvSpPr>
        <p:spPr>
          <a:xfrm>
            <a:off x="717176" y="2505075"/>
            <a:ext cx="5280399" cy="343454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3" name="Google Shape;163;p34"/>
          <p:cNvSpPr txBox="1"/>
          <p:nvPr>
            <p:ph idx="3" type="body"/>
          </p:nvPr>
        </p:nvSpPr>
        <p:spPr>
          <a:xfrm>
            <a:off x="6172200" y="1681163"/>
            <a:ext cx="5329518" cy="82391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5"/>
              </a:buClr>
              <a:buSzPts val="3200"/>
              <a:buNone/>
              <a:defRPr b="0" sz="3200">
                <a:solidFill>
                  <a:schemeClr val="accent5"/>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64" name="Google Shape;164;p34"/>
          <p:cNvSpPr txBox="1"/>
          <p:nvPr>
            <p:ph idx="4" type="body"/>
          </p:nvPr>
        </p:nvSpPr>
        <p:spPr>
          <a:xfrm>
            <a:off x="6172200" y="2505075"/>
            <a:ext cx="5329518" cy="343454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5" name="Google Shape;165;p34"/>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6" name="Google Shape;166;p34"/>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7" name="Google Shape;167;p34"/>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68" name="Google Shape;168;p34"/>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5"/>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p:cSld name="Title Only">
    <p:bg>
      <p:bgPr>
        <a:solidFill>
          <a:schemeClr val="accent5"/>
        </a:solidFill>
      </p:bgPr>
    </p:bg>
    <p:spTree>
      <p:nvGrpSpPr>
        <p:cNvPr id="169" name="Shape 169"/>
        <p:cNvGrpSpPr/>
        <p:nvPr/>
      </p:nvGrpSpPr>
      <p:grpSpPr>
        <a:xfrm>
          <a:off x="0" y="0"/>
          <a:ext cx="0" cy="0"/>
          <a:chOff x="0" y="0"/>
          <a:chExt cx="0" cy="0"/>
        </a:xfrm>
      </p:grpSpPr>
      <p:sp>
        <p:nvSpPr>
          <p:cNvPr id="170" name="Google Shape;170;p35"/>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1" name="Google Shape;171;p35"/>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2" name="Google Shape;172;p35"/>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3" name="Google Shape;173;p35"/>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74" name="Google Shape;174;p35"/>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ar and Content" showMasterSp="0">
  <p:cSld name="Title Bar and Content">
    <p:bg>
      <p:bgPr>
        <a:solidFill>
          <a:schemeClr val="accent1"/>
        </a:solidFill>
      </p:bgPr>
    </p:bg>
    <p:spTree>
      <p:nvGrpSpPr>
        <p:cNvPr id="27" name="Shape 27"/>
        <p:cNvGrpSpPr/>
        <p:nvPr/>
      </p:nvGrpSpPr>
      <p:grpSpPr>
        <a:xfrm>
          <a:off x="0" y="0"/>
          <a:ext cx="0" cy="0"/>
          <a:chOff x="0" y="0"/>
          <a:chExt cx="0" cy="0"/>
        </a:xfrm>
      </p:grpSpPr>
      <p:sp>
        <p:nvSpPr>
          <p:cNvPr id="28" name="Google Shape;28;p17"/>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9" name="Google Shape;29;p17"/>
          <p:cNvSpPr/>
          <p:nvPr/>
        </p:nvSpPr>
        <p:spPr>
          <a:xfrm>
            <a:off x="206188" y="215153"/>
            <a:ext cx="11775141" cy="1397364"/>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0" name="Google Shape;30;p17"/>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17"/>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7"/>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7"/>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4" name="Google Shape;34;p17"/>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bg>
      <p:bgPr>
        <a:solidFill>
          <a:schemeClr val="accent5"/>
        </a:solidFill>
      </p:bgPr>
    </p:bg>
    <p:spTree>
      <p:nvGrpSpPr>
        <p:cNvPr id="175" name="Shape 175"/>
        <p:cNvGrpSpPr/>
        <p:nvPr/>
      </p:nvGrpSpPr>
      <p:grpSpPr>
        <a:xfrm>
          <a:off x="0" y="0"/>
          <a:ext cx="0" cy="0"/>
          <a:chOff x="0" y="0"/>
          <a:chExt cx="0" cy="0"/>
        </a:xfrm>
      </p:grpSpPr>
      <p:sp>
        <p:nvSpPr>
          <p:cNvPr id="176" name="Google Shape;176;p36"/>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lt1"/>
                </a:solidFill>
                <a:latin typeface="Calibri"/>
                <a:ea typeface="Calibri"/>
                <a:cs typeface="Calibri"/>
                <a:sym typeface="Calibri"/>
              </a:rPr>
              <a:t>v</a:t>
            </a:r>
            <a:endParaRPr/>
          </a:p>
        </p:txBody>
      </p:sp>
      <p:sp>
        <p:nvSpPr>
          <p:cNvPr id="177" name="Google Shape;177;p36"/>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8" name="Google Shape;178;p36"/>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9" name="Google Shape;179;p36"/>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80" name="Google Shape;180;p36"/>
          <p:cNvSpPr txBox="1"/>
          <p:nvPr>
            <p:ph idx="1" type="body"/>
          </p:nvPr>
        </p:nvSpPr>
        <p:spPr>
          <a:xfrm>
            <a:off x="717176" y="659958"/>
            <a:ext cx="10784542" cy="539893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Type" showMasterSp="0">
  <p:cSld name="Large Type">
    <p:bg>
      <p:bgPr>
        <a:solidFill>
          <a:schemeClr val="accent5"/>
        </a:solidFill>
      </p:bgPr>
    </p:bg>
    <p:spTree>
      <p:nvGrpSpPr>
        <p:cNvPr id="181" name="Shape 181"/>
        <p:cNvGrpSpPr/>
        <p:nvPr/>
      </p:nvGrpSpPr>
      <p:grpSpPr>
        <a:xfrm>
          <a:off x="0" y="0"/>
          <a:ext cx="0" cy="0"/>
          <a:chOff x="0" y="0"/>
          <a:chExt cx="0" cy="0"/>
        </a:xfrm>
      </p:grpSpPr>
      <p:sp>
        <p:nvSpPr>
          <p:cNvPr id="182" name="Google Shape;182;p37"/>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Decorative line break" id="183" name="Google Shape;183;p37"/>
          <p:cNvPicPr preferRelativeResize="0"/>
          <p:nvPr/>
        </p:nvPicPr>
        <p:blipFill rotWithShape="1">
          <a:blip r:embed="rId2">
            <a:alphaModFix/>
          </a:blip>
          <a:srcRect b="0" l="0" r="0" t="0"/>
          <a:stretch/>
        </p:blipFill>
        <p:spPr>
          <a:xfrm>
            <a:off x="5452870" y="3848895"/>
            <a:ext cx="1286259" cy="24384"/>
          </a:xfrm>
          <a:prstGeom prst="rect">
            <a:avLst/>
          </a:prstGeom>
          <a:noFill/>
          <a:ln>
            <a:noFill/>
          </a:ln>
        </p:spPr>
      </p:pic>
      <p:sp>
        <p:nvSpPr>
          <p:cNvPr id="184" name="Google Shape;184;p37"/>
          <p:cNvSpPr txBox="1"/>
          <p:nvPr>
            <p:ph type="ctrTitle"/>
          </p:nvPr>
        </p:nvSpPr>
        <p:spPr>
          <a:xfrm>
            <a:off x="1524000" y="1499125"/>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5"/>
              </a:buClr>
              <a:buSzPts val="12000"/>
              <a:buFont typeface="Calibri"/>
              <a:buNone/>
              <a:defRPr sz="12000">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5" name="Google Shape;185;p37"/>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6" name="Google Shape;186;p37"/>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7" name="Google Shape;187;p37"/>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88" name="Google Shape;188;p37"/>
          <p:cNvSpPr txBox="1"/>
          <p:nvPr>
            <p:ph idx="1" type="subTitle"/>
          </p:nvPr>
        </p:nvSpPr>
        <p:spPr>
          <a:xfrm>
            <a:off x="1524000" y="4003184"/>
            <a:ext cx="9144000" cy="880607"/>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5"/>
              </a:buClr>
              <a:buSzPts val="2400"/>
              <a:buNone/>
              <a:defRPr sz="2400">
                <a:solidFill>
                  <a:schemeClr val="accent5"/>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llow Us" showMasterSp="0">
  <p:cSld name="Follow Us">
    <p:bg>
      <p:bgPr>
        <a:solidFill>
          <a:schemeClr val="accent5"/>
        </a:solidFill>
      </p:bgPr>
    </p:bg>
    <p:spTree>
      <p:nvGrpSpPr>
        <p:cNvPr id="189" name="Shape 189"/>
        <p:cNvGrpSpPr/>
        <p:nvPr/>
      </p:nvGrpSpPr>
      <p:grpSpPr>
        <a:xfrm>
          <a:off x="0" y="0"/>
          <a:ext cx="0" cy="0"/>
          <a:chOff x="0" y="0"/>
          <a:chExt cx="0" cy="0"/>
        </a:xfrm>
      </p:grpSpPr>
      <p:sp>
        <p:nvSpPr>
          <p:cNvPr id="190" name="Google Shape;190;p38"/>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Decorative line break" id="191" name="Google Shape;191;p38"/>
          <p:cNvPicPr preferRelativeResize="0"/>
          <p:nvPr/>
        </p:nvPicPr>
        <p:blipFill rotWithShape="1">
          <a:blip r:embed="rId2">
            <a:alphaModFix/>
          </a:blip>
          <a:srcRect b="0" l="0" r="0" t="0"/>
          <a:stretch/>
        </p:blipFill>
        <p:spPr>
          <a:xfrm>
            <a:off x="5452870" y="3848895"/>
            <a:ext cx="1286259" cy="24384"/>
          </a:xfrm>
          <a:prstGeom prst="rect">
            <a:avLst/>
          </a:prstGeom>
          <a:noFill/>
          <a:ln>
            <a:noFill/>
          </a:ln>
        </p:spPr>
      </p:pic>
      <p:sp>
        <p:nvSpPr>
          <p:cNvPr id="192" name="Google Shape;192;p38"/>
          <p:cNvSpPr txBox="1"/>
          <p:nvPr>
            <p:ph type="ctrTitle"/>
          </p:nvPr>
        </p:nvSpPr>
        <p:spPr>
          <a:xfrm>
            <a:off x="1524000" y="1499125"/>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5"/>
              </a:buClr>
              <a:buSzPts val="12000"/>
              <a:buFont typeface="Calibri"/>
              <a:buNone/>
              <a:defRPr sz="12000">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3" name="Google Shape;193;p38"/>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4" name="Google Shape;194;p38"/>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5" name="Google Shape;195;p38"/>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Twitter icon" id="196" name="Google Shape;196;p38"/>
          <p:cNvPicPr preferRelativeResize="0"/>
          <p:nvPr/>
        </p:nvPicPr>
        <p:blipFill rotWithShape="1">
          <a:blip r:embed="rId3">
            <a:alphaModFix/>
          </a:blip>
          <a:srcRect b="0" l="0" r="0" t="0"/>
          <a:stretch/>
        </p:blipFill>
        <p:spPr>
          <a:xfrm>
            <a:off x="2718290" y="4043402"/>
            <a:ext cx="500040" cy="500040"/>
          </a:xfrm>
          <a:prstGeom prst="rect">
            <a:avLst/>
          </a:prstGeom>
          <a:noFill/>
          <a:ln>
            <a:noFill/>
          </a:ln>
        </p:spPr>
      </p:pic>
      <p:pic>
        <p:nvPicPr>
          <p:cNvPr descr="Facebook icon" id="197" name="Google Shape;197;p38"/>
          <p:cNvPicPr preferRelativeResize="0"/>
          <p:nvPr/>
        </p:nvPicPr>
        <p:blipFill rotWithShape="1">
          <a:blip r:embed="rId4">
            <a:alphaModFix/>
          </a:blip>
          <a:srcRect b="0" l="0" r="0" t="0"/>
          <a:stretch/>
        </p:blipFill>
        <p:spPr>
          <a:xfrm>
            <a:off x="9024960" y="4043402"/>
            <a:ext cx="500040" cy="500040"/>
          </a:xfrm>
          <a:prstGeom prst="rect">
            <a:avLst/>
          </a:prstGeom>
          <a:noFill/>
          <a:ln>
            <a:noFill/>
          </a:ln>
        </p:spPr>
      </p:pic>
      <p:sp>
        <p:nvSpPr>
          <p:cNvPr id="198" name="Google Shape;198;p38"/>
          <p:cNvSpPr txBox="1"/>
          <p:nvPr/>
        </p:nvSpPr>
        <p:spPr>
          <a:xfrm>
            <a:off x="2718290" y="4043402"/>
            <a:ext cx="6806709"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2400"/>
              <a:buFont typeface="Calibri"/>
              <a:buNone/>
            </a:pPr>
            <a:r>
              <a:rPr b="0" i="0" lang="en-US" sz="2400" u="none" cap="none" strike="noStrike">
                <a:solidFill>
                  <a:schemeClr val="accent1"/>
                </a:solidFill>
                <a:latin typeface="Calibri"/>
                <a:ea typeface="Calibri"/>
                <a:cs typeface="Calibri"/>
                <a:sym typeface="Calibri"/>
              </a:rPr>
              <a:t>twitter.com/ORDeptEd | fb.com/ORDeptEd</a:t>
            </a:r>
            <a:endParaRPr b="0" i="0" sz="2400" u="none" cap="none" strike="noStrike">
              <a:solidFill>
                <a:schemeClr val="accent1"/>
              </a:solidFill>
              <a:latin typeface="Calibri"/>
              <a:ea typeface="Calibri"/>
              <a:cs typeface="Calibri"/>
              <a:sym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accent4"/>
        </a:solidFill>
      </p:bgPr>
    </p:bg>
    <p:spTree>
      <p:nvGrpSpPr>
        <p:cNvPr id="207" name="Shape 207"/>
        <p:cNvGrpSpPr/>
        <p:nvPr/>
      </p:nvGrpSpPr>
      <p:grpSpPr>
        <a:xfrm>
          <a:off x="0" y="0"/>
          <a:ext cx="0" cy="0"/>
          <a:chOff x="0" y="0"/>
          <a:chExt cx="0" cy="0"/>
        </a:xfrm>
      </p:grpSpPr>
      <p:sp>
        <p:nvSpPr>
          <p:cNvPr id="208" name="Google Shape;208;p40"/>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9" name="Google Shape;209;p40"/>
          <p:cNvSpPr/>
          <p:nvPr/>
        </p:nvSpPr>
        <p:spPr>
          <a:xfrm>
            <a:off x="206188" y="5948082"/>
            <a:ext cx="11775141" cy="699247"/>
          </a:xfrm>
          <a:prstGeom prst="rect">
            <a:avLst/>
          </a:prstGeom>
          <a:solidFill>
            <a:srgbClr val="FAF5E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Decorative line break" id="210" name="Google Shape;210;p40"/>
          <p:cNvPicPr preferRelativeResize="0"/>
          <p:nvPr/>
        </p:nvPicPr>
        <p:blipFill rotWithShape="1">
          <a:blip r:embed="rId2">
            <a:alphaModFix/>
          </a:blip>
          <a:srcRect b="0" l="0" r="0" t="0"/>
          <a:stretch/>
        </p:blipFill>
        <p:spPr>
          <a:xfrm>
            <a:off x="5452870" y="3472133"/>
            <a:ext cx="1286259" cy="24384"/>
          </a:xfrm>
          <a:prstGeom prst="rect">
            <a:avLst/>
          </a:prstGeom>
          <a:noFill/>
          <a:ln>
            <a:noFill/>
          </a:ln>
        </p:spPr>
      </p:pic>
      <p:sp>
        <p:nvSpPr>
          <p:cNvPr id="211" name="Google Shape;211;p40"/>
          <p:cNvSpPr txBox="1"/>
          <p:nvPr>
            <p:ph type="ctrTitle"/>
          </p:nvPr>
        </p:nvSpPr>
        <p:spPr>
          <a:xfrm>
            <a:off x="1524000" y="2486701"/>
            <a:ext cx="9144000" cy="1023261"/>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accent4"/>
              </a:buClr>
              <a:buSzPts val="5400"/>
              <a:buFont typeface="Calibri"/>
              <a:buNone/>
              <a:defRPr sz="5400">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2" name="Google Shape;212;p4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4"/>
              </a:buClr>
              <a:buSzPts val="2400"/>
              <a:buNone/>
              <a:defRPr sz="2400">
                <a:solidFill>
                  <a:schemeClr val="accent4"/>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13" name="Google Shape;213;p40"/>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4" name="Google Shape;214;p40"/>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5" name="Google Shape;215;p40"/>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Oregon Department of Education Logo" id="216" name="Google Shape;216;p40"/>
          <p:cNvPicPr preferRelativeResize="0"/>
          <p:nvPr/>
        </p:nvPicPr>
        <p:blipFill rotWithShape="1">
          <a:blip r:embed="rId3">
            <a:alphaModFix/>
          </a:blip>
          <a:srcRect b="0" l="0" r="0" t="0"/>
          <a:stretch/>
        </p:blipFill>
        <p:spPr>
          <a:xfrm>
            <a:off x="5033770" y="214049"/>
            <a:ext cx="2124460" cy="2167132"/>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p:cSld name="Section Header">
    <p:bg>
      <p:bgPr>
        <a:solidFill>
          <a:schemeClr val="accent4"/>
        </a:solidFill>
      </p:bgPr>
    </p:bg>
    <p:spTree>
      <p:nvGrpSpPr>
        <p:cNvPr id="217" name="Shape 217"/>
        <p:cNvGrpSpPr/>
        <p:nvPr/>
      </p:nvGrpSpPr>
      <p:grpSpPr>
        <a:xfrm>
          <a:off x="0" y="0"/>
          <a:ext cx="0" cy="0"/>
          <a:chOff x="0" y="0"/>
          <a:chExt cx="0" cy="0"/>
        </a:xfrm>
      </p:grpSpPr>
      <p:sp>
        <p:nvSpPr>
          <p:cNvPr id="218" name="Google Shape;218;p41"/>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9" name="Google Shape;219;p41"/>
          <p:cNvSpPr/>
          <p:nvPr/>
        </p:nvSpPr>
        <p:spPr>
          <a:xfrm>
            <a:off x="206187" y="2488757"/>
            <a:ext cx="11775141" cy="1900363"/>
          </a:xfrm>
          <a:prstGeom prst="rect">
            <a:avLst/>
          </a:prstGeom>
          <a:solidFill>
            <a:srgbClr val="FAF5E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600" u="none" cap="none" strike="noStrike">
              <a:solidFill>
                <a:schemeClr val="lt1"/>
              </a:solidFill>
              <a:latin typeface="Calibri"/>
              <a:ea typeface="Calibri"/>
              <a:cs typeface="Calibri"/>
              <a:sym typeface="Calibri"/>
            </a:endParaRPr>
          </a:p>
        </p:txBody>
      </p:sp>
      <p:sp>
        <p:nvSpPr>
          <p:cNvPr id="220" name="Google Shape;220;p41"/>
          <p:cNvSpPr txBox="1"/>
          <p:nvPr>
            <p:ph type="ctrTitle"/>
          </p:nvPr>
        </p:nvSpPr>
        <p:spPr>
          <a:xfrm>
            <a:off x="717177" y="2488757"/>
            <a:ext cx="10784542" cy="1900363"/>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accent4"/>
              </a:buClr>
              <a:buSzPts val="6800"/>
              <a:buFont typeface="Calibri"/>
              <a:buNone/>
              <a:defRPr sz="6800">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1" name="Google Shape;221;p41"/>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2" name="Google Shape;222;p41"/>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3" name="Google Shape;223;p41"/>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Oregon Department of Education Logo" id="224" name="Google Shape;224;p41"/>
          <p:cNvPicPr preferRelativeResize="0"/>
          <p:nvPr/>
        </p:nvPicPr>
        <p:blipFill rotWithShape="1">
          <a:blip r:embed="rId2">
            <a:alphaModFix/>
          </a:blip>
          <a:srcRect b="0" l="0" r="0" t="0"/>
          <a:stretch/>
        </p:blipFill>
        <p:spPr>
          <a:xfrm>
            <a:off x="5033770" y="214049"/>
            <a:ext cx="2124460" cy="2167132"/>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ar and Content" showMasterSp="0">
  <p:cSld name="Title Bar and Content">
    <p:bg>
      <p:bgPr>
        <a:solidFill>
          <a:schemeClr val="accent4"/>
        </a:solidFill>
      </p:bgPr>
    </p:bg>
    <p:spTree>
      <p:nvGrpSpPr>
        <p:cNvPr id="225" name="Shape 225"/>
        <p:cNvGrpSpPr/>
        <p:nvPr/>
      </p:nvGrpSpPr>
      <p:grpSpPr>
        <a:xfrm>
          <a:off x="0" y="0"/>
          <a:ext cx="0" cy="0"/>
          <a:chOff x="0" y="0"/>
          <a:chExt cx="0" cy="0"/>
        </a:xfrm>
      </p:grpSpPr>
      <p:sp>
        <p:nvSpPr>
          <p:cNvPr id="226" name="Google Shape;226;p42"/>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7" name="Google Shape;227;p42"/>
          <p:cNvSpPr/>
          <p:nvPr/>
        </p:nvSpPr>
        <p:spPr>
          <a:xfrm>
            <a:off x="206188" y="215153"/>
            <a:ext cx="11775141" cy="1397364"/>
          </a:xfrm>
          <a:prstGeom prst="rect">
            <a:avLst/>
          </a:prstGeom>
          <a:solidFill>
            <a:srgbClr val="FAF5E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8" name="Google Shape;228;p42"/>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9" name="Google Shape;229;p42"/>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0" name="Google Shape;230;p42"/>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1" name="Google Shape;231;p42"/>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32" name="Google Shape;232;p42"/>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p:cSld name="Content with Caption">
    <p:bg>
      <p:bgPr>
        <a:solidFill>
          <a:schemeClr val="accent4"/>
        </a:solidFill>
      </p:bgPr>
    </p:bg>
    <p:spTree>
      <p:nvGrpSpPr>
        <p:cNvPr id="233" name="Shape 233"/>
        <p:cNvGrpSpPr/>
        <p:nvPr/>
      </p:nvGrpSpPr>
      <p:grpSpPr>
        <a:xfrm>
          <a:off x="0" y="0"/>
          <a:ext cx="0" cy="0"/>
          <a:chOff x="0" y="0"/>
          <a:chExt cx="0" cy="0"/>
        </a:xfrm>
      </p:grpSpPr>
      <p:sp>
        <p:nvSpPr>
          <p:cNvPr id="234" name="Google Shape;234;p43"/>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35" name="Google Shape;235;p43"/>
          <p:cNvSpPr/>
          <p:nvPr/>
        </p:nvSpPr>
        <p:spPr>
          <a:xfrm>
            <a:off x="206189" y="215153"/>
            <a:ext cx="4730470" cy="6432176"/>
          </a:xfrm>
          <a:prstGeom prst="rect">
            <a:avLst/>
          </a:prstGeom>
          <a:solidFill>
            <a:srgbClr val="FAF5E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36" name="Google Shape;236;p43"/>
          <p:cNvSpPr txBox="1"/>
          <p:nvPr>
            <p:ph type="title"/>
          </p:nvPr>
        </p:nvSpPr>
        <p:spPr>
          <a:xfrm>
            <a:off x="717177" y="779645"/>
            <a:ext cx="3931826" cy="2538201"/>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accent4"/>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7" name="Google Shape;237;p43"/>
          <p:cNvSpPr txBox="1"/>
          <p:nvPr>
            <p:ph idx="1" type="body"/>
          </p:nvPr>
        </p:nvSpPr>
        <p:spPr>
          <a:xfrm>
            <a:off x="5183188" y="779647"/>
            <a:ext cx="6172200" cy="5081404"/>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Char char="•"/>
              <a:defRPr sz="2400"/>
            </a:lvl1pPr>
            <a:lvl2pPr indent="-381000" lvl="1" marL="914400" algn="l">
              <a:lnSpc>
                <a:spcPct val="90000"/>
              </a:lnSpc>
              <a:spcBef>
                <a:spcPts val="500"/>
              </a:spcBef>
              <a:spcAft>
                <a:spcPts val="0"/>
              </a:spcAft>
              <a:buClr>
                <a:schemeClr val="dk1"/>
              </a:buClr>
              <a:buSzPts val="2400"/>
              <a:buChar char="•"/>
              <a:defRPr sz="2400"/>
            </a:lvl2pPr>
            <a:lvl3pPr indent="-381000" lvl="2" marL="1371600" algn="l">
              <a:lnSpc>
                <a:spcPct val="90000"/>
              </a:lnSpc>
              <a:spcBef>
                <a:spcPts val="500"/>
              </a:spcBef>
              <a:spcAft>
                <a:spcPts val="0"/>
              </a:spcAft>
              <a:buClr>
                <a:schemeClr val="dk1"/>
              </a:buClr>
              <a:buSzPts val="2400"/>
              <a:buChar char="•"/>
              <a:defRPr sz="2400"/>
            </a:lvl3pPr>
            <a:lvl4pPr indent="-381000" lvl="3" marL="1828800" algn="l">
              <a:lnSpc>
                <a:spcPct val="90000"/>
              </a:lnSpc>
              <a:spcBef>
                <a:spcPts val="500"/>
              </a:spcBef>
              <a:spcAft>
                <a:spcPts val="0"/>
              </a:spcAft>
              <a:buClr>
                <a:schemeClr val="dk1"/>
              </a:buClr>
              <a:buSzPts val="2400"/>
              <a:buChar char="•"/>
              <a:defRPr sz="2400"/>
            </a:lvl4pPr>
            <a:lvl5pPr indent="-381000" lvl="4" marL="2286000" algn="l">
              <a:lnSpc>
                <a:spcPct val="90000"/>
              </a:lnSpc>
              <a:spcBef>
                <a:spcPts val="500"/>
              </a:spcBef>
              <a:spcAft>
                <a:spcPts val="0"/>
              </a:spcAft>
              <a:buClr>
                <a:schemeClr val="dk1"/>
              </a:buClr>
              <a:buSzPts val="2400"/>
              <a:buChar char="•"/>
              <a:defRPr sz="24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38" name="Google Shape;238;p43"/>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9" name="Google Shape;239;p43"/>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0" name="Google Shape;240;p43"/>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41" name="Google Shape;241;p43"/>
          <p:cNvSpPr/>
          <p:nvPr>
            <p:ph idx="2" type="pic"/>
          </p:nvPr>
        </p:nvSpPr>
        <p:spPr>
          <a:xfrm>
            <a:off x="717177" y="3540125"/>
            <a:ext cx="3931826" cy="2320926"/>
          </a:xfrm>
          <a:prstGeom prst="rect">
            <a:avLst/>
          </a:prstGeom>
          <a:noFill/>
          <a:ln>
            <a:noFill/>
          </a:ln>
        </p:spPr>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chemeClr val="accent4"/>
        </a:solidFill>
      </p:bgPr>
    </p:bg>
    <p:spTree>
      <p:nvGrpSpPr>
        <p:cNvPr id="242" name="Shape 242"/>
        <p:cNvGrpSpPr/>
        <p:nvPr/>
      </p:nvGrpSpPr>
      <p:grpSpPr>
        <a:xfrm>
          <a:off x="0" y="0"/>
          <a:ext cx="0" cy="0"/>
          <a:chOff x="0" y="0"/>
          <a:chExt cx="0" cy="0"/>
        </a:xfrm>
      </p:grpSpPr>
      <p:sp>
        <p:nvSpPr>
          <p:cNvPr id="243" name="Google Shape;243;p44"/>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4" name="Google Shape;244;p44"/>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5" name="Google Shape;245;p44"/>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6" name="Google Shape;246;p44"/>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7" name="Google Shape;247;p44"/>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bg>
      <p:bgPr>
        <a:solidFill>
          <a:schemeClr val="accent4"/>
        </a:solidFill>
      </p:bgPr>
    </p:bg>
    <p:spTree>
      <p:nvGrpSpPr>
        <p:cNvPr id="248" name="Shape 248"/>
        <p:cNvGrpSpPr/>
        <p:nvPr/>
      </p:nvGrpSpPr>
      <p:grpSpPr>
        <a:xfrm>
          <a:off x="0" y="0"/>
          <a:ext cx="0" cy="0"/>
          <a:chOff x="0" y="0"/>
          <a:chExt cx="0" cy="0"/>
        </a:xfrm>
      </p:grpSpPr>
      <p:sp>
        <p:nvSpPr>
          <p:cNvPr id="249" name="Google Shape;249;p45"/>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0" name="Google Shape;250;p45"/>
          <p:cNvSpPr txBox="1"/>
          <p:nvPr>
            <p:ph idx="1" type="body"/>
          </p:nvPr>
        </p:nvSpPr>
        <p:spPr>
          <a:xfrm>
            <a:off x="717176" y="1825625"/>
            <a:ext cx="5302624" cy="410604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1" name="Google Shape;251;p45"/>
          <p:cNvSpPr txBox="1"/>
          <p:nvPr>
            <p:ph idx="2" type="body"/>
          </p:nvPr>
        </p:nvSpPr>
        <p:spPr>
          <a:xfrm>
            <a:off x="6172200" y="1825625"/>
            <a:ext cx="5329518" cy="410604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2" name="Google Shape;252;p45"/>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3" name="Google Shape;253;p45"/>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4" name="Google Shape;254;p45"/>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bg>
      <p:bgPr>
        <a:solidFill>
          <a:schemeClr val="accent4"/>
        </a:solidFill>
      </p:bgPr>
    </p:bg>
    <p:spTree>
      <p:nvGrpSpPr>
        <p:cNvPr id="255" name="Shape 255"/>
        <p:cNvGrpSpPr/>
        <p:nvPr/>
      </p:nvGrpSpPr>
      <p:grpSpPr>
        <a:xfrm>
          <a:off x="0" y="0"/>
          <a:ext cx="0" cy="0"/>
          <a:chOff x="0" y="0"/>
          <a:chExt cx="0" cy="0"/>
        </a:xfrm>
      </p:grpSpPr>
      <p:sp>
        <p:nvSpPr>
          <p:cNvPr id="256" name="Google Shape;256;p46"/>
          <p:cNvSpPr txBox="1"/>
          <p:nvPr>
            <p:ph idx="1" type="body"/>
          </p:nvPr>
        </p:nvSpPr>
        <p:spPr>
          <a:xfrm>
            <a:off x="717176" y="1681163"/>
            <a:ext cx="5280399" cy="82391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4"/>
              </a:buClr>
              <a:buSzPts val="3200"/>
              <a:buNone/>
              <a:defRPr b="0" sz="3200">
                <a:solidFill>
                  <a:schemeClr val="accent4"/>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57" name="Google Shape;257;p46"/>
          <p:cNvSpPr txBox="1"/>
          <p:nvPr>
            <p:ph idx="2" type="body"/>
          </p:nvPr>
        </p:nvSpPr>
        <p:spPr>
          <a:xfrm>
            <a:off x="717176" y="2505075"/>
            <a:ext cx="5280399" cy="343454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8" name="Google Shape;258;p46"/>
          <p:cNvSpPr txBox="1"/>
          <p:nvPr>
            <p:ph idx="3" type="body"/>
          </p:nvPr>
        </p:nvSpPr>
        <p:spPr>
          <a:xfrm>
            <a:off x="6172200" y="1681163"/>
            <a:ext cx="5329518" cy="82391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4"/>
              </a:buClr>
              <a:buSzPts val="3200"/>
              <a:buNone/>
              <a:defRPr b="0" sz="3200">
                <a:solidFill>
                  <a:schemeClr val="accent4"/>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59" name="Google Shape;259;p46"/>
          <p:cNvSpPr txBox="1"/>
          <p:nvPr>
            <p:ph idx="4" type="body"/>
          </p:nvPr>
        </p:nvSpPr>
        <p:spPr>
          <a:xfrm>
            <a:off x="6172200" y="2505075"/>
            <a:ext cx="5329518" cy="343454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0" name="Google Shape;260;p46"/>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1" name="Google Shape;261;p46"/>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2" name="Google Shape;262;p46"/>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63" name="Google Shape;263;p46"/>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4"/>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5" name="Shape 35"/>
        <p:cNvGrpSpPr/>
        <p:nvPr/>
      </p:nvGrpSpPr>
      <p:grpSpPr>
        <a:xfrm>
          <a:off x="0" y="0"/>
          <a:ext cx="0" cy="0"/>
          <a:chOff x="0" y="0"/>
          <a:chExt cx="0" cy="0"/>
        </a:xfrm>
      </p:grpSpPr>
      <p:sp>
        <p:nvSpPr>
          <p:cNvPr id="36" name="Google Shape;36;p18"/>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18"/>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18"/>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8"/>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8"/>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p:cSld name="Title Only">
    <p:bg>
      <p:bgPr>
        <a:solidFill>
          <a:schemeClr val="accent4"/>
        </a:solidFill>
      </p:bgPr>
    </p:bg>
    <p:spTree>
      <p:nvGrpSpPr>
        <p:cNvPr id="264" name="Shape 264"/>
        <p:cNvGrpSpPr/>
        <p:nvPr/>
      </p:nvGrpSpPr>
      <p:grpSpPr>
        <a:xfrm>
          <a:off x="0" y="0"/>
          <a:ext cx="0" cy="0"/>
          <a:chOff x="0" y="0"/>
          <a:chExt cx="0" cy="0"/>
        </a:xfrm>
      </p:grpSpPr>
      <p:sp>
        <p:nvSpPr>
          <p:cNvPr id="265" name="Google Shape;265;p47"/>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6" name="Google Shape;266;p47"/>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7" name="Google Shape;267;p47"/>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8" name="Google Shape;268;p47"/>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69" name="Google Shape;269;p47"/>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bg>
      <p:bgPr>
        <a:solidFill>
          <a:schemeClr val="accent4"/>
        </a:solidFill>
      </p:bgPr>
    </p:bg>
    <p:spTree>
      <p:nvGrpSpPr>
        <p:cNvPr id="270" name="Shape 270"/>
        <p:cNvGrpSpPr/>
        <p:nvPr/>
      </p:nvGrpSpPr>
      <p:grpSpPr>
        <a:xfrm>
          <a:off x="0" y="0"/>
          <a:ext cx="0" cy="0"/>
          <a:chOff x="0" y="0"/>
          <a:chExt cx="0" cy="0"/>
        </a:xfrm>
      </p:grpSpPr>
      <p:sp>
        <p:nvSpPr>
          <p:cNvPr id="271" name="Google Shape;271;p48"/>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lt1"/>
                </a:solidFill>
                <a:latin typeface="Calibri"/>
                <a:ea typeface="Calibri"/>
                <a:cs typeface="Calibri"/>
                <a:sym typeface="Calibri"/>
              </a:rPr>
              <a:t>v</a:t>
            </a:r>
            <a:endParaRPr/>
          </a:p>
        </p:txBody>
      </p:sp>
      <p:sp>
        <p:nvSpPr>
          <p:cNvPr id="272" name="Google Shape;272;p48"/>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3" name="Google Shape;273;p48"/>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4" name="Google Shape;274;p48"/>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75" name="Google Shape;275;p48"/>
          <p:cNvSpPr txBox="1"/>
          <p:nvPr>
            <p:ph idx="1" type="body"/>
          </p:nvPr>
        </p:nvSpPr>
        <p:spPr>
          <a:xfrm>
            <a:off x="717176" y="659958"/>
            <a:ext cx="10784542" cy="539893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Type" showMasterSp="0">
  <p:cSld name="Large Type">
    <p:bg>
      <p:bgPr>
        <a:solidFill>
          <a:schemeClr val="accent4"/>
        </a:solidFill>
      </p:bgPr>
    </p:bg>
    <p:spTree>
      <p:nvGrpSpPr>
        <p:cNvPr id="276" name="Shape 276"/>
        <p:cNvGrpSpPr/>
        <p:nvPr/>
      </p:nvGrpSpPr>
      <p:grpSpPr>
        <a:xfrm>
          <a:off x="0" y="0"/>
          <a:ext cx="0" cy="0"/>
          <a:chOff x="0" y="0"/>
          <a:chExt cx="0" cy="0"/>
        </a:xfrm>
      </p:grpSpPr>
      <p:sp>
        <p:nvSpPr>
          <p:cNvPr id="277" name="Google Shape;277;p49"/>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Decorative line break" id="278" name="Google Shape;278;p49"/>
          <p:cNvPicPr preferRelativeResize="0"/>
          <p:nvPr/>
        </p:nvPicPr>
        <p:blipFill rotWithShape="1">
          <a:blip r:embed="rId2">
            <a:alphaModFix/>
          </a:blip>
          <a:srcRect b="0" l="0" r="0" t="0"/>
          <a:stretch/>
        </p:blipFill>
        <p:spPr>
          <a:xfrm>
            <a:off x="5452870" y="3848895"/>
            <a:ext cx="1286259" cy="24384"/>
          </a:xfrm>
          <a:prstGeom prst="rect">
            <a:avLst/>
          </a:prstGeom>
          <a:noFill/>
          <a:ln>
            <a:noFill/>
          </a:ln>
        </p:spPr>
      </p:pic>
      <p:sp>
        <p:nvSpPr>
          <p:cNvPr id="279" name="Google Shape;279;p49"/>
          <p:cNvSpPr txBox="1"/>
          <p:nvPr>
            <p:ph type="ctrTitle"/>
          </p:nvPr>
        </p:nvSpPr>
        <p:spPr>
          <a:xfrm>
            <a:off x="1524000" y="1499125"/>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4"/>
              </a:buClr>
              <a:buSzPts val="12000"/>
              <a:buFont typeface="Calibri"/>
              <a:buNone/>
              <a:defRPr sz="12000">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0" name="Google Shape;280;p49"/>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1" name="Google Shape;281;p49"/>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2" name="Google Shape;282;p49"/>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83" name="Google Shape;283;p49"/>
          <p:cNvSpPr txBox="1"/>
          <p:nvPr>
            <p:ph idx="1" type="subTitle"/>
          </p:nvPr>
        </p:nvSpPr>
        <p:spPr>
          <a:xfrm>
            <a:off x="1524000" y="4003184"/>
            <a:ext cx="9144000" cy="880607"/>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4"/>
              </a:buClr>
              <a:buSzPts val="2400"/>
              <a:buNone/>
              <a:defRPr sz="2400">
                <a:solidFill>
                  <a:schemeClr val="accent4"/>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llow Us" showMasterSp="0">
  <p:cSld name="Follow Us">
    <p:bg>
      <p:bgPr>
        <a:solidFill>
          <a:schemeClr val="accent4"/>
        </a:solidFill>
      </p:bgPr>
    </p:bg>
    <p:spTree>
      <p:nvGrpSpPr>
        <p:cNvPr id="284" name="Shape 284"/>
        <p:cNvGrpSpPr/>
        <p:nvPr/>
      </p:nvGrpSpPr>
      <p:grpSpPr>
        <a:xfrm>
          <a:off x="0" y="0"/>
          <a:ext cx="0" cy="0"/>
          <a:chOff x="0" y="0"/>
          <a:chExt cx="0" cy="0"/>
        </a:xfrm>
      </p:grpSpPr>
      <p:sp>
        <p:nvSpPr>
          <p:cNvPr id="285" name="Google Shape;285;p50"/>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Decorative line break" id="286" name="Google Shape;286;p50"/>
          <p:cNvPicPr preferRelativeResize="0"/>
          <p:nvPr/>
        </p:nvPicPr>
        <p:blipFill rotWithShape="1">
          <a:blip r:embed="rId2">
            <a:alphaModFix/>
          </a:blip>
          <a:srcRect b="0" l="0" r="0" t="0"/>
          <a:stretch/>
        </p:blipFill>
        <p:spPr>
          <a:xfrm>
            <a:off x="5452870" y="3848895"/>
            <a:ext cx="1286259" cy="24384"/>
          </a:xfrm>
          <a:prstGeom prst="rect">
            <a:avLst/>
          </a:prstGeom>
          <a:noFill/>
          <a:ln>
            <a:noFill/>
          </a:ln>
        </p:spPr>
      </p:pic>
      <p:sp>
        <p:nvSpPr>
          <p:cNvPr id="287" name="Google Shape;287;p50"/>
          <p:cNvSpPr txBox="1"/>
          <p:nvPr>
            <p:ph type="ctrTitle"/>
          </p:nvPr>
        </p:nvSpPr>
        <p:spPr>
          <a:xfrm>
            <a:off x="1524000" y="1499125"/>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4"/>
              </a:buClr>
              <a:buSzPts val="12000"/>
              <a:buFont typeface="Calibri"/>
              <a:buNone/>
              <a:defRPr sz="12000">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8" name="Google Shape;288;p50"/>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9" name="Google Shape;289;p50"/>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0" name="Google Shape;290;p50"/>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Twitter icon" id="291" name="Google Shape;291;p50"/>
          <p:cNvPicPr preferRelativeResize="0"/>
          <p:nvPr/>
        </p:nvPicPr>
        <p:blipFill rotWithShape="1">
          <a:blip r:embed="rId3">
            <a:alphaModFix/>
          </a:blip>
          <a:srcRect b="0" l="0" r="0" t="0"/>
          <a:stretch/>
        </p:blipFill>
        <p:spPr>
          <a:xfrm>
            <a:off x="2718290" y="4043402"/>
            <a:ext cx="500040" cy="500040"/>
          </a:xfrm>
          <a:prstGeom prst="rect">
            <a:avLst/>
          </a:prstGeom>
          <a:noFill/>
          <a:ln>
            <a:noFill/>
          </a:ln>
        </p:spPr>
      </p:pic>
      <p:pic>
        <p:nvPicPr>
          <p:cNvPr descr="Facebook icon" id="292" name="Google Shape;292;p50"/>
          <p:cNvPicPr preferRelativeResize="0"/>
          <p:nvPr/>
        </p:nvPicPr>
        <p:blipFill rotWithShape="1">
          <a:blip r:embed="rId4">
            <a:alphaModFix/>
          </a:blip>
          <a:srcRect b="0" l="0" r="0" t="0"/>
          <a:stretch/>
        </p:blipFill>
        <p:spPr>
          <a:xfrm>
            <a:off x="9024960" y="4043402"/>
            <a:ext cx="500040" cy="500040"/>
          </a:xfrm>
          <a:prstGeom prst="rect">
            <a:avLst/>
          </a:prstGeom>
          <a:noFill/>
          <a:ln>
            <a:noFill/>
          </a:ln>
        </p:spPr>
      </p:pic>
      <p:sp>
        <p:nvSpPr>
          <p:cNvPr id="293" name="Google Shape;293;p50"/>
          <p:cNvSpPr txBox="1"/>
          <p:nvPr/>
        </p:nvSpPr>
        <p:spPr>
          <a:xfrm>
            <a:off x="2718290" y="4043402"/>
            <a:ext cx="6806709"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2400"/>
              <a:buFont typeface="Calibri"/>
              <a:buNone/>
            </a:pPr>
            <a:r>
              <a:rPr b="0" i="0" lang="en-US" sz="2400" u="none" cap="none" strike="noStrike">
                <a:solidFill>
                  <a:schemeClr val="accent1"/>
                </a:solidFill>
                <a:latin typeface="Calibri"/>
                <a:ea typeface="Calibri"/>
                <a:cs typeface="Calibri"/>
                <a:sym typeface="Calibri"/>
              </a:rPr>
              <a:t>twitter.com/ORDeptEd | fb.com/ORDeptEd</a:t>
            </a:r>
            <a:endParaRPr b="0" i="0" sz="2400" u="none" cap="none" strike="noStrike">
              <a:solidFill>
                <a:schemeClr val="accent1"/>
              </a:solidFill>
              <a:latin typeface="Calibri"/>
              <a:ea typeface="Calibri"/>
              <a:cs typeface="Calibri"/>
              <a:sym typeface="Calibri"/>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accent3"/>
        </a:solidFill>
      </p:bgPr>
    </p:bg>
    <p:spTree>
      <p:nvGrpSpPr>
        <p:cNvPr id="302" name="Shape 302"/>
        <p:cNvGrpSpPr/>
        <p:nvPr/>
      </p:nvGrpSpPr>
      <p:grpSpPr>
        <a:xfrm>
          <a:off x="0" y="0"/>
          <a:ext cx="0" cy="0"/>
          <a:chOff x="0" y="0"/>
          <a:chExt cx="0" cy="0"/>
        </a:xfrm>
      </p:grpSpPr>
      <p:sp>
        <p:nvSpPr>
          <p:cNvPr id="303" name="Google Shape;303;p52"/>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04" name="Google Shape;304;p52"/>
          <p:cNvSpPr/>
          <p:nvPr/>
        </p:nvSpPr>
        <p:spPr>
          <a:xfrm>
            <a:off x="206188" y="5948082"/>
            <a:ext cx="11775141" cy="699247"/>
          </a:xfrm>
          <a:prstGeom prst="rect">
            <a:avLst/>
          </a:prstGeom>
          <a:solidFill>
            <a:srgbClr val="FCEDE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Decorative line break" id="305" name="Google Shape;305;p52"/>
          <p:cNvPicPr preferRelativeResize="0"/>
          <p:nvPr/>
        </p:nvPicPr>
        <p:blipFill rotWithShape="1">
          <a:blip r:embed="rId2">
            <a:alphaModFix/>
          </a:blip>
          <a:srcRect b="0" l="0" r="0" t="0"/>
          <a:stretch/>
        </p:blipFill>
        <p:spPr>
          <a:xfrm>
            <a:off x="5452870" y="3472133"/>
            <a:ext cx="1286259" cy="24384"/>
          </a:xfrm>
          <a:prstGeom prst="rect">
            <a:avLst/>
          </a:prstGeom>
          <a:noFill/>
          <a:ln>
            <a:noFill/>
          </a:ln>
        </p:spPr>
      </p:pic>
      <p:sp>
        <p:nvSpPr>
          <p:cNvPr id="306" name="Google Shape;306;p52"/>
          <p:cNvSpPr txBox="1"/>
          <p:nvPr>
            <p:ph type="ctrTitle"/>
          </p:nvPr>
        </p:nvSpPr>
        <p:spPr>
          <a:xfrm>
            <a:off x="1524000" y="2486701"/>
            <a:ext cx="9144000" cy="1023261"/>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accent3"/>
              </a:buClr>
              <a:buSzPts val="5400"/>
              <a:buFont typeface="Calibri"/>
              <a:buNone/>
              <a:defRPr sz="54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7" name="Google Shape;307;p5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3"/>
              </a:buClr>
              <a:buSzPts val="2400"/>
              <a:buNone/>
              <a:defRPr sz="2400">
                <a:solidFill>
                  <a:schemeClr val="accent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08" name="Google Shape;308;p52"/>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9" name="Google Shape;309;p52"/>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0" name="Google Shape;310;p52"/>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Oregon Department of Education Logo" id="311" name="Google Shape;311;p52"/>
          <p:cNvPicPr preferRelativeResize="0"/>
          <p:nvPr/>
        </p:nvPicPr>
        <p:blipFill rotWithShape="1">
          <a:blip r:embed="rId3">
            <a:alphaModFix/>
          </a:blip>
          <a:srcRect b="0" l="0" r="0" t="0"/>
          <a:stretch/>
        </p:blipFill>
        <p:spPr>
          <a:xfrm>
            <a:off x="5033770" y="214049"/>
            <a:ext cx="2124460" cy="2167132"/>
          </a:xfrm>
          <a:prstGeom prst="rect">
            <a:avLst/>
          </a:prstGeom>
          <a:noFill/>
          <a:ln>
            <a:noFill/>
          </a:ln>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p:cSld name="Section Header">
    <p:bg>
      <p:bgPr>
        <a:solidFill>
          <a:schemeClr val="accent3"/>
        </a:solidFill>
      </p:bgPr>
    </p:bg>
    <p:spTree>
      <p:nvGrpSpPr>
        <p:cNvPr id="312" name="Shape 312"/>
        <p:cNvGrpSpPr/>
        <p:nvPr/>
      </p:nvGrpSpPr>
      <p:grpSpPr>
        <a:xfrm>
          <a:off x="0" y="0"/>
          <a:ext cx="0" cy="0"/>
          <a:chOff x="0" y="0"/>
          <a:chExt cx="0" cy="0"/>
        </a:xfrm>
      </p:grpSpPr>
      <p:sp>
        <p:nvSpPr>
          <p:cNvPr id="313" name="Google Shape;313;p53"/>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14" name="Google Shape;314;p53"/>
          <p:cNvSpPr/>
          <p:nvPr/>
        </p:nvSpPr>
        <p:spPr>
          <a:xfrm>
            <a:off x="206187" y="2488757"/>
            <a:ext cx="11775141" cy="1900363"/>
          </a:xfrm>
          <a:prstGeom prst="rect">
            <a:avLst/>
          </a:prstGeom>
          <a:solidFill>
            <a:srgbClr val="FCEDE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600" u="none" cap="none" strike="noStrike">
              <a:solidFill>
                <a:schemeClr val="lt1"/>
              </a:solidFill>
              <a:latin typeface="Calibri"/>
              <a:ea typeface="Calibri"/>
              <a:cs typeface="Calibri"/>
              <a:sym typeface="Calibri"/>
            </a:endParaRPr>
          </a:p>
        </p:txBody>
      </p:sp>
      <p:sp>
        <p:nvSpPr>
          <p:cNvPr id="315" name="Google Shape;315;p53"/>
          <p:cNvSpPr txBox="1"/>
          <p:nvPr>
            <p:ph type="ctrTitle"/>
          </p:nvPr>
        </p:nvSpPr>
        <p:spPr>
          <a:xfrm>
            <a:off x="717177" y="2488757"/>
            <a:ext cx="10784542" cy="1900363"/>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accent3"/>
              </a:buClr>
              <a:buSzPts val="6800"/>
              <a:buFont typeface="Calibri"/>
              <a:buNone/>
              <a:defRPr sz="68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6" name="Google Shape;316;p53"/>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7" name="Google Shape;317;p53"/>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8" name="Google Shape;318;p53"/>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Oregon Department of Education Logo" id="319" name="Google Shape;319;p53"/>
          <p:cNvPicPr preferRelativeResize="0"/>
          <p:nvPr/>
        </p:nvPicPr>
        <p:blipFill rotWithShape="1">
          <a:blip r:embed="rId2">
            <a:alphaModFix/>
          </a:blip>
          <a:srcRect b="0" l="0" r="0" t="0"/>
          <a:stretch/>
        </p:blipFill>
        <p:spPr>
          <a:xfrm>
            <a:off x="5033770" y="214049"/>
            <a:ext cx="2124460" cy="2167132"/>
          </a:xfrm>
          <a:prstGeom prst="rect">
            <a:avLst/>
          </a:prstGeom>
          <a:noFill/>
          <a:ln>
            <a:noFill/>
          </a:ln>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ar and Content" showMasterSp="0">
  <p:cSld name="Title Bar and Content">
    <p:bg>
      <p:bgPr>
        <a:solidFill>
          <a:schemeClr val="accent3"/>
        </a:solidFill>
      </p:bgPr>
    </p:bg>
    <p:spTree>
      <p:nvGrpSpPr>
        <p:cNvPr id="320" name="Shape 320"/>
        <p:cNvGrpSpPr/>
        <p:nvPr/>
      </p:nvGrpSpPr>
      <p:grpSpPr>
        <a:xfrm>
          <a:off x="0" y="0"/>
          <a:ext cx="0" cy="0"/>
          <a:chOff x="0" y="0"/>
          <a:chExt cx="0" cy="0"/>
        </a:xfrm>
      </p:grpSpPr>
      <p:sp>
        <p:nvSpPr>
          <p:cNvPr id="321" name="Google Shape;321;p54"/>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22" name="Google Shape;322;p54"/>
          <p:cNvSpPr/>
          <p:nvPr/>
        </p:nvSpPr>
        <p:spPr>
          <a:xfrm>
            <a:off x="206188" y="215153"/>
            <a:ext cx="11775141" cy="1397364"/>
          </a:xfrm>
          <a:prstGeom prst="rect">
            <a:avLst/>
          </a:prstGeom>
          <a:solidFill>
            <a:srgbClr val="FCEDE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23" name="Google Shape;323;p54"/>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4" name="Google Shape;324;p54"/>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5" name="Google Shape;325;p54"/>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6" name="Google Shape;326;p54"/>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27" name="Google Shape;327;p54"/>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p:cSld name="Content with Caption">
    <p:bg>
      <p:bgPr>
        <a:solidFill>
          <a:schemeClr val="accent3"/>
        </a:solidFill>
      </p:bgPr>
    </p:bg>
    <p:spTree>
      <p:nvGrpSpPr>
        <p:cNvPr id="328" name="Shape 328"/>
        <p:cNvGrpSpPr/>
        <p:nvPr/>
      </p:nvGrpSpPr>
      <p:grpSpPr>
        <a:xfrm>
          <a:off x="0" y="0"/>
          <a:ext cx="0" cy="0"/>
          <a:chOff x="0" y="0"/>
          <a:chExt cx="0" cy="0"/>
        </a:xfrm>
      </p:grpSpPr>
      <p:sp>
        <p:nvSpPr>
          <p:cNvPr id="329" name="Google Shape;329;p55"/>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30" name="Google Shape;330;p55"/>
          <p:cNvSpPr/>
          <p:nvPr/>
        </p:nvSpPr>
        <p:spPr>
          <a:xfrm>
            <a:off x="206189" y="215153"/>
            <a:ext cx="4730470" cy="6432176"/>
          </a:xfrm>
          <a:prstGeom prst="rect">
            <a:avLst/>
          </a:prstGeom>
          <a:solidFill>
            <a:srgbClr val="FCEDE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31" name="Google Shape;331;p55"/>
          <p:cNvSpPr txBox="1"/>
          <p:nvPr>
            <p:ph type="title"/>
          </p:nvPr>
        </p:nvSpPr>
        <p:spPr>
          <a:xfrm>
            <a:off x="717177" y="779646"/>
            <a:ext cx="3931826" cy="2534006"/>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accent3"/>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2" name="Google Shape;332;p55"/>
          <p:cNvSpPr txBox="1"/>
          <p:nvPr>
            <p:ph idx="1" type="body"/>
          </p:nvPr>
        </p:nvSpPr>
        <p:spPr>
          <a:xfrm>
            <a:off x="5183188" y="779647"/>
            <a:ext cx="6172200" cy="5081404"/>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Char char="•"/>
              <a:defRPr sz="2400"/>
            </a:lvl1pPr>
            <a:lvl2pPr indent="-381000" lvl="1" marL="914400" algn="l">
              <a:lnSpc>
                <a:spcPct val="90000"/>
              </a:lnSpc>
              <a:spcBef>
                <a:spcPts val="500"/>
              </a:spcBef>
              <a:spcAft>
                <a:spcPts val="0"/>
              </a:spcAft>
              <a:buClr>
                <a:schemeClr val="dk1"/>
              </a:buClr>
              <a:buSzPts val="2400"/>
              <a:buChar char="•"/>
              <a:defRPr sz="2400"/>
            </a:lvl2pPr>
            <a:lvl3pPr indent="-381000" lvl="2" marL="1371600" algn="l">
              <a:lnSpc>
                <a:spcPct val="90000"/>
              </a:lnSpc>
              <a:spcBef>
                <a:spcPts val="500"/>
              </a:spcBef>
              <a:spcAft>
                <a:spcPts val="0"/>
              </a:spcAft>
              <a:buClr>
                <a:schemeClr val="dk1"/>
              </a:buClr>
              <a:buSzPts val="2400"/>
              <a:buChar char="•"/>
              <a:defRPr sz="2400"/>
            </a:lvl3pPr>
            <a:lvl4pPr indent="-381000" lvl="3" marL="1828800" algn="l">
              <a:lnSpc>
                <a:spcPct val="90000"/>
              </a:lnSpc>
              <a:spcBef>
                <a:spcPts val="500"/>
              </a:spcBef>
              <a:spcAft>
                <a:spcPts val="0"/>
              </a:spcAft>
              <a:buClr>
                <a:schemeClr val="dk1"/>
              </a:buClr>
              <a:buSzPts val="2400"/>
              <a:buChar char="•"/>
              <a:defRPr sz="2400"/>
            </a:lvl4pPr>
            <a:lvl5pPr indent="-381000" lvl="4" marL="2286000" algn="l">
              <a:lnSpc>
                <a:spcPct val="90000"/>
              </a:lnSpc>
              <a:spcBef>
                <a:spcPts val="500"/>
              </a:spcBef>
              <a:spcAft>
                <a:spcPts val="0"/>
              </a:spcAft>
              <a:buClr>
                <a:schemeClr val="dk1"/>
              </a:buClr>
              <a:buSzPts val="2400"/>
              <a:buChar char="•"/>
              <a:defRPr sz="24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333" name="Google Shape;333;p55"/>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4" name="Google Shape;334;p55"/>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5" name="Google Shape;335;p55"/>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36" name="Google Shape;336;p55"/>
          <p:cNvSpPr/>
          <p:nvPr>
            <p:ph idx="2" type="pic"/>
          </p:nvPr>
        </p:nvSpPr>
        <p:spPr>
          <a:xfrm>
            <a:off x="717177" y="3540125"/>
            <a:ext cx="3931826" cy="2320926"/>
          </a:xfrm>
          <a:prstGeom prst="rect">
            <a:avLst/>
          </a:prstGeom>
          <a:noFill/>
          <a:ln>
            <a:noFill/>
          </a:ln>
        </p:spPr>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chemeClr val="accent3"/>
        </a:solidFill>
      </p:bgPr>
    </p:bg>
    <p:spTree>
      <p:nvGrpSpPr>
        <p:cNvPr id="337" name="Shape 337"/>
        <p:cNvGrpSpPr/>
        <p:nvPr/>
      </p:nvGrpSpPr>
      <p:grpSpPr>
        <a:xfrm>
          <a:off x="0" y="0"/>
          <a:ext cx="0" cy="0"/>
          <a:chOff x="0" y="0"/>
          <a:chExt cx="0" cy="0"/>
        </a:xfrm>
      </p:grpSpPr>
      <p:sp>
        <p:nvSpPr>
          <p:cNvPr id="338" name="Google Shape;338;p56"/>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9" name="Google Shape;339;p56"/>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0" name="Google Shape;340;p56"/>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1" name="Google Shape;341;p56"/>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2" name="Google Shape;342;p56"/>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bg>
      <p:bgPr>
        <a:solidFill>
          <a:schemeClr val="accent3"/>
        </a:solidFill>
      </p:bgPr>
    </p:bg>
    <p:spTree>
      <p:nvGrpSpPr>
        <p:cNvPr id="343" name="Shape 343"/>
        <p:cNvGrpSpPr/>
        <p:nvPr/>
      </p:nvGrpSpPr>
      <p:grpSpPr>
        <a:xfrm>
          <a:off x="0" y="0"/>
          <a:ext cx="0" cy="0"/>
          <a:chOff x="0" y="0"/>
          <a:chExt cx="0" cy="0"/>
        </a:xfrm>
      </p:grpSpPr>
      <p:sp>
        <p:nvSpPr>
          <p:cNvPr id="344" name="Google Shape;344;p57"/>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5" name="Google Shape;345;p57"/>
          <p:cNvSpPr txBox="1"/>
          <p:nvPr>
            <p:ph idx="1" type="body"/>
          </p:nvPr>
        </p:nvSpPr>
        <p:spPr>
          <a:xfrm>
            <a:off x="717176" y="1825625"/>
            <a:ext cx="5302624" cy="410604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6" name="Google Shape;346;p57"/>
          <p:cNvSpPr txBox="1"/>
          <p:nvPr>
            <p:ph idx="2" type="body"/>
          </p:nvPr>
        </p:nvSpPr>
        <p:spPr>
          <a:xfrm>
            <a:off x="6172200" y="1825625"/>
            <a:ext cx="5329518" cy="410604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7" name="Google Shape;347;p57"/>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8" name="Google Shape;348;p57"/>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9" name="Google Shape;349;p57"/>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p:cSld name="Section Header">
    <p:bg>
      <p:bgPr>
        <a:solidFill>
          <a:schemeClr val="accent1"/>
        </a:solidFill>
      </p:bgPr>
    </p:bg>
    <p:spTree>
      <p:nvGrpSpPr>
        <p:cNvPr id="41" name="Shape 41"/>
        <p:cNvGrpSpPr/>
        <p:nvPr/>
      </p:nvGrpSpPr>
      <p:grpSpPr>
        <a:xfrm>
          <a:off x="0" y="0"/>
          <a:ext cx="0" cy="0"/>
          <a:chOff x="0" y="0"/>
          <a:chExt cx="0" cy="0"/>
        </a:xfrm>
      </p:grpSpPr>
      <p:sp>
        <p:nvSpPr>
          <p:cNvPr id="42" name="Google Shape;42;p19"/>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3" name="Google Shape;43;p19"/>
          <p:cNvSpPr/>
          <p:nvPr/>
        </p:nvSpPr>
        <p:spPr>
          <a:xfrm>
            <a:off x="206187" y="2488757"/>
            <a:ext cx="11775141" cy="1900363"/>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600" u="none" cap="none" strike="noStrike">
              <a:solidFill>
                <a:schemeClr val="lt1"/>
              </a:solidFill>
              <a:latin typeface="Calibri"/>
              <a:ea typeface="Calibri"/>
              <a:cs typeface="Calibri"/>
              <a:sym typeface="Calibri"/>
            </a:endParaRPr>
          </a:p>
        </p:txBody>
      </p:sp>
      <p:sp>
        <p:nvSpPr>
          <p:cNvPr id="44" name="Google Shape;44;p19"/>
          <p:cNvSpPr txBox="1"/>
          <p:nvPr>
            <p:ph type="ctrTitle"/>
          </p:nvPr>
        </p:nvSpPr>
        <p:spPr>
          <a:xfrm>
            <a:off x="717177" y="2488757"/>
            <a:ext cx="10784542" cy="1900363"/>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accent1"/>
              </a:buClr>
              <a:buSzPts val="6800"/>
              <a:buFont typeface="Calibri"/>
              <a:buNone/>
              <a:defRPr sz="68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19"/>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9"/>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9"/>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Oregon Department of Education Logo" id="48" name="Google Shape;48;p19"/>
          <p:cNvPicPr preferRelativeResize="0"/>
          <p:nvPr/>
        </p:nvPicPr>
        <p:blipFill rotWithShape="1">
          <a:blip r:embed="rId2">
            <a:alphaModFix/>
          </a:blip>
          <a:srcRect b="0" l="0" r="0" t="0"/>
          <a:stretch/>
        </p:blipFill>
        <p:spPr>
          <a:xfrm>
            <a:off x="5033770" y="214049"/>
            <a:ext cx="2124460" cy="2167132"/>
          </a:xfrm>
          <a:prstGeom prst="rect">
            <a:avLst/>
          </a:prstGeom>
          <a:noFill/>
          <a:ln>
            <a:noFill/>
          </a:ln>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bg>
      <p:bgPr>
        <a:solidFill>
          <a:schemeClr val="accent3"/>
        </a:solidFill>
      </p:bgPr>
    </p:bg>
    <p:spTree>
      <p:nvGrpSpPr>
        <p:cNvPr id="350" name="Shape 350"/>
        <p:cNvGrpSpPr/>
        <p:nvPr/>
      </p:nvGrpSpPr>
      <p:grpSpPr>
        <a:xfrm>
          <a:off x="0" y="0"/>
          <a:ext cx="0" cy="0"/>
          <a:chOff x="0" y="0"/>
          <a:chExt cx="0" cy="0"/>
        </a:xfrm>
      </p:grpSpPr>
      <p:sp>
        <p:nvSpPr>
          <p:cNvPr id="351" name="Google Shape;351;p58"/>
          <p:cNvSpPr txBox="1"/>
          <p:nvPr>
            <p:ph idx="1" type="body"/>
          </p:nvPr>
        </p:nvSpPr>
        <p:spPr>
          <a:xfrm>
            <a:off x="717176" y="1681163"/>
            <a:ext cx="5280399" cy="82391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3"/>
              </a:buClr>
              <a:buSzPts val="3200"/>
              <a:buNone/>
              <a:defRPr b="0" sz="3200">
                <a:solidFill>
                  <a:schemeClr val="accent3"/>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52" name="Google Shape;352;p58"/>
          <p:cNvSpPr txBox="1"/>
          <p:nvPr>
            <p:ph idx="2" type="body"/>
          </p:nvPr>
        </p:nvSpPr>
        <p:spPr>
          <a:xfrm>
            <a:off x="717176" y="2505075"/>
            <a:ext cx="5280399" cy="343454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3" name="Google Shape;353;p58"/>
          <p:cNvSpPr txBox="1"/>
          <p:nvPr>
            <p:ph idx="3" type="body"/>
          </p:nvPr>
        </p:nvSpPr>
        <p:spPr>
          <a:xfrm>
            <a:off x="6172200" y="1681163"/>
            <a:ext cx="5329518" cy="82391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3"/>
              </a:buClr>
              <a:buSzPts val="3200"/>
              <a:buNone/>
              <a:defRPr b="0" sz="3200">
                <a:solidFill>
                  <a:schemeClr val="accent3"/>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54" name="Google Shape;354;p58"/>
          <p:cNvSpPr txBox="1"/>
          <p:nvPr>
            <p:ph idx="4" type="body"/>
          </p:nvPr>
        </p:nvSpPr>
        <p:spPr>
          <a:xfrm>
            <a:off x="6172200" y="2505075"/>
            <a:ext cx="5329518" cy="343454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5" name="Google Shape;355;p58"/>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6" name="Google Shape;356;p58"/>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7" name="Google Shape;357;p58"/>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58" name="Google Shape;358;p58"/>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3"/>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p:cSld name="Title Only">
    <p:bg>
      <p:bgPr>
        <a:solidFill>
          <a:schemeClr val="accent3"/>
        </a:solidFill>
      </p:bgPr>
    </p:bg>
    <p:spTree>
      <p:nvGrpSpPr>
        <p:cNvPr id="359" name="Shape 359"/>
        <p:cNvGrpSpPr/>
        <p:nvPr/>
      </p:nvGrpSpPr>
      <p:grpSpPr>
        <a:xfrm>
          <a:off x="0" y="0"/>
          <a:ext cx="0" cy="0"/>
          <a:chOff x="0" y="0"/>
          <a:chExt cx="0" cy="0"/>
        </a:xfrm>
      </p:grpSpPr>
      <p:sp>
        <p:nvSpPr>
          <p:cNvPr id="360" name="Google Shape;360;p59"/>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61" name="Google Shape;361;p59"/>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2" name="Google Shape;362;p59"/>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3" name="Google Shape;363;p59"/>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64" name="Google Shape;364;p59"/>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bg>
      <p:bgPr>
        <a:solidFill>
          <a:schemeClr val="accent3"/>
        </a:solidFill>
      </p:bgPr>
    </p:bg>
    <p:spTree>
      <p:nvGrpSpPr>
        <p:cNvPr id="365" name="Shape 365"/>
        <p:cNvGrpSpPr/>
        <p:nvPr/>
      </p:nvGrpSpPr>
      <p:grpSpPr>
        <a:xfrm>
          <a:off x="0" y="0"/>
          <a:ext cx="0" cy="0"/>
          <a:chOff x="0" y="0"/>
          <a:chExt cx="0" cy="0"/>
        </a:xfrm>
      </p:grpSpPr>
      <p:sp>
        <p:nvSpPr>
          <p:cNvPr id="366" name="Google Shape;366;p60"/>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lt1"/>
                </a:solidFill>
                <a:latin typeface="Calibri"/>
                <a:ea typeface="Calibri"/>
                <a:cs typeface="Calibri"/>
                <a:sym typeface="Calibri"/>
              </a:rPr>
              <a:t>v</a:t>
            </a:r>
            <a:endParaRPr/>
          </a:p>
        </p:txBody>
      </p:sp>
      <p:sp>
        <p:nvSpPr>
          <p:cNvPr id="367" name="Google Shape;367;p60"/>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8" name="Google Shape;368;p60"/>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9" name="Google Shape;369;p60"/>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70" name="Google Shape;370;p60"/>
          <p:cNvSpPr txBox="1"/>
          <p:nvPr>
            <p:ph idx="1" type="body"/>
          </p:nvPr>
        </p:nvSpPr>
        <p:spPr>
          <a:xfrm>
            <a:off x="717176" y="659958"/>
            <a:ext cx="10784542" cy="539893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Type" showMasterSp="0">
  <p:cSld name="Large Type">
    <p:bg>
      <p:bgPr>
        <a:solidFill>
          <a:schemeClr val="accent3"/>
        </a:solidFill>
      </p:bgPr>
    </p:bg>
    <p:spTree>
      <p:nvGrpSpPr>
        <p:cNvPr id="371" name="Shape 371"/>
        <p:cNvGrpSpPr/>
        <p:nvPr/>
      </p:nvGrpSpPr>
      <p:grpSpPr>
        <a:xfrm>
          <a:off x="0" y="0"/>
          <a:ext cx="0" cy="0"/>
          <a:chOff x="0" y="0"/>
          <a:chExt cx="0" cy="0"/>
        </a:xfrm>
      </p:grpSpPr>
      <p:sp>
        <p:nvSpPr>
          <p:cNvPr id="372" name="Google Shape;372;p61"/>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Decorative line break" id="373" name="Google Shape;373;p61"/>
          <p:cNvPicPr preferRelativeResize="0"/>
          <p:nvPr/>
        </p:nvPicPr>
        <p:blipFill rotWithShape="1">
          <a:blip r:embed="rId2">
            <a:alphaModFix/>
          </a:blip>
          <a:srcRect b="0" l="0" r="0" t="0"/>
          <a:stretch/>
        </p:blipFill>
        <p:spPr>
          <a:xfrm>
            <a:off x="5452870" y="3848895"/>
            <a:ext cx="1286259" cy="24384"/>
          </a:xfrm>
          <a:prstGeom prst="rect">
            <a:avLst/>
          </a:prstGeom>
          <a:noFill/>
          <a:ln>
            <a:noFill/>
          </a:ln>
        </p:spPr>
      </p:pic>
      <p:sp>
        <p:nvSpPr>
          <p:cNvPr id="374" name="Google Shape;374;p61"/>
          <p:cNvSpPr txBox="1"/>
          <p:nvPr>
            <p:ph type="ctrTitle"/>
          </p:nvPr>
        </p:nvSpPr>
        <p:spPr>
          <a:xfrm>
            <a:off x="1524000" y="1499125"/>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3"/>
              </a:buClr>
              <a:buSzPts val="12000"/>
              <a:buFont typeface="Calibri"/>
              <a:buNone/>
              <a:defRPr sz="120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5" name="Google Shape;375;p61"/>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6" name="Google Shape;376;p61"/>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7" name="Google Shape;377;p61"/>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78" name="Google Shape;378;p61"/>
          <p:cNvSpPr txBox="1"/>
          <p:nvPr>
            <p:ph idx="1" type="subTitle"/>
          </p:nvPr>
        </p:nvSpPr>
        <p:spPr>
          <a:xfrm>
            <a:off x="1524000" y="4003184"/>
            <a:ext cx="9144000" cy="880607"/>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3"/>
              </a:buClr>
              <a:buSzPts val="2400"/>
              <a:buNone/>
              <a:defRPr sz="2400">
                <a:solidFill>
                  <a:schemeClr val="accent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llow Us" showMasterSp="0">
  <p:cSld name="Follow Us">
    <p:bg>
      <p:bgPr>
        <a:solidFill>
          <a:schemeClr val="accent3"/>
        </a:solidFill>
      </p:bgPr>
    </p:bg>
    <p:spTree>
      <p:nvGrpSpPr>
        <p:cNvPr id="379" name="Shape 379"/>
        <p:cNvGrpSpPr/>
        <p:nvPr/>
      </p:nvGrpSpPr>
      <p:grpSpPr>
        <a:xfrm>
          <a:off x="0" y="0"/>
          <a:ext cx="0" cy="0"/>
          <a:chOff x="0" y="0"/>
          <a:chExt cx="0" cy="0"/>
        </a:xfrm>
      </p:grpSpPr>
      <p:sp>
        <p:nvSpPr>
          <p:cNvPr id="380" name="Google Shape;380;p62"/>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Decorative line break" id="381" name="Google Shape;381;p62"/>
          <p:cNvPicPr preferRelativeResize="0"/>
          <p:nvPr/>
        </p:nvPicPr>
        <p:blipFill rotWithShape="1">
          <a:blip r:embed="rId2">
            <a:alphaModFix/>
          </a:blip>
          <a:srcRect b="0" l="0" r="0" t="0"/>
          <a:stretch/>
        </p:blipFill>
        <p:spPr>
          <a:xfrm>
            <a:off x="5452870" y="3848895"/>
            <a:ext cx="1286259" cy="24384"/>
          </a:xfrm>
          <a:prstGeom prst="rect">
            <a:avLst/>
          </a:prstGeom>
          <a:noFill/>
          <a:ln>
            <a:noFill/>
          </a:ln>
        </p:spPr>
      </p:pic>
      <p:sp>
        <p:nvSpPr>
          <p:cNvPr id="382" name="Google Shape;382;p62"/>
          <p:cNvSpPr txBox="1"/>
          <p:nvPr>
            <p:ph type="ctrTitle"/>
          </p:nvPr>
        </p:nvSpPr>
        <p:spPr>
          <a:xfrm>
            <a:off x="1524000" y="1499125"/>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3"/>
              </a:buClr>
              <a:buSzPts val="12000"/>
              <a:buFont typeface="Calibri"/>
              <a:buNone/>
              <a:defRPr sz="120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3" name="Google Shape;383;p62"/>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4" name="Google Shape;384;p62"/>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5" name="Google Shape;385;p62"/>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Twitter icon" id="386" name="Google Shape;386;p62"/>
          <p:cNvPicPr preferRelativeResize="0"/>
          <p:nvPr/>
        </p:nvPicPr>
        <p:blipFill rotWithShape="1">
          <a:blip r:embed="rId3">
            <a:alphaModFix/>
          </a:blip>
          <a:srcRect b="0" l="0" r="0" t="0"/>
          <a:stretch/>
        </p:blipFill>
        <p:spPr>
          <a:xfrm>
            <a:off x="2718290" y="4043402"/>
            <a:ext cx="500040" cy="500040"/>
          </a:xfrm>
          <a:prstGeom prst="rect">
            <a:avLst/>
          </a:prstGeom>
          <a:noFill/>
          <a:ln>
            <a:noFill/>
          </a:ln>
        </p:spPr>
      </p:pic>
      <p:pic>
        <p:nvPicPr>
          <p:cNvPr descr="Facebook icon" id="387" name="Google Shape;387;p62"/>
          <p:cNvPicPr preferRelativeResize="0"/>
          <p:nvPr/>
        </p:nvPicPr>
        <p:blipFill rotWithShape="1">
          <a:blip r:embed="rId4">
            <a:alphaModFix/>
          </a:blip>
          <a:srcRect b="0" l="0" r="0" t="0"/>
          <a:stretch/>
        </p:blipFill>
        <p:spPr>
          <a:xfrm>
            <a:off x="9024960" y="4043402"/>
            <a:ext cx="500040" cy="500040"/>
          </a:xfrm>
          <a:prstGeom prst="rect">
            <a:avLst/>
          </a:prstGeom>
          <a:noFill/>
          <a:ln>
            <a:noFill/>
          </a:ln>
        </p:spPr>
      </p:pic>
      <p:sp>
        <p:nvSpPr>
          <p:cNvPr id="388" name="Google Shape;388;p62"/>
          <p:cNvSpPr txBox="1"/>
          <p:nvPr/>
        </p:nvSpPr>
        <p:spPr>
          <a:xfrm>
            <a:off x="2718290" y="4043402"/>
            <a:ext cx="6806709"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2400"/>
              <a:buFont typeface="Calibri"/>
              <a:buNone/>
            </a:pPr>
            <a:r>
              <a:rPr b="0" i="0" lang="en-US" sz="2400" u="none" cap="none" strike="noStrike">
                <a:solidFill>
                  <a:schemeClr val="accent1"/>
                </a:solidFill>
                <a:latin typeface="Calibri"/>
                <a:ea typeface="Calibri"/>
                <a:cs typeface="Calibri"/>
                <a:sym typeface="Calibri"/>
              </a:rPr>
              <a:t>twitter.com/ORDeptEd | fb.com/ORDeptEd</a:t>
            </a:r>
            <a:endParaRPr b="0" i="0" sz="2400" u="none" cap="none" strike="noStrike">
              <a:solidFill>
                <a:schemeClr val="accent1"/>
              </a:solidFill>
              <a:latin typeface="Calibri"/>
              <a:ea typeface="Calibri"/>
              <a:cs typeface="Calibri"/>
              <a:sym typeface="Calibri"/>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accent2"/>
        </a:solidFill>
      </p:bgPr>
    </p:bg>
    <p:spTree>
      <p:nvGrpSpPr>
        <p:cNvPr id="397" name="Shape 397"/>
        <p:cNvGrpSpPr/>
        <p:nvPr/>
      </p:nvGrpSpPr>
      <p:grpSpPr>
        <a:xfrm>
          <a:off x="0" y="0"/>
          <a:ext cx="0" cy="0"/>
          <a:chOff x="0" y="0"/>
          <a:chExt cx="0" cy="0"/>
        </a:xfrm>
      </p:grpSpPr>
      <p:sp>
        <p:nvSpPr>
          <p:cNvPr id="398" name="Google Shape;398;p64"/>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99" name="Google Shape;399;p64"/>
          <p:cNvSpPr/>
          <p:nvPr/>
        </p:nvSpPr>
        <p:spPr>
          <a:xfrm>
            <a:off x="206188" y="5948082"/>
            <a:ext cx="11775141" cy="699247"/>
          </a:xfrm>
          <a:prstGeom prst="rect">
            <a:avLst/>
          </a:prstGeom>
          <a:solidFill>
            <a:srgbClr val="FCF4F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Decorative line break" id="400" name="Google Shape;400;p64"/>
          <p:cNvPicPr preferRelativeResize="0"/>
          <p:nvPr/>
        </p:nvPicPr>
        <p:blipFill rotWithShape="1">
          <a:blip r:embed="rId2">
            <a:alphaModFix/>
          </a:blip>
          <a:srcRect b="0" l="0" r="0" t="0"/>
          <a:stretch/>
        </p:blipFill>
        <p:spPr>
          <a:xfrm>
            <a:off x="5452870" y="3472133"/>
            <a:ext cx="1286259" cy="24384"/>
          </a:xfrm>
          <a:prstGeom prst="rect">
            <a:avLst/>
          </a:prstGeom>
          <a:noFill/>
          <a:ln>
            <a:noFill/>
          </a:ln>
        </p:spPr>
      </p:pic>
      <p:sp>
        <p:nvSpPr>
          <p:cNvPr id="401" name="Google Shape;401;p64"/>
          <p:cNvSpPr txBox="1"/>
          <p:nvPr>
            <p:ph type="ctrTitle"/>
          </p:nvPr>
        </p:nvSpPr>
        <p:spPr>
          <a:xfrm>
            <a:off x="1524000" y="2486701"/>
            <a:ext cx="9144000" cy="1023261"/>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accent2"/>
              </a:buClr>
              <a:buSzPts val="5400"/>
              <a:buFont typeface="Calibri"/>
              <a:buNone/>
              <a:defRPr sz="54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2" name="Google Shape;402;p6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2"/>
              </a:buClr>
              <a:buSzPts val="2400"/>
              <a:buNone/>
              <a:defRPr sz="2400">
                <a:solidFill>
                  <a:schemeClr val="accen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403" name="Google Shape;403;p64"/>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4" name="Google Shape;404;p64"/>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5" name="Google Shape;405;p64"/>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Oregon Department of Education Logo" id="406" name="Google Shape;406;p64"/>
          <p:cNvPicPr preferRelativeResize="0"/>
          <p:nvPr/>
        </p:nvPicPr>
        <p:blipFill rotWithShape="1">
          <a:blip r:embed="rId3">
            <a:alphaModFix/>
          </a:blip>
          <a:srcRect b="0" l="0" r="0" t="0"/>
          <a:stretch/>
        </p:blipFill>
        <p:spPr>
          <a:xfrm>
            <a:off x="5033770" y="214049"/>
            <a:ext cx="2124460" cy="2167132"/>
          </a:xfrm>
          <a:prstGeom prst="rect">
            <a:avLst/>
          </a:prstGeom>
          <a:noFill/>
          <a:ln>
            <a:noFill/>
          </a:ln>
        </p:spPr>
      </p:pic>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p:cSld name="Section Header">
    <p:bg>
      <p:bgPr>
        <a:solidFill>
          <a:schemeClr val="accent2"/>
        </a:solidFill>
      </p:bgPr>
    </p:bg>
    <p:spTree>
      <p:nvGrpSpPr>
        <p:cNvPr id="407" name="Shape 407"/>
        <p:cNvGrpSpPr/>
        <p:nvPr/>
      </p:nvGrpSpPr>
      <p:grpSpPr>
        <a:xfrm>
          <a:off x="0" y="0"/>
          <a:ext cx="0" cy="0"/>
          <a:chOff x="0" y="0"/>
          <a:chExt cx="0" cy="0"/>
        </a:xfrm>
      </p:grpSpPr>
      <p:sp>
        <p:nvSpPr>
          <p:cNvPr id="408" name="Google Shape;408;p65"/>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09" name="Google Shape;409;p65"/>
          <p:cNvSpPr/>
          <p:nvPr/>
        </p:nvSpPr>
        <p:spPr>
          <a:xfrm>
            <a:off x="206187" y="2488757"/>
            <a:ext cx="11775141" cy="1900363"/>
          </a:xfrm>
          <a:prstGeom prst="rect">
            <a:avLst/>
          </a:prstGeom>
          <a:solidFill>
            <a:srgbClr val="FCF4F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600" u="none" cap="none" strike="noStrike">
              <a:solidFill>
                <a:schemeClr val="lt1"/>
              </a:solidFill>
              <a:latin typeface="Calibri"/>
              <a:ea typeface="Calibri"/>
              <a:cs typeface="Calibri"/>
              <a:sym typeface="Calibri"/>
            </a:endParaRPr>
          </a:p>
        </p:txBody>
      </p:sp>
      <p:sp>
        <p:nvSpPr>
          <p:cNvPr id="410" name="Google Shape;410;p65"/>
          <p:cNvSpPr txBox="1"/>
          <p:nvPr>
            <p:ph type="ctrTitle"/>
          </p:nvPr>
        </p:nvSpPr>
        <p:spPr>
          <a:xfrm>
            <a:off x="717177" y="2488757"/>
            <a:ext cx="10784542" cy="1900363"/>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accent2"/>
              </a:buClr>
              <a:buSzPts val="6800"/>
              <a:buFont typeface="Calibri"/>
              <a:buNone/>
              <a:defRPr sz="68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1" name="Google Shape;411;p65"/>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2" name="Google Shape;412;p65"/>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3" name="Google Shape;413;p65"/>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Oregon Department of Education Logo" id="414" name="Google Shape;414;p65"/>
          <p:cNvPicPr preferRelativeResize="0"/>
          <p:nvPr/>
        </p:nvPicPr>
        <p:blipFill rotWithShape="1">
          <a:blip r:embed="rId2">
            <a:alphaModFix/>
          </a:blip>
          <a:srcRect b="0" l="0" r="0" t="0"/>
          <a:stretch/>
        </p:blipFill>
        <p:spPr>
          <a:xfrm>
            <a:off x="5033770" y="214049"/>
            <a:ext cx="2124460" cy="2167132"/>
          </a:xfrm>
          <a:prstGeom prst="rect">
            <a:avLst/>
          </a:prstGeom>
          <a:noFill/>
          <a:ln>
            <a:noFill/>
          </a:ln>
        </p:spPr>
      </p:pic>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ar and Content" showMasterSp="0">
  <p:cSld name="Title Bar and Content">
    <p:bg>
      <p:bgPr>
        <a:solidFill>
          <a:schemeClr val="accent2"/>
        </a:solidFill>
      </p:bgPr>
    </p:bg>
    <p:spTree>
      <p:nvGrpSpPr>
        <p:cNvPr id="415" name="Shape 415"/>
        <p:cNvGrpSpPr/>
        <p:nvPr/>
      </p:nvGrpSpPr>
      <p:grpSpPr>
        <a:xfrm>
          <a:off x="0" y="0"/>
          <a:ext cx="0" cy="0"/>
          <a:chOff x="0" y="0"/>
          <a:chExt cx="0" cy="0"/>
        </a:xfrm>
      </p:grpSpPr>
      <p:sp>
        <p:nvSpPr>
          <p:cNvPr id="416" name="Google Shape;416;p66"/>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17" name="Google Shape;417;p66"/>
          <p:cNvSpPr/>
          <p:nvPr/>
        </p:nvSpPr>
        <p:spPr>
          <a:xfrm>
            <a:off x="206188" y="215153"/>
            <a:ext cx="11775141" cy="1397364"/>
          </a:xfrm>
          <a:prstGeom prst="rect">
            <a:avLst/>
          </a:prstGeom>
          <a:solidFill>
            <a:srgbClr val="FCF4F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18" name="Google Shape;418;p66"/>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9" name="Google Shape;419;p66"/>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0" name="Google Shape;420;p66"/>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1" name="Google Shape;421;p66"/>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422" name="Google Shape;422;p66"/>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p:cSld name="Content with Caption">
    <p:bg>
      <p:bgPr>
        <a:solidFill>
          <a:schemeClr val="accent2"/>
        </a:solidFill>
      </p:bgPr>
    </p:bg>
    <p:spTree>
      <p:nvGrpSpPr>
        <p:cNvPr id="423" name="Shape 423"/>
        <p:cNvGrpSpPr/>
        <p:nvPr/>
      </p:nvGrpSpPr>
      <p:grpSpPr>
        <a:xfrm>
          <a:off x="0" y="0"/>
          <a:ext cx="0" cy="0"/>
          <a:chOff x="0" y="0"/>
          <a:chExt cx="0" cy="0"/>
        </a:xfrm>
      </p:grpSpPr>
      <p:sp>
        <p:nvSpPr>
          <p:cNvPr id="424" name="Google Shape;424;p67"/>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25" name="Google Shape;425;p67"/>
          <p:cNvSpPr/>
          <p:nvPr/>
        </p:nvSpPr>
        <p:spPr>
          <a:xfrm>
            <a:off x="206189" y="215153"/>
            <a:ext cx="4730470" cy="6432176"/>
          </a:xfrm>
          <a:prstGeom prst="rect">
            <a:avLst/>
          </a:prstGeom>
          <a:solidFill>
            <a:srgbClr val="FCF4F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26" name="Google Shape;426;p67"/>
          <p:cNvSpPr txBox="1"/>
          <p:nvPr>
            <p:ph type="title"/>
          </p:nvPr>
        </p:nvSpPr>
        <p:spPr>
          <a:xfrm>
            <a:off x="717177" y="779646"/>
            <a:ext cx="3931826" cy="2529812"/>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accent2"/>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7" name="Google Shape;427;p67"/>
          <p:cNvSpPr txBox="1"/>
          <p:nvPr>
            <p:ph idx="1" type="body"/>
          </p:nvPr>
        </p:nvSpPr>
        <p:spPr>
          <a:xfrm>
            <a:off x="5183188" y="779647"/>
            <a:ext cx="6172200" cy="5081404"/>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Char char="•"/>
              <a:defRPr sz="2400"/>
            </a:lvl1pPr>
            <a:lvl2pPr indent="-381000" lvl="1" marL="914400" algn="l">
              <a:lnSpc>
                <a:spcPct val="90000"/>
              </a:lnSpc>
              <a:spcBef>
                <a:spcPts val="500"/>
              </a:spcBef>
              <a:spcAft>
                <a:spcPts val="0"/>
              </a:spcAft>
              <a:buClr>
                <a:schemeClr val="dk1"/>
              </a:buClr>
              <a:buSzPts val="2400"/>
              <a:buChar char="•"/>
              <a:defRPr sz="2400"/>
            </a:lvl2pPr>
            <a:lvl3pPr indent="-381000" lvl="2" marL="1371600" algn="l">
              <a:lnSpc>
                <a:spcPct val="90000"/>
              </a:lnSpc>
              <a:spcBef>
                <a:spcPts val="500"/>
              </a:spcBef>
              <a:spcAft>
                <a:spcPts val="0"/>
              </a:spcAft>
              <a:buClr>
                <a:schemeClr val="dk1"/>
              </a:buClr>
              <a:buSzPts val="2400"/>
              <a:buChar char="•"/>
              <a:defRPr sz="2400"/>
            </a:lvl3pPr>
            <a:lvl4pPr indent="-381000" lvl="3" marL="1828800" algn="l">
              <a:lnSpc>
                <a:spcPct val="90000"/>
              </a:lnSpc>
              <a:spcBef>
                <a:spcPts val="500"/>
              </a:spcBef>
              <a:spcAft>
                <a:spcPts val="0"/>
              </a:spcAft>
              <a:buClr>
                <a:schemeClr val="dk1"/>
              </a:buClr>
              <a:buSzPts val="2400"/>
              <a:buChar char="•"/>
              <a:defRPr sz="2400"/>
            </a:lvl4pPr>
            <a:lvl5pPr indent="-381000" lvl="4" marL="2286000" algn="l">
              <a:lnSpc>
                <a:spcPct val="90000"/>
              </a:lnSpc>
              <a:spcBef>
                <a:spcPts val="500"/>
              </a:spcBef>
              <a:spcAft>
                <a:spcPts val="0"/>
              </a:spcAft>
              <a:buClr>
                <a:schemeClr val="dk1"/>
              </a:buClr>
              <a:buSzPts val="2400"/>
              <a:buChar char="•"/>
              <a:defRPr sz="24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428" name="Google Shape;428;p67"/>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9" name="Google Shape;429;p67"/>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0" name="Google Shape;430;p67"/>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431" name="Google Shape;431;p67"/>
          <p:cNvSpPr/>
          <p:nvPr>
            <p:ph idx="2" type="pic"/>
          </p:nvPr>
        </p:nvSpPr>
        <p:spPr>
          <a:xfrm>
            <a:off x="717177" y="3540125"/>
            <a:ext cx="3931826" cy="2320926"/>
          </a:xfrm>
          <a:prstGeom prst="rect">
            <a:avLst/>
          </a:prstGeom>
          <a:noFill/>
          <a:ln>
            <a:noFill/>
          </a:ln>
        </p:spPr>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chemeClr val="accent2"/>
        </a:solidFill>
      </p:bgPr>
    </p:bg>
    <p:spTree>
      <p:nvGrpSpPr>
        <p:cNvPr id="432" name="Shape 432"/>
        <p:cNvGrpSpPr/>
        <p:nvPr/>
      </p:nvGrpSpPr>
      <p:grpSpPr>
        <a:xfrm>
          <a:off x="0" y="0"/>
          <a:ext cx="0" cy="0"/>
          <a:chOff x="0" y="0"/>
          <a:chExt cx="0" cy="0"/>
        </a:xfrm>
      </p:grpSpPr>
      <p:sp>
        <p:nvSpPr>
          <p:cNvPr id="433" name="Google Shape;433;p68"/>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4" name="Google Shape;434;p68"/>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5" name="Google Shape;435;p68"/>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6" name="Google Shape;436;p68"/>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7" name="Google Shape;437;p68"/>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p:cSld name="Content with Caption">
    <p:bg>
      <p:bgPr>
        <a:solidFill>
          <a:schemeClr val="accent1"/>
        </a:solidFill>
      </p:bgPr>
    </p:bg>
    <p:spTree>
      <p:nvGrpSpPr>
        <p:cNvPr id="49" name="Shape 49"/>
        <p:cNvGrpSpPr/>
        <p:nvPr/>
      </p:nvGrpSpPr>
      <p:grpSpPr>
        <a:xfrm>
          <a:off x="0" y="0"/>
          <a:ext cx="0" cy="0"/>
          <a:chOff x="0" y="0"/>
          <a:chExt cx="0" cy="0"/>
        </a:xfrm>
      </p:grpSpPr>
      <p:sp>
        <p:nvSpPr>
          <p:cNvPr id="50" name="Google Shape;50;p20"/>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1" name="Google Shape;51;p20"/>
          <p:cNvSpPr/>
          <p:nvPr/>
        </p:nvSpPr>
        <p:spPr>
          <a:xfrm>
            <a:off x="206189" y="215153"/>
            <a:ext cx="4730470" cy="6432176"/>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2" name="Google Shape;52;p20"/>
          <p:cNvSpPr txBox="1"/>
          <p:nvPr>
            <p:ph type="title"/>
          </p:nvPr>
        </p:nvSpPr>
        <p:spPr>
          <a:xfrm>
            <a:off x="717177" y="779645"/>
            <a:ext cx="3931826" cy="2525617"/>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accent1"/>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20"/>
          <p:cNvSpPr txBox="1"/>
          <p:nvPr>
            <p:ph idx="1" type="body"/>
          </p:nvPr>
        </p:nvSpPr>
        <p:spPr>
          <a:xfrm>
            <a:off x="5183188" y="779647"/>
            <a:ext cx="6172200" cy="5081404"/>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Char char="•"/>
              <a:defRPr sz="2400"/>
            </a:lvl1pPr>
            <a:lvl2pPr indent="-381000" lvl="1" marL="914400" algn="l">
              <a:lnSpc>
                <a:spcPct val="90000"/>
              </a:lnSpc>
              <a:spcBef>
                <a:spcPts val="500"/>
              </a:spcBef>
              <a:spcAft>
                <a:spcPts val="0"/>
              </a:spcAft>
              <a:buClr>
                <a:schemeClr val="dk1"/>
              </a:buClr>
              <a:buSzPts val="2400"/>
              <a:buChar char="•"/>
              <a:defRPr sz="2400"/>
            </a:lvl2pPr>
            <a:lvl3pPr indent="-381000" lvl="2" marL="1371600" algn="l">
              <a:lnSpc>
                <a:spcPct val="90000"/>
              </a:lnSpc>
              <a:spcBef>
                <a:spcPts val="500"/>
              </a:spcBef>
              <a:spcAft>
                <a:spcPts val="0"/>
              </a:spcAft>
              <a:buClr>
                <a:schemeClr val="dk1"/>
              </a:buClr>
              <a:buSzPts val="2400"/>
              <a:buChar char="•"/>
              <a:defRPr sz="2400"/>
            </a:lvl3pPr>
            <a:lvl4pPr indent="-381000" lvl="3" marL="1828800" algn="l">
              <a:lnSpc>
                <a:spcPct val="90000"/>
              </a:lnSpc>
              <a:spcBef>
                <a:spcPts val="500"/>
              </a:spcBef>
              <a:spcAft>
                <a:spcPts val="0"/>
              </a:spcAft>
              <a:buClr>
                <a:schemeClr val="dk1"/>
              </a:buClr>
              <a:buSzPts val="2400"/>
              <a:buChar char="•"/>
              <a:defRPr sz="2400"/>
            </a:lvl4pPr>
            <a:lvl5pPr indent="-381000" lvl="4" marL="2286000" algn="l">
              <a:lnSpc>
                <a:spcPct val="90000"/>
              </a:lnSpc>
              <a:spcBef>
                <a:spcPts val="500"/>
              </a:spcBef>
              <a:spcAft>
                <a:spcPts val="0"/>
              </a:spcAft>
              <a:buClr>
                <a:schemeClr val="dk1"/>
              </a:buClr>
              <a:buSzPts val="2400"/>
              <a:buChar char="•"/>
              <a:defRPr sz="24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20"/>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20"/>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0"/>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57" name="Google Shape;57;p20"/>
          <p:cNvSpPr/>
          <p:nvPr>
            <p:ph idx="2" type="pic"/>
          </p:nvPr>
        </p:nvSpPr>
        <p:spPr>
          <a:xfrm>
            <a:off x="717177" y="3540125"/>
            <a:ext cx="3931826" cy="2320926"/>
          </a:xfrm>
          <a:prstGeom prst="rect">
            <a:avLst/>
          </a:prstGeom>
          <a:noFill/>
          <a:ln>
            <a:noFill/>
          </a:ln>
        </p:spPr>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bg>
      <p:bgPr>
        <a:solidFill>
          <a:schemeClr val="accent2"/>
        </a:solidFill>
      </p:bgPr>
    </p:bg>
    <p:spTree>
      <p:nvGrpSpPr>
        <p:cNvPr id="438" name="Shape 438"/>
        <p:cNvGrpSpPr/>
        <p:nvPr/>
      </p:nvGrpSpPr>
      <p:grpSpPr>
        <a:xfrm>
          <a:off x="0" y="0"/>
          <a:ext cx="0" cy="0"/>
          <a:chOff x="0" y="0"/>
          <a:chExt cx="0" cy="0"/>
        </a:xfrm>
      </p:grpSpPr>
      <p:sp>
        <p:nvSpPr>
          <p:cNvPr id="439" name="Google Shape;439;p69"/>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0" name="Google Shape;440;p69"/>
          <p:cNvSpPr txBox="1"/>
          <p:nvPr>
            <p:ph idx="1" type="body"/>
          </p:nvPr>
        </p:nvSpPr>
        <p:spPr>
          <a:xfrm>
            <a:off x="717176" y="1825625"/>
            <a:ext cx="5302624" cy="410604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1" name="Google Shape;441;p69"/>
          <p:cNvSpPr txBox="1"/>
          <p:nvPr>
            <p:ph idx="2" type="body"/>
          </p:nvPr>
        </p:nvSpPr>
        <p:spPr>
          <a:xfrm>
            <a:off x="6172200" y="1825625"/>
            <a:ext cx="5329518" cy="410604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2" name="Google Shape;442;p69"/>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3" name="Google Shape;443;p69"/>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4" name="Google Shape;444;p69"/>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bg>
      <p:bgPr>
        <a:solidFill>
          <a:schemeClr val="accent2"/>
        </a:solidFill>
      </p:bgPr>
    </p:bg>
    <p:spTree>
      <p:nvGrpSpPr>
        <p:cNvPr id="445" name="Shape 445"/>
        <p:cNvGrpSpPr/>
        <p:nvPr/>
      </p:nvGrpSpPr>
      <p:grpSpPr>
        <a:xfrm>
          <a:off x="0" y="0"/>
          <a:ext cx="0" cy="0"/>
          <a:chOff x="0" y="0"/>
          <a:chExt cx="0" cy="0"/>
        </a:xfrm>
      </p:grpSpPr>
      <p:sp>
        <p:nvSpPr>
          <p:cNvPr id="446" name="Google Shape;446;p70"/>
          <p:cNvSpPr txBox="1"/>
          <p:nvPr>
            <p:ph idx="1" type="body"/>
          </p:nvPr>
        </p:nvSpPr>
        <p:spPr>
          <a:xfrm>
            <a:off x="717176" y="1681163"/>
            <a:ext cx="5280399" cy="82391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2"/>
              </a:buClr>
              <a:buSzPts val="3200"/>
              <a:buNone/>
              <a:defRPr b="0" sz="3200">
                <a:solidFill>
                  <a:schemeClr val="accent2"/>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47" name="Google Shape;447;p70"/>
          <p:cNvSpPr txBox="1"/>
          <p:nvPr>
            <p:ph idx="2" type="body"/>
          </p:nvPr>
        </p:nvSpPr>
        <p:spPr>
          <a:xfrm>
            <a:off x="717176" y="2505075"/>
            <a:ext cx="5280399" cy="343454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8" name="Google Shape;448;p70"/>
          <p:cNvSpPr txBox="1"/>
          <p:nvPr>
            <p:ph idx="3" type="body"/>
          </p:nvPr>
        </p:nvSpPr>
        <p:spPr>
          <a:xfrm>
            <a:off x="6172200" y="1681163"/>
            <a:ext cx="5329518" cy="82391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2"/>
              </a:buClr>
              <a:buSzPts val="3200"/>
              <a:buNone/>
              <a:defRPr b="0" sz="3200">
                <a:solidFill>
                  <a:schemeClr val="accent2"/>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49" name="Google Shape;449;p70"/>
          <p:cNvSpPr txBox="1"/>
          <p:nvPr>
            <p:ph idx="4" type="body"/>
          </p:nvPr>
        </p:nvSpPr>
        <p:spPr>
          <a:xfrm>
            <a:off x="6172200" y="2505075"/>
            <a:ext cx="5329518" cy="343454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0" name="Google Shape;450;p70"/>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1" name="Google Shape;451;p70"/>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2" name="Google Shape;452;p70"/>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453" name="Google Shape;453;p70"/>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p:cSld name="Title Only">
    <p:bg>
      <p:bgPr>
        <a:solidFill>
          <a:schemeClr val="accent2"/>
        </a:solidFill>
      </p:bgPr>
    </p:bg>
    <p:spTree>
      <p:nvGrpSpPr>
        <p:cNvPr id="454" name="Shape 454"/>
        <p:cNvGrpSpPr/>
        <p:nvPr/>
      </p:nvGrpSpPr>
      <p:grpSpPr>
        <a:xfrm>
          <a:off x="0" y="0"/>
          <a:ext cx="0" cy="0"/>
          <a:chOff x="0" y="0"/>
          <a:chExt cx="0" cy="0"/>
        </a:xfrm>
      </p:grpSpPr>
      <p:sp>
        <p:nvSpPr>
          <p:cNvPr id="455" name="Google Shape;455;p71"/>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56" name="Google Shape;456;p71"/>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7" name="Google Shape;457;p71"/>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8" name="Google Shape;458;p71"/>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459" name="Google Shape;459;p71"/>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bg>
      <p:bgPr>
        <a:solidFill>
          <a:schemeClr val="accent2"/>
        </a:solidFill>
      </p:bgPr>
    </p:bg>
    <p:spTree>
      <p:nvGrpSpPr>
        <p:cNvPr id="460" name="Shape 460"/>
        <p:cNvGrpSpPr/>
        <p:nvPr/>
      </p:nvGrpSpPr>
      <p:grpSpPr>
        <a:xfrm>
          <a:off x="0" y="0"/>
          <a:ext cx="0" cy="0"/>
          <a:chOff x="0" y="0"/>
          <a:chExt cx="0" cy="0"/>
        </a:xfrm>
      </p:grpSpPr>
      <p:sp>
        <p:nvSpPr>
          <p:cNvPr id="461" name="Google Shape;461;p72"/>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lt1"/>
                </a:solidFill>
                <a:latin typeface="Calibri"/>
                <a:ea typeface="Calibri"/>
                <a:cs typeface="Calibri"/>
                <a:sym typeface="Calibri"/>
              </a:rPr>
              <a:t>v</a:t>
            </a:r>
            <a:endParaRPr/>
          </a:p>
        </p:txBody>
      </p:sp>
      <p:sp>
        <p:nvSpPr>
          <p:cNvPr id="462" name="Google Shape;462;p72"/>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3" name="Google Shape;463;p72"/>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4" name="Google Shape;464;p72"/>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465" name="Google Shape;465;p72"/>
          <p:cNvSpPr txBox="1"/>
          <p:nvPr>
            <p:ph idx="1" type="body"/>
          </p:nvPr>
        </p:nvSpPr>
        <p:spPr>
          <a:xfrm>
            <a:off x="717176" y="659958"/>
            <a:ext cx="10784542" cy="539893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Type" showMasterSp="0">
  <p:cSld name="Large Type">
    <p:bg>
      <p:bgPr>
        <a:solidFill>
          <a:schemeClr val="accent2"/>
        </a:solidFill>
      </p:bgPr>
    </p:bg>
    <p:spTree>
      <p:nvGrpSpPr>
        <p:cNvPr id="466" name="Shape 466"/>
        <p:cNvGrpSpPr/>
        <p:nvPr/>
      </p:nvGrpSpPr>
      <p:grpSpPr>
        <a:xfrm>
          <a:off x="0" y="0"/>
          <a:ext cx="0" cy="0"/>
          <a:chOff x="0" y="0"/>
          <a:chExt cx="0" cy="0"/>
        </a:xfrm>
      </p:grpSpPr>
      <p:sp>
        <p:nvSpPr>
          <p:cNvPr id="467" name="Google Shape;467;p73"/>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Decorative line break" id="468" name="Google Shape;468;p73"/>
          <p:cNvPicPr preferRelativeResize="0"/>
          <p:nvPr/>
        </p:nvPicPr>
        <p:blipFill rotWithShape="1">
          <a:blip r:embed="rId2">
            <a:alphaModFix/>
          </a:blip>
          <a:srcRect b="0" l="0" r="0" t="0"/>
          <a:stretch/>
        </p:blipFill>
        <p:spPr>
          <a:xfrm>
            <a:off x="5452870" y="3848895"/>
            <a:ext cx="1286259" cy="24384"/>
          </a:xfrm>
          <a:prstGeom prst="rect">
            <a:avLst/>
          </a:prstGeom>
          <a:noFill/>
          <a:ln>
            <a:noFill/>
          </a:ln>
        </p:spPr>
      </p:pic>
      <p:sp>
        <p:nvSpPr>
          <p:cNvPr id="469" name="Google Shape;469;p73"/>
          <p:cNvSpPr txBox="1"/>
          <p:nvPr>
            <p:ph type="ctrTitle"/>
          </p:nvPr>
        </p:nvSpPr>
        <p:spPr>
          <a:xfrm>
            <a:off x="1524000" y="1499125"/>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2"/>
              </a:buClr>
              <a:buSzPts val="12000"/>
              <a:buFont typeface="Calibri"/>
              <a:buNone/>
              <a:defRPr sz="120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0" name="Google Shape;470;p73"/>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1" name="Google Shape;471;p73"/>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2" name="Google Shape;472;p73"/>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473" name="Google Shape;473;p73"/>
          <p:cNvSpPr txBox="1"/>
          <p:nvPr>
            <p:ph idx="1" type="subTitle"/>
          </p:nvPr>
        </p:nvSpPr>
        <p:spPr>
          <a:xfrm>
            <a:off x="1524000" y="4003184"/>
            <a:ext cx="9144000" cy="880607"/>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accent2"/>
              </a:buClr>
              <a:buSzPts val="2400"/>
              <a:buNone/>
              <a:defRPr sz="2400">
                <a:solidFill>
                  <a:schemeClr val="accen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llow Us" showMasterSp="0">
  <p:cSld name="Follow Us">
    <p:bg>
      <p:bgPr>
        <a:solidFill>
          <a:schemeClr val="accent2"/>
        </a:solidFill>
      </p:bgPr>
    </p:bg>
    <p:spTree>
      <p:nvGrpSpPr>
        <p:cNvPr id="474" name="Shape 474"/>
        <p:cNvGrpSpPr/>
        <p:nvPr/>
      </p:nvGrpSpPr>
      <p:grpSpPr>
        <a:xfrm>
          <a:off x="0" y="0"/>
          <a:ext cx="0" cy="0"/>
          <a:chOff x="0" y="0"/>
          <a:chExt cx="0" cy="0"/>
        </a:xfrm>
      </p:grpSpPr>
      <p:sp>
        <p:nvSpPr>
          <p:cNvPr id="475" name="Google Shape;475;p74"/>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Decorative line break" id="476" name="Google Shape;476;p74"/>
          <p:cNvPicPr preferRelativeResize="0"/>
          <p:nvPr/>
        </p:nvPicPr>
        <p:blipFill rotWithShape="1">
          <a:blip r:embed="rId2">
            <a:alphaModFix/>
          </a:blip>
          <a:srcRect b="0" l="0" r="0" t="0"/>
          <a:stretch/>
        </p:blipFill>
        <p:spPr>
          <a:xfrm>
            <a:off x="5452870" y="3848895"/>
            <a:ext cx="1286259" cy="24384"/>
          </a:xfrm>
          <a:prstGeom prst="rect">
            <a:avLst/>
          </a:prstGeom>
          <a:noFill/>
          <a:ln>
            <a:noFill/>
          </a:ln>
        </p:spPr>
      </p:pic>
      <p:sp>
        <p:nvSpPr>
          <p:cNvPr id="477" name="Google Shape;477;p74"/>
          <p:cNvSpPr txBox="1"/>
          <p:nvPr>
            <p:ph type="ctrTitle"/>
          </p:nvPr>
        </p:nvSpPr>
        <p:spPr>
          <a:xfrm>
            <a:off x="1524000" y="1499125"/>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accent2"/>
              </a:buClr>
              <a:buSzPts val="12000"/>
              <a:buFont typeface="Calibri"/>
              <a:buNone/>
              <a:defRPr sz="120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8" name="Google Shape;478;p74"/>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9" name="Google Shape;479;p74"/>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0" name="Google Shape;480;p74"/>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Twitter icon" id="481" name="Google Shape;481;p74"/>
          <p:cNvPicPr preferRelativeResize="0"/>
          <p:nvPr/>
        </p:nvPicPr>
        <p:blipFill rotWithShape="1">
          <a:blip r:embed="rId3">
            <a:alphaModFix/>
          </a:blip>
          <a:srcRect b="0" l="0" r="0" t="0"/>
          <a:stretch/>
        </p:blipFill>
        <p:spPr>
          <a:xfrm>
            <a:off x="2718290" y="4043402"/>
            <a:ext cx="500040" cy="500040"/>
          </a:xfrm>
          <a:prstGeom prst="rect">
            <a:avLst/>
          </a:prstGeom>
          <a:noFill/>
          <a:ln>
            <a:noFill/>
          </a:ln>
        </p:spPr>
      </p:pic>
      <p:pic>
        <p:nvPicPr>
          <p:cNvPr descr="Facebook icon" id="482" name="Google Shape;482;p74"/>
          <p:cNvPicPr preferRelativeResize="0"/>
          <p:nvPr/>
        </p:nvPicPr>
        <p:blipFill rotWithShape="1">
          <a:blip r:embed="rId4">
            <a:alphaModFix/>
          </a:blip>
          <a:srcRect b="0" l="0" r="0" t="0"/>
          <a:stretch/>
        </p:blipFill>
        <p:spPr>
          <a:xfrm>
            <a:off x="9024960" y="4043402"/>
            <a:ext cx="500040" cy="500040"/>
          </a:xfrm>
          <a:prstGeom prst="rect">
            <a:avLst/>
          </a:prstGeom>
          <a:noFill/>
          <a:ln>
            <a:noFill/>
          </a:ln>
        </p:spPr>
      </p:pic>
      <p:sp>
        <p:nvSpPr>
          <p:cNvPr id="483" name="Google Shape;483;p74"/>
          <p:cNvSpPr txBox="1"/>
          <p:nvPr/>
        </p:nvSpPr>
        <p:spPr>
          <a:xfrm>
            <a:off x="2718290" y="4043402"/>
            <a:ext cx="6806709"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1"/>
              </a:buClr>
              <a:buSzPts val="2400"/>
              <a:buFont typeface="Calibri"/>
              <a:buNone/>
            </a:pPr>
            <a:r>
              <a:rPr b="0" i="0" lang="en-US" sz="2400" u="none" cap="none" strike="noStrike">
                <a:solidFill>
                  <a:schemeClr val="accent1"/>
                </a:solidFill>
                <a:latin typeface="Calibri"/>
                <a:ea typeface="Calibri"/>
                <a:cs typeface="Calibri"/>
                <a:sym typeface="Calibri"/>
              </a:rPr>
              <a:t>twitter.com/ORDeptEd | fb.com/ORDeptEd</a:t>
            </a:r>
            <a:endParaRPr b="0" i="0" sz="2400" u="none" cap="none" strike="noStrike">
              <a:solidFill>
                <a:schemeClr val="accent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8" name="Shape 58"/>
        <p:cNvGrpSpPr/>
        <p:nvPr/>
      </p:nvGrpSpPr>
      <p:grpSpPr>
        <a:xfrm>
          <a:off x="0" y="0"/>
          <a:ext cx="0" cy="0"/>
          <a:chOff x="0" y="0"/>
          <a:chExt cx="0" cy="0"/>
        </a:xfrm>
      </p:grpSpPr>
      <p:sp>
        <p:nvSpPr>
          <p:cNvPr id="59" name="Google Shape;59;p21"/>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1"/>
          <p:cNvSpPr txBox="1"/>
          <p:nvPr>
            <p:ph idx="1" type="body"/>
          </p:nvPr>
        </p:nvSpPr>
        <p:spPr>
          <a:xfrm>
            <a:off x="717176" y="1825625"/>
            <a:ext cx="5302624" cy="410604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1"/>
          <p:cNvSpPr txBox="1"/>
          <p:nvPr>
            <p:ph idx="2" type="body"/>
          </p:nvPr>
        </p:nvSpPr>
        <p:spPr>
          <a:xfrm>
            <a:off x="6172200" y="1825625"/>
            <a:ext cx="5329518" cy="410604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2" name="Google Shape;62;p21"/>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1"/>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1"/>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65" name="Shape 65"/>
        <p:cNvGrpSpPr/>
        <p:nvPr/>
      </p:nvGrpSpPr>
      <p:grpSpPr>
        <a:xfrm>
          <a:off x="0" y="0"/>
          <a:ext cx="0" cy="0"/>
          <a:chOff x="0" y="0"/>
          <a:chExt cx="0" cy="0"/>
        </a:xfrm>
      </p:grpSpPr>
      <p:sp>
        <p:nvSpPr>
          <p:cNvPr id="66" name="Google Shape;66;p22"/>
          <p:cNvSpPr txBox="1"/>
          <p:nvPr>
            <p:ph idx="1" type="body"/>
          </p:nvPr>
        </p:nvSpPr>
        <p:spPr>
          <a:xfrm>
            <a:off x="717176" y="1681163"/>
            <a:ext cx="5280399" cy="82391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1"/>
              </a:buClr>
              <a:buSzPts val="3200"/>
              <a:buNone/>
              <a:defRPr b="0" sz="3200">
                <a:solidFill>
                  <a:schemeClr val="accent1"/>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7" name="Google Shape;67;p22"/>
          <p:cNvSpPr txBox="1"/>
          <p:nvPr>
            <p:ph idx="2" type="body"/>
          </p:nvPr>
        </p:nvSpPr>
        <p:spPr>
          <a:xfrm>
            <a:off x="717176" y="2505075"/>
            <a:ext cx="5280399" cy="343454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8" name="Google Shape;68;p22"/>
          <p:cNvSpPr txBox="1"/>
          <p:nvPr>
            <p:ph idx="3" type="body"/>
          </p:nvPr>
        </p:nvSpPr>
        <p:spPr>
          <a:xfrm>
            <a:off x="6172200" y="1681163"/>
            <a:ext cx="5329518" cy="82391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1"/>
              </a:buClr>
              <a:buSzPts val="3200"/>
              <a:buNone/>
              <a:defRPr b="0" sz="3200">
                <a:solidFill>
                  <a:schemeClr val="accent1"/>
                </a:solidFill>
              </a:defRPr>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9" name="Google Shape;69;p22"/>
          <p:cNvSpPr txBox="1"/>
          <p:nvPr>
            <p:ph idx="4" type="body"/>
          </p:nvPr>
        </p:nvSpPr>
        <p:spPr>
          <a:xfrm>
            <a:off x="6172200" y="2505075"/>
            <a:ext cx="5329518" cy="343454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0" name="Google Shape;70;p22"/>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2"/>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2"/>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73" name="Google Shape;73;p22"/>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p:cSld name="Title Only">
    <p:spTree>
      <p:nvGrpSpPr>
        <p:cNvPr id="74" name="Shape 74"/>
        <p:cNvGrpSpPr/>
        <p:nvPr/>
      </p:nvGrpSpPr>
      <p:grpSpPr>
        <a:xfrm>
          <a:off x="0" y="0"/>
          <a:ext cx="0" cy="0"/>
          <a:chOff x="0" y="0"/>
          <a:chExt cx="0" cy="0"/>
        </a:xfrm>
      </p:grpSpPr>
      <p:sp>
        <p:nvSpPr>
          <p:cNvPr id="75" name="Google Shape;75;p23"/>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6" name="Google Shape;76;p23"/>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3"/>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3"/>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79" name="Google Shape;79;p23"/>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spTree>
      <p:nvGrpSpPr>
        <p:cNvPr id="80" name="Shape 80"/>
        <p:cNvGrpSpPr/>
        <p:nvPr/>
      </p:nvGrpSpPr>
      <p:grpSpPr>
        <a:xfrm>
          <a:off x="0" y="0"/>
          <a:ext cx="0" cy="0"/>
          <a:chOff x="0" y="0"/>
          <a:chExt cx="0" cy="0"/>
        </a:xfrm>
      </p:grpSpPr>
      <p:sp>
        <p:nvSpPr>
          <p:cNvPr id="81" name="Google Shape;81;p24"/>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lt1"/>
                </a:solidFill>
                <a:latin typeface="Calibri"/>
                <a:ea typeface="Calibri"/>
                <a:cs typeface="Calibri"/>
                <a:sym typeface="Calibri"/>
              </a:rPr>
              <a:t>v</a:t>
            </a:r>
            <a:endParaRPr/>
          </a:p>
        </p:txBody>
      </p:sp>
      <p:sp>
        <p:nvSpPr>
          <p:cNvPr id="82" name="Google Shape;82;p24"/>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4"/>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4"/>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85" name="Google Shape;85;p24"/>
          <p:cNvSpPr txBox="1"/>
          <p:nvPr>
            <p:ph idx="1" type="body"/>
          </p:nvPr>
        </p:nvSpPr>
        <p:spPr>
          <a:xfrm>
            <a:off x="717176" y="659958"/>
            <a:ext cx="10784542" cy="539893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5.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theme" Target="../theme/theme2.xml"/><Relationship Id="rId12" Type="http://schemas.openxmlformats.org/officeDocument/2006/relationships/slideLayout" Target="../slideLayouts/slideLayout22.xml"/><Relationship Id="rId1" Type="http://schemas.openxmlformats.org/officeDocument/2006/relationships/image" Target="../media/image2.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2.xml"/><Relationship Id="rId10" Type="http://schemas.openxmlformats.org/officeDocument/2006/relationships/slideLayout" Target="../slideLayouts/slideLayout31.xml"/><Relationship Id="rId13" Type="http://schemas.openxmlformats.org/officeDocument/2006/relationships/theme" Target="../theme/theme4.xml"/><Relationship Id="rId12" Type="http://schemas.openxmlformats.org/officeDocument/2006/relationships/slideLayout" Target="../slideLayouts/slideLayout33.xml"/><Relationship Id="rId1" Type="http://schemas.openxmlformats.org/officeDocument/2006/relationships/image" Target="../media/image2.png"/><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9" Type="http://schemas.openxmlformats.org/officeDocument/2006/relationships/slideLayout" Target="../slideLayouts/slideLayout30.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3.xml"/><Relationship Id="rId10" Type="http://schemas.openxmlformats.org/officeDocument/2006/relationships/slideLayout" Target="../slideLayouts/slideLayout42.xml"/><Relationship Id="rId13" Type="http://schemas.openxmlformats.org/officeDocument/2006/relationships/theme" Target="../theme/theme3.xml"/><Relationship Id="rId12" Type="http://schemas.openxmlformats.org/officeDocument/2006/relationships/slideLayout" Target="../slideLayouts/slideLayout44.xml"/><Relationship Id="rId1" Type="http://schemas.openxmlformats.org/officeDocument/2006/relationships/image" Target="../media/image2.png"/><Relationship Id="rId2" Type="http://schemas.openxmlformats.org/officeDocument/2006/relationships/slideLayout" Target="../slideLayouts/slideLayout34.xml"/><Relationship Id="rId3" Type="http://schemas.openxmlformats.org/officeDocument/2006/relationships/slideLayout" Target="../slideLayouts/slideLayout35.xml"/><Relationship Id="rId4" Type="http://schemas.openxmlformats.org/officeDocument/2006/relationships/slideLayout" Target="../slideLayouts/slideLayout36.xml"/><Relationship Id="rId9" Type="http://schemas.openxmlformats.org/officeDocument/2006/relationships/slideLayout" Target="../slideLayouts/slideLayout41.xml"/><Relationship Id="rId5" Type="http://schemas.openxmlformats.org/officeDocument/2006/relationships/slideLayout" Target="../slideLayouts/slideLayout37.xml"/><Relationship Id="rId6" Type="http://schemas.openxmlformats.org/officeDocument/2006/relationships/slideLayout" Target="../slideLayouts/slideLayout38.xml"/><Relationship Id="rId7" Type="http://schemas.openxmlformats.org/officeDocument/2006/relationships/slideLayout" Target="../slideLayouts/slideLayout39.xml"/><Relationship Id="rId8"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4.xml"/><Relationship Id="rId10" Type="http://schemas.openxmlformats.org/officeDocument/2006/relationships/slideLayout" Target="../slideLayouts/slideLayout53.xml"/><Relationship Id="rId13" Type="http://schemas.openxmlformats.org/officeDocument/2006/relationships/theme" Target="../theme/theme1.xml"/><Relationship Id="rId12" Type="http://schemas.openxmlformats.org/officeDocument/2006/relationships/slideLayout" Target="../slideLayouts/slideLayout55.xml"/><Relationship Id="rId1" Type="http://schemas.openxmlformats.org/officeDocument/2006/relationships/image" Target="../media/image2.png"/><Relationship Id="rId2" Type="http://schemas.openxmlformats.org/officeDocument/2006/relationships/slideLayout" Target="../slideLayouts/slideLayout45.xml"/><Relationship Id="rId3" Type="http://schemas.openxmlformats.org/officeDocument/2006/relationships/slideLayout" Target="../slideLayouts/slideLayout46.xml"/><Relationship Id="rId4" Type="http://schemas.openxmlformats.org/officeDocument/2006/relationships/slideLayout" Target="../slideLayouts/slideLayout47.xml"/><Relationship Id="rId9" Type="http://schemas.openxmlformats.org/officeDocument/2006/relationships/slideLayout" Target="../slideLayouts/slideLayout52.xml"/><Relationship Id="rId5" Type="http://schemas.openxmlformats.org/officeDocument/2006/relationships/slideLayout" Target="../slideLayouts/slideLayout48.xml"/><Relationship Id="rId6" Type="http://schemas.openxmlformats.org/officeDocument/2006/relationships/slideLayout" Target="../slideLayouts/slideLayout49.xml"/><Relationship Id="rId7" Type="http://schemas.openxmlformats.org/officeDocument/2006/relationships/slideLayout" Target="../slideLayouts/slideLayout50.xml"/><Relationship Id="rId8"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9" name="Shape 9"/>
        <p:cNvGrpSpPr/>
        <p:nvPr/>
      </p:nvGrpSpPr>
      <p:grpSpPr>
        <a:xfrm>
          <a:off x="0" y="0"/>
          <a:ext cx="0" cy="0"/>
          <a:chOff x="0" y="0"/>
          <a:chExt cx="0" cy="0"/>
        </a:xfrm>
      </p:grpSpPr>
      <p:sp>
        <p:nvSpPr>
          <p:cNvPr id="10" name="Google Shape;10;p15"/>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595959"/>
              </a:solidFill>
              <a:latin typeface="Calibri"/>
              <a:ea typeface="Calibri"/>
              <a:cs typeface="Calibri"/>
              <a:sym typeface="Calibri"/>
            </a:endParaRPr>
          </a:p>
        </p:txBody>
      </p:sp>
      <p:sp>
        <p:nvSpPr>
          <p:cNvPr id="11" name="Google Shape;11;p15"/>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marR="0" rtl="0" algn="l">
              <a:lnSpc>
                <a:spcPct val="90000"/>
              </a:lnSpc>
              <a:spcBef>
                <a:spcPts val="0"/>
              </a:spcBef>
              <a:spcAft>
                <a:spcPts val="0"/>
              </a:spcAft>
              <a:buClr>
                <a:schemeClr val="accent1"/>
              </a:buClr>
              <a:buSzPts val="4400"/>
              <a:buFont typeface="Calibri"/>
              <a:buNone/>
              <a:defRPr b="0" i="0" sz="4400" u="none" cap="none" strike="noStrike">
                <a:solidFill>
                  <a:schemeClr val="accen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5"/>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81000" lvl="3" marL="18288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3" name="Google Shape;13;p15"/>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59595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5"/>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59595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15"/>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595959"/>
                </a:solidFill>
                <a:latin typeface="Calibri"/>
                <a:ea typeface="Calibri"/>
                <a:cs typeface="Calibri"/>
                <a:sym typeface="Calibri"/>
              </a:defRPr>
            </a:lvl1pPr>
            <a:lvl2pPr indent="0" lvl="1" marL="0" marR="0" rtl="0" algn="r">
              <a:spcBef>
                <a:spcPts val="0"/>
              </a:spcBef>
              <a:buNone/>
              <a:defRPr b="0" i="0" sz="1200" u="none" cap="none" strike="noStrike">
                <a:solidFill>
                  <a:srgbClr val="595959"/>
                </a:solidFill>
                <a:latin typeface="Calibri"/>
                <a:ea typeface="Calibri"/>
                <a:cs typeface="Calibri"/>
                <a:sym typeface="Calibri"/>
              </a:defRPr>
            </a:lvl2pPr>
            <a:lvl3pPr indent="0" lvl="2" marL="0" marR="0" rtl="0" algn="r">
              <a:spcBef>
                <a:spcPts val="0"/>
              </a:spcBef>
              <a:buNone/>
              <a:defRPr b="0" i="0" sz="1200" u="none" cap="none" strike="noStrike">
                <a:solidFill>
                  <a:srgbClr val="595959"/>
                </a:solidFill>
                <a:latin typeface="Calibri"/>
                <a:ea typeface="Calibri"/>
                <a:cs typeface="Calibri"/>
                <a:sym typeface="Calibri"/>
              </a:defRPr>
            </a:lvl3pPr>
            <a:lvl4pPr indent="0" lvl="3" marL="0" marR="0" rtl="0" algn="r">
              <a:spcBef>
                <a:spcPts val="0"/>
              </a:spcBef>
              <a:buNone/>
              <a:defRPr b="0" i="0" sz="1200" u="none" cap="none" strike="noStrike">
                <a:solidFill>
                  <a:srgbClr val="595959"/>
                </a:solidFill>
                <a:latin typeface="Calibri"/>
                <a:ea typeface="Calibri"/>
                <a:cs typeface="Calibri"/>
                <a:sym typeface="Calibri"/>
              </a:defRPr>
            </a:lvl4pPr>
            <a:lvl5pPr indent="0" lvl="4" marL="0" marR="0" rtl="0" algn="r">
              <a:spcBef>
                <a:spcPts val="0"/>
              </a:spcBef>
              <a:buNone/>
              <a:defRPr b="0" i="0" sz="1200" u="none" cap="none" strike="noStrike">
                <a:solidFill>
                  <a:srgbClr val="595959"/>
                </a:solidFill>
                <a:latin typeface="Calibri"/>
                <a:ea typeface="Calibri"/>
                <a:cs typeface="Calibri"/>
                <a:sym typeface="Calibri"/>
              </a:defRPr>
            </a:lvl5pPr>
            <a:lvl6pPr indent="0" lvl="5" marL="0" marR="0" rtl="0" algn="r">
              <a:spcBef>
                <a:spcPts val="0"/>
              </a:spcBef>
              <a:buNone/>
              <a:defRPr b="0" i="0" sz="1200" u="none" cap="none" strike="noStrike">
                <a:solidFill>
                  <a:srgbClr val="595959"/>
                </a:solidFill>
                <a:latin typeface="Calibri"/>
                <a:ea typeface="Calibri"/>
                <a:cs typeface="Calibri"/>
                <a:sym typeface="Calibri"/>
              </a:defRPr>
            </a:lvl6pPr>
            <a:lvl7pPr indent="0" lvl="6" marL="0" marR="0" rtl="0" algn="r">
              <a:spcBef>
                <a:spcPts val="0"/>
              </a:spcBef>
              <a:buNone/>
              <a:defRPr b="0" i="0" sz="1200" u="none" cap="none" strike="noStrike">
                <a:solidFill>
                  <a:srgbClr val="595959"/>
                </a:solidFill>
                <a:latin typeface="Calibri"/>
                <a:ea typeface="Calibri"/>
                <a:cs typeface="Calibri"/>
                <a:sym typeface="Calibri"/>
              </a:defRPr>
            </a:lvl7pPr>
            <a:lvl8pPr indent="0" lvl="7" marL="0" marR="0" rtl="0" algn="r">
              <a:spcBef>
                <a:spcPts val="0"/>
              </a:spcBef>
              <a:buNone/>
              <a:defRPr b="0" i="0" sz="1200" u="none" cap="none" strike="noStrike">
                <a:solidFill>
                  <a:srgbClr val="595959"/>
                </a:solidFill>
                <a:latin typeface="Calibri"/>
                <a:ea typeface="Calibri"/>
                <a:cs typeface="Calibri"/>
                <a:sym typeface="Calibri"/>
              </a:defRPr>
            </a:lvl8pPr>
            <a:lvl9pPr indent="0" lvl="8" marL="0" marR="0" rtl="0" algn="r">
              <a:spcBef>
                <a:spcPts val="0"/>
              </a:spcBef>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Decorative line break" id="16" name="Google Shape;16;p15"/>
          <p:cNvPicPr preferRelativeResize="0"/>
          <p:nvPr/>
        </p:nvPicPr>
        <p:blipFill rotWithShape="1">
          <a:blip r:embed="rId1">
            <a:alphaModFix/>
          </a:blip>
          <a:srcRect b="0" l="0" r="0" t="0"/>
          <a:stretch/>
        </p:blipFill>
        <p:spPr>
          <a:xfrm>
            <a:off x="804670" y="1558360"/>
            <a:ext cx="1286259" cy="2438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104" name="Shape 104"/>
        <p:cNvGrpSpPr/>
        <p:nvPr/>
      </p:nvGrpSpPr>
      <p:grpSpPr>
        <a:xfrm>
          <a:off x="0" y="0"/>
          <a:ext cx="0" cy="0"/>
          <a:chOff x="0" y="0"/>
          <a:chExt cx="0" cy="0"/>
        </a:xfrm>
      </p:grpSpPr>
      <p:sp>
        <p:nvSpPr>
          <p:cNvPr id="105" name="Google Shape;105;p27"/>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6" name="Google Shape;106;p27"/>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marR="0" rtl="0" algn="l">
              <a:lnSpc>
                <a:spcPct val="90000"/>
              </a:lnSpc>
              <a:spcBef>
                <a:spcPts val="0"/>
              </a:spcBef>
              <a:spcAft>
                <a:spcPts val="0"/>
              </a:spcAft>
              <a:buClr>
                <a:schemeClr val="accent5"/>
              </a:buClr>
              <a:buSzPts val="4400"/>
              <a:buFont typeface="Calibri"/>
              <a:buNone/>
              <a:defRPr b="0" i="0" sz="4400" u="none" cap="none" strike="noStrike">
                <a:solidFill>
                  <a:schemeClr val="accent5"/>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7" name="Google Shape;107;p27"/>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81000" lvl="3" marL="18288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08" name="Google Shape;108;p27"/>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59595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9" name="Google Shape;109;p27"/>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59595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0" name="Google Shape;110;p27"/>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595959"/>
                </a:solidFill>
                <a:latin typeface="Calibri"/>
                <a:ea typeface="Calibri"/>
                <a:cs typeface="Calibri"/>
                <a:sym typeface="Calibri"/>
              </a:defRPr>
            </a:lvl1pPr>
            <a:lvl2pPr indent="0" lvl="1" marL="0" marR="0" rtl="0" algn="r">
              <a:spcBef>
                <a:spcPts val="0"/>
              </a:spcBef>
              <a:buNone/>
              <a:defRPr b="0" i="0" sz="1200" u="none" cap="none" strike="noStrike">
                <a:solidFill>
                  <a:srgbClr val="595959"/>
                </a:solidFill>
                <a:latin typeface="Calibri"/>
                <a:ea typeface="Calibri"/>
                <a:cs typeface="Calibri"/>
                <a:sym typeface="Calibri"/>
              </a:defRPr>
            </a:lvl2pPr>
            <a:lvl3pPr indent="0" lvl="2" marL="0" marR="0" rtl="0" algn="r">
              <a:spcBef>
                <a:spcPts val="0"/>
              </a:spcBef>
              <a:buNone/>
              <a:defRPr b="0" i="0" sz="1200" u="none" cap="none" strike="noStrike">
                <a:solidFill>
                  <a:srgbClr val="595959"/>
                </a:solidFill>
                <a:latin typeface="Calibri"/>
                <a:ea typeface="Calibri"/>
                <a:cs typeface="Calibri"/>
                <a:sym typeface="Calibri"/>
              </a:defRPr>
            </a:lvl3pPr>
            <a:lvl4pPr indent="0" lvl="3" marL="0" marR="0" rtl="0" algn="r">
              <a:spcBef>
                <a:spcPts val="0"/>
              </a:spcBef>
              <a:buNone/>
              <a:defRPr b="0" i="0" sz="1200" u="none" cap="none" strike="noStrike">
                <a:solidFill>
                  <a:srgbClr val="595959"/>
                </a:solidFill>
                <a:latin typeface="Calibri"/>
                <a:ea typeface="Calibri"/>
                <a:cs typeface="Calibri"/>
                <a:sym typeface="Calibri"/>
              </a:defRPr>
            </a:lvl4pPr>
            <a:lvl5pPr indent="0" lvl="4" marL="0" marR="0" rtl="0" algn="r">
              <a:spcBef>
                <a:spcPts val="0"/>
              </a:spcBef>
              <a:buNone/>
              <a:defRPr b="0" i="0" sz="1200" u="none" cap="none" strike="noStrike">
                <a:solidFill>
                  <a:srgbClr val="595959"/>
                </a:solidFill>
                <a:latin typeface="Calibri"/>
                <a:ea typeface="Calibri"/>
                <a:cs typeface="Calibri"/>
                <a:sym typeface="Calibri"/>
              </a:defRPr>
            </a:lvl5pPr>
            <a:lvl6pPr indent="0" lvl="5" marL="0" marR="0" rtl="0" algn="r">
              <a:spcBef>
                <a:spcPts val="0"/>
              </a:spcBef>
              <a:buNone/>
              <a:defRPr b="0" i="0" sz="1200" u="none" cap="none" strike="noStrike">
                <a:solidFill>
                  <a:srgbClr val="595959"/>
                </a:solidFill>
                <a:latin typeface="Calibri"/>
                <a:ea typeface="Calibri"/>
                <a:cs typeface="Calibri"/>
                <a:sym typeface="Calibri"/>
              </a:defRPr>
            </a:lvl6pPr>
            <a:lvl7pPr indent="0" lvl="6" marL="0" marR="0" rtl="0" algn="r">
              <a:spcBef>
                <a:spcPts val="0"/>
              </a:spcBef>
              <a:buNone/>
              <a:defRPr b="0" i="0" sz="1200" u="none" cap="none" strike="noStrike">
                <a:solidFill>
                  <a:srgbClr val="595959"/>
                </a:solidFill>
                <a:latin typeface="Calibri"/>
                <a:ea typeface="Calibri"/>
                <a:cs typeface="Calibri"/>
                <a:sym typeface="Calibri"/>
              </a:defRPr>
            </a:lvl7pPr>
            <a:lvl8pPr indent="0" lvl="7" marL="0" marR="0" rtl="0" algn="r">
              <a:spcBef>
                <a:spcPts val="0"/>
              </a:spcBef>
              <a:buNone/>
              <a:defRPr b="0" i="0" sz="1200" u="none" cap="none" strike="noStrike">
                <a:solidFill>
                  <a:srgbClr val="595959"/>
                </a:solidFill>
                <a:latin typeface="Calibri"/>
                <a:ea typeface="Calibri"/>
                <a:cs typeface="Calibri"/>
                <a:sym typeface="Calibri"/>
              </a:defRPr>
            </a:lvl8pPr>
            <a:lvl9pPr indent="0" lvl="8" marL="0" marR="0" rtl="0" algn="r">
              <a:spcBef>
                <a:spcPts val="0"/>
              </a:spcBef>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Decorative line break" id="111" name="Google Shape;111;p27"/>
          <p:cNvPicPr preferRelativeResize="0"/>
          <p:nvPr/>
        </p:nvPicPr>
        <p:blipFill rotWithShape="1">
          <a:blip r:embed="rId1">
            <a:alphaModFix/>
          </a:blip>
          <a:srcRect b="0" l="0" r="0" t="0"/>
          <a:stretch/>
        </p:blipFill>
        <p:spPr>
          <a:xfrm>
            <a:off x="804670" y="1558360"/>
            <a:ext cx="1286259" cy="2438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4"/>
        </a:solidFill>
      </p:bgPr>
    </p:bg>
    <p:spTree>
      <p:nvGrpSpPr>
        <p:cNvPr id="199" name="Shape 199"/>
        <p:cNvGrpSpPr/>
        <p:nvPr/>
      </p:nvGrpSpPr>
      <p:grpSpPr>
        <a:xfrm>
          <a:off x="0" y="0"/>
          <a:ext cx="0" cy="0"/>
          <a:chOff x="0" y="0"/>
          <a:chExt cx="0" cy="0"/>
        </a:xfrm>
      </p:grpSpPr>
      <p:sp>
        <p:nvSpPr>
          <p:cNvPr id="200" name="Google Shape;200;p39"/>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1" name="Google Shape;201;p39"/>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marR="0" rtl="0" algn="l">
              <a:lnSpc>
                <a:spcPct val="90000"/>
              </a:lnSpc>
              <a:spcBef>
                <a:spcPts val="0"/>
              </a:spcBef>
              <a:spcAft>
                <a:spcPts val="0"/>
              </a:spcAft>
              <a:buClr>
                <a:schemeClr val="accent4"/>
              </a:buClr>
              <a:buSzPts val="4400"/>
              <a:buFont typeface="Calibri"/>
              <a:buNone/>
              <a:defRPr b="0" i="0" sz="4400" u="none" cap="none" strike="noStrik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02" name="Google Shape;202;p39"/>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81000" lvl="3" marL="18288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03" name="Google Shape;203;p39"/>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59595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4" name="Google Shape;204;p39"/>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59595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5" name="Google Shape;205;p39"/>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595959"/>
                </a:solidFill>
                <a:latin typeface="Calibri"/>
                <a:ea typeface="Calibri"/>
                <a:cs typeface="Calibri"/>
                <a:sym typeface="Calibri"/>
              </a:defRPr>
            </a:lvl1pPr>
            <a:lvl2pPr indent="0" lvl="1" marL="0" marR="0" rtl="0" algn="r">
              <a:spcBef>
                <a:spcPts val="0"/>
              </a:spcBef>
              <a:buNone/>
              <a:defRPr b="0" i="0" sz="1200" u="none" cap="none" strike="noStrike">
                <a:solidFill>
                  <a:srgbClr val="595959"/>
                </a:solidFill>
                <a:latin typeface="Calibri"/>
                <a:ea typeface="Calibri"/>
                <a:cs typeface="Calibri"/>
                <a:sym typeface="Calibri"/>
              </a:defRPr>
            </a:lvl2pPr>
            <a:lvl3pPr indent="0" lvl="2" marL="0" marR="0" rtl="0" algn="r">
              <a:spcBef>
                <a:spcPts val="0"/>
              </a:spcBef>
              <a:buNone/>
              <a:defRPr b="0" i="0" sz="1200" u="none" cap="none" strike="noStrike">
                <a:solidFill>
                  <a:srgbClr val="595959"/>
                </a:solidFill>
                <a:latin typeface="Calibri"/>
                <a:ea typeface="Calibri"/>
                <a:cs typeface="Calibri"/>
                <a:sym typeface="Calibri"/>
              </a:defRPr>
            </a:lvl3pPr>
            <a:lvl4pPr indent="0" lvl="3" marL="0" marR="0" rtl="0" algn="r">
              <a:spcBef>
                <a:spcPts val="0"/>
              </a:spcBef>
              <a:buNone/>
              <a:defRPr b="0" i="0" sz="1200" u="none" cap="none" strike="noStrike">
                <a:solidFill>
                  <a:srgbClr val="595959"/>
                </a:solidFill>
                <a:latin typeface="Calibri"/>
                <a:ea typeface="Calibri"/>
                <a:cs typeface="Calibri"/>
                <a:sym typeface="Calibri"/>
              </a:defRPr>
            </a:lvl4pPr>
            <a:lvl5pPr indent="0" lvl="4" marL="0" marR="0" rtl="0" algn="r">
              <a:spcBef>
                <a:spcPts val="0"/>
              </a:spcBef>
              <a:buNone/>
              <a:defRPr b="0" i="0" sz="1200" u="none" cap="none" strike="noStrike">
                <a:solidFill>
                  <a:srgbClr val="595959"/>
                </a:solidFill>
                <a:latin typeface="Calibri"/>
                <a:ea typeface="Calibri"/>
                <a:cs typeface="Calibri"/>
                <a:sym typeface="Calibri"/>
              </a:defRPr>
            </a:lvl5pPr>
            <a:lvl6pPr indent="0" lvl="5" marL="0" marR="0" rtl="0" algn="r">
              <a:spcBef>
                <a:spcPts val="0"/>
              </a:spcBef>
              <a:buNone/>
              <a:defRPr b="0" i="0" sz="1200" u="none" cap="none" strike="noStrike">
                <a:solidFill>
                  <a:srgbClr val="595959"/>
                </a:solidFill>
                <a:latin typeface="Calibri"/>
                <a:ea typeface="Calibri"/>
                <a:cs typeface="Calibri"/>
                <a:sym typeface="Calibri"/>
              </a:defRPr>
            </a:lvl6pPr>
            <a:lvl7pPr indent="0" lvl="6" marL="0" marR="0" rtl="0" algn="r">
              <a:spcBef>
                <a:spcPts val="0"/>
              </a:spcBef>
              <a:buNone/>
              <a:defRPr b="0" i="0" sz="1200" u="none" cap="none" strike="noStrike">
                <a:solidFill>
                  <a:srgbClr val="595959"/>
                </a:solidFill>
                <a:latin typeface="Calibri"/>
                <a:ea typeface="Calibri"/>
                <a:cs typeface="Calibri"/>
                <a:sym typeface="Calibri"/>
              </a:defRPr>
            </a:lvl7pPr>
            <a:lvl8pPr indent="0" lvl="7" marL="0" marR="0" rtl="0" algn="r">
              <a:spcBef>
                <a:spcPts val="0"/>
              </a:spcBef>
              <a:buNone/>
              <a:defRPr b="0" i="0" sz="1200" u="none" cap="none" strike="noStrike">
                <a:solidFill>
                  <a:srgbClr val="595959"/>
                </a:solidFill>
                <a:latin typeface="Calibri"/>
                <a:ea typeface="Calibri"/>
                <a:cs typeface="Calibri"/>
                <a:sym typeface="Calibri"/>
              </a:defRPr>
            </a:lvl8pPr>
            <a:lvl9pPr indent="0" lvl="8" marL="0" marR="0" rtl="0" algn="r">
              <a:spcBef>
                <a:spcPts val="0"/>
              </a:spcBef>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Decorative line break" id="206" name="Google Shape;206;p39"/>
          <p:cNvPicPr preferRelativeResize="0"/>
          <p:nvPr/>
        </p:nvPicPr>
        <p:blipFill rotWithShape="1">
          <a:blip r:embed="rId1">
            <a:alphaModFix/>
          </a:blip>
          <a:srcRect b="0" l="0" r="0" t="0"/>
          <a:stretch/>
        </p:blipFill>
        <p:spPr>
          <a:xfrm>
            <a:off x="804670" y="1558360"/>
            <a:ext cx="1286259" cy="2438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294" name="Shape 294"/>
        <p:cNvGrpSpPr/>
        <p:nvPr/>
      </p:nvGrpSpPr>
      <p:grpSpPr>
        <a:xfrm>
          <a:off x="0" y="0"/>
          <a:ext cx="0" cy="0"/>
          <a:chOff x="0" y="0"/>
          <a:chExt cx="0" cy="0"/>
        </a:xfrm>
      </p:grpSpPr>
      <p:sp>
        <p:nvSpPr>
          <p:cNvPr id="295" name="Google Shape;295;p51"/>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96" name="Google Shape;296;p51"/>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marR="0" rtl="0" algn="l">
              <a:lnSpc>
                <a:spcPct val="90000"/>
              </a:lnSpc>
              <a:spcBef>
                <a:spcPts val="0"/>
              </a:spcBef>
              <a:spcAft>
                <a:spcPts val="0"/>
              </a:spcAft>
              <a:buClr>
                <a:schemeClr val="accent3"/>
              </a:buClr>
              <a:buSzPts val="4400"/>
              <a:buFont typeface="Calibri"/>
              <a:buNone/>
              <a:defRPr b="0" i="0" sz="4400" u="none" cap="none" strike="noStrike">
                <a:solidFill>
                  <a:schemeClr val="accent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97" name="Google Shape;297;p51"/>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81000" lvl="3" marL="18288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98" name="Google Shape;298;p51"/>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59595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99" name="Google Shape;299;p51"/>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59595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00" name="Google Shape;300;p51"/>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595959"/>
                </a:solidFill>
                <a:latin typeface="Calibri"/>
                <a:ea typeface="Calibri"/>
                <a:cs typeface="Calibri"/>
                <a:sym typeface="Calibri"/>
              </a:defRPr>
            </a:lvl1pPr>
            <a:lvl2pPr indent="0" lvl="1" marL="0" marR="0" rtl="0" algn="r">
              <a:spcBef>
                <a:spcPts val="0"/>
              </a:spcBef>
              <a:buNone/>
              <a:defRPr b="0" i="0" sz="1200" u="none" cap="none" strike="noStrike">
                <a:solidFill>
                  <a:srgbClr val="595959"/>
                </a:solidFill>
                <a:latin typeface="Calibri"/>
                <a:ea typeface="Calibri"/>
                <a:cs typeface="Calibri"/>
                <a:sym typeface="Calibri"/>
              </a:defRPr>
            </a:lvl2pPr>
            <a:lvl3pPr indent="0" lvl="2" marL="0" marR="0" rtl="0" algn="r">
              <a:spcBef>
                <a:spcPts val="0"/>
              </a:spcBef>
              <a:buNone/>
              <a:defRPr b="0" i="0" sz="1200" u="none" cap="none" strike="noStrike">
                <a:solidFill>
                  <a:srgbClr val="595959"/>
                </a:solidFill>
                <a:latin typeface="Calibri"/>
                <a:ea typeface="Calibri"/>
                <a:cs typeface="Calibri"/>
                <a:sym typeface="Calibri"/>
              </a:defRPr>
            </a:lvl3pPr>
            <a:lvl4pPr indent="0" lvl="3" marL="0" marR="0" rtl="0" algn="r">
              <a:spcBef>
                <a:spcPts val="0"/>
              </a:spcBef>
              <a:buNone/>
              <a:defRPr b="0" i="0" sz="1200" u="none" cap="none" strike="noStrike">
                <a:solidFill>
                  <a:srgbClr val="595959"/>
                </a:solidFill>
                <a:latin typeface="Calibri"/>
                <a:ea typeface="Calibri"/>
                <a:cs typeface="Calibri"/>
                <a:sym typeface="Calibri"/>
              </a:defRPr>
            </a:lvl4pPr>
            <a:lvl5pPr indent="0" lvl="4" marL="0" marR="0" rtl="0" algn="r">
              <a:spcBef>
                <a:spcPts val="0"/>
              </a:spcBef>
              <a:buNone/>
              <a:defRPr b="0" i="0" sz="1200" u="none" cap="none" strike="noStrike">
                <a:solidFill>
                  <a:srgbClr val="595959"/>
                </a:solidFill>
                <a:latin typeface="Calibri"/>
                <a:ea typeface="Calibri"/>
                <a:cs typeface="Calibri"/>
                <a:sym typeface="Calibri"/>
              </a:defRPr>
            </a:lvl5pPr>
            <a:lvl6pPr indent="0" lvl="5" marL="0" marR="0" rtl="0" algn="r">
              <a:spcBef>
                <a:spcPts val="0"/>
              </a:spcBef>
              <a:buNone/>
              <a:defRPr b="0" i="0" sz="1200" u="none" cap="none" strike="noStrike">
                <a:solidFill>
                  <a:srgbClr val="595959"/>
                </a:solidFill>
                <a:latin typeface="Calibri"/>
                <a:ea typeface="Calibri"/>
                <a:cs typeface="Calibri"/>
                <a:sym typeface="Calibri"/>
              </a:defRPr>
            </a:lvl6pPr>
            <a:lvl7pPr indent="0" lvl="6" marL="0" marR="0" rtl="0" algn="r">
              <a:spcBef>
                <a:spcPts val="0"/>
              </a:spcBef>
              <a:buNone/>
              <a:defRPr b="0" i="0" sz="1200" u="none" cap="none" strike="noStrike">
                <a:solidFill>
                  <a:srgbClr val="595959"/>
                </a:solidFill>
                <a:latin typeface="Calibri"/>
                <a:ea typeface="Calibri"/>
                <a:cs typeface="Calibri"/>
                <a:sym typeface="Calibri"/>
              </a:defRPr>
            </a:lvl7pPr>
            <a:lvl8pPr indent="0" lvl="7" marL="0" marR="0" rtl="0" algn="r">
              <a:spcBef>
                <a:spcPts val="0"/>
              </a:spcBef>
              <a:buNone/>
              <a:defRPr b="0" i="0" sz="1200" u="none" cap="none" strike="noStrike">
                <a:solidFill>
                  <a:srgbClr val="595959"/>
                </a:solidFill>
                <a:latin typeface="Calibri"/>
                <a:ea typeface="Calibri"/>
                <a:cs typeface="Calibri"/>
                <a:sym typeface="Calibri"/>
              </a:defRPr>
            </a:lvl8pPr>
            <a:lvl9pPr indent="0" lvl="8" marL="0" marR="0" rtl="0" algn="r">
              <a:spcBef>
                <a:spcPts val="0"/>
              </a:spcBef>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Decorative line break" id="301" name="Google Shape;301;p51"/>
          <p:cNvPicPr preferRelativeResize="0"/>
          <p:nvPr/>
        </p:nvPicPr>
        <p:blipFill rotWithShape="1">
          <a:blip r:embed="rId1">
            <a:alphaModFix/>
          </a:blip>
          <a:srcRect b="0" l="0" r="0" t="0"/>
          <a:stretch/>
        </p:blipFill>
        <p:spPr>
          <a:xfrm>
            <a:off x="804670" y="1558360"/>
            <a:ext cx="1286259" cy="2438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389" name="Shape 389"/>
        <p:cNvGrpSpPr/>
        <p:nvPr/>
      </p:nvGrpSpPr>
      <p:grpSpPr>
        <a:xfrm>
          <a:off x="0" y="0"/>
          <a:ext cx="0" cy="0"/>
          <a:chOff x="0" y="0"/>
          <a:chExt cx="0" cy="0"/>
        </a:xfrm>
      </p:grpSpPr>
      <p:sp>
        <p:nvSpPr>
          <p:cNvPr id="390" name="Google Shape;390;p63"/>
          <p:cNvSpPr/>
          <p:nvPr/>
        </p:nvSpPr>
        <p:spPr>
          <a:xfrm>
            <a:off x="206188" y="215153"/>
            <a:ext cx="11775141" cy="6432176"/>
          </a:xfrm>
          <a:prstGeom prst="rect">
            <a:avLst/>
          </a:prstGeom>
          <a:solidFill>
            <a:schemeClr val="lt1"/>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91" name="Google Shape;391;p63"/>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lvl1pPr lvl="0" marR="0" rtl="0" algn="l">
              <a:lnSpc>
                <a:spcPct val="90000"/>
              </a:lnSpc>
              <a:spcBef>
                <a:spcPts val="0"/>
              </a:spcBef>
              <a:spcAft>
                <a:spcPts val="0"/>
              </a:spcAft>
              <a:buClr>
                <a:schemeClr val="accent2"/>
              </a:buClr>
              <a:buSzPts val="4400"/>
              <a:buFont typeface="Calibri"/>
              <a:buNone/>
              <a:defRPr b="0" i="0" sz="4400" u="none" cap="none" strike="noStrike">
                <a:solidFill>
                  <a:schemeClr val="accent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92" name="Google Shape;392;p63"/>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81000" lvl="3" marL="18288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93" name="Google Shape;393;p63"/>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59595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4" name="Google Shape;394;p63"/>
          <p:cNvSpPr txBox="1"/>
          <p:nvPr>
            <p:ph idx="10" type="dt"/>
          </p:nvPr>
        </p:nvSpPr>
        <p:spPr>
          <a:xfrm>
            <a:off x="3854824" y="6139793"/>
            <a:ext cx="4509246"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59595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5" name="Google Shape;395;p63"/>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595959"/>
                </a:solidFill>
                <a:latin typeface="Calibri"/>
                <a:ea typeface="Calibri"/>
                <a:cs typeface="Calibri"/>
                <a:sym typeface="Calibri"/>
              </a:defRPr>
            </a:lvl1pPr>
            <a:lvl2pPr indent="0" lvl="1" marL="0" marR="0" rtl="0" algn="r">
              <a:spcBef>
                <a:spcPts val="0"/>
              </a:spcBef>
              <a:buNone/>
              <a:defRPr b="0" i="0" sz="1200" u="none" cap="none" strike="noStrike">
                <a:solidFill>
                  <a:srgbClr val="595959"/>
                </a:solidFill>
                <a:latin typeface="Calibri"/>
                <a:ea typeface="Calibri"/>
                <a:cs typeface="Calibri"/>
                <a:sym typeface="Calibri"/>
              </a:defRPr>
            </a:lvl2pPr>
            <a:lvl3pPr indent="0" lvl="2" marL="0" marR="0" rtl="0" algn="r">
              <a:spcBef>
                <a:spcPts val="0"/>
              </a:spcBef>
              <a:buNone/>
              <a:defRPr b="0" i="0" sz="1200" u="none" cap="none" strike="noStrike">
                <a:solidFill>
                  <a:srgbClr val="595959"/>
                </a:solidFill>
                <a:latin typeface="Calibri"/>
                <a:ea typeface="Calibri"/>
                <a:cs typeface="Calibri"/>
                <a:sym typeface="Calibri"/>
              </a:defRPr>
            </a:lvl3pPr>
            <a:lvl4pPr indent="0" lvl="3" marL="0" marR="0" rtl="0" algn="r">
              <a:spcBef>
                <a:spcPts val="0"/>
              </a:spcBef>
              <a:buNone/>
              <a:defRPr b="0" i="0" sz="1200" u="none" cap="none" strike="noStrike">
                <a:solidFill>
                  <a:srgbClr val="595959"/>
                </a:solidFill>
                <a:latin typeface="Calibri"/>
                <a:ea typeface="Calibri"/>
                <a:cs typeface="Calibri"/>
                <a:sym typeface="Calibri"/>
              </a:defRPr>
            </a:lvl4pPr>
            <a:lvl5pPr indent="0" lvl="4" marL="0" marR="0" rtl="0" algn="r">
              <a:spcBef>
                <a:spcPts val="0"/>
              </a:spcBef>
              <a:buNone/>
              <a:defRPr b="0" i="0" sz="1200" u="none" cap="none" strike="noStrike">
                <a:solidFill>
                  <a:srgbClr val="595959"/>
                </a:solidFill>
                <a:latin typeface="Calibri"/>
                <a:ea typeface="Calibri"/>
                <a:cs typeface="Calibri"/>
                <a:sym typeface="Calibri"/>
              </a:defRPr>
            </a:lvl5pPr>
            <a:lvl6pPr indent="0" lvl="5" marL="0" marR="0" rtl="0" algn="r">
              <a:spcBef>
                <a:spcPts val="0"/>
              </a:spcBef>
              <a:buNone/>
              <a:defRPr b="0" i="0" sz="1200" u="none" cap="none" strike="noStrike">
                <a:solidFill>
                  <a:srgbClr val="595959"/>
                </a:solidFill>
                <a:latin typeface="Calibri"/>
                <a:ea typeface="Calibri"/>
                <a:cs typeface="Calibri"/>
                <a:sym typeface="Calibri"/>
              </a:defRPr>
            </a:lvl6pPr>
            <a:lvl7pPr indent="0" lvl="6" marL="0" marR="0" rtl="0" algn="r">
              <a:spcBef>
                <a:spcPts val="0"/>
              </a:spcBef>
              <a:buNone/>
              <a:defRPr b="0" i="0" sz="1200" u="none" cap="none" strike="noStrike">
                <a:solidFill>
                  <a:srgbClr val="595959"/>
                </a:solidFill>
                <a:latin typeface="Calibri"/>
                <a:ea typeface="Calibri"/>
                <a:cs typeface="Calibri"/>
                <a:sym typeface="Calibri"/>
              </a:defRPr>
            </a:lvl7pPr>
            <a:lvl8pPr indent="0" lvl="7" marL="0" marR="0" rtl="0" algn="r">
              <a:spcBef>
                <a:spcPts val="0"/>
              </a:spcBef>
              <a:buNone/>
              <a:defRPr b="0" i="0" sz="1200" u="none" cap="none" strike="noStrike">
                <a:solidFill>
                  <a:srgbClr val="595959"/>
                </a:solidFill>
                <a:latin typeface="Calibri"/>
                <a:ea typeface="Calibri"/>
                <a:cs typeface="Calibri"/>
                <a:sym typeface="Calibri"/>
              </a:defRPr>
            </a:lvl8pPr>
            <a:lvl9pPr indent="0" lvl="8" marL="0" marR="0" rtl="0" algn="r">
              <a:spcBef>
                <a:spcPts val="0"/>
              </a:spcBef>
              <a:buNone/>
              <a:defRPr b="0" i="0" sz="1200" u="none" cap="none" strike="noStrike">
                <a:solidFill>
                  <a:srgbClr val="59595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Decorative line break" id="396" name="Google Shape;396;p63"/>
          <p:cNvPicPr preferRelativeResize="0"/>
          <p:nvPr/>
        </p:nvPicPr>
        <p:blipFill rotWithShape="1">
          <a:blip r:embed="rId1">
            <a:alphaModFix/>
          </a:blip>
          <a:srcRect b="0" l="0" r="0" t="0"/>
          <a:stretch/>
        </p:blipFill>
        <p:spPr>
          <a:xfrm>
            <a:off x="804670" y="1558360"/>
            <a:ext cx="1286259" cy="2438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forms.gle/GsiWwQKLXQLeF3RK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8" name="Shape 488"/>
        <p:cNvGrpSpPr/>
        <p:nvPr/>
      </p:nvGrpSpPr>
      <p:grpSpPr>
        <a:xfrm>
          <a:off x="0" y="0"/>
          <a:ext cx="0" cy="0"/>
          <a:chOff x="0" y="0"/>
          <a:chExt cx="0" cy="0"/>
        </a:xfrm>
      </p:grpSpPr>
      <p:sp>
        <p:nvSpPr>
          <p:cNvPr id="489" name="Google Shape;489;p1"/>
          <p:cNvSpPr txBox="1"/>
          <p:nvPr>
            <p:ph type="ctrTitle"/>
          </p:nvPr>
        </p:nvSpPr>
        <p:spPr>
          <a:xfrm>
            <a:off x="1524000" y="2486701"/>
            <a:ext cx="9144000" cy="1023261"/>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accent1"/>
              </a:buClr>
              <a:buSzPct val="100000"/>
              <a:buFont typeface="Calibri"/>
              <a:buNone/>
            </a:pPr>
            <a:r>
              <a:rPr lang="en-US"/>
              <a:t>Welcome Families!</a:t>
            </a:r>
            <a:br>
              <a:rPr lang="en-US"/>
            </a:br>
            <a:r>
              <a:rPr lang="en-US"/>
              <a:t>Annual Meeting</a:t>
            </a:r>
            <a:endParaRPr/>
          </a:p>
        </p:txBody>
      </p:sp>
      <p:sp>
        <p:nvSpPr>
          <p:cNvPr id="490" name="Google Shape;490;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accent1"/>
              </a:buClr>
              <a:buSzPts val="3600"/>
              <a:buNone/>
            </a:pPr>
            <a:r>
              <a:rPr i="1" lang="en-US" sz="3600"/>
              <a:t>Henry L. Slater Elementary</a:t>
            </a:r>
            <a:endParaRPr/>
          </a:p>
          <a:p>
            <a:pPr indent="0" lvl="0" marL="0" rtl="0" algn="ctr">
              <a:lnSpc>
                <a:spcPct val="90000"/>
              </a:lnSpc>
              <a:spcBef>
                <a:spcPts val="1000"/>
              </a:spcBef>
              <a:spcAft>
                <a:spcPts val="0"/>
              </a:spcAft>
              <a:buClr>
                <a:schemeClr val="accent1"/>
              </a:buClr>
              <a:buSzPts val="3600"/>
              <a:buNone/>
            </a:pPr>
            <a:r>
              <a:rPr i="1" lang="en-US" sz="3600"/>
              <a:t>December 6, 2023</a:t>
            </a:r>
            <a:endParaRPr i="1" sz="3600"/>
          </a:p>
          <a:p>
            <a:pPr indent="0" lvl="0" marL="0" rtl="0" algn="ctr">
              <a:lnSpc>
                <a:spcPct val="90000"/>
              </a:lnSpc>
              <a:spcBef>
                <a:spcPts val="1000"/>
              </a:spcBef>
              <a:spcAft>
                <a:spcPts val="0"/>
              </a:spcAft>
              <a:buClr>
                <a:schemeClr val="accent1"/>
              </a:buClr>
              <a:buSzPts val="24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1" name="Shape 571"/>
        <p:cNvGrpSpPr/>
        <p:nvPr/>
      </p:nvGrpSpPr>
      <p:grpSpPr>
        <a:xfrm>
          <a:off x="0" y="0"/>
          <a:ext cx="0" cy="0"/>
          <a:chOff x="0" y="0"/>
          <a:chExt cx="0" cy="0"/>
        </a:xfrm>
      </p:grpSpPr>
      <p:sp>
        <p:nvSpPr>
          <p:cNvPr id="572" name="Google Shape;572;p10"/>
          <p:cNvSpPr txBox="1"/>
          <p:nvPr>
            <p:ph idx="1" type="body"/>
          </p:nvPr>
        </p:nvSpPr>
        <p:spPr>
          <a:xfrm>
            <a:off x="717176" y="1483660"/>
            <a:ext cx="10784542" cy="410901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sz="2800"/>
              <a:t>Assessments our school uses</a:t>
            </a:r>
            <a:endParaRPr/>
          </a:p>
          <a:p>
            <a:pPr indent="-228600" lvl="1" marL="685800" rtl="0" algn="l">
              <a:lnSpc>
                <a:spcPct val="90000"/>
              </a:lnSpc>
              <a:spcBef>
                <a:spcPts val="500"/>
              </a:spcBef>
              <a:spcAft>
                <a:spcPts val="0"/>
              </a:spcAft>
              <a:buClr>
                <a:schemeClr val="dk1"/>
              </a:buClr>
              <a:buSzPts val="2800"/>
              <a:buChar char="•"/>
            </a:pPr>
            <a:r>
              <a:rPr lang="en-US" sz="2800"/>
              <a:t>iReady diagnostic assessments</a:t>
            </a:r>
            <a:endParaRPr/>
          </a:p>
          <a:p>
            <a:pPr indent="-228600" lvl="1" marL="685800" rtl="0" algn="l">
              <a:lnSpc>
                <a:spcPct val="90000"/>
              </a:lnSpc>
              <a:spcBef>
                <a:spcPts val="500"/>
              </a:spcBef>
              <a:spcAft>
                <a:spcPts val="0"/>
              </a:spcAft>
              <a:buClr>
                <a:schemeClr val="dk1"/>
              </a:buClr>
              <a:buSzPts val="2800"/>
              <a:buChar char="•"/>
            </a:pPr>
            <a:r>
              <a:rPr lang="en-US" sz="2800"/>
              <a:t>Benchmark and ready math formative assessments</a:t>
            </a:r>
            <a:endParaRPr/>
          </a:p>
          <a:p>
            <a:pPr indent="-228600" lvl="1" marL="685800" rtl="0" algn="l">
              <a:lnSpc>
                <a:spcPct val="90000"/>
              </a:lnSpc>
              <a:spcBef>
                <a:spcPts val="500"/>
              </a:spcBef>
              <a:spcAft>
                <a:spcPts val="0"/>
              </a:spcAft>
              <a:buClr>
                <a:schemeClr val="dk1"/>
              </a:buClr>
              <a:buSzPts val="2800"/>
              <a:buChar char="•"/>
            </a:pPr>
            <a:r>
              <a:rPr lang="en-US" sz="2800"/>
              <a:t>Easy CBM</a:t>
            </a:r>
            <a:endParaRPr sz="2800"/>
          </a:p>
          <a:p>
            <a:pPr indent="-50800" lvl="1" marL="685800" rtl="0" algn="l">
              <a:lnSpc>
                <a:spcPct val="90000"/>
              </a:lnSpc>
              <a:spcBef>
                <a:spcPts val="500"/>
              </a:spcBef>
              <a:spcAft>
                <a:spcPts val="0"/>
              </a:spcAft>
              <a:buClr>
                <a:schemeClr val="dk1"/>
              </a:buClr>
              <a:buSzPts val="2800"/>
              <a:buNone/>
            </a:pPr>
            <a:r>
              <a:t/>
            </a:r>
            <a:endParaRPr sz="2800"/>
          </a:p>
          <a:p>
            <a:pPr indent="-228600" lvl="0" marL="228600" rtl="0" algn="l">
              <a:lnSpc>
                <a:spcPct val="90000"/>
              </a:lnSpc>
              <a:spcBef>
                <a:spcPts val="1000"/>
              </a:spcBef>
              <a:spcAft>
                <a:spcPts val="0"/>
              </a:spcAft>
              <a:buClr>
                <a:schemeClr val="dk1"/>
              </a:buClr>
              <a:buSzPts val="2800"/>
              <a:buChar char="•"/>
            </a:pPr>
            <a:r>
              <a:rPr lang="en-US" sz="2800"/>
              <a:t>Notification of your child’s assessment results</a:t>
            </a:r>
            <a:endParaRPr/>
          </a:p>
          <a:p>
            <a:pPr indent="-228600" lvl="1" marL="685800" rtl="0" algn="l">
              <a:lnSpc>
                <a:spcPct val="90000"/>
              </a:lnSpc>
              <a:spcBef>
                <a:spcPts val="500"/>
              </a:spcBef>
              <a:spcAft>
                <a:spcPts val="0"/>
              </a:spcAft>
              <a:buClr>
                <a:schemeClr val="dk1"/>
              </a:buClr>
              <a:buSzPts val="2800"/>
              <a:buChar char="•"/>
            </a:pPr>
            <a:r>
              <a:rPr lang="en-US" sz="2800"/>
              <a:t>Parent Teacher / Student Led Conferences</a:t>
            </a:r>
            <a:endParaRPr/>
          </a:p>
          <a:p>
            <a:pPr indent="-50800" lvl="1" marL="685800" rtl="0" algn="l">
              <a:lnSpc>
                <a:spcPct val="90000"/>
              </a:lnSpc>
              <a:spcBef>
                <a:spcPts val="500"/>
              </a:spcBef>
              <a:spcAft>
                <a:spcPts val="0"/>
              </a:spcAft>
              <a:buClr>
                <a:schemeClr val="dk1"/>
              </a:buClr>
              <a:buSzPts val="2800"/>
              <a:buNone/>
            </a:pPr>
            <a:r>
              <a:t/>
            </a:r>
            <a:endParaRPr sz="2800"/>
          </a:p>
          <a:p>
            <a:pPr indent="-228600" lvl="0" marL="228600" rtl="0" algn="l">
              <a:lnSpc>
                <a:spcPct val="90000"/>
              </a:lnSpc>
              <a:spcBef>
                <a:spcPts val="1000"/>
              </a:spcBef>
              <a:spcAft>
                <a:spcPts val="0"/>
              </a:spcAft>
              <a:buClr>
                <a:schemeClr val="dk1"/>
              </a:buClr>
              <a:buSzPts val="2800"/>
              <a:buChar char="•"/>
            </a:pPr>
            <a:r>
              <a:rPr lang="en-US" sz="2800"/>
              <a:t>Progress monitoring process</a:t>
            </a:r>
            <a:endParaRPr/>
          </a:p>
          <a:p>
            <a:pPr indent="-228600" lvl="1" marL="685800" rtl="0" algn="l">
              <a:lnSpc>
                <a:spcPct val="90000"/>
              </a:lnSpc>
              <a:spcBef>
                <a:spcPts val="500"/>
              </a:spcBef>
              <a:spcAft>
                <a:spcPts val="0"/>
              </a:spcAft>
              <a:buClr>
                <a:schemeClr val="dk1"/>
              </a:buClr>
              <a:buSzPts val="2800"/>
              <a:buChar char="•"/>
            </a:pPr>
            <a:r>
              <a:rPr lang="en-US" sz="2800"/>
              <a:t>Progress reports informed at conferences / printout sent home </a:t>
            </a:r>
            <a:endParaRPr sz="2800"/>
          </a:p>
        </p:txBody>
      </p:sp>
      <p:sp>
        <p:nvSpPr>
          <p:cNvPr id="573" name="Google Shape;573;p10"/>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Oregon Department of Education</a:t>
            </a:r>
            <a:endParaRPr/>
          </a:p>
        </p:txBody>
      </p:sp>
      <p:sp>
        <p:nvSpPr>
          <p:cNvPr id="574" name="Google Shape;574;p10"/>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575" name="Google Shape;575;p10"/>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alibri"/>
              <a:buNone/>
            </a:pPr>
            <a:r>
              <a:rPr lang="en-US"/>
              <a:t>Assessments and Monitoring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9" name="Shape 579"/>
        <p:cNvGrpSpPr/>
        <p:nvPr/>
      </p:nvGrpSpPr>
      <p:grpSpPr>
        <a:xfrm>
          <a:off x="0" y="0"/>
          <a:ext cx="0" cy="0"/>
          <a:chOff x="0" y="0"/>
          <a:chExt cx="0" cy="0"/>
        </a:xfrm>
      </p:grpSpPr>
      <p:sp>
        <p:nvSpPr>
          <p:cNvPr id="580" name="Google Shape;580;p11"/>
          <p:cNvSpPr txBox="1"/>
          <p:nvPr>
            <p:ph idx="1" type="body"/>
          </p:nvPr>
        </p:nvSpPr>
        <p:spPr>
          <a:xfrm>
            <a:off x="717176" y="1825625"/>
            <a:ext cx="10784542" cy="4495662"/>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Char char="•"/>
            </a:pPr>
            <a:r>
              <a:rPr lang="en-US" sz="3200"/>
              <a:t>School Level Family Involvement Plan</a:t>
            </a:r>
            <a:endParaRPr/>
          </a:p>
          <a:p>
            <a:pPr indent="-228600" lvl="1" marL="685800" rtl="0" algn="l">
              <a:lnSpc>
                <a:spcPct val="90000"/>
              </a:lnSpc>
              <a:spcBef>
                <a:spcPts val="500"/>
              </a:spcBef>
              <a:spcAft>
                <a:spcPts val="0"/>
              </a:spcAft>
              <a:buClr>
                <a:schemeClr val="dk1"/>
              </a:buClr>
              <a:buSzPct val="100000"/>
              <a:buChar char="•"/>
            </a:pPr>
            <a:r>
              <a:rPr lang="en-US" sz="3200"/>
              <a:t>Family Engagement Nights</a:t>
            </a:r>
            <a:endParaRPr/>
          </a:p>
          <a:p>
            <a:pPr indent="-228600" lvl="1" marL="685800" rtl="0" algn="l">
              <a:lnSpc>
                <a:spcPct val="90000"/>
              </a:lnSpc>
              <a:spcBef>
                <a:spcPts val="500"/>
              </a:spcBef>
              <a:spcAft>
                <a:spcPts val="0"/>
              </a:spcAft>
              <a:buClr>
                <a:schemeClr val="dk1"/>
              </a:buClr>
              <a:buSzPct val="100000"/>
              <a:buChar char="•"/>
            </a:pPr>
            <a:r>
              <a:rPr lang="en-US" sz="3200"/>
              <a:t>Student Led Parent Conferences</a:t>
            </a:r>
            <a:endParaRPr/>
          </a:p>
          <a:p>
            <a:pPr indent="-228600" lvl="1" marL="685800" rtl="0" algn="l">
              <a:lnSpc>
                <a:spcPct val="90000"/>
              </a:lnSpc>
              <a:spcBef>
                <a:spcPts val="500"/>
              </a:spcBef>
              <a:spcAft>
                <a:spcPts val="0"/>
              </a:spcAft>
              <a:buClr>
                <a:schemeClr val="dk1"/>
              </a:buClr>
              <a:buSzPct val="100000"/>
              <a:buChar char="•"/>
            </a:pPr>
            <a:r>
              <a:rPr lang="en-US" sz="3200"/>
              <a:t>Staff availability hours</a:t>
            </a:r>
            <a:endParaRPr sz="3200"/>
          </a:p>
          <a:p>
            <a:pPr indent="-40639" lvl="0" marL="228600" rtl="0" algn="l">
              <a:lnSpc>
                <a:spcPct val="90000"/>
              </a:lnSpc>
              <a:spcBef>
                <a:spcPts val="1000"/>
              </a:spcBef>
              <a:spcAft>
                <a:spcPts val="0"/>
              </a:spcAft>
              <a:buClr>
                <a:schemeClr val="dk1"/>
              </a:buClr>
              <a:buSzPct val="100000"/>
              <a:buNone/>
            </a:pPr>
            <a:r>
              <a:t/>
            </a:r>
            <a:endParaRPr sz="3200"/>
          </a:p>
          <a:p>
            <a:pPr indent="-228600" lvl="0" marL="228600" rtl="0" algn="l">
              <a:lnSpc>
                <a:spcPct val="90000"/>
              </a:lnSpc>
              <a:spcBef>
                <a:spcPts val="1000"/>
              </a:spcBef>
              <a:spcAft>
                <a:spcPts val="0"/>
              </a:spcAft>
              <a:buClr>
                <a:schemeClr val="dk1"/>
              </a:buClr>
              <a:buSzPct val="100000"/>
              <a:buChar char="•"/>
            </a:pPr>
            <a:r>
              <a:rPr lang="en-US" sz="3200"/>
              <a:t>Title I School Family Compacts</a:t>
            </a:r>
            <a:endParaRPr/>
          </a:p>
          <a:p>
            <a:pPr indent="-228600" lvl="1" marL="685800" rtl="0" algn="l">
              <a:lnSpc>
                <a:spcPct val="90000"/>
              </a:lnSpc>
              <a:spcBef>
                <a:spcPts val="500"/>
              </a:spcBef>
              <a:spcAft>
                <a:spcPts val="0"/>
              </a:spcAft>
              <a:buClr>
                <a:schemeClr val="dk1"/>
              </a:buClr>
              <a:buSzPct val="100000"/>
              <a:buChar char="•"/>
            </a:pPr>
            <a:r>
              <a:rPr lang="en-US" sz="3200"/>
              <a:t>Parent Coordinator available</a:t>
            </a:r>
            <a:endParaRPr/>
          </a:p>
          <a:p>
            <a:pPr indent="-228600" lvl="1" marL="685800" rtl="0" algn="l">
              <a:lnSpc>
                <a:spcPct val="90000"/>
              </a:lnSpc>
              <a:spcBef>
                <a:spcPts val="500"/>
              </a:spcBef>
              <a:spcAft>
                <a:spcPts val="0"/>
              </a:spcAft>
              <a:buClr>
                <a:schemeClr val="dk1"/>
              </a:buClr>
              <a:buSzPct val="100000"/>
              <a:buChar char="•"/>
            </a:pPr>
            <a:r>
              <a:rPr lang="en-US" sz="3200"/>
              <a:t>Monitor child(ren)’s attendance </a:t>
            </a:r>
            <a:endParaRPr/>
          </a:p>
          <a:p>
            <a:pPr indent="-228600" lvl="1" marL="685800" rtl="0" algn="l">
              <a:lnSpc>
                <a:spcPct val="90000"/>
              </a:lnSpc>
              <a:spcBef>
                <a:spcPts val="500"/>
              </a:spcBef>
              <a:spcAft>
                <a:spcPts val="0"/>
              </a:spcAft>
              <a:buClr>
                <a:schemeClr val="dk1"/>
              </a:buClr>
              <a:buSzPct val="100000"/>
              <a:buChar char="•"/>
            </a:pPr>
            <a:r>
              <a:rPr lang="en-US" sz="3200"/>
              <a:t>Read at home program</a:t>
            </a:r>
            <a:endParaRPr/>
          </a:p>
          <a:p>
            <a:pPr indent="-228600" lvl="1" marL="685800" rtl="0" algn="l">
              <a:lnSpc>
                <a:spcPct val="90000"/>
              </a:lnSpc>
              <a:spcBef>
                <a:spcPts val="500"/>
              </a:spcBef>
              <a:spcAft>
                <a:spcPts val="0"/>
              </a:spcAft>
              <a:buClr>
                <a:schemeClr val="dk1"/>
              </a:buClr>
              <a:buSzPct val="100000"/>
              <a:buChar char="•"/>
            </a:pPr>
            <a:r>
              <a:rPr lang="en-US" sz="3200"/>
              <a:t>Stay informed use student’s home to school folder</a:t>
            </a:r>
            <a:endParaRPr sz="3200"/>
          </a:p>
          <a:p>
            <a:pPr indent="-87629" lvl="0" marL="228600" rtl="0" algn="l">
              <a:lnSpc>
                <a:spcPct val="90000"/>
              </a:lnSpc>
              <a:spcBef>
                <a:spcPts val="1000"/>
              </a:spcBef>
              <a:spcAft>
                <a:spcPts val="0"/>
              </a:spcAft>
              <a:buClr>
                <a:schemeClr val="dk1"/>
              </a:buClr>
              <a:buSzPct val="100000"/>
              <a:buNone/>
            </a:pPr>
            <a:r>
              <a:t/>
            </a:r>
            <a:endParaRPr/>
          </a:p>
        </p:txBody>
      </p:sp>
      <p:sp>
        <p:nvSpPr>
          <p:cNvPr id="581" name="Google Shape;581;p11"/>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Oregon Department of Education</a:t>
            </a:r>
            <a:endParaRPr/>
          </a:p>
        </p:txBody>
      </p:sp>
      <p:sp>
        <p:nvSpPr>
          <p:cNvPr id="582" name="Google Shape;582;p11"/>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583" name="Google Shape;583;p11"/>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alibri"/>
              <a:buNone/>
            </a:pPr>
            <a:r>
              <a:rPr lang="en-US"/>
              <a:t>Family Involvement Requirements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8" name="Shape 588"/>
        <p:cNvGrpSpPr/>
        <p:nvPr/>
      </p:nvGrpSpPr>
      <p:grpSpPr>
        <a:xfrm>
          <a:off x="0" y="0"/>
          <a:ext cx="0" cy="0"/>
          <a:chOff x="0" y="0"/>
          <a:chExt cx="0" cy="0"/>
        </a:xfrm>
      </p:grpSpPr>
      <p:grpSp>
        <p:nvGrpSpPr>
          <p:cNvPr id="589" name="Google Shape;589;p12"/>
          <p:cNvGrpSpPr/>
          <p:nvPr/>
        </p:nvGrpSpPr>
        <p:grpSpPr>
          <a:xfrm>
            <a:off x="3918642" y="1826857"/>
            <a:ext cx="4381703" cy="4105985"/>
            <a:chOff x="3201092" y="1232"/>
            <a:chExt cx="4381703" cy="4105985"/>
          </a:xfrm>
        </p:grpSpPr>
        <p:sp>
          <p:nvSpPr>
            <p:cNvPr id="590" name="Google Shape;590;p12"/>
            <p:cNvSpPr/>
            <p:nvPr/>
          </p:nvSpPr>
          <p:spPr>
            <a:xfrm>
              <a:off x="4596546" y="1232"/>
              <a:ext cx="1590795" cy="1315076"/>
            </a:xfrm>
            <a:prstGeom prst="ellipse">
              <a:avLst/>
            </a:prstGeom>
            <a:gradFill>
              <a:gsLst>
                <a:gs pos="0">
                  <a:srgbClr val="CF9BAF"/>
                </a:gs>
                <a:gs pos="50000">
                  <a:srgbClr val="C48EA3"/>
                </a:gs>
                <a:gs pos="100000">
                  <a:srgbClr val="BF7995"/>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1" name="Google Shape;591;p12"/>
            <p:cNvSpPr txBox="1"/>
            <p:nvPr/>
          </p:nvSpPr>
          <p:spPr>
            <a:xfrm>
              <a:off x="4829513" y="193820"/>
              <a:ext cx="1124861" cy="929900"/>
            </a:xfrm>
            <a:prstGeom prst="rect">
              <a:avLst/>
            </a:prstGeom>
            <a:noFill/>
            <a:ln>
              <a:noFill/>
            </a:ln>
          </p:spPr>
          <p:txBody>
            <a:bodyPr anchorCtr="0" anchor="ctr" bIns="22850" lIns="22850" spcFirstLastPara="1" rIns="22850" wrap="square" tIns="22850">
              <a:noAutofit/>
            </a:bodyPr>
            <a:lstStyle/>
            <a:p>
              <a:pPr indent="0" lvl="0" marL="0" marR="0" rtl="0" algn="ctr">
                <a:lnSpc>
                  <a:spcPct val="90000"/>
                </a:lnSpc>
                <a:spcBef>
                  <a:spcPts val="0"/>
                </a:spcBef>
                <a:spcAft>
                  <a:spcPts val="0"/>
                </a:spcAft>
                <a:buNone/>
              </a:pPr>
              <a:r>
                <a:rPr b="0" i="0" lang="en-US" sz="1800" u="none" cap="none" strike="noStrike">
                  <a:solidFill>
                    <a:schemeClr val="dk1"/>
                  </a:solidFill>
                  <a:latin typeface="Calibri"/>
                  <a:ea typeface="Calibri"/>
                  <a:cs typeface="Calibri"/>
                  <a:sym typeface="Calibri"/>
                </a:rPr>
                <a:t>Review plan</a:t>
              </a:r>
              <a:endParaRPr/>
            </a:p>
          </p:txBody>
        </p:sp>
        <p:sp>
          <p:nvSpPr>
            <p:cNvPr id="592" name="Google Shape;592;p12"/>
            <p:cNvSpPr/>
            <p:nvPr/>
          </p:nvSpPr>
          <p:spPr>
            <a:xfrm rot="2700000">
              <a:off x="5910823" y="1128850"/>
              <a:ext cx="346238" cy="443838"/>
            </a:xfrm>
            <a:prstGeom prst="rightArrow">
              <a:avLst>
                <a:gd fmla="val 60000" name="adj1"/>
                <a:gd fmla="val 50000" name="adj2"/>
              </a:avLst>
            </a:prstGeom>
            <a:gradFill>
              <a:gsLst>
                <a:gs pos="0">
                  <a:srgbClr val="CF9BAF"/>
                </a:gs>
                <a:gs pos="50000">
                  <a:srgbClr val="C48EA3"/>
                </a:gs>
                <a:gs pos="100000">
                  <a:srgbClr val="BF7995"/>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3" name="Google Shape;593;p12"/>
            <p:cNvSpPr txBox="1"/>
            <p:nvPr/>
          </p:nvSpPr>
          <p:spPr>
            <a:xfrm rot="2700000">
              <a:off x="5926035" y="1180894"/>
              <a:ext cx="242367" cy="266302"/>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b="0" i="0" sz="1600" u="none" cap="none" strike="noStrike">
                <a:solidFill>
                  <a:schemeClr val="dk1"/>
                </a:solidFill>
                <a:latin typeface="Calibri"/>
                <a:ea typeface="Calibri"/>
                <a:cs typeface="Calibri"/>
                <a:sym typeface="Calibri"/>
              </a:endParaRPr>
            </a:p>
          </p:txBody>
        </p:sp>
        <p:sp>
          <p:nvSpPr>
            <p:cNvPr id="594" name="Google Shape;594;p12"/>
            <p:cNvSpPr/>
            <p:nvPr/>
          </p:nvSpPr>
          <p:spPr>
            <a:xfrm>
              <a:off x="5992000" y="1396686"/>
              <a:ext cx="1590795" cy="1315076"/>
            </a:xfrm>
            <a:prstGeom prst="ellipse">
              <a:avLst/>
            </a:prstGeom>
            <a:gradFill>
              <a:gsLst>
                <a:gs pos="0">
                  <a:srgbClr val="EDAB9F"/>
                </a:gs>
                <a:gs pos="50000">
                  <a:srgbClr val="E89E91"/>
                </a:gs>
                <a:gs pos="100000">
                  <a:srgbClr val="E98D7C"/>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5" name="Google Shape;595;p12"/>
            <p:cNvSpPr txBox="1"/>
            <p:nvPr/>
          </p:nvSpPr>
          <p:spPr>
            <a:xfrm>
              <a:off x="6092925" y="1589275"/>
              <a:ext cx="1379400" cy="780600"/>
            </a:xfrm>
            <a:prstGeom prst="rect">
              <a:avLst/>
            </a:prstGeom>
            <a:noFill/>
            <a:ln>
              <a:noFill/>
            </a:ln>
          </p:spPr>
          <p:txBody>
            <a:bodyPr anchorCtr="0" anchor="ctr" bIns="22850" lIns="22850" spcFirstLastPara="1" rIns="22850" wrap="square" tIns="22850">
              <a:noAutofit/>
            </a:bodyPr>
            <a:lstStyle/>
            <a:p>
              <a:pPr indent="0" lvl="0" marL="0" marR="0" rtl="0" algn="ctr">
                <a:lnSpc>
                  <a:spcPct val="90000"/>
                </a:lnSpc>
                <a:spcBef>
                  <a:spcPts val="0"/>
                </a:spcBef>
                <a:spcAft>
                  <a:spcPts val="0"/>
                </a:spcAft>
                <a:buNone/>
              </a:pPr>
              <a:r>
                <a:rPr b="0" i="0" lang="en-US" sz="1800" u="none" cap="none" strike="noStrike">
                  <a:solidFill>
                    <a:schemeClr val="dk1"/>
                  </a:solidFill>
                  <a:latin typeface="Calibri"/>
                  <a:ea typeface="Calibri"/>
                  <a:cs typeface="Calibri"/>
                  <a:sym typeface="Calibri"/>
                </a:rPr>
                <a:t> </a:t>
              </a:r>
              <a:endParaRPr/>
            </a:p>
            <a:p>
              <a:pPr indent="0" lvl="0" marL="0" marR="0" rtl="0" algn="ctr">
                <a:lnSpc>
                  <a:spcPct val="90000"/>
                </a:lnSpc>
                <a:spcBef>
                  <a:spcPts val="630"/>
                </a:spcBef>
                <a:spcAft>
                  <a:spcPts val="0"/>
                </a:spcAft>
                <a:buNone/>
              </a:pPr>
              <a:r>
                <a:rPr b="0" i="0" lang="en-US" sz="1800" u="none" cap="none" strike="noStrike">
                  <a:solidFill>
                    <a:schemeClr val="dk1"/>
                  </a:solidFill>
                  <a:latin typeface="Calibri"/>
                  <a:ea typeface="Calibri"/>
                  <a:cs typeface="Calibri"/>
                  <a:sym typeface="Calibri"/>
                </a:rPr>
                <a:t>Provide any </a:t>
              </a:r>
              <a:r>
                <a:rPr lang="en-US" sz="1800">
                  <a:solidFill>
                    <a:schemeClr val="dk1"/>
                  </a:solidFill>
                  <a:latin typeface="Calibri"/>
                  <a:ea typeface="Calibri"/>
                  <a:cs typeface="Calibri"/>
                  <a:sym typeface="Calibri"/>
                </a:rPr>
                <a:t>clarification</a:t>
              </a:r>
              <a:endParaRPr b="0" i="0" sz="1800" u="none" cap="none" strike="noStrike">
                <a:solidFill>
                  <a:schemeClr val="dk1"/>
                </a:solidFill>
                <a:latin typeface="Calibri"/>
                <a:ea typeface="Calibri"/>
                <a:cs typeface="Calibri"/>
                <a:sym typeface="Calibri"/>
              </a:endParaRPr>
            </a:p>
          </p:txBody>
        </p:sp>
        <p:sp>
          <p:nvSpPr>
            <p:cNvPr id="596" name="Google Shape;596;p12"/>
            <p:cNvSpPr/>
            <p:nvPr/>
          </p:nvSpPr>
          <p:spPr>
            <a:xfrm rot="8100000">
              <a:off x="5941392" y="2514425"/>
              <a:ext cx="327770" cy="443838"/>
            </a:xfrm>
            <a:prstGeom prst="rightArrow">
              <a:avLst>
                <a:gd fmla="val 60000" name="adj1"/>
                <a:gd fmla="val 50000" name="adj2"/>
              </a:avLst>
            </a:prstGeom>
            <a:gradFill>
              <a:gsLst>
                <a:gs pos="0">
                  <a:srgbClr val="EDAB9F"/>
                </a:gs>
                <a:gs pos="50000">
                  <a:srgbClr val="E89E91"/>
                </a:gs>
                <a:gs pos="100000">
                  <a:srgbClr val="E98D7C"/>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7" name="Google Shape;597;p12"/>
            <p:cNvSpPr txBox="1"/>
            <p:nvPr/>
          </p:nvSpPr>
          <p:spPr>
            <a:xfrm rot="-2700000">
              <a:off x="6025323" y="2568428"/>
              <a:ext cx="229439" cy="266302"/>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b="0" i="0" sz="1600" u="none" cap="none" strike="noStrike">
                <a:solidFill>
                  <a:schemeClr val="dk1"/>
                </a:solidFill>
                <a:latin typeface="Calibri"/>
                <a:ea typeface="Calibri"/>
                <a:cs typeface="Calibri"/>
                <a:sym typeface="Calibri"/>
              </a:endParaRPr>
            </a:p>
          </p:txBody>
        </p:sp>
        <p:sp>
          <p:nvSpPr>
            <p:cNvPr id="598" name="Google Shape;598;p12"/>
            <p:cNvSpPr/>
            <p:nvPr/>
          </p:nvSpPr>
          <p:spPr>
            <a:xfrm>
              <a:off x="4509975" y="2792141"/>
              <a:ext cx="1763937" cy="1315076"/>
            </a:xfrm>
            <a:prstGeom prst="ellipse">
              <a:avLst/>
            </a:prstGeom>
            <a:gradFill>
              <a:gsLst>
                <a:gs pos="0">
                  <a:srgbClr val="E1C19A"/>
                </a:gs>
                <a:gs pos="50000">
                  <a:srgbClr val="D7B68D"/>
                </a:gs>
                <a:gs pos="100000">
                  <a:srgbClr val="D6AD78"/>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9" name="Google Shape;599;p12"/>
            <p:cNvSpPr txBox="1"/>
            <p:nvPr/>
          </p:nvSpPr>
          <p:spPr>
            <a:xfrm>
              <a:off x="4768298" y="2984729"/>
              <a:ext cx="1247291" cy="929900"/>
            </a:xfrm>
            <a:prstGeom prst="rect">
              <a:avLst/>
            </a:prstGeom>
            <a:noFill/>
            <a:ln>
              <a:noFill/>
            </a:ln>
          </p:spPr>
          <p:txBody>
            <a:bodyPr anchorCtr="0" anchor="ctr" bIns="22850" lIns="22850" spcFirstLastPara="1" rIns="22850" wrap="square" tIns="22850">
              <a:noAutofit/>
            </a:bodyPr>
            <a:lstStyle/>
            <a:p>
              <a:pPr indent="0" lvl="0" marL="0" marR="0" rtl="0" algn="ctr">
                <a:lnSpc>
                  <a:spcPct val="90000"/>
                </a:lnSpc>
                <a:spcBef>
                  <a:spcPts val="0"/>
                </a:spcBef>
                <a:spcAft>
                  <a:spcPts val="0"/>
                </a:spcAft>
                <a:buNone/>
              </a:pPr>
              <a:r>
                <a:rPr b="0" i="0" lang="en-US" sz="1800" u="none" cap="none" strike="noStrike">
                  <a:solidFill>
                    <a:schemeClr val="dk1"/>
                  </a:solidFill>
                  <a:latin typeface="Calibri"/>
                  <a:ea typeface="Calibri"/>
                  <a:cs typeface="Calibri"/>
                  <a:sym typeface="Calibri"/>
                </a:rPr>
                <a:t>Discuss plans for </a:t>
              </a:r>
              <a:r>
                <a:rPr lang="en-US" sz="1800">
                  <a:solidFill>
                    <a:schemeClr val="dk1"/>
                  </a:solidFill>
                  <a:latin typeface="Calibri"/>
                  <a:ea typeface="Calibri"/>
                  <a:cs typeface="Calibri"/>
                  <a:sym typeface="Calibri"/>
                </a:rPr>
                <a:t>upcoming</a:t>
              </a:r>
              <a:r>
                <a:rPr b="0" i="0" lang="en-US" sz="1800" u="none" cap="none" strike="noStrike">
                  <a:solidFill>
                    <a:schemeClr val="dk1"/>
                  </a:solidFill>
                  <a:latin typeface="Calibri"/>
                  <a:ea typeface="Calibri"/>
                  <a:cs typeface="Calibri"/>
                  <a:sym typeface="Calibri"/>
                </a:rPr>
                <a:t> year</a:t>
              </a:r>
              <a:endParaRPr/>
            </a:p>
          </p:txBody>
        </p:sp>
        <p:sp>
          <p:nvSpPr>
            <p:cNvPr id="600" name="Google Shape;600;p12"/>
            <p:cNvSpPr/>
            <p:nvPr/>
          </p:nvSpPr>
          <p:spPr>
            <a:xfrm rot="-8100000">
              <a:off x="4525569" y="2525271"/>
              <a:ext cx="327770" cy="443838"/>
            </a:xfrm>
            <a:prstGeom prst="rightArrow">
              <a:avLst>
                <a:gd fmla="val 60000" name="adj1"/>
                <a:gd fmla="val 50000" name="adj2"/>
              </a:avLst>
            </a:prstGeom>
            <a:gradFill>
              <a:gsLst>
                <a:gs pos="0">
                  <a:srgbClr val="E1C19A"/>
                </a:gs>
                <a:gs pos="50000">
                  <a:srgbClr val="D7B68D"/>
                </a:gs>
                <a:gs pos="100000">
                  <a:srgbClr val="D6AD78"/>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1" name="Google Shape;601;p12"/>
            <p:cNvSpPr txBox="1"/>
            <p:nvPr/>
          </p:nvSpPr>
          <p:spPr>
            <a:xfrm rot="2700000">
              <a:off x="4609500" y="2648804"/>
              <a:ext cx="229439" cy="266302"/>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b="0" i="0" sz="1600" u="none" cap="none" strike="noStrike">
                <a:solidFill>
                  <a:schemeClr val="dk1"/>
                </a:solidFill>
                <a:latin typeface="Calibri"/>
                <a:ea typeface="Calibri"/>
                <a:cs typeface="Calibri"/>
                <a:sym typeface="Calibri"/>
              </a:endParaRPr>
            </a:p>
          </p:txBody>
        </p:sp>
        <p:sp>
          <p:nvSpPr>
            <p:cNvPr id="602" name="Google Shape;602;p12"/>
            <p:cNvSpPr/>
            <p:nvPr/>
          </p:nvSpPr>
          <p:spPr>
            <a:xfrm>
              <a:off x="3201092" y="1396686"/>
              <a:ext cx="1590795" cy="1315076"/>
            </a:xfrm>
            <a:prstGeom prst="ellipse">
              <a:avLst/>
            </a:prstGeom>
            <a:gradFill>
              <a:gsLst>
                <a:gs pos="0">
                  <a:srgbClr val="9ABDA2"/>
                </a:gs>
                <a:gs pos="50000">
                  <a:srgbClr val="8DB195"/>
                </a:gs>
                <a:gs pos="100000">
                  <a:srgbClr val="78A883"/>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3" name="Google Shape;603;p12"/>
            <p:cNvSpPr txBox="1"/>
            <p:nvPr/>
          </p:nvSpPr>
          <p:spPr>
            <a:xfrm>
              <a:off x="3434059" y="1589274"/>
              <a:ext cx="1124861" cy="929900"/>
            </a:xfrm>
            <a:prstGeom prst="rect">
              <a:avLst/>
            </a:prstGeom>
            <a:noFill/>
            <a:ln>
              <a:noFill/>
            </a:ln>
          </p:spPr>
          <p:txBody>
            <a:bodyPr anchorCtr="0" anchor="ctr" bIns="22850" lIns="22850" spcFirstLastPara="1" rIns="22850" wrap="square" tIns="22850">
              <a:noAutofit/>
            </a:bodyPr>
            <a:lstStyle/>
            <a:p>
              <a:pPr indent="0" lvl="0" marL="0" marR="0" rtl="0" algn="ctr">
                <a:lnSpc>
                  <a:spcPct val="90000"/>
                </a:lnSpc>
                <a:spcBef>
                  <a:spcPts val="0"/>
                </a:spcBef>
                <a:spcAft>
                  <a:spcPts val="0"/>
                </a:spcAft>
                <a:buNone/>
              </a:pPr>
              <a:r>
                <a:rPr b="0" i="0" lang="en-US" sz="1800" u="none" cap="none" strike="noStrike">
                  <a:solidFill>
                    <a:schemeClr val="dk1"/>
                  </a:solidFill>
                  <a:latin typeface="Calibri"/>
                  <a:ea typeface="Calibri"/>
                  <a:cs typeface="Calibri"/>
                  <a:sym typeface="Calibri"/>
                </a:rPr>
                <a:t>Request feed-back</a:t>
              </a:r>
              <a:endParaRPr/>
            </a:p>
          </p:txBody>
        </p:sp>
        <p:sp>
          <p:nvSpPr>
            <p:cNvPr id="604" name="Google Shape;604;p12"/>
            <p:cNvSpPr/>
            <p:nvPr/>
          </p:nvSpPr>
          <p:spPr>
            <a:xfrm rot="-2700000">
              <a:off x="4515369" y="1140306"/>
              <a:ext cx="346238" cy="443838"/>
            </a:xfrm>
            <a:prstGeom prst="rightArrow">
              <a:avLst>
                <a:gd fmla="val 60000" name="adj1"/>
                <a:gd fmla="val 50000" name="adj2"/>
              </a:avLst>
            </a:prstGeom>
            <a:gradFill>
              <a:gsLst>
                <a:gs pos="0">
                  <a:srgbClr val="9ABDA2"/>
                </a:gs>
                <a:gs pos="50000">
                  <a:srgbClr val="8DB195"/>
                </a:gs>
                <a:gs pos="100000">
                  <a:srgbClr val="78A883"/>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5" name="Google Shape;605;p12"/>
            <p:cNvSpPr txBox="1"/>
            <p:nvPr/>
          </p:nvSpPr>
          <p:spPr>
            <a:xfrm rot="-2700000">
              <a:off x="4530581" y="1265798"/>
              <a:ext cx="242367" cy="266302"/>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b="0" i="0" sz="1600" u="none" cap="none" strike="noStrike">
                <a:solidFill>
                  <a:schemeClr val="dk1"/>
                </a:solidFill>
                <a:latin typeface="Calibri"/>
                <a:ea typeface="Calibri"/>
                <a:cs typeface="Calibri"/>
                <a:sym typeface="Calibri"/>
              </a:endParaRPr>
            </a:p>
          </p:txBody>
        </p:sp>
      </p:grpSp>
      <p:sp>
        <p:nvSpPr>
          <p:cNvPr id="606" name="Google Shape;606;p12"/>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alibri"/>
              <a:buNone/>
            </a:pPr>
            <a:r>
              <a:rPr lang="en-US"/>
              <a:t>Annual Review and Evaluation</a:t>
            </a:r>
            <a:endParaRPr/>
          </a:p>
        </p:txBody>
      </p:sp>
      <p:sp>
        <p:nvSpPr>
          <p:cNvPr id="607" name="Google Shape;607;p12"/>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Oregon Department of Education</a:t>
            </a:r>
            <a:endParaRPr/>
          </a:p>
        </p:txBody>
      </p:sp>
      <p:sp>
        <p:nvSpPr>
          <p:cNvPr id="608" name="Google Shape;608;p12"/>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2" name="Shape 612"/>
        <p:cNvGrpSpPr/>
        <p:nvPr/>
      </p:nvGrpSpPr>
      <p:grpSpPr>
        <a:xfrm>
          <a:off x="0" y="0"/>
          <a:ext cx="0" cy="0"/>
          <a:chOff x="0" y="0"/>
          <a:chExt cx="0" cy="0"/>
        </a:xfrm>
      </p:grpSpPr>
      <p:sp>
        <p:nvSpPr>
          <p:cNvPr id="613" name="Google Shape;613;p13"/>
          <p:cNvSpPr txBox="1"/>
          <p:nvPr>
            <p:ph idx="1" type="body"/>
          </p:nvPr>
        </p:nvSpPr>
        <p:spPr>
          <a:xfrm>
            <a:off x="717176" y="1825624"/>
            <a:ext cx="10784542" cy="4679293"/>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sz="2800"/>
              <a:t>2023-2024 Family Engagement Nights:</a:t>
            </a:r>
            <a:endParaRPr/>
          </a:p>
          <a:p>
            <a:pPr indent="-228600" lvl="1" marL="685800" rtl="0" algn="l">
              <a:lnSpc>
                <a:spcPct val="90000"/>
              </a:lnSpc>
              <a:spcBef>
                <a:spcPts val="500"/>
              </a:spcBef>
              <a:spcAft>
                <a:spcPts val="0"/>
              </a:spcAft>
              <a:buClr>
                <a:schemeClr val="dk1"/>
              </a:buClr>
              <a:buSzPts val="2800"/>
              <a:buChar char="•"/>
            </a:pPr>
            <a:r>
              <a:rPr lang="en-US" sz="2800"/>
              <a:t>December 6: Title 1A, Math &amp; Technology Night – 6:30 pm</a:t>
            </a:r>
            <a:endParaRPr/>
          </a:p>
          <a:p>
            <a:pPr indent="-228600" lvl="1" marL="685800" rtl="0" algn="l">
              <a:lnSpc>
                <a:spcPct val="90000"/>
              </a:lnSpc>
              <a:spcBef>
                <a:spcPts val="500"/>
              </a:spcBef>
              <a:spcAft>
                <a:spcPts val="0"/>
              </a:spcAft>
              <a:buClr>
                <a:schemeClr val="dk1"/>
              </a:buClr>
              <a:buSzPts val="2800"/>
              <a:buChar char="•"/>
            </a:pPr>
            <a:r>
              <a:rPr lang="en-US" sz="2800"/>
              <a:t>January 18: Pajamas, Books &amp; Art Appreciation Night – 6:30 pm </a:t>
            </a:r>
            <a:endParaRPr/>
          </a:p>
          <a:p>
            <a:pPr indent="-228600" lvl="1" marL="685800" rtl="0" algn="l">
              <a:lnSpc>
                <a:spcPct val="90000"/>
              </a:lnSpc>
              <a:spcBef>
                <a:spcPts val="500"/>
              </a:spcBef>
              <a:spcAft>
                <a:spcPts val="0"/>
              </a:spcAft>
              <a:buClr>
                <a:schemeClr val="dk1"/>
              </a:buClr>
              <a:buSzPts val="2800"/>
              <a:buChar char="•"/>
            </a:pPr>
            <a:r>
              <a:rPr lang="en-US" sz="2800"/>
              <a:t>February 15: Heart Healthy Hobbies Celebration – 6:30 pm</a:t>
            </a:r>
            <a:endParaRPr/>
          </a:p>
          <a:p>
            <a:pPr indent="-228600" lvl="1" marL="685800" rtl="0" algn="l">
              <a:lnSpc>
                <a:spcPct val="90000"/>
              </a:lnSpc>
              <a:spcBef>
                <a:spcPts val="500"/>
              </a:spcBef>
              <a:spcAft>
                <a:spcPts val="0"/>
              </a:spcAft>
              <a:buClr>
                <a:schemeClr val="dk1"/>
              </a:buClr>
              <a:buSzPts val="2800"/>
              <a:buChar char="•"/>
            </a:pPr>
            <a:r>
              <a:rPr lang="en-US" sz="2800"/>
              <a:t>March 14: Talent &amp; Stem Fair – ongoing throughout the day</a:t>
            </a:r>
            <a:endParaRPr/>
          </a:p>
          <a:p>
            <a:pPr indent="-228600" lvl="1" marL="685800" rtl="0" algn="l">
              <a:lnSpc>
                <a:spcPct val="90000"/>
              </a:lnSpc>
              <a:spcBef>
                <a:spcPts val="500"/>
              </a:spcBef>
              <a:spcAft>
                <a:spcPts val="0"/>
              </a:spcAft>
              <a:buClr>
                <a:schemeClr val="dk1"/>
              </a:buClr>
              <a:buSzPts val="2800"/>
              <a:buChar char="•"/>
            </a:pPr>
            <a:r>
              <a:rPr lang="en-US" sz="2800"/>
              <a:t>April 4-5: Student Led Parent Conferences – throughout the day</a:t>
            </a:r>
            <a:endParaRPr/>
          </a:p>
          <a:p>
            <a:pPr indent="-228600" lvl="1" marL="685800" rtl="0" algn="l">
              <a:lnSpc>
                <a:spcPct val="90000"/>
              </a:lnSpc>
              <a:spcBef>
                <a:spcPts val="500"/>
              </a:spcBef>
              <a:spcAft>
                <a:spcPts val="0"/>
              </a:spcAft>
              <a:buClr>
                <a:schemeClr val="dk1"/>
              </a:buClr>
              <a:buSzPts val="2800"/>
              <a:buChar char="•"/>
            </a:pPr>
            <a:r>
              <a:rPr lang="en-US" sz="2800"/>
              <a:t>May 2: Writing and Poetry Social – 6:30 pm</a:t>
            </a:r>
            <a:endParaRPr/>
          </a:p>
          <a:p>
            <a:pPr indent="0" lvl="1" marL="457200" rtl="0" algn="l">
              <a:lnSpc>
                <a:spcPct val="90000"/>
              </a:lnSpc>
              <a:spcBef>
                <a:spcPts val="500"/>
              </a:spcBef>
              <a:spcAft>
                <a:spcPts val="0"/>
              </a:spcAft>
              <a:buClr>
                <a:schemeClr val="dk1"/>
              </a:buClr>
              <a:buSzPts val="2400"/>
              <a:buNone/>
            </a:pPr>
            <a:r>
              <a:t/>
            </a:r>
            <a:endParaRPr/>
          </a:p>
          <a:p>
            <a:pPr indent="-76200" lvl="0" marL="228600" rtl="0" algn="l">
              <a:lnSpc>
                <a:spcPct val="90000"/>
              </a:lnSpc>
              <a:spcBef>
                <a:spcPts val="1000"/>
              </a:spcBef>
              <a:spcAft>
                <a:spcPts val="0"/>
              </a:spcAft>
              <a:buClr>
                <a:schemeClr val="dk1"/>
              </a:buClr>
              <a:buSzPts val="2400"/>
              <a:buNone/>
            </a:pPr>
            <a:r>
              <a:t/>
            </a:r>
            <a:endParaRPr/>
          </a:p>
        </p:txBody>
      </p:sp>
      <p:sp>
        <p:nvSpPr>
          <p:cNvPr id="614" name="Google Shape;614;p13"/>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Oregon Department of Education</a:t>
            </a:r>
            <a:endParaRPr/>
          </a:p>
        </p:txBody>
      </p:sp>
      <p:sp>
        <p:nvSpPr>
          <p:cNvPr id="615" name="Google Shape;615;p13"/>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616" name="Google Shape;616;p13"/>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accent1"/>
              </a:buClr>
              <a:buSzPct val="100000"/>
              <a:buFont typeface="Calibri"/>
              <a:buNone/>
            </a:pPr>
            <a:r>
              <a:rPr lang="en-US"/>
              <a:t>Upcoming Events: Opportunities for Partnership</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0" name="Shape 620"/>
        <p:cNvGrpSpPr/>
        <p:nvPr/>
      </p:nvGrpSpPr>
      <p:grpSpPr>
        <a:xfrm>
          <a:off x="0" y="0"/>
          <a:ext cx="0" cy="0"/>
          <a:chOff x="0" y="0"/>
          <a:chExt cx="0" cy="0"/>
        </a:xfrm>
      </p:grpSpPr>
      <p:sp>
        <p:nvSpPr>
          <p:cNvPr id="621" name="Google Shape;621;p14"/>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p>
            <a:pPr indent="-76200" lvl="0" marL="228600" rtl="0" algn="l">
              <a:lnSpc>
                <a:spcPct val="90000"/>
              </a:lnSpc>
              <a:spcBef>
                <a:spcPts val="0"/>
              </a:spcBef>
              <a:spcAft>
                <a:spcPts val="0"/>
              </a:spcAft>
              <a:buClr>
                <a:schemeClr val="dk1"/>
              </a:buClr>
              <a:buSzPts val="2400"/>
              <a:buNone/>
            </a:pPr>
            <a:r>
              <a:rPr lang="en-US"/>
              <a:t>Parent survey responses welcome!</a:t>
            </a:r>
            <a:endParaRPr/>
          </a:p>
          <a:p>
            <a:pPr indent="-76200" lvl="0" marL="228600" rtl="0" algn="l">
              <a:lnSpc>
                <a:spcPct val="90000"/>
              </a:lnSpc>
              <a:spcBef>
                <a:spcPts val="0"/>
              </a:spcBef>
              <a:spcAft>
                <a:spcPts val="0"/>
              </a:spcAft>
              <a:buClr>
                <a:schemeClr val="dk1"/>
              </a:buClr>
              <a:buSzPts val="2400"/>
              <a:buNone/>
            </a:pPr>
            <a:r>
              <a:t/>
            </a:r>
            <a:endParaRPr/>
          </a:p>
          <a:p>
            <a:pPr indent="-76200" lvl="0" marL="228600" rtl="0" algn="l">
              <a:lnSpc>
                <a:spcPct val="90000"/>
              </a:lnSpc>
              <a:spcBef>
                <a:spcPts val="0"/>
              </a:spcBef>
              <a:spcAft>
                <a:spcPts val="0"/>
              </a:spcAft>
              <a:buClr>
                <a:schemeClr val="dk1"/>
              </a:buClr>
              <a:buSzPts val="2400"/>
              <a:buNone/>
            </a:pPr>
            <a:r>
              <a:rPr lang="en-US" u="sng">
                <a:solidFill>
                  <a:schemeClr val="hlink"/>
                </a:solidFill>
                <a:hlinkClick r:id="rId3"/>
              </a:rPr>
              <a:t>https://forms.gle/GsiWwQKLXQLeF3RK7</a:t>
            </a:r>
            <a:endParaRPr/>
          </a:p>
          <a:p>
            <a:pPr indent="-76200" lvl="0" marL="228600" rtl="0" algn="l">
              <a:lnSpc>
                <a:spcPct val="90000"/>
              </a:lnSpc>
              <a:spcBef>
                <a:spcPts val="0"/>
              </a:spcBef>
              <a:spcAft>
                <a:spcPts val="0"/>
              </a:spcAft>
              <a:buClr>
                <a:schemeClr val="dk1"/>
              </a:buClr>
              <a:buSzPts val="2400"/>
              <a:buNone/>
            </a:pPr>
            <a:r>
              <a:t/>
            </a:r>
            <a:endParaRPr/>
          </a:p>
          <a:p>
            <a:pPr indent="-76200" lvl="0" marL="228600" rtl="0" algn="l">
              <a:lnSpc>
                <a:spcPct val="90000"/>
              </a:lnSpc>
              <a:spcBef>
                <a:spcPts val="0"/>
              </a:spcBef>
              <a:spcAft>
                <a:spcPts val="0"/>
              </a:spcAft>
              <a:buClr>
                <a:schemeClr val="dk1"/>
              </a:buClr>
              <a:buSzPts val="2400"/>
              <a:buNone/>
            </a:pPr>
            <a:r>
              <a:rPr lang="en-US"/>
              <a:t> </a:t>
            </a:r>
            <a:endParaRPr/>
          </a:p>
          <a:p>
            <a:pPr indent="-76200" lvl="0" marL="228600" rtl="0" algn="l">
              <a:lnSpc>
                <a:spcPct val="90000"/>
              </a:lnSpc>
              <a:spcBef>
                <a:spcPts val="0"/>
              </a:spcBef>
              <a:spcAft>
                <a:spcPts val="0"/>
              </a:spcAft>
              <a:buClr>
                <a:schemeClr val="dk1"/>
              </a:buClr>
              <a:buSzPts val="2400"/>
              <a:buNone/>
            </a:pPr>
            <a:r>
              <a:t/>
            </a:r>
            <a:endParaRPr/>
          </a:p>
          <a:p>
            <a:pPr indent="-76200" lvl="0" marL="228600" rtl="0" algn="l">
              <a:lnSpc>
                <a:spcPct val="90000"/>
              </a:lnSpc>
              <a:spcBef>
                <a:spcPts val="0"/>
              </a:spcBef>
              <a:spcAft>
                <a:spcPts val="0"/>
              </a:spcAft>
              <a:buClr>
                <a:schemeClr val="dk1"/>
              </a:buClr>
              <a:buSzPts val="2400"/>
              <a:buNone/>
            </a:pPr>
            <a:r>
              <a:rPr lang="en-US"/>
              <a:t>Questions?</a:t>
            </a:r>
            <a:endParaRPr/>
          </a:p>
          <a:p>
            <a:pPr indent="-76200" lvl="0" marL="228600" rtl="0" algn="l">
              <a:lnSpc>
                <a:spcPct val="90000"/>
              </a:lnSpc>
              <a:spcBef>
                <a:spcPts val="0"/>
              </a:spcBef>
              <a:spcAft>
                <a:spcPts val="0"/>
              </a:spcAft>
              <a:buClr>
                <a:schemeClr val="dk1"/>
              </a:buClr>
              <a:buSzPts val="2400"/>
              <a:buNone/>
            </a:pPr>
            <a:r>
              <a:t/>
            </a:r>
            <a:endParaRPr/>
          </a:p>
          <a:p>
            <a:pPr indent="-76200" lvl="0" marL="228600" rtl="0" algn="l">
              <a:lnSpc>
                <a:spcPct val="90000"/>
              </a:lnSpc>
              <a:spcBef>
                <a:spcPts val="0"/>
              </a:spcBef>
              <a:spcAft>
                <a:spcPts val="0"/>
              </a:spcAft>
              <a:buClr>
                <a:schemeClr val="dk1"/>
              </a:buClr>
              <a:buSzPts val="2400"/>
              <a:buNone/>
            </a:pPr>
            <a:r>
              <a:t/>
            </a:r>
            <a:endParaRPr/>
          </a:p>
          <a:p>
            <a:pPr indent="-76200" lvl="0" marL="228600" rtl="0" algn="l">
              <a:lnSpc>
                <a:spcPct val="90000"/>
              </a:lnSpc>
              <a:spcBef>
                <a:spcPts val="0"/>
              </a:spcBef>
              <a:spcAft>
                <a:spcPts val="0"/>
              </a:spcAft>
              <a:buClr>
                <a:schemeClr val="dk1"/>
              </a:buClr>
              <a:buSzPts val="2400"/>
              <a:buNone/>
            </a:pPr>
            <a:r>
              <a:t/>
            </a:r>
            <a:endParaRPr/>
          </a:p>
          <a:p>
            <a:pPr indent="-76200" lvl="0" marL="228600" rtl="0" algn="l">
              <a:lnSpc>
                <a:spcPct val="90000"/>
              </a:lnSpc>
              <a:spcBef>
                <a:spcPts val="0"/>
              </a:spcBef>
              <a:spcAft>
                <a:spcPts val="0"/>
              </a:spcAft>
              <a:buClr>
                <a:schemeClr val="dk1"/>
              </a:buClr>
              <a:buSzPts val="2400"/>
              <a:buNone/>
            </a:pPr>
            <a:r>
              <a:t/>
            </a:r>
            <a:endParaRPr/>
          </a:p>
        </p:txBody>
      </p:sp>
      <p:sp>
        <p:nvSpPr>
          <p:cNvPr id="622" name="Google Shape;622;p14"/>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Oregon Department of Education</a:t>
            </a:r>
            <a:endParaRPr/>
          </a:p>
        </p:txBody>
      </p:sp>
      <p:sp>
        <p:nvSpPr>
          <p:cNvPr id="623" name="Google Shape;623;p14"/>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624" name="Google Shape;624;p14"/>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alibri"/>
              <a:buNone/>
            </a:pPr>
            <a:r>
              <a:rPr lang="en-US"/>
              <a:t>Questions and Input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5" name="Shape 495"/>
        <p:cNvGrpSpPr/>
        <p:nvPr/>
      </p:nvGrpSpPr>
      <p:grpSpPr>
        <a:xfrm>
          <a:off x="0" y="0"/>
          <a:ext cx="0" cy="0"/>
          <a:chOff x="0" y="0"/>
          <a:chExt cx="0" cy="0"/>
        </a:xfrm>
      </p:grpSpPr>
      <p:sp>
        <p:nvSpPr>
          <p:cNvPr id="496" name="Google Shape;496;p2"/>
          <p:cNvSpPr txBox="1"/>
          <p:nvPr>
            <p:ph idx="1" type="body"/>
          </p:nvPr>
        </p:nvSpPr>
        <p:spPr>
          <a:xfrm>
            <a:off x="672100" y="1806306"/>
            <a:ext cx="10784542" cy="410901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None/>
            </a:pPr>
            <a:r>
              <a:rPr lang="en-US" sz="3200"/>
              <a:t>Provide information about our school’s Title I-A program for parents of students participating in the program</a:t>
            </a:r>
            <a:endParaRPr/>
          </a:p>
          <a:p>
            <a:pPr indent="0" lvl="0" marL="0" rtl="0" algn="ctr">
              <a:lnSpc>
                <a:spcPct val="90000"/>
              </a:lnSpc>
              <a:spcBef>
                <a:spcPts val="1000"/>
              </a:spcBef>
              <a:spcAft>
                <a:spcPts val="0"/>
              </a:spcAft>
              <a:buClr>
                <a:schemeClr val="dk1"/>
              </a:buClr>
              <a:buSzPts val="3200"/>
              <a:buNone/>
            </a:pPr>
            <a:r>
              <a:rPr lang="en-US" sz="3200"/>
              <a:t>  </a:t>
            </a:r>
            <a:endParaRPr/>
          </a:p>
          <a:p>
            <a:pPr indent="-228600" lvl="0" marL="228600" rtl="0" algn="l">
              <a:lnSpc>
                <a:spcPct val="90000"/>
              </a:lnSpc>
              <a:spcBef>
                <a:spcPts val="1000"/>
              </a:spcBef>
              <a:spcAft>
                <a:spcPts val="0"/>
              </a:spcAft>
              <a:buClr>
                <a:schemeClr val="dk1"/>
              </a:buClr>
              <a:buSzPts val="2800"/>
              <a:buChar char="•"/>
            </a:pPr>
            <a:r>
              <a:rPr lang="en-US" sz="2800"/>
              <a:t>Explanation of Title I-A requirements</a:t>
            </a:r>
            <a:endParaRPr/>
          </a:p>
          <a:p>
            <a:pPr indent="-228600" lvl="0" marL="228600" rtl="0" algn="l">
              <a:lnSpc>
                <a:spcPct val="90000"/>
              </a:lnSpc>
              <a:spcBef>
                <a:spcPts val="1000"/>
              </a:spcBef>
              <a:spcAft>
                <a:spcPts val="0"/>
              </a:spcAft>
              <a:buClr>
                <a:schemeClr val="dk1"/>
              </a:buClr>
              <a:buSzPts val="2800"/>
              <a:buChar char="•"/>
            </a:pPr>
            <a:r>
              <a:rPr lang="en-US" sz="2800"/>
              <a:t>Rights of Parent and Guardians</a:t>
            </a:r>
            <a:endParaRPr/>
          </a:p>
          <a:p>
            <a:pPr indent="-228600" lvl="0" marL="228600" rtl="0" algn="l">
              <a:lnSpc>
                <a:spcPct val="90000"/>
              </a:lnSpc>
              <a:spcBef>
                <a:spcPts val="1000"/>
              </a:spcBef>
              <a:spcAft>
                <a:spcPts val="0"/>
              </a:spcAft>
              <a:buClr>
                <a:schemeClr val="dk1"/>
              </a:buClr>
              <a:buSzPts val="2800"/>
              <a:buChar char="•"/>
            </a:pPr>
            <a:r>
              <a:rPr lang="en-US" sz="2800"/>
              <a:t>Our school program</a:t>
            </a:r>
            <a:endParaRPr/>
          </a:p>
          <a:p>
            <a:pPr indent="-228600" lvl="0" marL="228600" rtl="0" algn="l">
              <a:lnSpc>
                <a:spcPct val="90000"/>
              </a:lnSpc>
              <a:spcBef>
                <a:spcPts val="1000"/>
              </a:spcBef>
              <a:spcAft>
                <a:spcPts val="0"/>
              </a:spcAft>
              <a:buClr>
                <a:schemeClr val="dk1"/>
              </a:buClr>
              <a:buSzPts val="2800"/>
              <a:buChar char="•"/>
            </a:pPr>
            <a:r>
              <a:rPr lang="en-US" sz="2800"/>
              <a:t>Curriculum and Assessments</a:t>
            </a:r>
            <a:endParaRPr/>
          </a:p>
          <a:p>
            <a:pPr indent="-228600" lvl="0" marL="228600" rtl="0" algn="l">
              <a:lnSpc>
                <a:spcPct val="90000"/>
              </a:lnSpc>
              <a:spcBef>
                <a:spcPts val="1000"/>
              </a:spcBef>
              <a:spcAft>
                <a:spcPts val="0"/>
              </a:spcAft>
              <a:buClr>
                <a:schemeClr val="dk1"/>
              </a:buClr>
              <a:buSzPts val="2800"/>
              <a:buChar char="•"/>
            </a:pPr>
            <a:r>
              <a:rPr lang="en-US" sz="2800"/>
              <a:t>Parent and Family Involvement</a:t>
            </a:r>
            <a:endParaRPr/>
          </a:p>
        </p:txBody>
      </p:sp>
      <p:sp>
        <p:nvSpPr>
          <p:cNvPr id="497" name="Google Shape;497;p2"/>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Oregon Department of Education</a:t>
            </a:r>
            <a:endParaRPr/>
          </a:p>
        </p:txBody>
      </p:sp>
      <p:sp>
        <p:nvSpPr>
          <p:cNvPr id="498" name="Google Shape;498;p2"/>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499" name="Google Shape;499;p2"/>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alibri"/>
              <a:buNone/>
            </a:pPr>
            <a:r>
              <a:rPr lang="en-US"/>
              <a:t>Purpose of Today’s Meeting/Agenda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4" name="Shape 504"/>
        <p:cNvGrpSpPr/>
        <p:nvPr/>
      </p:nvGrpSpPr>
      <p:grpSpPr>
        <a:xfrm>
          <a:off x="0" y="0"/>
          <a:ext cx="0" cy="0"/>
          <a:chOff x="0" y="0"/>
          <a:chExt cx="0" cy="0"/>
        </a:xfrm>
      </p:grpSpPr>
      <p:sp>
        <p:nvSpPr>
          <p:cNvPr id="505" name="Google Shape;505;p3"/>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alibri"/>
              <a:buNone/>
            </a:pPr>
            <a:r>
              <a:rPr lang="en-US"/>
              <a:t>Title I-A Program</a:t>
            </a:r>
            <a:endParaRPr/>
          </a:p>
        </p:txBody>
      </p:sp>
      <p:sp>
        <p:nvSpPr>
          <p:cNvPr id="506" name="Google Shape;506;p3"/>
          <p:cNvSpPr txBox="1"/>
          <p:nvPr>
            <p:ph idx="1" type="body"/>
          </p:nvPr>
        </p:nvSpPr>
        <p:spPr>
          <a:xfrm>
            <a:off x="717176" y="1825625"/>
            <a:ext cx="10784542" cy="431759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sz="2800"/>
              <a:t>What is “Title I-A”?</a:t>
            </a:r>
            <a:endParaRPr/>
          </a:p>
          <a:p>
            <a:pPr indent="-228600" lvl="1" marL="685800" rtl="0" algn="l">
              <a:lnSpc>
                <a:spcPct val="90000"/>
              </a:lnSpc>
              <a:spcBef>
                <a:spcPts val="500"/>
              </a:spcBef>
              <a:spcAft>
                <a:spcPts val="0"/>
              </a:spcAft>
              <a:buClr>
                <a:schemeClr val="dk1"/>
              </a:buClr>
              <a:buSzPts val="2800"/>
              <a:buChar char="•"/>
            </a:pPr>
            <a:r>
              <a:rPr lang="en-US" sz="2800"/>
              <a:t>Title I-A is United States Government’s largest education assistance program for schools.</a:t>
            </a:r>
            <a:endParaRPr/>
          </a:p>
          <a:p>
            <a:pPr indent="-228600" lvl="1" marL="685800" rtl="0" algn="l">
              <a:lnSpc>
                <a:spcPct val="90000"/>
              </a:lnSpc>
              <a:spcBef>
                <a:spcPts val="500"/>
              </a:spcBef>
              <a:spcAft>
                <a:spcPts val="0"/>
              </a:spcAft>
              <a:buClr>
                <a:schemeClr val="dk1"/>
              </a:buClr>
              <a:buSzPts val="2800"/>
              <a:buChar char="•"/>
            </a:pPr>
            <a:r>
              <a:rPr lang="en-US" sz="2800"/>
              <a:t>Funds are used to provide programs to help children who are struggling in reading and math.</a:t>
            </a:r>
            <a:endParaRPr/>
          </a:p>
          <a:p>
            <a:pPr indent="-228600" lvl="1" marL="685800" rtl="0" algn="l">
              <a:lnSpc>
                <a:spcPct val="90000"/>
              </a:lnSpc>
              <a:spcBef>
                <a:spcPts val="500"/>
              </a:spcBef>
              <a:spcAft>
                <a:spcPts val="0"/>
              </a:spcAft>
              <a:buClr>
                <a:schemeClr val="dk1"/>
              </a:buClr>
              <a:buSzPts val="2800"/>
              <a:buChar char="•"/>
            </a:pPr>
            <a:r>
              <a:rPr lang="en-US" sz="2800"/>
              <a:t>Extra help (in addition to what they learn during math and reading time in the classroom)</a:t>
            </a:r>
            <a:endParaRPr/>
          </a:p>
          <a:p>
            <a:pPr indent="-228600" lvl="1" marL="685800" rtl="0" algn="l">
              <a:lnSpc>
                <a:spcPct val="90000"/>
              </a:lnSpc>
              <a:spcBef>
                <a:spcPts val="500"/>
              </a:spcBef>
              <a:spcAft>
                <a:spcPts val="0"/>
              </a:spcAft>
              <a:buClr>
                <a:schemeClr val="dk1"/>
              </a:buClr>
              <a:buSzPts val="2800"/>
              <a:buChar char="•"/>
            </a:pPr>
            <a:r>
              <a:rPr lang="en-US" sz="2800"/>
              <a:t>Funding provided under ESEA</a:t>
            </a:r>
            <a:endParaRPr/>
          </a:p>
          <a:p>
            <a:pPr indent="-76200" lvl="1" marL="685800" rtl="0" algn="l">
              <a:lnSpc>
                <a:spcPct val="90000"/>
              </a:lnSpc>
              <a:spcBef>
                <a:spcPts val="500"/>
              </a:spcBef>
              <a:spcAft>
                <a:spcPts val="0"/>
              </a:spcAft>
              <a:buClr>
                <a:schemeClr val="dk1"/>
              </a:buClr>
              <a:buSzPts val="2400"/>
              <a:buNone/>
            </a:pPr>
            <a:r>
              <a:t/>
            </a:r>
            <a:endParaRPr/>
          </a:p>
        </p:txBody>
      </p:sp>
      <p:sp>
        <p:nvSpPr>
          <p:cNvPr id="507" name="Google Shape;507;p3"/>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Oregon Department of Education</a:t>
            </a:r>
            <a:endParaRPr/>
          </a:p>
        </p:txBody>
      </p:sp>
      <p:sp>
        <p:nvSpPr>
          <p:cNvPr id="508" name="Google Shape;508;p3"/>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2" name="Shape 512"/>
        <p:cNvGrpSpPr/>
        <p:nvPr/>
      </p:nvGrpSpPr>
      <p:grpSpPr>
        <a:xfrm>
          <a:off x="0" y="0"/>
          <a:ext cx="0" cy="0"/>
          <a:chOff x="0" y="0"/>
          <a:chExt cx="0" cy="0"/>
        </a:xfrm>
      </p:grpSpPr>
      <p:sp>
        <p:nvSpPr>
          <p:cNvPr id="513" name="Google Shape;513;p4"/>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sz="2800"/>
              <a:t>Right to request teacher qualifications</a:t>
            </a:r>
            <a:endParaRPr/>
          </a:p>
          <a:p>
            <a:pPr indent="-228600" lvl="0" marL="228600" rtl="0" algn="l">
              <a:lnSpc>
                <a:spcPct val="90000"/>
              </a:lnSpc>
              <a:spcBef>
                <a:spcPts val="1000"/>
              </a:spcBef>
              <a:spcAft>
                <a:spcPts val="0"/>
              </a:spcAft>
              <a:buClr>
                <a:schemeClr val="dk1"/>
              </a:buClr>
              <a:buSzPts val="2800"/>
              <a:buChar char="•"/>
            </a:pPr>
            <a:r>
              <a:rPr lang="en-US" sz="2800"/>
              <a:t>Request opportunities to meet with staff for parent involvement</a:t>
            </a:r>
            <a:endParaRPr/>
          </a:p>
          <a:p>
            <a:pPr indent="-228600" lvl="0" marL="228600" rtl="0" algn="l">
              <a:lnSpc>
                <a:spcPct val="90000"/>
              </a:lnSpc>
              <a:spcBef>
                <a:spcPts val="1000"/>
              </a:spcBef>
              <a:spcAft>
                <a:spcPts val="0"/>
              </a:spcAft>
              <a:buClr>
                <a:schemeClr val="dk1"/>
              </a:buClr>
              <a:buSzPts val="2800"/>
              <a:buChar char="•"/>
            </a:pPr>
            <a:r>
              <a:rPr lang="en-US" sz="2800"/>
              <a:t>Participate in decisions affecting your child</a:t>
            </a:r>
            <a:endParaRPr/>
          </a:p>
          <a:p>
            <a:pPr indent="-228600" lvl="0" marL="228600" rtl="0" algn="l">
              <a:lnSpc>
                <a:spcPct val="90000"/>
              </a:lnSpc>
              <a:spcBef>
                <a:spcPts val="1000"/>
              </a:spcBef>
              <a:spcAft>
                <a:spcPts val="0"/>
              </a:spcAft>
              <a:buClr>
                <a:schemeClr val="dk1"/>
              </a:buClr>
              <a:buSzPts val="2800"/>
              <a:buChar char="•"/>
            </a:pPr>
            <a:r>
              <a:rPr lang="en-US" sz="2800"/>
              <a:t>Review school’s Title I program and make suggestions</a:t>
            </a:r>
            <a:endParaRPr/>
          </a:p>
          <a:p>
            <a:pPr indent="-228600" lvl="0" marL="228600" rtl="0" algn="l">
              <a:lnSpc>
                <a:spcPct val="90000"/>
              </a:lnSpc>
              <a:spcBef>
                <a:spcPts val="1000"/>
              </a:spcBef>
              <a:spcAft>
                <a:spcPts val="0"/>
              </a:spcAft>
              <a:buClr>
                <a:schemeClr val="dk1"/>
              </a:buClr>
              <a:buSzPts val="2800"/>
              <a:buChar char="•"/>
            </a:pPr>
            <a:r>
              <a:rPr lang="en-US" sz="2800"/>
              <a:t>Participate in school activities</a:t>
            </a:r>
            <a:endParaRPr/>
          </a:p>
        </p:txBody>
      </p:sp>
      <p:sp>
        <p:nvSpPr>
          <p:cNvPr id="514" name="Google Shape;514;p4"/>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Oregon Department of Education</a:t>
            </a:r>
            <a:endParaRPr/>
          </a:p>
        </p:txBody>
      </p:sp>
      <p:sp>
        <p:nvSpPr>
          <p:cNvPr id="515" name="Google Shape;515;p4"/>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516" name="Google Shape;516;p4"/>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alibri"/>
              <a:buNone/>
            </a:pPr>
            <a:r>
              <a:rPr lang="en-US"/>
              <a:t>Parent/Guardian Rights Under ESSA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1" name="Shape 521"/>
        <p:cNvGrpSpPr/>
        <p:nvPr/>
      </p:nvGrpSpPr>
      <p:grpSpPr>
        <a:xfrm>
          <a:off x="0" y="0"/>
          <a:ext cx="0" cy="0"/>
          <a:chOff x="0" y="0"/>
          <a:chExt cx="0" cy="0"/>
        </a:xfrm>
      </p:grpSpPr>
      <p:sp>
        <p:nvSpPr>
          <p:cNvPr id="522" name="Google Shape;522;p5"/>
          <p:cNvSpPr txBox="1"/>
          <p:nvPr>
            <p:ph type="title"/>
          </p:nvPr>
        </p:nvSpPr>
        <p:spPr>
          <a:xfrm>
            <a:off x="3126581" y="1028700"/>
            <a:ext cx="6115050" cy="742950"/>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accent1"/>
              </a:buClr>
              <a:buSzPct val="100000"/>
              <a:buFont typeface="Calibri"/>
              <a:buNone/>
            </a:pPr>
            <a:r>
              <a:rPr lang="en-US"/>
              <a:t>Title I-A Program Components</a:t>
            </a:r>
            <a:endParaRPr/>
          </a:p>
        </p:txBody>
      </p:sp>
      <p:grpSp>
        <p:nvGrpSpPr>
          <p:cNvPr id="523" name="Google Shape;523;p5"/>
          <p:cNvGrpSpPr/>
          <p:nvPr/>
        </p:nvGrpSpPr>
        <p:grpSpPr>
          <a:xfrm>
            <a:off x="4115794" y="1672161"/>
            <a:ext cx="4388053" cy="3627978"/>
            <a:chOff x="934444" y="-42339"/>
            <a:chExt cx="4388053" cy="3627978"/>
          </a:xfrm>
        </p:grpSpPr>
        <p:sp>
          <p:nvSpPr>
            <p:cNvPr id="524" name="Google Shape;524;p5"/>
            <p:cNvSpPr/>
            <p:nvPr/>
          </p:nvSpPr>
          <p:spPr>
            <a:xfrm>
              <a:off x="2049899" y="-42339"/>
              <a:ext cx="1842516" cy="2153606"/>
            </a:xfrm>
            <a:prstGeom prst="ellipse">
              <a:avLst/>
            </a:prstGeom>
            <a:solidFill>
              <a:srgbClr val="FFC00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5" name="Google Shape;525;p5"/>
            <p:cNvSpPr txBox="1"/>
            <p:nvPr/>
          </p:nvSpPr>
          <p:spPr>
            <a:xfrm>
              <a:off x="2262497" y="247568"/>
              <a:ext cx="1417320" cy="683355"/>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rPr b="0" i="0" lang="en-US" sz="2000" u="none" cap="none" strike="noStrike">
                  <a:solidFill>
                    <a:schemeClr val="dk1"/>
                  </a:solidFill>
                  <a:latin typeface="Calibri"/>
                  <a:ea typeface="Calibri"/>
                  <a:cs typeface="Calibri"/>
                  <a:sym typeface="Calibri"/>
                </a:rPr>
                <a:t>Design of Program</a:t>
              </a:r>
              <a:endParaRPr/>
            </a:p>
          </p:txBody>
        </p:sp>
        <p:sp>
          <p:nvSpPr>
            <p:cNvPr id="526" name="Google Shape;526;p5"/>
            <p:cNvSpPr/>
            <p:nvPr/>
          </p:nvSpPr>
          <p:spPr>
            <a:xfrm>
              <a:off x="2611456" y="1023367"/>
              <a:ext cx="2711041" cy="1624583"/>
            </a:xfrm>
            <a:prstGeom prst="ellipse">
              <a:avLst/>
            </a:prstGeom>
            <a:solidFill>
              <a:srgbClr val="BBE5FF"/>
            </a:solidFill>
            <a:ln cap="flat" cmpd="sng" w="12700">
              <a:solidFill>
                <a:srgbClr val="FFC000"/>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7" name="Google Shape;527;p5"/>
            <p:cNvSpPr txBox="1"/>
            <p:nvPr/>
          </p:nvSpPr>
          <p:spPr>
            <a:xfrm>
              <a:off x="3483322" y="1210825"/>
              <a:ext cx="1630500" cy="12498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rPr b="0" i="0" lang="en-US" sz="2000" u="none" cap="none" strike="noStrike">
                  <a:solidFill>
                    <a:schemeClr val="dk1"/>
                  </a:solidFill>
                  <a:latin typeface="Calibri"/>
                  <a:ea typeface="Calibri"/>
                  <a:cs typeface="Calibri"/>
                  <a:sym typeface="Calibri"/>
                </a:rPr>
                <a:t>Assessments &amp; </a:t>
              </a:r>
              <a:r>
                <a:rPr lang="en-US" sz="2000">
                  <a:solidFill>
                    <a:schemeClr val="dk1"/>
                  </a:solidFill>
                  <a:latin typeface="Calibri"/>
                  <a:ea typeface="Calibri"/>
                  <a:cs typeface="Calibri"/>
                  <a:sym typeface="Calibri"/>
                </a:rPr>
                <a:t>Monitoring</a:t>
              </a:r>
              <a:endParaRPr b="0" i="0" sz="2000" u="none" cap="none" strike="noStrike">
                <a:solidFill>
                  <a:schemeClr val="dk1"/>
                </a:solidFill>
                <a:latin typeface="Calibri"/>
                <a:ea typeface="Calibri"/>
                <a:cs typeface="Calibri"/>
                <a:sym typeface="Calibri"/>
              </a:endParaRPr>
            </a:p>
          </p:txBody>
        </p:sp>
        <p:sp>
          <p:nvSpPr>
            <p:cNvPr id="528" name="Google Shape;528;p5"/>
            <p:cNvSpPr/>
            <p:nvPr/>
          </p:nvSpPr>
          <p:spPr>
            <a:xfrm>
              <a:off x="2049899" y="1743123"/>
              <a:ext cx="1842516" cy="1842516"/>
            </a:xfrm>
            <a:prstGeom prst="ellipse">
              <a:avLst/>
            </a:prstGeom>
            <a:solidFill>
              <a:srgbClr val="C74C2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9" name="Google Shape;529;p5"/>
            <p:cNvSpPr txBox="1"/>
            <p:nvPr/>
          </p:nvSpPr>
          <p:spPr>
            <a:xfrm>
              <a:off x="2262497" y="2752964"/>
              <a:ext cx="1417320" cy="584644"/>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rPr b="0" i="0" lang="en-US" sz="2100" u="none" cap="none" strike="noStrike">
                  <a:solidFill>
                    <a:schemeClr val="dk1"/>
                  </a:solidFill>
                  <a:latin typeface="Calibri"/>
                  <a:ea typeface="Calibri"/>
                  <a:cs typeface="Calibri"/>
                  <a:sym typeface="Calibri"/>
                </a:rPr>
                <a:t>Parent Involvement</a:t>
              </a:r>
              <a:endParaRPr b="0" i="0" sz="2100" u="none" cap="none" strike="noStrike">
                <a:solidFill>
                  <a:schemeClr val="dk1"/>
                </a:solidFill>
                <a:latin typeface="Calibri"/>
                <a:ea typeface="Calibri"/>
                <a:cs typeface="Calibri"/>
                <a:sym typeface="Calibri"/>
              </a:endParaRPr>
            </a:p>
          </p:txBody>
        </p:sp>
        <p:sp>
          <p:nvSpPr>
            <p:cNvPr id="530" name="Google Shape;530;p5"/>
            <p:cNvSpPr/>
            <p:nvPr/>
          </p:nvSpPr>
          <p:spPr>
            <a:xfrm>
              <a:off x="934444" y="1128151"/>
              <a:ext cx="2365569" cy="1510273"/>
            </a:xfrm>
            <a:prstGeom prst="ellipse">
              <a:avLst/>
            </a:prstGeom>
            <a:solidFill>
              <a:srgbClr val="FFFF0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1" name="Google Shape;531;p5"/>
            <p:cNvSpPr txBox="1"/>
            <p:nvPr/>
          </p:nvSpPr>
          <p:spPr>
            <a:xfrm>
              <a:off x="1116411" y="1302413"/>
              <a:ext cx="909834" cy="1161748"/>
            </a:xfrm>
            <a:prstGeom prst="rect">
              <a:avLst/>
            </a:prstGeom>
            <a:noFill/>
            <a:ln>
              <a:noFill/>
            </a:ln>
          </p:spPr>
          <p:txBody>
            <a:bodyPr anchorCtr="0" anchor="ctr" bIns="0" lIns="0" spcFirstLastPara="1" rIns="0" wrap="square" tIns="0">
              <a:noAutofit/>
            </a:bodyPr>
            <a:lstStyle/>
            <a:p>
              <a:pPr indent="0" lvl="0" marL="0" marR="0" rtl="0" algn="just">
                <a:lnSpc>
                  <a:spcPct val="90000"/>
                </a:lnSpc>
                <a:spcBef>
                  <a:spcPts val="0"/>
                </a:spcBef>
                <a:spcAft>
                  <a:spcPts val="0"/>
                </a:spcAft>
                <a:buNone/>
              </a:pPr>
              <a:r>
                <a:rPr b="0" i="0" lang="en-US" sz="2100" u="none" cap="none" strike="noStrike">
                  <a:solidFill>
                    <a:schemeClr val="dk1"/>
                  </a:solidFill>
                  <a:latin typeface="Calibri"/>
                  <a:ea typeface="Calibri"/>
                  <a:cs typeface="Calibri"/>
                  <a:sym typeface="Calibri"/>
                </a:rPr>
                <a:t>Annual Review</a:t>
              </a:r>
              <a:endParaRPr/>
            </a:p>
          </p:txBody>
        </p:sp>
      </p:grpSp>
      <p:sp>
        <p:nvSpPr>
          <p:cNvPr id="532" name="Google Shape;532;p5"/>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Oregon Department of Education</a:t>
            </a:r>
            <a:endParaRPr/>
          </a:p>
        </p:txBody>
      </p:sp>
      <p:sp>
        <p:nvSpPr>
          <p:cNvPr id="533" name="Google Shape;533;p5"/>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7" name="Shape 537"/>
        <p:cNvGrpSpPr/>
        <p:nvPr/>
      </p:nvGrpSpPr>
      <p:grpSpPr>
        <a:xfrm>
          <a:off x="0" y="0"/>
          <a:ext cx="0" cy="0"/>
          <a:chOff x="0" y="0"/>
          <a:chExt cx="0" cy="0"/>
        </a:xfrm>
      </p:grpSpPr>
      <p:sp>
        <p:nvSpPr>
          <p:cNvPr id="538" name="Google Shape;538;p6"/>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4000"/>
              <a:buNone/>
            </a:pPr>
            <a:r>
              <a:rPr lang="en-US" sz="4000"/>
              <a:t>iReady school-wide data- Fall 2023:  Reading:</a:t>
            </a:r>
            <a:br>
              <a:rPr lang="en-US" sz="4000"/>
            </a:br>
            <a:r>
              <a:rPr lang="en-US" sz="4000"/>
              <a:t>Mid/Above Grade Level: 8%</a:t>
            </a:r>
            <a:br>
              <a:rPr lang="en-US" sz="4000"/>
            </a:br>
            <a:r>
              <a:rPr lang="en-US" sz="4000"/>
              <a:t>Early/on Grade Level: 12%</a:t>
            </a:r>
            <a:br>
              <a:rPr lang="en-US" sz="4000"/>
            </a:br>
            <a:r>
              <a:rPr lang="en-US" sz="4000"/>
              <a:t>One Grade level below: 51%</a:t>
            </a:r>
            <a:br>
              <a:rPr lang="en-US" sz="4000"/>
            </a:br>
            <a:r>
              <a:rPr lang="en-US" sz="4000"/>
              <a:t>Two Grade levels below: 16%</a:t>
            </a:r>
            <a:br>
              <a:rPr lang="en-US" sz="4000"/>
            </a:br>
            <a:r>
              <a:rPr lang="en-US" sz="4000"/>
              <a:t>Three or more grade levels below: 13%</a:t>
            </a:r>
            <a:br>
              <a:rPr lang="en-US" sz="4000"/>
            </a:br>
            <a:r>
              <a:rPr lang="en-US" sz="4000"/>
              <a:t>Total below grade level: 44%</a:t>
            </a:r>
            <a:br>
              <a:rPr lang="en-US" sz="4000"/>
            </a:br>
            <a:endParaRPr sz="4000"/>
          </a:p>
        </p:txBody>
      </p:sp>
      <p:sp>
        <p:nvSpPr>
          <p:cNvPr id="539" name="Google Shape;539;p6"/>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Oregon Department of Education</a:t>
            </a:r>
            <a:endParaRPr/>
          </a:p>
        </p:txBody>
      </p:sp>
      <p:sp>
        <p:nvSpPr>
          <p:cNvPr id="540" name="Google Shape;540;p6"/>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541" name="Google Shape;541;p6"/>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alibri"/>
              <a:buNone/>
            </a:pPr>
            <a:r>
              <a:rPr lang="en-US"/>
              <a:t>Our Data/How are we doing?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5" name="Shape 545"/>
        <p:cNvGrpSpPr/>
        <p:nvPr/>
      </p:nvGrpSpPr>
      <p:grpSpPr>
        <a:xfrm>
          <a:off x="0" y="0"/>
          <a:ext cx="0" cy="0"/>
          <a:chOff x="0" y="0"/>
          <a:chExt cx="0" cy="0"/>
        </a:xfrm>
      </p:grpSpPr>
      <p:sp>
        <p:nvSpPr>
          <p:cNvPr id="546" name="Google Shape;546;p7"/>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4000"/>
              <a:buNone/>
            </a:pPr>
            <a:r>
              <a:rPr lang="en-US" sz="4000"/>
              <a:t>iReady data Fall 2023: Math:</a:t>
            </a:r>
            <a:br>
              <a:rPr lang="en-US" sz="4000"/>
            </a:br>
            <a:r>
              <a:rPr lang="en-US" sz="4000"/>
              <a:t>Mid/Above Grade Level: 1%</a:t>
            </a:r>
            <a:br>
              <a:rPr lang="en-US" sz="4000"/>
            </a:br>
            <a:r>
              <a:rPr lang="en-US" sz="4000"/>
              <a:t>Early/on Grade Level: 8%</a:t>
            </a:r>
            <a:br>
              <a:rPr lang="en-US" sz="4000"/>
            </a:br>
            <a:r>
              <a:rPr lang="en-US" sz="4000"/>
              <a:t>One Grade level below: 56%</a:t>
            </a:r>
            <a:br>
              <a:rPr lang="en-US" sz="4000"/>
            </a:br>
            <a:r>
              <a:rPr lang="en-US" sz="4000"/>
              <a:t>Two Grade levels below: 23%</a:t>
            </a:r>
            <a:br>
              <a:rPr lang="en-US" sz="4000"/>
            </a:br>
            <a:r>
              <a:rPr lang="en-US" sz="4000"/>
              <a:t>Three or more grade levels below: 12%</a:t>
            </a:r>
            <a:br>
              <a:rPr lang="en-US" sz="4000"/>
            </a:br>
            <a:r>
              <a:rPr lang="en-US" sz="4000"/>
              <a:t>Total below grade level: 91%</a:t>
            </a:r>
            <a:endParaRPr/>
          </a:p>
          <a:p>
            <a:pPr indent="0" lvl="0" marL="0" rtl="0" algn="l">
              <a:lnSpc>
                <a:spcPct val="90000"/>
              </a:lnSpc>
              <a:spcBef>
                <a:spcPts val="1000"/>
              </a:spcBef>
              <a:spcAft>
                <a:spcPts val="0"/>
              </a:spcAft>
              <a:buClr>
                <a:schemeClr val="dk1"/>
              </a:buClr>
              <a:buSzPts val="4000"/>
              <a:buNone/>
            </a:pPr>
            <a:r>
              <a:t/>
            </a:r>
            <a:endParaRPr i="1" sz="4000"/>
          </a:p>
          <a:p>
            <a:pPr indent="0" lvl="0" marL="0" rtl="0" algn="l">
              <a:lnSpc>
                <a:spcPct val="90000"/>
              </a:lnSpc>
              <a:spcBef>
                <a:spcPts val="1000"/>
              </a:spcBef>
              <a:spcAft>
                <a:spcPts val="0"/>
              </a:spcAft>
              <a:buClr>
                <a:schemeClr val="dk1"/>
              </a:buClr>
              <a:buSzPts val="4000"/>
              <a:buNone/>
            </a:pPr>
            <a:br>
              <a:rPr lang="en-US" sz="4000"/>
            </a:br>
            <a:endParaRPr sz="4000"/>
          </a:p>
        </p:txBody>
      </p:sp>
      <p:sp>
        <p:nvSpPr>
          <p:cNvPr id="547" name="Google Shape;547;p7"/>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Oregon Department of Education</a:t>
            </a:r>
            <a:endParaRPr/>
          </a:p>
        </p:txBody>
      </p:sp>
      <p:sp>
        <p:nvSpPr>
          <p:cNvPr id="548" name="Google Shape;548;p7"/>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549" name="Google Shape;549;p7"/>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alibri"/>
              <a:buNone/>
            </a:pPr>
            <a:r>
              <a:rPr lang="en-US"/>
              <a:t>Our Data/How are we doing?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4" name="Shape 554"/>
        <p:cNvGrpSpPr/>
        <p:nvPr/>
      </p:nvGrpSpPr>
      <p:grpSpPr>
        <a:xfrm>
          <a:off x="0" y="0"/>
          <a:ext cx="0" cy="0"/>
          <a:chOff x="0" y="0"/>
          <a:chExt cx="0" cy="0"/>
        </a:xfrm>
      </p:grpSpPr>
      <p:sp>
        <p:nvSpPr>
          <p:cNvPr id="555" name="Google Shape;555;p8"/>
          <p:cNvSpPr txBox="1"/>
          <p:nvPr>
            <p:ph idx="1" type="body"/>
          </p:nvPr>
        </p:nvSpPr>
        <p:spPr>
          <a:xfrm>
            <a:off x="717176" y="1825624"/>
            <a:ext cx="10784542" cy="4407535"/>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3200"/>
              <a:buChar char="•"/>
            </a:pPr>
            <a:r>
              <a:rPr lang="en-US" sz="3200"/>
              <a:t>Schoolwide or Targeted Assistance Program</a:t>
            </a:r>
            <a:endParaRPr/>
          </a:p>
          <a:p>
            <a:pPr indent="-228600" lvl="2" marL="1143000" rtl="0" algn="l">
              <a:lnSpc>
                <a:spcPct val="90000"/>
              </a:lnSpc>
              <a:spcBef>
                <a:spcPts val="500"/>
              </a:spcBef>
              <a:spcAft>
                <a:spcPts val="0"/>
              </a:spcAft>
              <a:buClr>
                <a:schemeClr val="dk1"/>
              </a:buClr>
              <a:buSzPts val="3200"/>
              <a:buChar char="•"/>
            </a:pPr>
            <a:r>
              <a:rPr i="1" lang="en-US" sz="3200"/>
              <a:t>Henry L Slater is a Schoolwide Assistance program</a:t>
            </a:r>
            <a:endParaRPr sz="3200"/>
          </a:p>
          <a:p>
            <a:pPr indent="-228600" lvl="0" marL="228600" rtl="0" algn="l">
              <a:lnSpc>
                <a:spcPct val="90000"/>
              </a:lnSpc>
              <a:spcBef>
                <a:spcPts val="1000"/>
              </a:spcBef>
              <a:spcAft>
                <a:spcPts val="0"/>
              </a:spcAft>
              <a:buClr>
                <a:schemeClr val="dk1"/>
              </a:buClr>
              <a:buSzPts val="3200"/>
              <a:buChar char="•"/>
            </a:pPr>
            <a:r>
              <a:rPr lang="en-US" sz="3200"/>
              <a:t>What does our program look like?</a:t>
            </a:r>
            <a:endParaRPr/>
          </a:p>
          <a:p>
            <a:pPr indent="-228600" lvl="2" marL="1143000" rtl="0" algn="l">
              <a:lnSpc>
                <a:spcPct val="90000"/>
              </a:lnSpc>
              <a:spcBef>
                <a:spcPts val="500"/>
              </a:spcBef>
              <a:spcAft>
                <a:spcPts val="0"/>
              </a:spcAft>
              <a:buClr>
                <a:schemeClr val="dk1"/>
              </a:buClr>
              <a:buSzPts val="3200"/>
              <a:buChar char="•"/>
            </a:pPr>
            <a:r>
              <a:rPr lang="en-US" sz="3200"/>
              <a:t>At Henry L. Slater Grade School, we review all elementary school students’ progress three times a year.  For all students we review assessments, attendance, grades, and behavior data throughout the year. We track students’ achievement in reading especially carefully, and we also look at math scores.</a:t>
            </a:r>
            <a:endParaRPr sz="3200"/>
          </a:p>
        </p:txBody>
      </p:sp>
      <p:sp>
        <p:nvSpPr>
          <p:cNvPr id="556" name="Google Shape;556;p8"/>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Oregon Department of Education</a:t>
            </a:r>
            <a:endParaRPr/>
          </a:p>
        </p:txBody>
      </p:sp>
      <p:sp>
        <p:nvSpPr>
          <p:cNvPr id="557" name="Google Shape;557;p8"/>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558" name="Google Shape;558;p8"/>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alibri"/>
              <a:buNone/>
            </a:pPr>
            <a:r>
              <a:rPr lang="en-US"/>
              <a:t>Design of our Program</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2" name="Shape 562"/>
        <p:cNvGrpSpPr/>
        <p:nvPr/>
      </p:nvGrpSpPr>
      <p:grpSpPr>
        <a:xfrm>
          <a:off x="0" y="0"/>
          <a:ext cx="0" cy="0"/>
          <a:chOff x="0" y="0"/>
          <a:chExt cx="0" cy="0"/>
        </a:xfrm>
      </p:grpSpPr>
      <p:sp>
        <p:nvSpPr>
          <p:cNvPr id="563" name="Google Shape;563;p9"/>
          <p:cNvSpPr txBox="1"/>
          <p:nvPr>
            <p:ph idx="1" type="body"/>
          </p:nvPr>
        </p:nvSpPr>
        <p:spPr>
          <a:xfrm>
            <a:off x="717176" y="1825625"/>
            <a:ext cx="10784542" cy="4109010"/>
          </a:xfrm>
          <a:prstGeom prst="rect">
            <a:avLst/>
          </a:prstGeom>
          <a:noFill/>
          <a:ln>
            <a:noFill/>
          </a:ln>
        </p:spPr>
        <p:txBody>
          <a:bodyPr anchorCtr="0" anchor="t" bIns="45700" lIns="91425" spcFirstLastPara="1" rIns="91425" wrap="square" tIns="45700">
            <a:normAutofit/>
          </a:bodyPr>
          <a:lstStyle/>
          <a:p>
            <a:pPr indent="-254000" lvl="0" marL="228600" rtl="0" algn="l">
              <a:lnSpc>
                <a:spcPct val="90000"/>
              </a:lnSpc>
              <a:spcBef>
                <a:spcPts val="0"/>
              </a:spcBef>
              <a:spcAft>
                <a:spcPts val="0"/>
              </a:spcAft>
              <a:buClr>
                <a:schemeClr val="dk1"/>
              </a:buClr>
              <a:buSzPts val="4000"/>
              <a:buChar char="•"/>
            </a:pPr>
            <a:r>
              <a:rPr lang="en-US" sz="4000"/>
              <a:t> </a:t>
            </a:r>
            <a:r>
              <a:rPr lang="en-US" sz="4000"/>
              <a:t>ELA: Benchmark</a:t>
            </a:r>
            <a:endParaRPr/>
          </a:p>
          <a:p>
            <a:pPr indent="-254000" lvl="0" marL="228600" rtl="0" algn="l">
              <a:lnSpc>
                <a:spcPct val="90000"/>
              </a:lnSpc>
              <a:spcBef>
                <a:spcPts val="1000"/>
              </a:spcBef>
              <a:spcAft>
                <a:spcPts val="0"/>
              </a:spcAft>
              <a:buClr>
                <a:schemeClr val="dk1"/>
              </a:buClr>
              <a:buSzPts val="4000"/>
              <a:buChar char="•"/>
            </a:pPr>
            <a:r>
              <a:rPr lang="en-US" sz="4000"/>
              <a:t> </a:t>
            </a:r>
            <a:r>
              <a:rPr lang="en-US" sz="4000"/>
              <a:t>Math: Ready Math</a:t>
            </a:r>
            <a:endParaRPr/>
          </a:p>
          <a:p>
            <a:pPr indent="-254000" lvl="0" marL="228600" rtl="0" algn="l">
              <a:lnSpc>
                <a:spcPct val="90000"/>
              </a:lnSpc>
              <a:spcBef>
                <a:spcPts val="1000"/>
              </a:spcBef>
              <a:spcAft>
                <a:spcPts val="0"/>
              </a:spcAft>
              <a:buClr>
                <a:schemeClr val="dk1"/>
              </a:buClr>
              <a:buSzPts val="4000"/>
              <a:buChar char="•"/>
            </a:pPr>
            <a:r>
              <a:rPr lang="en-US" sz="4000"/>
              <a:t> </a:t>
            </a:r>
            <a:r>
              <a:rPr lang="en-US" sz="4000"/>
              <a:t>Social Studies: My World </a:t>
            </a:r>
            <a:endParaRPr/>
          </a:p>
          <a:p>
            <a:pPr indent="0" lvl="0" marL="0" rtl="0" algn="l">
              <a:lnSpc>
                <a:spcPct val="90000"/>
              </a:lnSpc>
              <a:spcBef>
                <a:spcPts val="1000"/>
              </a:spcBef>
              <a:spcAft>
                <a:spcPts val="0"/>
              </a:spcAft>
              <a:buNone/>
            </a:pPr>
            <a:r>
              <a:t/>
            </a:r>
            <a:endParaRPr sz="4000"/>
          </a:p>
        </p:txBody>
      </p:sp>
      <p:sp>
        <p:nvSpPr>
          <p:cNvPr id="564" name="Google Shape;564;p9"/>
          <p:cNvSpPr txBox="1"/>
          <p:nvPr>
            <p:ph idx="11" type="ftr"/>
          </p:nvPr>
        </p:nvSpPr>
        <p:spPr>
          <a:xfrm>
            <a:off x="717176" y="6139793"/>
            <a:ext cx="2864224"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Oregon Department of Education</a:t>
            </a:r>
            <a:endParaRPr/>
          </a:p>
        </p:txBody>
      </p:sp>
      <p:sp>
        <p:nvSpPr>
          <p:cNvPr id="565" name="Google Shape;565;p9"/>
          <p:cNvSpPr txBox="1"/>
          <p:nvPr>
            <p:ph idx="12" type="sldNum"/>
          </p:nvPr>
        </p:nvSpPr>
        <p:spPr>
          <a:xfrm>
            <a:off x="8610600" y="6139793"/>
            <a:ext cx="289111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566" name="Google Shape;566;p9"/>
          <p:cNvSpPr txBox="1"/>
          <p:nvPr>
            <p:ph type="title"/>
          </p:nvPr>
        </p:nvSpPr>
        <p:spPr>
          <a:xfrm>
            <a:off x="717176" y="457200"/>
            <a:ext cx="10784542" cy="102646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alibri"/>
              <a:buNone/>
            </a:pPr>
            <a:r>
              <a:rPr lang="en-US"/>
              <a:t>Our School’s Curriculum</a:t>
            </a:r>
            <a:endParaRPr/>
          </a:p>
        </p:txBody>
      </p:sp>
    </p:spTree>
  </p:cSld>
  <p:clrMapOvr>
    <a:masterClrMapping/>
  </p:clrMapOvr>
</p:sld>
</file>

<file path=ppt/theme/theme1.xml><?xml version="1.0" encoding="utf-8"?>
<a:theme xmlns:a="http://schemas.openxmlformats.org/drawingml/2006/main" xmlns:r="http://schemas.openxmlformats.org/officeDocument/2006/relationships" name="Red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reen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range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Gold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2021-11-08T23:34:50Z</dcterms:created>
  <dc:creator>MARTIN Sarah * ODE</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0x010100B3812F45279552458458D0611D127A50</vt:lpwstr>
  </property>
</Properties>
</file>