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</p:sldIdLst>
  <p:sldSz cx="10058400" cy="7772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D0372-3812-B2AD-6CA2-322CB29F8602}" v="641" dt="2021-08-10T15:07:02.295"/>
    <p1510:client id="{14813CE3-86EA-8DD8-75EF-D519F6ED7BC7}" v="767" dt="2021-08-09T01:41:27.070"/>
    <p1510:client id="{54F4F8AC-CC93-4EA6-BE73-805EA159E607}" v="250" dt="2021-08-09T11:57:50.063"/>
    <p1510:client id="{C1086002-BBBB-AF5B-2652-4C2762DD8303}" v="60" dt="2022-04-14T16:18:49.463"/>
    <p1510:client id="{F912DFB6-16BA-5355-FEF7-46F51BD9E95C}" v="24" dt="2021-08-09T01:45:31.730"/>
    <p1510:client id="{F9B6BAA3-0750-4362-42BF-8BC405D8469B}" v="281" dt="2021-08-09T19:50:06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6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5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1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5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9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4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4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9825-49F1-2946-A436-C1C7EBF89FCC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3FCB-C2E2-DC4A-8AC1-103148A3B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1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0612656-F81D-1141-9FB2-4DE23A25D5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012389"/>
              </p:ext>
            </p:extLst>
          </p:nvPr>
        </p:nvGraphicFramePr>
        <p:xfrm>
          <a:off x="321733" y="1320801"/>
          <a:ext cx="9414938" cy="62450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4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46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1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249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SUNDAY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MONDAY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TUESDAY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WEDNESDAY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THURSDAY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FRIDAY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Century Gothic"/>
                          <a:cs typeface="Century Gothic"/>
                        </a:rPr>
                        <a:t>SATURDAY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entury Gothic"/>
                          <a:cs typeface="Century Gothic"/>
                        </a:rPr>
                        <a:t>NOTES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1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R- A Birthday Basket for Tia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M-Topic 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2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Student</a:t>
                      </a:r>
                      <a:r>
                        <a:rPr lang="en-US" sz="1200" baseline="0" dirty="0">
                          <a:latin typeface="Century Gothic" panose="020B0502020202020204" pitchFamily="34" charset="0"/>
                        </a:rPr>
                        <a:t> Led Conferences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3</a:t>
                      </a:r>
                    </a:p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anose="020B0502020202020204" pitchFamily="34" charset="0"/>
                        </a:rPr>
                        <a:t>Student</a:t>
                      </a:r>
                      <a:r>
                        <a:rPr lang="en-US" sz="1200" baseline="0" dirty="0">
                          <a:latin typeface="Century Gothic" panose="020B0502020202020204" pitchFamily="34" charset="0"/>
                        </a:rPr>
                        <a:t> Led Conferences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6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Topic</a:t>
                      </a:r>
                      <a:r>
                        <a:rPr lang="en-US" sz="1200" baseline="0" dirty="0">
                          <a:latin typeface="Century Gothic" panose="020B0502020202020204" pitchFamily="34" charset="0"/>
                          <a:cs typeface="Century Gothic"/>
                        </a:rPr>
                        <a:t> 13 Test</a:t>
                      </a:r>
                    </a:p>
                    <a:p>
                      <a:pPr algn="l"/>
                      <a:endParaRPr lang="en-US" sz="1200" baseline="0" dirty="0">
                        <a:latin typeface="Century Gothic" panose="020B0502020202020204" pitchFamily="34" charset="0"/>
                        <a:cs typeface="Century Gothic"/>
                      </a:endParaRPr>
                    </a:p>
                    <a:p>
                      <a:pPr algn="l"/>
                      <a:r>
                        <a:rPr lang="en-US" sz="1200" baseline="0" dirty="0">
                          <a:latin typeface="Century Gothic" panose="020B0502020202020204" pitchFamily="34" charset="0"/>
                          <a:cs typeface="Century Gothic"/>
                        </a:rPr>
                        <a:t>Law day</a:t>
                      </a:r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Tests</a:t>
                      </a:r>
                      <a:br>
                        <a:rPr lang="en-US" sz="1200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Thursday-</a:t>
                      </a:r>
                      <a:br>
                        <a:rPr lang="en-US" sz="1200" dirty="0"/>
                      </a:b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Vocabulary</a:t>
                      </a:r>
                      <a:br>
                        <a:rPr lang="en-US" sz="1200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Friday-</a:t>
                      </a:r>
                      <a:br>
                        <a:rPr lang="en-US" sz="1200" dirty="0"/>
                      </a:b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Grammar, </a:t>
                      </a:r>
                      <a:br>
                        <a:rPr lang="en-US" sz="1200" b="1" dirty="0"/>
                      </a:b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Reading, </a:t>
                      </a:r>
                      <a:br>
                        <a:rPr lang="en-US" sz="1200" b="1" dirty="0"/>
                      </a:b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Spelling, </a:t>
                      </a:r>
                      <a:br>
                        <a:rPr lang="en-US" sz="1200" b="1" dirty="0"/>
                      </a:br>
                      <a:br>
                        <a:rPr lang="en-US" sz="1200" b="1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*A weekly </a:t>
                      </a:r>
                      <a:br>
                        <a:rPr lang="en-US" sz="1200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guide </a:t>
                      </a:r>
                      <a:br>
                        <a:rPr lang="en-US" sz="1200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be sent </a:t>
                      </a:r>
                      <a:br>
                        <a:rPr lang="en-US" sz="1200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home every </a:t>
                      </a:r>
                      <a:br>
                        <a:rPr lang="en-US" sz="1200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for </a:t>
                      </a:r>
                      <a:br>
                        <a:rPr lang="en-US" sz="1200" dirty="0"/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Reading. </a:t>
                      </a:r>
                    </a:p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dirty="0"/>
                      </a:br>
                      <a:r>
                        <a:rPr lang="en-US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study </a:t>
                      </a:r>
                      <a:br>
                        <a:rPr lang="en-US" sz="1200" b="1" u="sng" dirty="0"/>
                      </a:br>
                      <a:r>
                        <a:rPr lang="en-US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SPELLING </a:t>
                      </a:r>
                      <a:br>
                        <a:rPr lang="en-US" sz="1200" b="1" u="sng" dirty="0"/>
                      </a:br>
                      <a:r>
                        <a:rPr lang="en-US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br>
                        <a:rPr lang="en-US" sz="1200" b="1" u="sng" dirty="0"/>
                      </a:br>
                      <a:r>
                        <a:rPr lang="en-US" sz="9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VOCABULARY </a:t>
                      </a:r>
                      <a:r>
                        <a:rPr lang="en-US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your </a:t>
                      </a:r>
                      <a:br>
                        <a:rPr lang="en-US" sz="1200" b="1" u="sng" dirty="0"/>
                      </a:br>
                      <a:r>
                        <a:rPr lang="en-US" sz="12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 daily.</a:t>
                      </a:r>
                      <a:endParaRPr lang="en-US" sz="1200" b="1" u="sng" dirty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endParaRPr lang="en-US" sz="1200" dirty="0">
                        <a:latin typeface="Century Gothic"/>
                        <a:cs typeface="Century Gothic"/>
                      </a:endParaRPr>
                    </a:p>
                    <a:p>
                      <a:pPr algn="ctr"/>
                      <a:endParaRPr lang="en-US" sz="14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8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R-Cowboys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M-Topic</a:t>
                      </a:r>
                      <a:r>
                        <a:rPr lang="en-US" sz="1200" baseline="0" dirty="0">
                          <a:latin typeface="Century Gothic" panose="020B0502020202020204" pitchFamily="34" charset="0"/>
                        </a:rPr>
                        <a:t> 15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13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Bama Lanes field trip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15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R-Step up to 3rd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M-Topic</a:t>
                      </a:r>
                      <a:r>
                        <a:rPr lang="en-US" sz="1200" baseline="0" dirty="0">
                          <a:latin typeface="Century Gothic" panose="020B0502020202020204" pitchFamily="34" charset="0"/>
                        </a:rPr>
                        <a:t> 15</a:t>
                      </a:r>
                      <a:endParaRPr lang="en-US" sz="1200" dirty="0">
                        <a:latin typeface="Century Gothic" panose="020B0502020202020204" pitchFamily="34" charset="0"/>
                      </a:endParaRP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17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PPS Leadership Day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10:-15-11:00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20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Spirit</a:t>
                      </a:r>
                      <a:r>
                        <a:rPr lang="en-US" sz="1200" baseline="0" dirty="0">
                          <a:latin typeface="Century Gothic" panose="020B0502020202020204" pitchFamily="34" charset="0"/>
                          <a:cs typeface="Century Gothic"/>
                        </a:rPr>
                        <a:t> Day Peace Out</a:t>
                      </a:r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22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R-Step up to 3rd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</a:rPr>
                        <a:t>M-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26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Teacher In-service Day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27</a:t>
                      </a: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Last Day of 2</a:t>
                      </a:r>
                      <a:r>
                        <a:rPr lang="en-US" sz="1200" baseline="30000" dirty="0">
                          <a:latin typeface="Century Gothic" panose="020B0502020202020204" pitchFamily="34" charset="0"/>
                          <a:cs typeface="Century Gothic"/>
                        </a:rPr>
                        <a:t>nd</a:t>
                      </a:r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 grade</a:t>
                      </a:r>
                    </a:p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  <a:p>
                      <a:pPr algn="l"/>
                      <a:r>
                        <a:rPr lang="en-US" sz="1200" dirty="0">
                          <a:latin typeface="Century Gothic" panose="020B0502020202020204" pitchFamily="34" charset="0"/>
                          <a:cs typeface="Century Gothic"/>
                        </a:rPr>
                        <a:t>Report Cards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2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latin typeface="Century Gothic"/>
                          <a:cs typeface="Century Gothic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entury Gothic"/>
                          <a:cs typeface="Century Gothic"/>
                        </a:rPr>
                        <a:t>Those who don’t believe in magic will never</a:t>
                      </a:r>
                      <a:r>
                        <a:rPr lang="en-US" sz="1800" baseline="0" dirty="0">
                          <a:latin typeface="Century Gothic"/>
                          <a:cs typeface="Century Gothic"/>
                        </a:rPr>
                        <a:t> find it.</a:t>
                      </a:r>
                    </a:p>
                    <a:p>
                      <a:pPr algn="ctr"/>
                      <a:r>
                        <a:rPr lang="en-US" sz="1800" baseline="0" dirty="0">
                          <a:latin typeface="Century Gothic"/>
                          <a:cs typeface="Century Gothic"/>
                        </a:rPr>
                        <a:t>- Roald Dahl</a:t>
                      </a:r>
                      <a:endParaRPr lang="en-US" sz="1800" dirty="0">
                        <a:latin typeface="Century Gothic"/>
                        <a:cs typeface="Century Gothic"/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20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latin typeface="Century Gothic" panose="020B0502020202020204" pitchFamily="34" charset="0"/>
                        <a:cs typeface="Century Gothic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62C64C8-EB05-6B48-9DB7-751B3ADBADCB}"/>
              </a:ext>
            </a:extLst>
          </p:cNvPr>
          <p:cNvSpPr txBox="1"/>
          <p:nvPr/>
        </p:nvSpPr>
        <p:spPr>
          <a:xfrm>
            <a:off x="7842343" y="209459"/>
            <a:ext cx="221605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entury Gothic"/>
                <a:cs typeface="Century Gothic"/>
              </a:rPr>
              <a:t>Fisher</a:t>
            </a:r>
          </a:p>
        </p:txBody>
      </p:sp>
    </p:spTree>
    <p:extLst>
      <p:ext uri="{BB962C8B-B14F-4D97-AF65-F5344CB8AC3E}">
        <p14:creationId xmlns:p14="http://schemas.microsoft.com/office/powerpoint/2010/main" val="3011112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113</Words>
  <Application>Microsoft Office PowerPoint</Application>
  <PresentationFormat>Custom</PresentationFormat>
  <Paragraphs>69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Joey Udovich</dc:creator>
  <cp:lastModifiedBy>Kristina Fielder</cp:lastModifiedBy>
  <cp:revision>101</cp:revision>
  <cp:lastPrinted>2022-04-13T15:08:57Z</cp:lastPrinted>
  <dcterms:created xsi:type="dcterms:W3CDTF">2021-06-28T02:08:56Z</dcterms:created>
  <dcterms:modified xsi:type="dcterms:W3CDTF">2022-04-14T16:19:27Z</dcterms:modified>
</cp:coreProperties>
</file>