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theme/themeOverride1.xml" ContentType="application/vnd.openxmlformats-officedocument.themeOverr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9" r:id="rId2"/>
    <p:sldId id="260" r:id="rId3"/>
    <p:sldId id="261" r:id="rId4"/>
    <p:sldId id="295" r:id="rId5"/>
    <p:sldId id="262" r:id="rId6"/>
    <p:sldId id="263" r:id="rId7"/>
    <p:sldId id="296" r:id="rId8"/>
    <p:sldId id="264" r:id="rId9"/>
    <p:sldId id="265" r:id="rId10"/>
    <p:sldId id="304" r:id="rId11"/>
    <p:sldId id="266" r:id="rId12"/>
    <p:sldId id="297" r:id="rId13"/>
    <p:sldId id="273" r:id="rId14"/>
    <p:sldId id="274" r:id="rId15"/>
    <p:sldId id="275" r:id="rId16"/>
    <p:sldId id="305" r:id="rId17"/>
    <p:sldId id="298" r:id="rId18"/>
    <p:sldId id="277" r:id="rId19"/>
    <p:sldId id="278" r:id="rId20"/>
    <p:sldId id="279" r:id="rId21"/>
    <p:sldId id="280" r:id="rId22"/>
    <p:sldId id="281" r:id="rId23"/>
    <p:sldId id="282" r:id="rId24"/>
    <p:sldId id="283" r:id="rId25"/>
    <p:sldId id="284" r:id="rId26"/>
    <p:sldId id="285" r:id="rId27"/>
    <p:sldId id="299" r:id="rId28"/>
    <p:sldId id="267" r:id="rId29"/>
    <p:sldId id="300" r:id="rId30"/>
    <p:sldId id="301" r:id="rId31"/>
    <p:sldId id="302" r:id="rId32"/>
    <p:sldId id="271" r:id="rId33"/>
    <p:sldId id="303" r:id="rId34"/>
    <p:sldId id="257" r:id="rId35"/>
    <p:sldId id="288" r:id="rId36"/>
    <p:sldId id="289" r:id="rId37"/>
    <p:sldId id="258" r:id="rId38"/>
    <p:sldId id="290" r:id="rId39"/>
    <p:sldId id="291" r:id="rId40"/>
    <p:sldId id="292" r:id="rId41"/>
    <p:sldId id="293" r:id="rId42"/>
    <p:sldId id="294" r:id="rId43"/>
    <p:sldId id="272" r:id="rId44"/>
    <p:sldId id="306" r:id="rId45"/>
    <p:sldId id="287" r:id="rId4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C478C1-B518-4AD9-A4BE-151DDBCDDF5A}" v="1" dt="2026-03-03T01:24:49.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915" autoAdjust="0"/>
  </p:normalViewPr>
  <p:slideViewPr>
    <p:cSldViewPr snapToGrid="0">
      <p:cViewPr varScale="1">
        <p:scale>
          <a:sx n="100" d="100"/>
          <a:sy n="100" d="100"/>
        </p:scale>
        <p:origin x="9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Kinsinger" userId="ad7423a8-78f3-4715-a033-31135873f0db" providerId="ADAL" clId="{80C4EBC6-FF68-480A-89AF-95EC3AFE36A8}"/>
    <pc:docChg chg="undo custSel addSld modSld modNotesMaster">
      <pc:chgData name="Elizabeth Kinsinger" userId="ad7423a8-78f3-4715-a033-31135873f0db" providerId="ADAL" clId="{80C4EBC6-FF68-480A-89AF-95EC3AFE36A8}" dt="2026-03-03T01:26:37.757" v="283" actId="6549"/>
      <pc:docMkLst>
        <pc:docMk/>
      </pc:docMkLst>
      <pc:sldChg chg="modNotesTx">
        <pc:chgData name="Elizabeth Kinsinger" userId="ad7423a8-78f3-4715-a033-31135873f0db" providerId="ADAL" clId="{80C4EBC6-FF68-480A-89AF-95EC3AFE36A8}" dt="2026-03-03T01:26:00.935" v="279" actId="6549"/>
        <pc:sldMkLst>
          <pc:docMk/>
          <pc:sldMk cId="870966109" sldId="257"/>
        </pc:sldMkLst>
      </pc:sldChg>
      <pc:sldChg chg="modNotesTx">
        <pc:chgData name="Elizabeth Kinsinger" userId="ad7423a8-78f3-4715-a033-31135873f0db" providerId="ADAL" clId="{80C4EBC6-FF68-480A-89AF-95EC3AFE36A8}" dt="2026-03-03T01:25:14.330" v="278" actId="6549"/>
        <pc:sldMkLst>
          <pc:docMk/>
          <pc:sldMk cId="757682756" sldId="264"/>
        </pc:sldMkLst>
      </pc:sldChg>
      <pc:sldChg chg="addSp delSp modSp mod setBg">
        <pc:chgData name="Elizabeth Kinsinger" userId="ad7423a8-78f3-4715-a033-31135873f0db" providerId="ADAL" clId="{80C4EBC6-FF68-480A-89AF-95EC3AFE36A8}" dt="2026-03-03T01:23:54.791" v="275" actId="26606"/>
        <pc:sldMkLst>
          <pc:docMk/>
          <pc:sldMk cId="1972447271" sldId="272"/>
        </pc:sldMkLst>
        <pc:spChg chg="mod">
          <ac:chgData name="Elizabeth Kinsinger" userId="ad7423a8-78f3-4715-a033-31135873f0db" providerId="ADAL" clId="{80C4EBC6-FF68-480A-89AF-95EC3AFE36A8}" dt="2026-03-03T01:23:54.791" v="275" actId="26606"/>
          <ac:spMkLst>
            <pc:docMk/>
            <pc:sldMk cId="1972447271" sldId="272"/>
            <ac:spMk id="2" creationId="{88A72401-F801-F12E-01C6-E7D778BE63E2}"/>
          </ac:spMkLst>
        </pc:spChg>
        <pc:spChg chg="add">
          <ac:chgData name="Elizabeth Kinsinger" userId="ad7423a8-78f3-4715-a033-31135873f0db" providerId="ADAL" clId="{80C4EBC6-FF68-480A-89AF-95EC3AFE36A8}" dt="2026-03-03T01:23:54.791" v="275" actId="26606"/>
          <ac:spMkLst>
            <pc:docMk/>
            <pc:sldMk cId="1972447271" sldId="272"/>
            <ac:spMk id="13" creationId="{2659FDB4-FCBE-4A89-B46D-43D4FA54464D}"/>
          </ac:spMkLst>
        </pc:spChg>
        <pc:spChg chg="add del">
          <ac:chgData name="Elizabeth Kinsinger" userId="ad7423a8-78f3-4715-a033-31135873f0db" providerId="ADAL" clId="{80C4EBC6-FF68-480A-89AF-95EC3AFE36A8}" dt="2026-03-03T01:23:54.779" v="274" actId="26606"/>
          <ac:spMkLst>
            <pc:docMk/>
            <pc:sldMk cId="1972447271" sldId="272"/>
            <ac:spMk id="15" creationId="{B50AB553-2A96-4A92-96F2-93548E096954}"/>
          </ac:spMkLst>
        </pc:spChg>
        <pc:spChg chg="add">
          <ac:chgData name="Elizabeth Kinsinger" userId="ad7423a8-78f3-4715-a033-31135873f0db" providerId="ADAL" clId="{80C4EBC6-FF68-480A-89AF-95EC3AFE36A8}" dt="2026-03-03T01:23:54.791" v="275" actId="26606"/>
          <ac:spMkLst>
            <pc:docMk/>
            <pc:sldMk cId="1972447271" sldId="272"/>
            <ac:spMk id="17" creationId="{58BDB0EE-D238-415B-9ED8-62AA6AB2AAD1}"/>
          </ac:spMkLst>
        </pc:spChg>
        <pc:spChg chg="add">
          <ac:chgData name="Elizabeth Kinsinger" userId="ad7423a8-78f3-4715-a033-31135873f0db" providerId="ADAL" clId="{80C4EBC6-FF68-480A-89AF-95EC3AFE36A8}" dt="2026-03-03T01:23:54.791" v="275" actId="26606"/>
          <ac:spMkLst>
            <pc:docMk/>
            <pc:sldMk cId="1972447271" sldId="272"/>
            <ac:spMk id="19" creationId="{C5B55FC3-961D-4325-82F1-DE92B0D04E03}"/>
          </ac:spMkLst>
        </pc:spChg>
        <pc:spChg chg="add">
          <ac:chgData name="Elizabeth Kinsinger" userId="ad7423a8-78f3-4715-a033-31135873f0db" providerId="ADAL" clId="{80C4EBC6-FF68-480A-89AF-95EC3AFE36A8}" dt="2026-03-03T01:23:54.791" v="275" actId="26606"/>
          <ac:spMkLst>
            <pc:docMk/>
            <pc:sldMk cId="1972447271" sldId="272"/>
            <ac:spMk id="21" creationId="{4C8AB332-D09E-4F28-943C-DABDD4716A3C}"/>
          </ac:spMkLst>
        </pc:spChg>
        <pc:graphicFrameChg chg="add del">
          <ac:chgData name="Elizabeth Kinsinger" userId="ad7423a8-78f3-4715-a033-31135873f0db" providerId="ADAL" clId="{80C4EBC6-FF68-480A-89AF-95EC3AFE36A8}" dt="2026-03-03T01:23:54.791" v="275" actId="26606"/>
          <ac:graphicFrameMkLst>
            <pc:docMk/>
            <pc:sldMk cId="1972447271" sldId="272"/>
            <ac:graphicFrameMk id="8" creationId="{2AFA2311-B7D3-86E1-6ACC-55C2C370E3F1}"/>
          </ac:graphicFrameMkLst>
        </pc:graphicFrameChg>
        <pc:graphicFrameChg chg="add del">
          <ac:chgData name="Elizabeth Kinsinger" userId="ad7423a8-78f3-4715-a033-31135873f0db" providerId="ADAL" clId="{80C4EBC6-FF68-480A-89AF-95EC3AFE36A8}" dt="2026-03-03T01:23:54.779" v="274" actId="26606"/>
          <ac:graphicFrameMkLst>
            <pc:docMk/>
            <pc:sldMk cId="1972447271" sldId="272"/>
            <ac:graphicFrameMk id="10" creationId="{03778F79-92B8-29C6-9496-3223A3247039}"/>
          </ac:graphicFrameMkLst>
        </pc:graphicFrameChg>
        <pc:graphicFrameChg chg="add">
          <ac:chgData name="Elizabeth Kinsinger" userId="ad7423a8-78f3-4715-a033-31135873f0db" providerId="ADAL" clId="{80C4EBC6-FF68-480A-89AF-95EC3AFE36A8}" dt="2026-03-03T01:23:54.791" v="275" actId="26606"/>
          <ac:graphicFrameMkLst>
            <pc:docMk/>
            <pc:sldMk cId="1972447271" sldId="272"/>
            <ac:graphicFrameMk id="20" creationId="{2AFA2311-B7D3-86E1-6ACC-55C2C370E3F1}"/>
          </ac:graphicFrameMkLst>
        </pc:graphicFrameChg>
        <pc:picChg chg="add del">
          <ac:chgData name="Elizabeth Kinsinger" userId="ad7423a8-78f3-4715-a033-31135873f0db" providerId="ADAL" clId="{80C4EBC6-FF68-480A-89AF-95EC3AFE36A8}" dt="2026-03-03T01:23:54.779" v="274" actId="26606"/>
          <ac:picMkLst>
            <pc:docMk/>
            <pc:sldMk cId="1972447271" sldId="272"/>
            <ac:picMk id="11" creationId="{9E1DDFCC-255A-0479-00E2-55A95054495D}"/>
          </ac:picMkLst>
        </pc:picChg>
        <pc:cxnChg chg="add">
          <ac:chgData name="Elizabeth Kinsinger" userId="ad7423a8-78f3-4715-a033-31135873f0db" providerId="ADAL" clId="{80C4EBC6-FF68-480A-89AF-95EC3AFE36A8}" dt="2026-03-03T01:23:54.791" v="275" actId="26606"/>
          <ac:cxnSpMkLst>
            <pc:docMk/>
            <pc:sldMk cId="1972447271" sldId="272"/>
            <ac:cxnSpMk id="18" creationId="{C8F51B3F-8331-4E4A-AE96-D47B1006EEAD}"/>
          </ac:cxnSpMkLst>
        </pc:cxnChg>
      </pc:sldChg>
      <pc:sldChg chg="modNotesTx">
        <pc:chgData name="Elizabeth Kinsinger" userId="ad7423a8-78f3-4715-a033-31135873f0db" providerId="ADAL" clId="{80C4EBC6-FF68-480A-89AF-95EC3AFE36A8}" dt="2026-03-03T01:26:19.818" v="280" actId="6549"/>
        <pc:sldMkLst>
          <pc:docMk/>
          <pc:sldMk cId="2966125476" sldId="291"/>
        </pc:sldMkLst>
      </pc:sldChg>
      <pc:sldChg chg="modNotesTx">
        <pc:chgData name="Elizabeth Kinsinger" userId="ad7423a8-78f3-4715-a033-31135873f0db" providerId="ADAL" clId="{80C4EBC6-FF68-480A-89AF-95EC3AFE36A8}" dt="2026-03-03T01:26:25.498" v="281" actId="6549"/>
        <pc:sldMkLst>
          <pc:docMk/>
          <pc:sldMk cId="837953478" sldId="292"/>
        </pc:sldMkLst>
      </pc:sldChg>
      <pc:sldChg chg="modNotesTx">
        <pc:chgData name="Elizabeth Kinsinger" userId="ad7423a8-78f3-4715-a033-31135873f0db" providerId="ADAL" clId="{80C4EBC6-FF68-480A-89AF-95EC3AFE36A8}" dt="2026-03-03T01:26:30.426" v="282" actId="6549"/>
        <pc:sldMkLst>
          <pc:docMk/>
          <pc:sldMk cId="3919478462" sldId="293"/>
        </pc:sldMkLst>
      </pc:sldChg>
      <pc:sldChg chg="modNotesTx">
        <pc:chgData name="Elizabeth Kinsinger" userId="ad7423a8-78f3-4715-a033-31135873f0db" providerId="ADAL" clId="{80C4EBC6-FF68-480A-89AF-95EC3AFE36A8}" dt="2026-03-03T01:26:37.757" v="283" actId="6549"/>
        <pc:sldMkLst>
          <pc:docMk/>
          <pc:sldMk cId="120010459" sldId="294"/>
        </pc:sldMkLst>
      </pc:sldChg>
      <pc:sldChg chg="modNotesTx">
        <pc:chgData name="Elizabeth Kinsinger" userId="ad7423a8-78f3-4715-a033-31135873f0db" providerId="ADAL" clId="{80C4EBC6-FF68-480A-89AF-95EC3AFE36A8}" dt="2026-03-03T01:25:05.788" v="277" actId="6549"/>
        <pc:sldMkLst>
          <pc:docMk/>
          <pc:sldMk cId="2175624060" sldId="295"/>
        </pc:sldMkLst>
      </pc:sldChg>
      <pc:sldChg chg="modNotesTx">
        <pc:chgData name="Elizabeth Kinsinger" userId="ad7423a8-78f3-4715-a033-31135873f0db" providerId="ADAL" clId="{80C4EBC6-FF68-480A-89AF-95EC3AFE36A8}" dt="2026-03-03T01:18:29.354" v="0" actId="6549"/>
        <pc:sldMkLst>
          <pc:docMk/>
          <pc:sldMk cId="3483524060" sldId="296"/>
        </pc:sldMkLst>
      </pc:sldChg>
      <pc:sldChg chg="modNotesTx">
        <pc:chgData name="Elizabeth Kinsinger" userId="ad7423a8-78f3-4715-a033-31135873f0db" providerId="ADAL" clId="{80C4EBC6-FF68-480A-89AF-95EC3AFE36A8}" dt="2026-03-03T01:18:40.771" v="1" actId="6549"/>
        <pc:sldMkLst>
          <pc:docMk/>
          <pc:sldMk cId="2791899328" sldId="297"/>
        </pc:sldMkLst>
      </pc:sldChg>
      <pc:sldChg chg="modNotesTx">
        <pc:chgData name="Elizabeth Kinsinger" userId="ad7423a8-78f3-4715-a033-31135873f0db" providerId="ADAL" clId="{80C4EBC6-FF68-480A-89AF-95EC3AFE36A8}" dt="2026-03-03T01:18:48.449" v="2" actId="6549"/>
        <pc:sldMkLst>
          <pc:docMk/>
          <pc:sldMk cId="1241838804" sldId="298"/>
        </pc:sldMkLst>
      </pc:sldChg>
      <pc:sldChg chg="modNotesTx">
        <pc:chgData name="Elizabeth Kinsinger" userId="ad7423a8-78f3-4715-a033-31135873f0db" providerId="ADAL" clId="{80C4EBC6-FF68-480A-89AF-95EC3AFE36A8}" dt="2026-03-03T01:18:54.493" v="3" actId="6549"/>
        <pc:sldMkLst>
          <pc:docMk/>
          <pc:sldMk cId="1845260460" sldId="299"/>
        </pc:sldMkLst>
      </pc:sldChg>
      <pc:sldChg chg="addSp modSp new mod setBg modClrScheme chgLayout">
        <pc:chgData name="Elizabeth Kinsinger" userId="ad7423a8-78f3-4715-a033-31135873f0db" providerId="ADAL" clId="{80C4EBC6-FF68-480A-89AF-95EC3AFE36A8}" dt="2026-03-03T01:22:44.976" v="272" actId="20577"/>
        <pc:sldMkLst>
          <pc:docMk/>
          <pc:sldMk cId="2932174764" sldId="306"/>
        </pc:sldMkLst>
        <pc:spChg chg="add mod">
          <ac:chgData name="Elizabeth Kinsinger" userId="ad7423a8-78f3-4715-a033-31135873f0db" providerId="ADAL" clId="{80C4EBC6-FF68-480A-89AF-95EC3AFE36A8}" dt="2026-03-03T01:21:00.902" v="26" actId="122"/>
          <ac:spMkLst>
            <pc:docMk/>
            <pc:sldMk cId="2932174764" sldId="306"/>
            <ac:spMk id="2" creationId="{ADAA1BB3-AF48-6904-B9FD-32AA77356B1C}"/>
          </ac:spMkLst>
        </pc:spChg>
        <pc:spChg chg="add mod">
          <ac:chgData name="Elizabeth Kinsinger" userId="ad7423a8-78f3-4715-a033-31135873f0db" providerId="ADAL" clId="{80C4EBC6-FF68-480A-89AF-95EC3AFE36A8}" dt="2026-03-03T01:22:44.976" v="272" actId="20577"/>
          <ac:spMkLst>
            <pc:docMk/>
            <pc:sldMk cId="2932174764" sldId="306"/>
            <ac:spMk id="3" creationId="{25981F86-1A4D-2A56-D69A-BBB06731664A}"/>
          </ac:spMkLst>
        </pc:spChg>
        <pc:spChg chg="add">
          <ac:chgData name="Elizabeth Kinsinger" userId="ad7423a8-78f3-4715-a033-31135873f0db" providerId="ADAL" clId="{80C4EBC6-FF68-480A-89AF-95EC3AFE36A8}" dt="2026-03-03T01:20:46.134" v="12" actId="26606"/>
          <ac:spMkLst>
            <pc:docMk/>
            <pc:sldMk cId="2932174764" sldId="306"/>
            <ac:spMk id="8" creationId="{C2554CA6-288E-4202-BC52-2E5A8F0C0AED}"/>
          </ac:spMkLst>
        </pc:spChg>
        <pc:spChg chg="add">
          <ac:chgData name="Elizabeth Kinsinger" userId="ad7423a8-78f3-4715-a033-31135873f0db" providerId="ADAL" clId="{80C4EBC6-FF68-480A-89AF-95EC3AFE36A8}" dt="2026-03-03T01:20:46.134" v="12" actId="26606"/>
          <ac:spMkLst>
            <pc:docMk/>
            <pc:sldMk cId="2932174764" sldId="306"/>
            <ac:spMk id="10" creationId="{B10BB131-AC8E-4A8E-A5D1-36260F720C3B}"/>
          </ac:spMkLst>
        </pc:spChg>
        <pc:spChg chg="add">
          <ac:chgData name="Elizabeth Kinsinger" userId="ad7423a8-78f3-4715-a033-31135873f0db" providerId="ADAL" clId="{80C4EBC6-FF68-480A-89AF-95EC3AFE36A8}" dt="2026-03-03T01:20:46.134" v="12" actId="26606"/>
          <ac:spMkLst>
            <pc:docMk/>
            <pc:sldMk cId="2932174764" sldId="306"/>
            <ac:spMk id="12" creationId="{5B7778FC-632E-4DCA-A7CB-0D7731CCF970}"/>
          </ac:spMkLst>
        </pc:spChg>
        <pc:spChg chg="add">
          <ac:chgData name="Elizabeth Kinsinger" userId="ad7423a8-78f3-4715-a033-31135873f0db" providerId="ADAL" clId="{80C4EBC6-FF68-480A-89AF-95EC3AFE36A8}" dt="2026-03-03T01:20:46.134" v="12" actId="26606"/>
          <ac:spMkLst>
            <pc:docMk/>
            <pc:sldMk cId="2932174764" sldId="306"/>
            <ac:spMk id="14" creationId="{FA23A907-97FB-4A8F-880A-DD77401C4296}"/>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07648A-EAE5-4B1D-99D1-1C5DA5F3883E}"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US"/>
        </a:p>
      </dgm:t>
    </dgm:pt>
    <dgm:pt modelId="{7BDBFE4E-67BF-44E0-A802-9B337582171D}">
      <dgm:prSet/>
      <dgm:spPr/>
      <dgm:t>
        <a:bodyPr/>
        <a:lstStyle/>
        <a:p>
          <a:pPr>
            <a:lnSpc>
              <a:spcPct val="100000"/>
            </a:lnSpc>
            <a:defRPr b="1"/>
          </a:pPr>
          <a:r>
            <a:rPr lang="en-US" dirty="0"/>
            <a:t>Due Process Complaint</a:t>
          </a:r>
        </a:p>
      </dgm:t>
    </dgm:pt>
    <dgm:pt modelId="{5DFB85D9-1F49-4702-BB9C-3838F4BB8364}" type="parTrans" cxnId="{DCB06541-8956-4A84-84A7-93200AD3D6D3}">
      <dgm:prSet/>
      <dgm:spPr/>
      <dgm:t>
        <a:bodyPr/>
        <a:lstStyle/>
        <a:p>
          <a:endParaRPr lang="en-US"/>
        </a:p>
      </dgm:t>
    </dgm:pt>
    <dgm:pt modelId="{2FF48BD4-01CA-420C-B833-11713CE62F8E}" type="sibTrans" cxnId="{DCB06541-8956-4A84-84A7-93200AD3D6D3}">
      <dgm:prSet/>
      <dgm:spPr/>
      <dgm:t>
        <a:bodyPr/>
        <a:lstStyle/>
        <a:p>
          <a:endParaRPr lang="en-US"/>
        </a:p>
      </dgm:t>
    </dgm:pt>
    <dgm:pt modelId="{F2F0C11A-E01F-46C5-8555-5264EE1FE6B9}">
      <dgm:prSet/>
      <dgm:spPr/>
      <dgm:t>
        <a:bodyPr/>
        <a:lstStyle/>
        <a:p>
          <a:pPr>
            <a:lnSpc>
              <a:spcPct val="100000"/>
            </a:lnSpc>
            <a:buFont typeface="Arial" panose="020B0604020202020204" pitchFamily="34" charset="0"/>
            <a:buChar char="•"/>
          </a:pPr>
          <a:r>
            <a:rPr lang="en-US" dirty="0"/>
            <a:t>- Filed with the Office of State Administrative  Hearings and pending in front of an Administrative Law Judge (More Formal Court Proceeding)</a:t>
          </a:r>
        </a:p>
      </dgm:t>
    </dgm:pt>
    <dgm:pt modelId="{7CBDB1A4-17E1-45AE-A108-89CE1238B6B6}" type="parTrans" cxnId="{2DE52533-3294-4C09-87FB-EC94218C862E}">
      <dgm:prSet/>
      <dgm:spPr/>
      <dgm:t>
        <a:bodyPr/>
        <a:lstStyle/>
        <a:p>
          <a:endParaRPr lang="en-US"/>
        </a:p>
      </dgm:t>
    </dgm:pt>
    <dgm:pt modelId="{15694DAC-7ACD-4087-BB29-51B528D6FC72}" type="sibTrans" cxnId="{2DE52533-3294-4C09-87FB-EC94218C862E}">
      <dgm:prSet/>
      <dgm:spPr/>
      <dgm:t>
        <a:bodyPr/>
        <a:lstStyle/>
        <a:p>
          <a:endParaRPr lang="en-US"/>
        </a:p>
      </dgm:t>
    </dgm:pt>
    <dgm:pt modelId="{94CEB4E0-AA21-4467-A060-B78DDB2BC726}">
      <dgm:prSet/>
      <dgm:spPr/>
      <dgm:t>
        <a:bodyPr/>
        <a:lstStyle/>
        <a:p>
          <a:pPr>
            <a:lnSpc>
              <a:spcPct val="100000"/>
            </a:lnSpc>
            <a:buFont typeface="Arial" panose="020B0604020202020204" pitchFamily="34" charset="0"/>
            <a:buChar char="•"/>
          </a:pPr>
          <a:r>
            <a:rPr lang="en-US" dirty="0"/>
            <a:t>- Two Year Look Back </a:t>
          </a:r>
        </a:p>
      </dgm:t>
    </dgm:pt>
    <dgm:pt modelId="{0B76DB82-365F-44F5-AE6E-635000851A59}" type="parTrans" cxnId="{2FA7FD14-9973-49CD-A1DB-EBEE352123CF}">
      <dgm:prSet/>
      <dgm:spPr/>
      <dgm:t>
        <a:bodyPr/>
        <a:lstStyle/>
        <a:p>
          <a:endParaRPr lang="en-US"/>
        </a:p>
      </dgm:t>
    </dgm:pt>
    <dgm:pt modelId="{6F7B3A9E-6B8F-45E3-B865-4BA39F4314BC}" type="sibTrans" cxnId="{2FA7FD14-9973-49CD-A1DB-EBEE352123CF}">
      <dgm:prSet/>
      <dgm:spPr/>
      <dgm:t>
        <a:bodyPr/>
        <a:lstStyle/>
        <a:p>
          <a:endParaRPr lang="en-US"/>
        </a:p>
      </dgm:t>
    </dgm:pt>
    <dgm:pt modelId="{E6FBDA46-F4C4-4066-B762-8632F9F22F1D}">
      <dgm:prSet/>
      <dgm:spPr/>
      <dgm:t>
        <a:bodyPr/>
        <a:lstStyle/>
        <a:p>
          <a:pPr>
            <a:lnSpc>
              <a:spcPct val="100000"/>
            </a:lnSpc>
            <a:buFont typeface="Arial" panose="020B0604020202020204" pitchFamily="34" charset="0"/>
            <a:buChar char="•"/>
          </a:pPr>
          <a:r>
            <a:rPr lang="en-US" dirty="0"/>
            <a:t>- Ten Days to Answer the Hearing Request/Complaint</a:t>
          </a:r>
        </a:p>
      </dgm:t>
    </dgm:pt>
    <dgm:pt modelId="{89AB8C0B-88F6-4B1C-9642-78EB3665F83A}" type="parTrans" cxnId="{C476BDF4-CC80-4D86-BBFE-E214B39A64F5}">
      <dgm:prSet/>
      <dgm:spPr/>
      <dgm:t>
        <a:bodyPr/>
        <a:lstStyle/>
        <a:p>
          <a:endParaRPr lang="en-US"/>
        </a:p>
      </dgm:t>
    </dgm:pt>
    <dgm:pt modelId="{3D6579EB-0927-493B-BB33-B1AB47E9AB88}" type="sibTrans" cxnId="{C476BDF4-CC80-4D86-BBFE-E214B39A64F5}">
      <dgm:prSet/>
      <dgm:spPr/>
      <dgm:t>
        <a:bodyPr/>
        <a:lstStyle/>
        <a:p>
          <a:endParaRPr lang="en-US"/>
        </a:p>
      </dgm:t>
    </dgm:pt>
    <dgm:pt modelId="{97F52DCD-C1FF-4A80-8A8D-EBF9ECAE3EAC}">
      <dgm:prSet/>
      <dgm:spPr/>
      <dgm:t>
        <a:bodyPr/>
        <a:lstStyle/>
        <a:p>
          <a:pPr>
            <a:lnSpc>
              <a:spcPct val="100000"/>
            </a:lnSpc>
            <a:buFont typeface="Arial" panose="020B0604020202020204" pitchFamily="34" charset="0"/>
            <a:buChar char="•"/>
          </a:pPr>
          <a:r>
            <a:rPr lang="en-US" dirty="0"/>
            <a:t>- Fifteen Days to hold a mandatory Early Resolution Session </a:t>
          </a:r>
        </a:p>
      </dgm:t>
    </dgm:pt>
    <dgm:pt modelId="{5DD4D56F-59DB-4353-A533-710A8C6EA79E}" type="parTrans" cxnId="{DF957425-4FF6-47F3-9A89-3C1E3CA695D7}">
      <dgm:prSet/>
      <dgm:spPr/>
      <dgm:t>
        <a:bodyPr/>
        <a:lstStyle/>
        <a:p>
          <a:endParaRPr lang="en-US"/>
        </a:p>
      </dgm:t>
    </dgm:pt>
    <dgm:pt modelId="{36C71BE6-0A03-4D75-8C69-D489B9D5FA20}" type="sibTrans" cxnId="{DF957425-4FF6-47F3-9A89-3C1E3CA695D7}">
      <dgm:prSet/>
      <dgm:spPr/>
      <dgm:t>
        <a:bodyPr/>
        <a:lstStyle/>
        <a:p>
          <a:endParaRPr lang="en-US"/>
        </a:p>
      </dgm:t>
    </dgm:pt>
    <dgm:pt modelId="{BEEC30EA-FF5C-4267-A095-2F7D81075E6D}">
      <dgm:prSet/>
      <dgm:spPr/>
      <dgm:t>
        <a:bodyPr/>
        <a:lstStyle/>
        <a:p>
          <a:pPr>
            <a:lnSpc>
              <a:spcPct val="100000"/>
            </a:lnSpc>
            <a:defRPr b="1"/>
          </a:pPr>
          <a:r>
            <a:rPr lang="en-US"/>
            <a:t>Formal Complaint</a:t>
          </a:r>
        </a:p>
      </dgm:t>
    </dgm:pt>
    <dgm:pt modelId="{2BFC76E0-EC9C-4279-8927-04ADE74750C3}" type="parTrans" cxnId="{D738365A-E014-4DA9-B1FB-7C21B36C8B05}">
      <dgm:prSet/>
      <dgm:spPr/>
      <dgm:t>
        <a:bodyPr/>
        <a:lstStyle/>
        <a:p>
          <a:endParaRPr lang="en-US"/>
        </a:p>
      </dgm:t>
    </dgm:pt>
    <dgm:pt modelId="{CDAD09ED-3E49-4D90-B0EC-8D8AEDB6EEF8}" type="sibTrans" cxnId="{D738365A-E014-4DA9-B1FB-7C21B36C8B05}">
      <dgm:prSet/>
      <dgm:spPr/>
      <dgm:t>
        <a:bodyPr/>
        <a:lstStyle/>
        <a:p>
          <a:endParaRPr lang="en-US"/>
        </a:p>
      </dgm:t>
    </dgm:pt>
    <dgm:pt modelId="{1BE2F8C7-8123-46D6-8FE3-73A3285AA600}">
      <dgm:prSet/>
      <dgm:spPr/>
      <dgm:t>
        <a:bodyPr/>
        <a:lstStyle/>
        <a:p>
          <a:pPr>
            <a:lnSpc>
              <a:spcPct val="100000"/>
            </a:lnSpc>
          </a:pPr>
          <a:r>
            <a:rPr lang="en-US" dirty="0"/>
            <a:t>- Filed with the Georgia Department of Education </a:t>
          </a:r>
        </a:p>
      </dgm:t>
    </dgm:pt>
    <dgm:pt modelId="{3FCF2E7A-1B0C-48C2-88EF-9713090B3EE0}" type="parTrans" cxnId="{D680EC14-42AA-4C7B-B18A-9AB0A4C27C2F}">
      <dgm:prSet/>
      <dgm:spPr/>
      <dgm:t>
        <a:bodyPr/>
        <a:lstStyle/>
        <a:p>
          <a:endParaRPr lang="en-US"/>
        </a:p>
      </dgm:t>
    </dgm:pt>
    <dgm:pt modelId="{A5B3E619-1499-40D9-B865-B29B1FD7232C}" type="sibTrans" cxnId="{D680EC14-42AA-4C7B-B18A-9AB0A4C27C2F}">
      <dgm:prSet/>
      <dgm:spPr/>
      <dgm:t>
        <a:bodyPr/>
        <a:lstStyle/>
        <a:p>
          <a:endParaRPr lang="en-US"/>
        </a:p>
      </dgm:t>
    </dgm:pt>
    <dgm:pt modelId="{80CA0911-006D-47D2-B8E2-FF032533AC78}">
      <dgm:prSet/>
      <dgm:spPr/>
      <dgm:t>
        <a:bodyPr/>
        <a:lstStyle/>
        <a:p>
          <a:pPr>
            <a:lnSpc>
              <a:spcPct val="100000"/>
            </a:lnSpc>
          </a:pPr>
          <a:r>
            <a:rPr lang="en-US" dirty="0"/>
            <a:t>- An investigator is assigned by GaDOE (less formal process)</a:t>
          </a:r>
        </a:p>
      </dgm:t>
    </dgm:pt>
    <dgm:pt modelId="{337A2CB2-32A2-4B13-88BA-5E94F19B5FAA}" type="parTrans" cxnId="{87E9C2F8-A3E9-4879-905F-269FFC35D0D7}">
      <dgm:prSet/>
      <dgm:spPr/>
      <dgm:t>
        <a:bodyPr/>
        <a:lstStyle/>
        <a:p>
          <a:endParaRPr lang="en-US"/>
        </a:p>
      </dgm:t>
    </dgm:pt>
    <dgm:pt modelId="{9A2D6583-4560-4C85-9478-A4849DBFB3C5}" type="sibTrans" cxnId="{87E9C2F8-A3E9-4879-905F-269FFC35D0D7}">
      <dgm:prSet/>
      <dgm:spPr/>
      <dgm:t>
        <a:bodyPr/>
        <a:lstStyle/>
        <a:p>
          <a:endParaRPr lang="en-US"/>
        </a:p>
      </dgm:t>
    </dgm:pt>
    <dgm:pt modelId="{33A8C5ED-27ED-4C63-9F8E-304802491966}">
      <dgm:prSet/>
      <dgm:spPr/>
      <dgm:t>
        <a:bodyPr/>
        <a:lstStyle/>
        <a:p>
          <a:pPr>
            <a:lnSpc>
              <a:spcPct val="100000"/>
            </a:lnSpc>
          </a:pPr>
          <a:r>
            <a:rPr lang="en-US" dirty="0"/>
            <a:t>- One year look back</a:t>
          </a:r>
        </a:p>
      </dgm:t>
    </dgm:pt>
    <dgm:pt modelId="{1BB370EF-475E-482E-B603-154DBAFE7DEA}" type="parTrans" cxnId="{92D4AB72-F202-4DC4-9B33-5BC49379D938}">
      <dgm:prSet/>
      <dgm:spPr/>
      <dgm:t>
        <a:bodyPr/>
        <a:lstStyle/>
        <a:p>
          <a:endParaRPr lang="en-US"/>
        </a:p>
      </dgm:t>
    </dgm:pt>
    <dgm:pt modelId="{245E31BB-BCC9-47C8-AB11-BBB9E0FFA27A}" type="sibTrans" cxnId="{92D4AB72-F202-4DC4-9B33-5BC49379D938}">
      <dgm:prSet/>
      <dgm:spPr/>
      <dgm:t>
        <a:bodyPr/>
        <a:lstStyle/>
        <a:p>
          <a:endParaRPr lang="en-US"/>
        </a:p>
      </dgm:t>
    </dgm:pt>
    <dgm:pt modelId="{CA52FAA7-F003-4833-BE41-8BFD95B28135}">
      <dgm:prSet/>
      <dgm:spPr/>
      <dgm:t>
        <a:bodyPr/>
        <a:lstStyle/>
        <a:p>
          <a:pPr>
            <a:lnSpc>
              <a:spcPct val="100000"/>
            </a:lnSpc>
          </a:pPr>
          <a:r>
            <a:rPr lang="en-US" dirty="0"/>
            <a:t>- Ten business days to Answer </a:t>
          </a:r>
        </a:p>
      </dgm:t>
    </dgm:pt>
    <dgm:pt modelId="{8034BD24-414C-4BDB-B917-1203CC9C4DBB}" type="parTrans" cxnId="{AEF64E53-340F-4DBF-8928-12D217690BF4}">
      <dgm:prSet/>
      <dgm:spPr/>
      <dgm:t>
        <a:bodyPr/>
        <a:lstStyle/>
        <a:p>
          <a:endParaRPr lang="en-US"/>
        </a:p>
      </dgm:t>
    </dgm:pt>
    <dgm:pt modelId="{97428601-2440-4287-8808-E1494C852656}" type="sibTrans" cxnId="{AEF64E53-340F-4DBF-8928-12D217690BF4}">
      <dgm:prSet/>
      <dgm:spPr/>
      <dgm:t>
        <a:bodyPr/>
        <a:lstStyle/>
        <a:p>
          <a:endParaRPr lang="en-US"/>
        </a:p>
      </dgm:t>
    </dgm:pt>
    <dgm:pt modelId="{C83E3DD6-50AD-4E06-93CB-5E9E79B579E9}">
      <dgm:prSet/>
      <dgm:spPr/>
      <dgm:t>
        <a:bodyPr/>
        <a:lstStyle/>
        <a:p>
          <a:pPr>
            <a:lnSpc>
              <a:spcPct val="100000"/>
            </a:lnSpc>
            <a:defRPr b="1"/>
          </a:pPr>
          <a:r>
            <a:rPr lang="en-US"/>
            <a:t>OCR Complaint</a:t>
          </a:r>
        </a:p>
      </dgm:t>
    </dgm:pt>
    <dgm:pt modelId="{CDB3099F-ABAD-432F-A893-B7D39150E6DA}" type="parTrans" cxnId="{34C8B6A4-0BBF-4B88-B2E6-B614267AEB79}">
      <dgm:prSet/>
      <dgm:spPr/>
      <dgm:t>
        <a:bodyPr/>
        <a:lstStyle/>
        <a:p>
          <a:endParaRPr lang="en-US"/>
        </a:p>
      </dgm:t>
    </dgm:pt>
    <dgm:pt modelId="{93EFF346-F4DF-4D24-8DF3-FE9EF32C8AA3}" type="sibTrans" cxnId="{34C8B6A4-0BBF-4B88-B2E6-B614267AEB79}">
      <dgm:prSet/>
      <dgm:spPr/>
      <dgm:t>
        <a:bodyPr/>
        <a:lstStyle/>
        <a:p>
          <a:endParaRPr lang="en-US"/>
        </a:p>
      </dgm:t>
    </dgm:pt>
    <dgm:pt modelId="{4B2DCA06-3379-4CA6-9926-2BFB0FB61BA8}">
      <dgm:prSet/>
      <dgm:spPr/>
      <dgm:t>
        <a:bodyPr/>
        <a:lstStyle/>
        <a:p>
          <a:pPr>
            <a:lnSpc>
              <a:spcPct val="100000"/>
            </a:lnSpc>
          </a:pPr>
          <a:r>
            <a:rPr lang="en-US" dirty="0"/>
            <a:t>- Must be filed within 180 days of discrimination</a:t>
          </a:r>
        </a:p>
      </dgm:t>
    </dgm:pt>
    <dgm:pt modelId="{EE46A0B0-D6B1-4976-A270-49934D090C76}" type="parTrans" cxnId="{3FA859DA-C690-4DCD-A28F-A133CDE1DE88}">
      <dgm:prSet/>
      <dgm:spPr/>
      <dgm:t>
        <a:bodyPr/>
        <a:lstStyle/>
        <a:p>
          <a:endParaRPr lang="en-US"/>
        </a:p>
      </dgm:t>
    </dgm:pt>
    <dgm:pt modelId="{5D185248-E9EE-4A0D-81B1-A10B9585E712}" type="sibTrans" cxnId="{3FA859DA-C690-4DCD-A28F-A133CDE1DE88}">
      <dgm:prSet/>
      <dgm:spPr/>
      <dgm:t>
        <a:bodyPr/>
        <a:lstStyle/>
        <a:p>
          <a:endParaRPr lang="en-US"/>
        </a:p>
      </dgm:t>
    </dgm:pt>
    <dgm:pt modelId="{5D6F888D-F422-48F7-B298-C17C15EAA954}">
      <dgm:prSet/>
      <dgm:spPr/>
      <dgm:t>
        <a:bodyPr/>
        <a:lstStyle/>
        <a:p>
          <a:pPr>
            <a:lnSpc>
              <a:spcPct val="100000"/>
            </a:lnSpc>
          </a:pPr>
          <a:r>
            <a:rPr lang="en-US" dirty="0"/>
            <a:t>- U.S. Department of Education, Office of Civil Rights Assigns an Investigator</a:t>
          </a:r>
        </a:p>
      </dgm:t>
    </dgm:pt>
    <dgm:pt modelId="{F942A583-8B1D-4746-AB6C-A617DAB6B049}" type="parTrans" cxnId="{F3D7A890-CDA2-4FA3-BFC0-63A44755B1EF}">
      <dgm:prSet/>
      <dgm:spPr/>
      <dgm:t>
        <a:bodyPr/>
        <a:lstStyle/>
        <a:p>
          <a:endParaRPr lang="en-US"/>
        </a:p>
      </dgm:t>
    </dgm:pt>
    <dgm:pt modelId="{C6306CD2-E54A-4270-A7B0-53BB3CDABF80}" type="sibTrans" cxnId="{F3D7A890-CDA2-4FA3-BFC0-63A44755B1EF}">
      <dgm:prSet/>
      <dgm:spPr/>
      <dgm:t>
        <a:bodyPr/>
        <a:lstStyle/>
        <a:p>
          <a:endParaRPr lang="en-US"/>
        </a:p>
      </dgm:t>
    </dgm:pt>
    <dgm:pt modelId="{7128E6BF-5BBC-46B1-AEB3-E71EE3195F4A}">
      <dgm:prSet/>
      <dgm:spPr/>
      <dgm:t>
        <a:bodyPr/>
        <a:lstStyle/>
        <a:p>
          <a:pPr>
            <a:lnSpc>
              <a:spcPct val="100000"/>
            </a:lnSpc>
          </a:pPr>
          <a:r>
            <a:rPr lang="en-US" dirty="0"/>
            <a:t>- Slower Process </a:t>
          </a:r>
        </a:p>
      </dgm:t>
    </dgm:pt>
    <dgm:pt modelId="{F81EFA55-752B-4252-91E4-B1D3D74D47B8}" type="parTrans" cxnId="{4CB804E0-F910-4F2F-B309-9802BDE15B10}">
      <dgm:prSet/>
      <dgm:spPr/>
      <dgm:t>
        <a:bodyPr/>
        <a:lstStyle/>
        <a:p>
          <a:endParaRPr lang="en-US"/>
        </a:p>
      </dgm:t>
    </dgm:pt>
    <dgm:pt modelId="{F9FA376D-4754-43AD-9ADB-A3316AB90F2B}" type="sibTrans" cxnId="{4CB804E0-F910-4F2F-B309-9802BDE15B10}">
      <dgm:prSet/>
      <dgm:spPr/>
      <dgm:t>
        <a:bodyPr/>
        <a:lstStyle/>
        <a:p>
          <a:endParaRPr lang="en-US"/>
        </a:p>
      </dgm:t>
    </dgm:pt>
    <dgm:pt modelId="{8BC92BCC-3D22-4653-91C9-B52065FDAFC4}" type="pres">
      <dgm:prSet presAssocID="{3D07648A-EAE5-4B1D-99D1-1C5DA5F3883E}" presName="root" presStyleCnt="0">
        <dgm:presLayoutVars>
          <dgm:dir/>
          <dgm:resizeHandles val="exact"/>
        </dgm:presLayoutVars>
      </dgm:prSet>
      <dgm:spPr/>
    </dgm:pt>
    <dgm:pt modelId="{207E5476-23E9-4032-AFB4-AB7295165C72}" type="pres">
      <dgm:prSet presAssocID="{7BDBFE4E-67BF-44E0-A802-9B337582171D}" presName="compNode" presStyleCnt="0"/>
      <dgm:spPr/>
    </dgm:pt>
    <dgm:pt modelId="{B6BB6709-B3D1-4090-A3E7-723F72172464}" type="pres">
      <dgm:prSet presAssocID="{7BDBFE4E-67BF-44E0-A802-9B337582171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avel"/>
        </a:ext>
      </dgm:extLst>
    </dgm:pt>
    <dgm:pt modelId="{6F7C8EB1-E781-49EF-8674-E4B567B466E9}" type="pres">
      <dgm:prSet presAssocID="{7BDBFE4E-67BF-44E0-A802-9B337582171D}" presName="iconSpace" presStyleCnt="0"/>
      <dgm:spPr/>
    </dgm:pt>
    <dgm:pt modelId="{8EE8650F-00D5-4ED7-AB3D-C309A08F7E67}" type="pres">
      <dgm:prSet presAssocID="{7BDBFE4E-67BF-44E0-A802-9B337582171D}" presName="parTx" presStyleLbl="revTx" presStyleIdx="0" presStyleCnt="6">
        <dgm:presLayoutVars>
          <dgm:chMax val="0"/>
          <dgm:chPref val="0"/>
        </dgm:presLayoutVars>
      </dgm:prSet>
      <dgm:spPr/>
    </dgm:pt>
    <dgm:pt modelId="{4AE3706A-4207-4A1E-B010-E5F011998C15}" type="pres">
      <dgm:prSet presAssocID="{7BDBFE4E-67BF-44E0-A802-9B337582171D}" presName="txSpace" presStyleCnt="0"/>
      <dgm:spPr/>
    </dgm:pt>
    <dgm:pt modelId="{06127444-6C37-4957-A499-6D39297E98A0}" type="pres">
      <dgm:prSet presAssocID="{7BDBFE4E-67BF-44E0-A802-9B337582171D}" presName="desTx" presStyleLbl="revTx" presStyleIdx="1" presStyleCnt="6">
        <dgm:presLayoutVars/>
      </dgm:prSet>
      <dgm:spPr/>
    </dgm:pt>
    <dgm:pt modelId="{C30F64F9-FCE4-4910-89B6-077AFF734BCD}" type="pres">
      <dgm:prSet presAssocID="{2FF48BD4-01CA-420C-B833-11713CE62F8E}" presName="sibTrans" presStyleCnt="0"/>
      <dgm:spPr/>
    </dgm:pt>
    <dgm:pt modelId="{32217B0A-4185-420E-89B6-E69196AB2910}" type="pres">
      <dgm:prSet presAssocID="{BEEC30EA-FF5C-4267-A095-2F7D81075E6D}" presName="compNode" presStyleCnt="0"/>
      <dgm:spPr/>
    </dgm:pt>
    <dgm:pt modelId="{7524726E-C91B-4795-ADD1-6B4F256D6036}" type="pres">
      <dgm:prSet presAssocID="{BEEC30EA-FF5C-4267-A095-2F7D81075E6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Judge"/>
        </a:ext>
      </dgm:extLst>
    </dgm:pt>
    <dgm:pt modelId="{00DDE180-3375-422B-B04A-9B2E5BEC783D}" type="pres">
      <dgm:prSet presAssocID="{BEEC30EA-FF5C-4267-A095-2F7D81075E6D}" presName="iconSpace" presStyleCnt="0"/>
      <dgm:spPr/>
    </dgm:pt>
    <dgm:pt modelId="{2B7FA4E4-2DB4-4690-AAA3-3222AA7EC454}" type="pres">
      <dgm:prSet presAssocID="{BEEC30EA-FF5C-4267-A095-2F7D81075E6D}" presName="parTx" presStyleLbl="revTx" presStyleIdx="2" presStyleCnt="6">
        <dgm:presLayoutVars>
          <dgm:chMax val="0"/>
          <dgm:chPref val="0"/>
        </dgm:presLayoutVars>
      </dgm:prSet>
      <dgm:spPr/>
    </dgm:pt>
    <dgm:pt modelId="{931226EC-49F5-4C63-98C7-170DE7836E6D}" type="pres">
      <dgm:prSet presAssocID="{BEEC30EA-FF5C-4267-A095-2F7D81075E6D}" presName="txSpace" presStyleCnt="0"/>
      <dgm:spPr/>
    </dgm:pt>
    <dgm:pt modelId="{E43656BE-A129-4B71-B740-3F661F726ADE}" type="pres">
      <dgm:prSet presAssocID="{BEEC30EA-FF5C-4267-A095-2F7D81075E6D}" presName="desTx" presStyleLbl="revTx" presStyleIdx="3" presStyleCnt="6">
        <dgm:presLayoutVars/>
      </dgm:prSet>
      <dgm:spPr/>
    </dgm:pt>
    <dgm:pt modelId="{525A3B9A-E928-43F2-B62D-D3F8FBB21C38}" type="pres">
      <dgm:prSet presAssocID="{CDAD09ED-3E49-4D90-B0EC-8D8AEDB6EEF8}" presName="sibTrans" presStyleCnt="0"/>
      <dgm:spPr/>
    </dgm:pt>
    <dgm:pt modelId="{BDDD5E10-EC01-42BC-B12F-6C5A02DE9088}" type="pres">
      <dgm:prSet presAssocID="{C83E3DD6-50AD-4E06-93CB-5E9E79B579E9}" presName="compNode" presStyleCnt="0"/>
      <dgm:spPr/>
    </dgm:pt>
    <dgm:pt modelId="{1B676BBF-5406-442D-80BE-83D64C729C74}" type="pres">
      <dgm:prSet presAssocID="{C83E3DD6-50AD-4E06-93CB-5E9E79B579E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opwatch"/>
        </a:ext>
      </dgm:extLst>
    </dgm:pt>
    <dgm:pt modelId="{EF70E1EE-F252-4186-B61D-1EF0D7D8F359}" type="pres">
      <dgm:prSet presAssocID="{C83E3DD6-50AD-4E06-93CB-5E9E79B579E9}" presName="iconSpace" presStyleCnt="0"/>
      <dgm:spPr/>
    </dgm:pt>
    <dgm:pt modelId="{C864FE90-D5DA-4EC7-AA77-1271E4582FC4}" type="pres">
      <dgm:prSet presAssocID="{C83E3DD6-50AD-4E06-93CB-5E9E79B579E9}" presName="parTx" presStyleLbl="revTx" presStyleIdx="4" presStyleCnt="6">
        <dgm:presLayoutVars>
          <dgm:chMax val="0"/>
          <dgm:chPref val="0"/>
        </dgm:presLayoutVars>
      </dgm:prSet>
      <dgm:spPr/>
    </dgm:pt>
    <dgm:pt modelId="{1DCF96BD-A099-4356-BEC5-53E8AF0E5BA6}" type="pres">
      <dgm:prSet presAssocID="{C83E3DD6-50AD-4E06-93CB-5E9E79B579E9}" presName="txSpace" presStyleCnt="0"/>
      <dgm:spPr/>
    </dgm:pt>
    <dgm:pt modelId="{660EADAB-A35A-456E-86CE-03E465848A6A}" type="pres">
      <dgm:prSet presAssocID="{C83E3DD6-50AD-4E06-93CB-5E9E79B579E9}" presName="desTx" presStyleLbl="revTx" presStyleIdx="5" presStyleCnt="6">
        <dgm:presLayoutVars/>
      </dgm:prSet>
      <dgm:spPr/>
    </dgm:pt>
  </dgm:ptLst>
  <dgm:cxnLst>
    <dgm:cxn modelId="{44041901-24D1-4F45-8B83-35F218B634D2}" type="presOf" srcId="{C83E3DD6-50AD-4E06-93CB-5E9E79B579E9}" destId="{C864FE90-D5DA-4EC7-AA77-1271E4582FC4}" srcOrd="0" destOrd="0" presId="urn:microsoft.com/office/officeart/2018/2/layout/IconLabelDescriptionList"/>
    <dgm:cxn modelId="{4277240B-072C-413E-BE02-27C33CB7F60E}" type="presOf" srcId="{F2F0C11A-E01F-46C5-8555-5264EE1FE6B9}" destId="{06127444-6C37-4957-A499-6D39297E98A0}" srcOrd="0" destOrd="0" presId="urn:microsoft.com/office/officeart/2018/2/layout/IconLabelDescriptionList"/>
    <dgm:cxn modelId="{90804C0F-5617-4925-9528-C53CFDE7D566}" type="presOf" srcId="{CA52FAA7-F003-4833-BE41-8BFD95B28135}" destId="{E43656BE-A129-4B71-B740-3F661F726ADE}" srcOrd="0" destOrd="3" presId="urn:microsoft.com/office/officeart/2018/2/layout/IconLabelDescriptionList"/>
    <dgm:cxn modelId="{D680EC14-42AA-4C7B-B18A-9AB0A4C27C2F}" srcId="{BEEC30EA-FF5C-4267-A095-2F7D81075E6D}" destId="{1BE2F8C7-8123-46D6-8FE3-73A3285AA600}" srcOrd="0" destOrd="0" parTransId="{3FCF2E7A-1B0C-48C2-88EF-9713090B3EE0}" sibTransId="{A5B3E619-1499-40D9-B865-B29B1FD7232C}"/>
    <dgm:cxn modelId="{2FA7FD14-9973-49CD-A1DB-EBEE352123CF}" srcId="{7BDBFE4E-67BF-44E0-A802-9B337582171D}" destId="{94CEB4E0-AA21-4467-A060-B78DDB2BC726}" srcOrd="1" destOrd="0" parTransId="{0B76DB82-365F-44F5-AE6E-635000851A59}" sibTransId="{6F7B3A9E-6B8F-45E3-B865-4BA39F4314BC}"/>
    <dgm:cxn modelId="{08811319-FA44-4A31-AC1A-32DE81D99171}" type="presOf" srcId="{4B2DCA06-3379-4CA6-9926-2BFB0FB61BA8}" destId="{660EADAB-A35A-456E-86CE-03E465848A6A}" srcOrd="0" destOrd="0" presId="urn:microsoft.com/office/officeart/2018/2/layout/IconLabelDescriptionList"/>
    <dgm:cxn modelId="{DF957425-4FF6-47F3-9A89-3C1E3CA695D7}" srcId="{7BDBFE4E-67BF-44E0-A802-9B337582171D}" destId="{97F52DCD-C1FF-4A80-8A8D-EBF9ECAE3EAC}" srcOrd="3" destOrd="0" parTransId="{5DD4D56F-59DB-4353-A533-710A8C6EA79E}" sibTransId="{36C71BE6-0A03-4D75-8C69-D489B9D5FA20}"/>
    <dgm:cxn modelId="{9EC7A62B-86F6-44F9-AD1B-6209DD747E65}" type="presOf" srcId="{7BDBFE4E-67BF-44E0-A802-9B337582171D}" destId="{8EE8650F-00D5-4ED7-AB3D-C309A08F7E67}" srcOrd="0" destOrd="0" presId="urn:microsoft.com/office/officeart/2018/2/layout/IconLabelDescriptionList"/>
    <dgm:cxn modelId="{2DE52533-3294-4C09-87FB-EC94218C862E}" srcId="{7BDBFE4E-67BF-44E0-A802-9B337582171D}" destId="{F2F0C11A-E01F-46C5-8555-5264EE1FE6B9}" srcOrd="0" destOrd="0" parTransId="{7CBDB1A4-17E1-45AE-A108-89CE1238B6B6}" sibTransId="{15694DAC-7ACD-4087-BB29-51B528D6FC72}"/>
    <dgm:cxn modelId="{DCB06541-8956-4A84-84A7-93200AD3D6D3}" srcId="{3D07648A-EAE5-4B1D-99D1-1C5DA5F3883E}" destId="{7BDBFE4E-67BF-44E0-A802-9B337582171D}" srcOrd="0" destOrd="0" parTransId="{5DFB85D9-1F49-4702-BB9C-3838F4BB8364}" sibTransId="{2FF48BD4-01CA-420C-B833-11713CE62F8E}"/>
    <dgm:cxn modelId="{92D4AB72-F202-4DC4-9B33-5BC49379D938}" srcId="{BEEC30EA-FF5C-4267-A095-2F7D81075E6D}" destId="{33A8C5ED-27ED-4C63-9F8E-304802491966}" srcOrd="2" destOrd="0" parTransId="{1BB370EF-475E-482E-B603-154DBAFE7DEA}" sibTransId="{245E31BB-BCC9-47C8-AB11-BBB9E0FFA27A}"/>
    <dgm:cxn modelId="{AEF64E53-340F-4DBF-8928-12D217690BF4}" srcId="{BEEC30EA-FF5C-4267-A095-2F7D81075E6D}" destId="{CA52FAA7-F003-4833-BE41-8BFD95B28135}" srcOrd="3" destOrd="0" parTransId="{8034BD24-414C-4BDB-B917-1203CC9C4DBB}" sibTransId="{97428601-2440-4287-8808-E1494C852656}"/>
    <dgm:cxn modelId="{DBFF7473-802B-469F-836E-70A3E5DBA4C8}" type="presOf" srcId="{97F52DCD-C1FF-4A80-8A8D-EBF9ECAE3EAC}" destId="{06127444-6C37-4957-A499-6D39297E98A0}" srcOrd="0" destOrd="3" presId="urn:microsoft.com/office/officeart/2018/2/layout/IconLabelDescriptionList"/>
    <dgm:cxn modelId="{D738365A-E014-4DA9-B1FB-7C21B36C8B05}" srcId="{3D07648A-EAE5-4B1D-99D1-1C5DA5F3883E}" destId="{BEEC30EA-FF5C-4267-A095-2F7D81075E6D}" srcOrd="1" destOrd="0" parTransId="{2BFC76E0-EC9C-4279-8927-04ADE74750C3}" sibTransId="{CDAD09ED-3E49-4D90-B0EC-8D8AEDB6EEF8}"/>
    <dgm:cxn modelId="{F3D7A890-CDA2-4FA3-BFC0-63A44755B1EF}" srcId="{C83E3DD6-50AD-4E06-93CB-5E9E79B579E9}" destId="{5D6F888D-F422-48F7-B298-C17C15EAA954}" srcOrd="1" destOrd="0" parTransId="{F942A583-8B1D-4746-AB6C-A617DAB6B049}" sibTransId="{C6306CD2-E54A-4270-A7B0-53BB3CDABF80}"/>
    <dgm:cxn modelId="{CA279394-61AE-4651-96A8-D6579F10FF7A}" type="presOf" srcId="{5D6F888D-F422-48F7-B298-C17C15EAA954}" destId="{660EADAB-A35A-456E-86CE-03E465848A6A}" srcOrd="0" destOrd="1" presId="urn:microsoft.com/office/officeart/2018/2/layout/IconLabelDescriptionList"/>
    <dgm:cxn modelId="{98D8C098-63D7-4765-B99B-64D1DAD79301}" type="presOf" srcId="{7128E6BF-5BBC-46B1-AEB3-E71EE3195F4A}" destId="{660EADAB-A35A-456E-86CE-03E465848A6A}" srcOrd="0" destOrd="2" presId="urn:microsoft.com/office/officeart/2018/2/layout/IconLabelDescriptionList"/>
    <dgm:cxn modelId="{93D5219B-ED3C-4588-B32C-43C57CD6F420}" type="presOf" srcId="{BEEC30EA-FF5C-4267-A095-2F7D81075E6D}" destId="{2B7FA4E4-2DB4-4690-AAA3-3222AA7EC454}" srcOrd="0" destOrd="0" presId="urn:microsoft.com/office/officeart/2018/2/layout/IconLabelDescriptionList"/>
    <dgm:cxn modelId="{34C8B6A4-0BBF-4B88-B2E6-B614267AEB79}" srcId="{3D07648A-EAE5-4B1D-99D1-1C5DA5F3883E}" destId="{C83E3DD6-50AD-4E06-93CB-5E9E79B579E9}" srcOrd="2" destOrd="0" parTransId="{CDB3099F-ABAD-432F-A893-B7D39150E6DA}" sibTransId="{93EFF346-F4DF-4D24-8DF3-FE9EF32C8AA3}"/>
    <dgm:cxn modelId="{CB02A4CB-6023-43FC-95C0-3D73DEC62DBE}" type="presOf" srcId="{1BE2F8C7-8123-46D6-8FE3-73A3285AA600}" destId="{E43656BE-A129-4B71-B740-3F661F726ADE}" srcOrd="0" destOrd="0" presId="urn:microsoft.com/office/officeart/2018/2/layout/IconLabelDescriptionList"/>
    <dgm:cxn modelId="{236E76D8-B092-43A3-9E58-7DE4F6642A9A}" type="presOf" srcId="{33A8C5ED-27ED-4C63-9F8E-304802491966}" destId="{E43656BE-A129-4B71-B740-3F661F726ADE}" srcOrd="0" destOrd="2" presId="urn:microsoft.com/office/officeart/2018/2/layout/IconLabelDescriptionList"/>
    <dgm:cxn modelId="{3FA859DA-C690-4DCD-A28F-A133CDE1DE88}" srcId="{C83E3DD6-50AD-4E06-93CB-5E9E79B579E9}" destId="{4B2DCA06-3379-4CA6-9926-2BFB0FB61BA8}" srcOrd="0" destOrd="0" parTransId="{EE46A0B0-D6B1-4976-A270-49934D090C76}" sibTransId="{5D185248-E9EE-4A0D-81B1-A10B9585E712}"/>
    <dgm:cxn modelId="{4CB804E0-F910-4F2F-B309-9802BDE15B10}" srcId="{C83E3DD6-50AD-4E06-93CB-5E9E79B579E9}" destId="{7128E6BF-5BBC-46B1-AEB3-E71EE3195F4A}" srcOrd="2" destOrd="0" parTransId="{F81EFA55-752B-4252-91E4-B1D3D74D47B8}" sibTransId="{F9FA376D-4754-43AD-9ADB-A3316AB90F2B}"/>
    <dgm:cxn modelId="{D40022E0-F7D2-43FD-86F1-006C92F77093}" type="presOf" srcId="{E6FBDA46-F4C4-4066-B762-8632F9F22F1D}" destId="{06127444-6C37-4957-A499-6D39297E98A0}" srcOrd="0" destOrd="2" presId="urn:microsoft.com/office/officeart/2018/2/layout/IconLabelDescriptionList"/>
    <dgm:cxn modelId="{954095E7-26D3-441C-9B18-34D4B607295D}" type="presOf" srcId="{80CA0911-006D-47D2-B8E2-FF032533AC78}" destId="{E43656BE-A129-4B71-B740-3F661F726ADE}" srcOrd="0" destOrd="1" presId="urn:microsoft.com/office/officeart/2018/2/layout/IconLabelDescriptionList"/>
    <dgm:cxn modelId="{C476BDF4-CC80-4D86-BBFE-E214B39A64F5}" srcId="{7BDBFE4E-67BF-44E0-A802-9B337582171D}" destId="{E6FBDA46-F4C4-4066-B762-8632F9F22F1D}" srcOrd="2" destOrd="0" parTransId="{89AB8C0B-88F6-4B1C-9642-78EB3665F83A}" sibTransId="{3D6579EB-0927-493B-BB33-B1AB47E9AB88}"/>
    <dgm:cxn modelId="{8ACF74F6-7BA6-474D-B4B2-8EE645BF1D32}" type="presOf" srcId="{3D07648A-EAE5-4B1D-99D1-1C5DA5F3883E}" destId="{8BC92BCC-3D22-4653-91C9-B52065FDAFC4}" srcOrd="0" destOrd="0" presId="urn:microsoft.com/office/officeart/2018/2/layout/IconLabelDescriptionList"/>
    <dgm:cxn modelId="{87E9C2F8-A3E9-4879-905F-269FFC35D0D7}" srcId="{BEEC30EA-FF5C-4267-A095-2F7D81075E6D}" destId="{80CA0911-006D-47D2-B8E2-FF032533AC78}" srcOrd="1" destOrd="0" parTransId="{337A2CB2-32A2-4B13-88BA-5E94F19B5FAA}" sibTransId="{9A2D6583-4560-4C85-9478-A4849DBFB3C5}"/>
    <dgm:cxn modelId="{D846BBFD-CD1B-4671-B5AF-0AF32452CDF1}" type="presOf" srcId="{94CEB4E0-AA21-4467-A060-B78DDB2BC726}" destId="{06127444-6C37-4957-A499-6D39297E98A0}" srcOrd="0" destOrd="1" presId="urn:microsoft.com/office/officeart/2018/2/layout/IconLabelDescriptionList"/>
    <dgm:cxn modelId="{F0B7A87E-E6D3-4B64-ADC4-7FB67B8A12FD}" type="presParOf" srcId="{8BC92BCC-3D22-4653-91C9-B52065FDAFC4}" destId="{207E5476-23E9-4032-AFB4-AB7295165C72}" srcOrd="0" destOrd="0" presId="urn:microsoft.com/office/officeart/2018/2/layout/IconLabelDescriptionList"/>
    <dgm:cxn modelId="{69DEBDF9-4600-4EAB-A2CD-7B2ED9E918DE}" type="presParOf" srcId="{207E5476-23E9-4032-AFB4-AB7295165C72}" destId="{B6BB6709-B3D1-4090-A3E7-723F72172464}" srcOrd="0" destOrd="0" presId="urn:microsoft.com/office/officeart/2018/2/layout/IconLabelDescriptionList"/>
    <dgm:cxn modelId="{D5E2B745-A08E-4C68-8B56-E00435494B67}" type="presParOf" srcId="{207E5476-23E9-4032-AFB4-AB7295165C72}" destId="{6F7C8EB1-E781-49EF-8674-E4B567B466E9}" srcOrd="1" destOrd="0" presId="urn:microsoft.com/office/officeart/2018/2/layout/IconLabelDescriptionList"/>
    <dgm:cxn modelId="{DCEC4513-22D6-4BE7-AE4B-603D453685CD}" type="presParOf" srcId="{207E5476-23E9-4032-AFB4-AB7295165C72}" destId="{8EE8650F-00D5-4ED7-AB3D-C309A08F7E67}" srcOrd="2" destOrd="0" presId="urn:microsoft.com/office/officeart/2018/2/layout/IconLabelDescriptionList"/>
    <dgm:cxn modelId="{F472296B-F71B-4995-8DB5-ABF84A47D857}" type="presParOf" srcId="{207E5476-23E9-4032-AFB4-AB7295165C72}" destId="{4AE3706A-4207-4A1E-B010-E5F011998C15}" srcOrd="3" destOrd="0" presId="urn:microsoft.com/office/officeart/2018/2/layout/IconLabelDescriptionList"/>
    <dgm:cxn modelId="{2A24CF8C-ACDD-4111-9F21-CD34520A6B63}" type="presParOf" srcId="{207E5476-23E9-4032-AFB4-AB7295165C72}" destId="{06127444-6C37-4957-A499-6D39297E98A0}" srcOrd="4" destOrd="0" presId="urn:microsoft.com/office/officeart/2018/2/layout/IconLabelDescriptionList"/>
    <dgm:cxn modelId="{FD93EE34-3FA0-4675-A0E7-21BB0EC39991}" type="presParOf" srcId="{8BC92BCC-3D22-4653-91C9-B52065FDAFC4}" destId="{C30F64F9-FCE4-4910-89B6-077AFF734BCD}" srcOrd="1" destOrd="0" presId="urn:microsoft.com/office/officeart/2018/2/layout/IconLabelDescriptionList"/>
    <dgm:cxn modelId="{6E335F8B-C1A5-40F8-8E15-2494F4F5D10C}" type="presParOf" srcId="{8BC92BCC-3D22-4653-91C9-B52065FDAFC4}" destId="{32217B0A-4185-420E-89B6-E69196AB2910}" srcOrd="2" destOrd="0" presId="urn:microsoft.com/office/officeart/2018/2/layout/IconLabelDescriptionList"/>
    <dgm:cxn modelId="{4BA2E9C5-7D17-4C9D-AAD4-AB182975B24D}" type="presParOf" srcId="{32217B0A-4185-420E-89B6-E69196AB2910}" destId="{7524726E-C91B-4795-ADD1-6B4F256D6036}" srcOrd="0" destOrd="0" presId="urn:microsoft.com/office/officeart/2018/2/layout/IconLabelDescriptionList"/>
    <dgm:cxn modelId="{6CFE2BD3-41D0-43DA-ABF4-503F6217517A}" type="presParOf" srcId="{32217B0A-4185-420E-89B6-E69196AB2910}" destId="{00DDE180-3375-422B-B04A-9B2E5BEC783D}" srcOrd="1" destOrd="0" presId="urn:microsoft.com/office/officeart/2018/2/layout/IconLabelDescriptionList"/>
    <dgm:cxn modelId="{3254FC06-99B5-4AF2-8084-B0F5B825ECD3}" type="presParOf" srcId="{32217B0A-4185-420E-89B6-E69196AB2910}" destId="{2B7FA4E4-2DB4-4690-AAA3-3222AA7EC454}" srcOrd="2" destOrd="0" presId="urn:microsoft.com/office/officeart/2018/2/layout/IconLabelDescriptionList"/>
    <dgm:cxn modelId="{211E427B-0866-4A8A-8422-980161B0206E}" type="presParOf" srcId="{32217B0A-4185-420E-89B6-E69196AB2910}" destId="{931226EC-49F5-4C63-98C7-170DE7836E6D}" srcOrd="3" destOrd="0" presId="urn:microsoft.com/office/officeart/2018/2/layout/IconLabelDescriptionList"/>
    <dgm:cxn modelId="{0EF016BE-DE21-4673-8645-D3A2E9853F16}" type="presParOf" srcId="{32217B0A-4185-420E-89B6-E69196AB2910}" destId="{E43656BE-A129-4B71-B740-3F661F726ADE}" srcOrd="4" destOrd="0" presId="urn:microsoft.com/office/officeart/2018/2/layout/IconLabelDescriptionList"/>
    <dgm:cxn modelId="{CA4A6A81-B440-40D9-A9BD-AA0A87B98947}" type="presParOf" srcId="{8BC92BCC-3D22-4653-91C9-B52065FDAFC4}" destId="{525A3B9A-E928-43F2-B62D-D3F8FBB21C38}" srcOrd="3" destOrd="0" presId="urn:microsoft.com/office/officeart/2018/2/layout/IconLabelDescriptionList"/>
    <dgm:cxn modelId="{FFFA9348-9864-4BAB-B64D-A77900C1FD7E}" type="presParOf" srcId="{8BC92BCC-3D22-4653-91C9-B52065FDAFC4}" destId="{BDDD5E10-EC01-42BC-B12F-6C5A02DE9088}" srcOrd="4" destOrd="0" presId="urn:microsoft.com/office/officeart/2018/2/layout/IconLabelDescriptionList"/>
    <dgm:cxn modelId="{E3C5BE52-322B-4AD7-B9DF-E7460B40275F}" type="presParOf" srcId="{BDDD5E10-EC01-42BC-B12F-6C5A02DE9088}" destId="{1B676BBF-5406-442D-80BE-83D64C729C74}" srcOrd="0" destOrd="0" presId="urn:microsoft.com/office/officeart/2018/2/layout/IconLabelDescriptionList"/>
    <dgm:cxn modelId="{02DBB966-2DA7-4A4E-9A6B-5AD77CAADEA1}" type="presParOf" srcId="{BDDD5E10-EC01-42BC-B12F-6C5A02DE9088}" destId="{EF70E1EE-F252-4186-B61D-1EF0D7D8F359}" srcOrd="1" destOrd="0" presId="urn:microsoft.com/office/officeart/2018/2/layout/IconLabelDescriptionList"/>
    <dgm:cxn modelId="{C285BBDC-5E62-44B6-ACE0-22C2A3A64859}" type="presParOf" srcId="{BDDD5E10-EC01-42BC-B12F-6C5A02DE9088}" destId="{C864FE90-D5DA-4EC7-AA77-1271E4582FC4}" srcOrd="2" destOrd="0" presId="urn:microsoft.com/office/officeart/2018/2/layout/IconLabelDescriptionList"/>
    <dgm:cxn modelId="{75061D24-0056-474B-AC9C-894DBC878E8D}" type="presParOf" srcId="{BDDD5E10-EC01-42BC-B12F-6C5A02DE9088}" destId="{1DCF96BD-A099-4356-BEC5-53E8AF0E5BA6}" srcOrd="3" destOrd="0" presId="urn:microsoft.com/office/officeart/2018/2/layout/IconLabelDescriptionList"/>
    <dgm:cxn modelId="{FB1F04DA-582E-4D33-BF78-63A89C343C3B}" type="presParOf" srcId="{BDDD5E10-EC01-42BC-B12F-6C5A02DE9088}" destId="{660EADAB-A35A-456E-86CE-03E465848A6A}"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397CA57-A752-496F-8CC5-B5F2AA7D2782}"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568E7EBA-A899-4B3D-8BA1-C04A347327DA}">
      <dgm:prSet/>
      <dgm:spPr/>
      <dgm:t>
        <a:bodyPr/>
        <a:lstStyle/>
        <a:p>
          <a:r>
            <a:rPr lang="en-US"/>
            <a:t>In the discipline context, administratively shortened school days occur when a child’s school day is reduced solely by school personnel, rather than the child’s IEP team or placement team, in response to the child’s behavior. </a:t>
          </a:r>
        </a:p>
      </dgm:t>
    </dgm:pt>
    <dgm:pt modelId="{1667648F-DA11-45DC-8ECA-D5BDD3FD2B50}" type="parTrans" cxnId="{0F9D0E58-3F31-4CF1-9E92-F00794072B4A}">
      <dgm:prSet/>
      <dgm:spPr/>
      <dgm:t>
        <a:bodyPr/>
        <a:lstStyle/>
        <a:p>
          <a:endParaRPr lang="en-US"/>
        </a:p>
      </dgm:t>
    </dgm:pt>
    <dgm:pt modelId="{6357C222-F6FE-4BDF-9209-CA7153E0A881}" type="sibTrans" cxnId="{0F9D0E58-3F31-4CF1-9E92-F00794072B4A}">
      <dgm:prSet/>
      <dgm:spPr/>
      <dgm:t>
        <a:bodyPr/>
        <a:lstStyle/>
        <a:p>
          <a:endParaRPr lang="en-US"/>
        </a:p>
      </dgm:t>
    </dgm:pt>
    <dgm:pt modelId="{F1BCEB93-D7D2-43C1-A04E-E6958DBCEFD9}">
      <dgm:prSet/>
      <dgm:spPr/>
      <dgm:t>
        <a:bodyPr/>
        <a:lstStyle/>
        <a:p>
          <a:r>
            <a:rPr lang="en-US"/>
            <a:t>Generally, the use of informal removals to address a child’s behavior, if implemented repeatedly throughout the school year, could constitute a disciplinary removal from the current placement. </a:t>
          </a:r>
        </a:p>
      </dgm:t>
    </dgm:pt>
    <dgm:pt modelId="{808EB558-369D-4595-B466-643F4C5FCA52}" type="parTrans" cxnId="{904F90A2-3C32-4727-A185-621AD81D67D2}">
      <dgm:prSet/>
      <dgm:spPr/>
      <dgm:t>
        <a:bodyPr/>
        <a:lstStyle/>
        <a:p>
          <a:endParaRPr lang="en-US"/>
        </a:p>
      </dgm:t>
    </dgm:pt>
    <dgm:pt modelId="{B0D1528C-FE0B-4BD1-A736-824F60CEA570}" type="sibTrans" cxnId="{904F90A2-3C32-4727-A185-621AD81D67D2}">
      <dgm:prSet/>
      <dgm:spPr/>
      <dgm:t>
        <a:bodyPr/>
        <a:lstStyle/>
        <a:p>
          <a:endParaRPr lang="en-US"/>
        </a:p>
      </dgm:t>
    </dgm:pt>
    <dgm:pt modelId="{A2A09647-AA38-4753-957A-13843113106E}">
      <dgm:prSet custT="1"/>
      <dgm:spPr/>
      <dgm:t>
        <a:bodyPr/>
        <a:lstStyle/>
        <a:p>
          <a:r>
            <a:rPr lang="en-US" sz="2000" i="1" dirty="0"/>
            <a:t>Questions and Answers: Addressing the Needs of Children with Disabilities and IDEA’s Discipline Provisions, Office of Special Education and Rehabilitative Services (July 19, 2022).</a:t>
          </a:r>
        </a:p>
      </dgm:t>
    </dgm:pt>
    <dgm:pt modelId="{96BA6C14-85FA-41B9-BA54-BC625CD4A982}" type="parTrans" cxnId="{7A2A9C9F-C533-434C-B3C6-8B525FE80CFF}">
      <dgm:prSet/>
      <dgm:spPr/>
      <dgm:t>
        <a:bodyPr/>
        <a:lstStyle/>
        <a:p>
          <a:endParaRPr lang="en-US"/>
        </a:p>
      </dgm:t>
    </dgm:pt>
    <dgm:pt modelId="{C31AED88-C2A7-4C08-89F1-0842DEA8D4C8}" type="sibTrans" cxnId="{7A2A9C9F-C533-434C-B3C6-8B525FE80CFF}">
      <dgm:prSet/>
      <dgm:spPr/>
      <dgm:t>
        <a:bodyPr/>
        <a:lstStyle/>
        <a:p>
          <a:endParaRPr lang="en-US"/>
        </a:p>
      </dgm:t>
    </dgm:pt>
    <dgm:pt modelId="{83435A96-1010-4A53-B82F-BF346CCD398E}" type="pres">
      <dgm:prSet presAssocID="{F397CA57-A752-496F-8CC5-B5F2AA7D2782}" presName="vert0" presStyleCnt="0">
        <dgm:presLayoutVars>
          <dgm:dir/>
          <dgm:animOne val="branch"/>
          <dgm:animLvl val="lvl"/>
        </dgm:presLayoutVars>
      </dgm:prSet>
      <dgm:spPr/>
    </dgm:pt>
    <dgm:pt modelId="{03F3B44F-2686-4889-AEEF-60EA8B3A19DD}" type="pres">
      <dgm:prSet presAssocID="{568E7EBA-A899-4B3D-8BA1-C04A347327DA}" presName="thickLine" presStyleLbl="alignNode1" presStyleIdx="0" presStyleCnt="3"/>
      <dgm:spPr/>
    </dgm:pt>
    <dgm:pt modelId="{C3E848EA-7ED7-4DF0-B2E2-FDAC7824A710}" type="pres">
      <dgm:prSet presAssocID="{568E7EBA-A899-4B3D-8BA1-C04A347327DA}" presName="horz1" presStyleCnt="0"/>
      <dgm:spPr/>
    </dgm:pt>
    <dgm:pt modelId="{FFC1B106-A8E4-43EA-B4B9-7C694ED4FF98}" type="pres">
      <dgm:prSet presAssocID="{568E7EBA-A899-4B3D-8BA1-C04A347327DA}" presName="tx1" presStyleLbl="revTx" presStyleIdx="0" presStyleCnt="3"/>
      <dgm:spPr/>
    </dgm:pt>
    <dgm:pt modelId="{14697139-C5AA-491E-B706-1D0FEB251FF1}" type="pres">
      <dgm:prSet presAssocID="{568E7EBA-A899-4B3D-8BA1-C04A347327DA}" presName="vert1" presStyleCnt="0"/>
      <dgm:spPr/>
    </dgm:pt>
    <dgm:pt modelId="{1C917A42-B359-43A7-8A93-7352BD2DFA06}" type="pres">
      <dgm:prSet presAssocID="{F1BCEB93-D7D2-43C1-A04E-E6958DBCEFD9}" presName="thickLine" presStyleLbl="alignNode1" presStyleIdx="1" presStyleCnt="3"/>
      <dgm:spPr/>
    </dgm:pt>
    <dgm:pt modelId="{E9A73E0A-A35C-482C-AC62-DC2A3F99515B}" type="pres">
      <dgm:prSet presAssocID="{F1BCEB93-D7D2-43C1-A04E-E6958DBCEFD9}" presName="horz1" presStyleCnt="0"/>
      <dgm:spPr/>
    </dgm:pt>
    <dgm:pt modelId="{001EE6CF-1FB8-4092-BFF5-DD691AAFDD60}" type="pres">
      <dgm:prSet presAssocID="{F1BCEB93-D7D2-43C1-A04E-E6958DBCEFD9}" presName="tx1" presStyleLbl="revTx" presStyleIdx="1" presStyleCnt="3"/>
      <dgm:spPr/>
    </dgm:pt>
    <dgm:pt modelId="{FE11D9E2-21CB-426B-A645-7A1D8FAA298A}" type="pres">
      <dgm:prSet presAssocID="{F1BCEB93-D7D2-43C1-A04E-E6958DBCEFD9}" presName="vert1" presStyleCnt="0"/>
      <dgm:spPr/>
    </dgm:pt>
    <dgm:pt modelId="{29422914-0DB7-4FD5-A2EE-81DF35DB6E33}" type="pres">
      <dgm:prSet presAssocID="{A2A09647-AA38-4753-957A-13843113106E}" presName="thickLine" presStyleLbl="alignNode1" presStyleIdx="2" presStyleCnt="3"/>
      <dgm:spPr/>
    </dgm:pt>
    <dgm:pt modelId="{0E02B020-BB51-455C-92A9-C51C3548A77A}" type="pres">
      <dgm:prSet presAssocID="{A2A09647-AA38-4753-957A-13843113106E}" presName="horz1" presStyleCnt="0"/>
      <dgm:spPr/>
    </dgm:pt>
    <dgm:pt modelId="{104AC47A-410B-4C0E-B6B5-3A5F9CCB5E2A}" type="pres">
      <dgm:prSet presAssocID="{A2A09647-AA38-4753-957A-13843113106E}" presName="tx1" presStyleLbl="revTx" presStyleIdx="2" presStyleCnt="3"/>
      <dgm:spPr/>
    </dgm:pt>
    <dgm:pt modelId="{88436618-8931-4C1C-AF80-0BE07F579015}" type="pres">
      <dgm:prSet presAssocID="{A2A09647-AA38-4753-957A-13843113106E}" presName="vert1" presStyleCnt="0"/>
      <dgm:spPr/>
    </dgm:pt>
  </dgm:ptLst>
  <dgm:cxnLst>
    <dgm:cxn modelId="{3B2DF30A-A849-4C35-AC3A-18F340F07AAF}" type="presOf" srcId="{A2A09647-AA38-4753-957A-13843113106E}" destId="{104AC47A-410B-4C0E-B6B5-3A5F9CCB5E2A}" srcOrd="0" destOrd="0" presId="urn:microsoft.com/office/officeart/2008/layout/LinedList"/>
    <dgm:cxn modelId="{EB49C628-2E93-48A5-A238-B5D3C3AF084C}" type="presOf" srcId="{F1BCEB93-D7D2-43C1-A04E-E6958DBCEFD9}" destId="{001EE6CF-1FB8-4092-BFF5-DD691AAFDD60}" srcOrd="0" destOrd="0" presId="urn:microsoft.com/office/officeart/2008/layout/LinedList"/>
    <dgm:cxn modelId="{2934B052-C80F-44CD-8AEF-F890F134F4AC}" type="presOf" srcId="{568E7EBA-A899-4B3D-8BA1-C04A347327DA}" destId="{FFC1B106-A8E4-43EA-B4B9-7C694ED4FF98}" srcOrd="0" destOrd="0" presId="urn:microsoft.com/office/officeart/2008/layout/LinedList"/>
    <dgm:cxn modelId="{0F9D0E58-3F31-4CF1-9E92-F00794072B4A}" srcId="{F397CA57-A752-496F-8CC5-B5F2AA7D2782}" destId="{568E7EBA-A899-4B3D-8BA1-C04A347327DA}" srcOrd="0" destOrd="0" parTransId="{1667648F-DA11-45DC-8ECA-D5BDD3FD2B50}" sibTransId="{6357C222-F6FE-4BDF-9209-CA7153E0A881}"/>
    <dgm:cxn modelId="{7A2A9C9F-C533-434C-B3C6-8B525FE80CFF}" srcId="{F397CA57-A752-496F-8CC5-B5F2AA7D2782}" destId="{A2A09647-AA38-4753-957A-13843113106E}" srcOrd="2" destOrd="0" parTransId="{96BA6C14-85FA-41B9-BA54-BC625CD4A982}" sibTransId="{C31AED88-C2A7-4C08-89F1-0842DEA8D4C8}"/>
    <dgm:cxn modelId="{904F90A2-3C32-4727-A185-621AD81D67D2}" srcId="{F397CA57-A752-496F-8CC5-B5F2AA7D2782}" destId="{F1BCEB93-D7D2-43C1-A04E-E6958DBCEFD9}" srcOrd="1" destOrd="0" parTransId="{808EB558-369D-4595-B466-643F4C5FCA52}" sibTransId="{B0D1528C-FE0B-4BD1-A736-824F60CEA570}"/>
    <dgm:cxn modelId="{941F66CE-9945-47A6-910A-2B9A87F054A0}" type="presOf" srcId="{F397CA57-A752-496F-8CC5-B5F2AA7D2782}" destId="{83435A96-1010-4A53-B82F-BF346CCD398E}" srcOrd="0" destOrd="0" presId="urn:microsoft.com/office/officeart/2008/layout/LinedList"/>
    <dgm:cxn modelId="{88B2EA6F-E6A1-41FF-BC79-7AB0F0ED6FE4}" type="presParOf" srcId="{83435A96-1010-4A53-B82F-BF346CCD398E}" destId="{03F3B44F-2686-4889-AEEF-60EA8B3A19DD}" srcOrd="0" destOrd="0" presId="urn:microsoft.com/office/officeart/2008/layout/LinedList"/>
    <dgm:cxn modelId="{235885E4-0BE1-4428-ABDE-2674BB8464BF}" type="presParOf" srcId="{83435A96-1010-4A53-B82F-BF346CCD398E}" destId="{C3E848EA-7ED7-4DF0-B2E2-FDAC7824A710}" srcOrd="1" destOrd="0" presId="urn:microsoft.com/office/officeart/2008/layout/LinedList"/>
    <dgm:cxn modelId="{76CE6543-3244-4536-9635-F5993FC955FF}" type="presParOf" srcId="{C3E848EA-7ED7-4DF0-B2E2-FDAC7824A710}" destId="{FFC1B106-A8E4-43EA-B4B9-7C694ED4FF98}" srcOrd="0" destOrd="0" presId="urn:microsoft.com/office/officeart/2008/layout/LinedList"/>
    <dgm:cxn modelId="{6A44C2CC-57B8-46F7-862F-A04814ECFEB0}" type="presParOf" srcId="{C3E848EA-7ED7-4DF0-B2E2-FDAC7824A710}" destId="{14697139-C5AA-491E-B706-1D0FEB251FF1}" srcOrd="1" destOrd="0" presId="urn:microsoft.com/office/officeart/2008/layout/LinedList"/>
    <dgm:cxn modelId="{596D8E11-88B1-4634-8D87-D04A6FD17C66}" type="presParOf" srcId="{83435A96-1010-4A53-B82F-BF346CCD398E}" destId="{1C917A42-B359-43A7-8A93-7352BD2DFA06}" srcOrd="2" destOrd="0" presId="urn:microsoft.com/office/officeart/2008/layout/LinedList"/>
    <dgm:cxn modelId="{29E9202F-EB8F-49CC-9E9F-09B2DC2767F6}" type="presParOf" srcId="{83435A96-1010-4A53-B82F-BF346CCD398E}" destId="{E9A73E0A-A35C-482C-AC62-DC2A3F99515B}" srcOrd="3" destOrd="0" presId="urn:microsoft.com/office/officeart/2008/layout/LinedList"/>
    <dgm:cxn modelId="{B3D5FFA9-11E1-4F57-88A7-D469DC84A945}" type="presParOf" srcId="{E9A73E0A-A35C-482C-AC62-DC2A3F99515B}" destId="{001EE6CF-1FB8-4092-BFF5-DD691AAFDD60}" srcOrd="0" destOrd="0" presId="urn:microsoft.com/office/officeart/2008/layout/LinedList"/>
    <dgm:cxn modelId="{066B12B8-D4F5-425F-B220-78E2501DC59A}" type="presParOf" srcId="{E9A73E0A-A35C-482C-AC62-DC2A3F99515B}" destId="{FE11D9E2-21CB-426B-A645-7A1D8FAA298A}" srcOrd="1" destOrd="0" presId="urn:microsoft.com/office/officeart/2008/layout/LinedList"/>
    <dgm:cxn modelId="{FCBE52B9-53C4-48B7-82C4-05C6EB7D04E2}" type="presParOf" srcId="{83435A96-1010-4A53-B82F-BF346CCD398E}" destId="{29422914-0DB7-4FD5-A2EE-81DF35DB6E33}" srcOrd="4" destOrd="0" presId="urn:microsoft.com/office/officeart/2008/layout/LinedList"/>
    <dgm:cxn modelId="{C0860E24-7092-40CE-A658-8D69D95D3299}" type="presParOf" srcId="{83435A96-1010-4A53-B82F-BF346CCD398E}" destId="{0E02B020-BB51-455C-92A9-C51C3548A77A}" srcOrd="5" destOrd="0" presId="urn:microsoft.com/office/officeart/2008/layout/LinedList"/>
    <dgm:cxn modelId="{315FD72B-DA8C-4711-AE07-B4FC38D97FEE}" type="presParOf" srcId="{0E02B020-BB51-455C-92A9-C51C3548A77A}" destId="{104AC47A-410B-4C0E-B6B5-3A5F9CCB5E2A}" srcOrd="0" destOrd="0" presId="urn:microsoft.com/office/officeart/2008/layout/LinedList"/>
    <dgm:cxn modelId="{6B8E1777-97FE-48EC-A43C-7F9DE9005B07}" type="presParOf" srcId="{0E02B020-BB51-455C-92A9-C51C3548A77A}" destId="{88436618-8931-4C1C-AF80-0BE07F57901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A95CE2E-1366-4468-860A-FDAA6344206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B34328BE-2B15-4DF8-8ADC-208801014641}">
      <dgm:prSet/>
      <dgm:spPr/>
      <dgm:t>
        <a:bodyPr/>
        <a:lstStyle/>
        <a:p>
          <a:pPr>
            <a:lnSpc>
              <a:spcPct val="100000"/>
            </a:lnSpc>
          </a:pPr>
          <a:r>
            <a:rPr lang="en-US" dirty="0"/>
            <a:t>Therefore, the discipline procedures in 34 C.F.R. Sec. 300.530 through 300.536 would generally apply to an administratively shortened school day </a:t>
          </a:r>
          <a:r>
            <a:rPr lang="en-US" b="1" dirty="0"/>
            <a:t>unless</a:t>
          </a:r>
          <a:r>
            <a:rPr lang="en-US" dirty="0"/>
            <a:t> </a:t>
          </a:r>
          <a:r>
            <a:rPr lang="en-US" b="1" dirty="0"/>
            <a:t>all three</a:t>
          </a:r>
          <a:r>
            <a:rPr lang="en-US" dirty="0"/>
            <a:t> of the following factors are met: </a:t>
          </a:r>
        </a:p>
      </dgm:t>
    </dgm:pt>
    <dgm:pt modelId="{BE8D8F44-259C-4FF9-8602-0D79405A6993}" type="parTrans" cxnId="{52924C22-9A3C-442D-BDF0-474531B12EB5}">
      <dgm:prSet/>
      <dgm:spPr/>
      <dgm:t>
        <a:bodyPr/>
        <a:lstStyle/>
        <a:p>
          <a:endParaRPr lang="en-US"/>
        </a:p>
      </dgm:t>
    </dgm:pt>
    <dgm:pt modelId="{55A259C6-53E3-421F-AF65-69644B99C28C}" type="sibTrans" cxnId="{52924C22-9A3C-442D-BDF0-474531B12EB5}">
      <dgm:prSet/>
      <dgm:spPr/>
      <dgm:t>
        <a:bodyPr/>
        <a:lstStyle/>
        <a:p>
          <a:endParaRPr lang="en-US"/>
        </a:p>
      </dgm:t>
    </dgm:pt>
    <dgm:pt modelId="{EA341FE7-1BFB-49CE-9BF3-DD5599A7BCDB}">
      <dgm:prSet/>
      <dgm:spPr/>
      <dgm:t>
        <a:bodyPr/>
        <a:lstStyle/>
        <a:p>
          <a:r>
            <a:rPr lang="en-US" dirty="0"/>
            <a:t>(1) The child is afforded the opportunity to continue to appropriately participate in the general curriculum; </a:t>
          </a:r>
        </a:p>
      </dgm:t>
    </dgm:pt>
    <dgm:pt modelId="{F7104A25-B499-45B6-98C4-6B6C3214040C}" type="parTrans" cxnId="{59020DAF-EDA6-4747-AA58-6659ED64E75B}">
      <dgm:prSet/>
      <dgm:spPr/>
      <dgm:t>
        <a:bodyPr/>
        <a:lstStyle/>
        <a:p>
          <a:endParaRPr lang="en-US"/>
        </a:p>
      </dgm:t>
    </dgm:pt>
    <dgm:pt modelId="{42C2A6CC-A97B-4C3D-8781-2E1D0A372007}" type="sibTrans" cxnId="{59020DAF-EDA6-4747-AA58-6659ED64E75B}">
      <dgm:prSet/>
      <dgm:spPr/>
      <dgm:t>
        <a:bodyPr/>
        <a:lstStyle/>
        <a:p>
          <a:endParaRPr lang="en-US"/>
        </a:p>
      </dgm:t>
    </dgm:pt>
    <dgm:pt modelId="{D7BD15D0-C1C1-403A-95B9-F7D99393C129}">
      <dgm:prSet/>
      <dgm:spPr/>
      <dgm:t>
        <a:bodyPr/>
        <a:lstStyle/>
        <a:p>
          <a:r>
            <a:rPr lang="en-US" dirty="0"/>
            <a:t>(2) The child continues to receive the services specified on the child’s IEP; and </a:t>
          </a:r>
        </a:p>
      </dgm:t>
    </dgm:pt>
    <dgm:pt modelId="{F5E25591-90EA-4A3C-A2FA-5728BF3D0C55}" type="parTrans" cxnId="{AA9F663C-89DB-4F99-9D8C-01132B8983EA}">
      <dgm:prSet/>
      <dgm:spPr/>
      <dgm:t>
        <a:bodyPr/>
        <a:lstStyle/>
        <a:p>
          <a:endParaRPr lang="en-US"/>
        </a:p>
      </dgm:t>
    </dgm:pt>
    <dgm:pt modelId="{56C2A0FE-2701-47FD-8D51-AE4CAFCD602C}" type="sibTrans" cxnId="{AA9F663C-89DB-4F99-9D8C-01132B8983EA}">
      <dgm:prSet/>
      <dgm:spPr/>
      <dgm:t>
        <a:bodyPr/>
        <a:lstStyle/>
        <a:p>
          <a:endParaRPr lang="en-US"/>
        </a:p>
      </dgm:t>
    </dgm:pt>
    <dgm:pt modelId="{610F6719-087A-4472-A935-CFA812349BDA}">
      <dgm:prSet/>
      <dgm:spPr/>
      <dgm:t>
        <a:bodyPr/>
        <a:lstStyle/>
        <a:p>
          <a:r>
            <a:rPr lang="en-US" dirty="0"/>
            <a:t>(3) The child continues to participate with nondisabled children to the extent they would have in their current placement. </a:t>
          </a:r>
        </a:p>
      </dgm:t>
    </dgm:pt>
    <dgm:pt modelId="{0403AFCA-EB84-4F3C-8F4E-9295C2CCD434}" type="parTrans" cxnId="{4BE86A27-7FCD-4F1B-B077-908A4F315298}">
      <dgm:prSet/>
      <dgm:spPr/>
      <dgm:t>
        <a:bodyPr/>
        <a:lstStyle/>
        <a:p>
          <a:endParaRPr lang="en-US"/>
        </a:p>
      </dgm:t>
    </dgm:pt>
    <dgm:pt modelId="{42615067-3B2A-40A6-90DF-8ADE580D5090}" type="sibTrans" cxnId="{4BE86A27-7FCD-4F1B-B077-908A4F315298}">
      <dgm:prSet/>
      <dgm:spPr/>
      <dgm:t>
        <a:bodyPr/>
        <a:lstStyle/>
        <a:p>
          <a:endParaRPr lang="en-US"/>
        </a:p>
      </dgm:t>
    </dgm:pt>
    <dgm:pt modelId="{D94BC7DC-3168-486C-82AF-D6657F08B368}" type="pres">
      <dgm:prSet presAssocID="{7A95CE2E-1366-4468-860A-FDAA6344206F}" presName="vert0" presStyleCnt="0">
        <dgm:presLayoutVars>
          <dgm:dir/>
          <dgm:animOne val="branch"/>
          <dgm:animLvl val="lvl"/>
        </dgm:presLayoutVars>
      </dgm:prSet>
      <dgm:spPr/>
    </dgm:pt>
    <dgm:pt modelId="{C33EFF4F-8F66-4BF0-84CD-FA198AD7F65F}" type="pres">
      <dgm:prSet presAssocID="{B34328BE-2B15-4DF8-8ADC-208801014641}" presName="thickLine" presStyleLbl="alignNode1" presStyleIdx="0" presStyleCnt="1"/>
      <dgm:spPr/>
    </dgm:pt>
    <dgm:pt modelId="{2A1F6D22-A8E0-4279-A1D7-13550DAE39FD}" type="pres">
      <dgm:prSet presAssocID="{B34328BE-2B15-4DF8-8ADC-208801014641}" presName="horz1" presStyleCnt="0"/>
      <dgm:spPr/>
    </dgm:pt>
    <dgm:pt modelId="{18ACA674-A1E3-48A3-A42E-07FD39C2FF48}" type="pres">
      <dgm:prSet presAssocID="{B34328BE-2B15-4DF8-8ADC-208801014641}" presName="tx1" presStyleLbl="revTx" presStyleIdx="0" presStyleCnt="4"/>
      <dgm:spPr/>
    </dgm:pt>
    <dgm:pt modelId="{E1372D29-BB7F-4D10-8ACB-26BF42830214}" type="pres">
      <dgm:prSet presAssocID="{B34328BE-2B15-4DF8-8ADC-208801014641}" presName="vert1" presStyleCnt="0"/>
      <dgm:spPr/>
    </dgm:pt>
    <dgm:pt modelId="{2C3AA83D-BB68-4567-AB71-8920EF2AAD49}" type="pres">
      <dgm:prSet presAssocID="{EA341FE7-1BFB-49CE-9BF3-DD5599A7BCDB}" presName="vertSpace2a" presStyleCnt="0"/>
      <dgm:spPr/>
    </dgm:pt>
    <dgm:pt modelId="{4405369B-E89A-4835-BE7F-C1DE5CF47F19}" type="pres">
      <dgm:prSet presAssocID="{EA341FE7-1BFB-49CE-9BF3-DD5599A7BCDB}" presName="horz2" presStyleCnt="0"/>
      <dgm:spPr/>
    </dgm:pt>
    <dgm:pt modelId="{7DB94B85-9BA8-4FF5-B253-0FBF86D8B40B}" type="pres">
      <dgm:prSet presAssocID="{EA341FE7-1BFB-49CE-9BF3-DD5599A7BCDB}" presName="horzSpace2" presStyleCnt="0"/>
      <dgm:spPr/>
    </dgm:pt>
    <dgm:pt modelId="{74A422D2-9B7A-4FCD-979A-A522301D10A9}" type="pres">
      <dgm:prSet presAssocID="{EA341FE7-1BFB-49CE-9BF3-DD5599A7BCDB}" presName="tx2" presStyleLbl="revTx" presStyleIdx="1" presStyleCnt="4"/>
      <dgm:spPr/>
    </dgm:pt>
    <dgm:pt modelId="{603FB953-3F4B-4118-BFFD-EA13DEC68A69}" type="pres">
      <dgm:prSet presAssocID="{EA341FE7-1BFB-49CE-9BF3-DD5599A7BCDB}" presName="vert2" presStyleCnt="0"/>
      <dgm:spPr/>
    </dgm:pt>
    <dgm:pt modelId="{B95323C2-ABBB-4876-BC10-8F36985C017E}" type="pres">
      <dgm:prSet presAssocID="{EA341FE7-1BFB-49CE-9BF3-DD5599A7BCDB}" presName="thinLine2b" presStyleLbl="callout" presStyleIdx="0" presStyleCnt="3"/>
      <dgm:spPr/>
    </dgm:pt>
    <dgm:pt modelId="{77633B27-C57B-4039-A867-70099BAD0CD2}" type="pres">
      <dgm:prSet presAssocID="{EA341FE7-1BFB-49CE-9BF3-DD5599A7BCDB}" presName="vertSpace2b" presStyleCnt="0"/>
      <dgm:spPr/>
    </dgm:pt>
    <dgm:pt modelId="{99A4F8BC-D694-4596-A6A4-4E0BA6102667}" type="pres">
      <dgm:prSet presAssocID="{D7BD15D0-C1C1-403A-95B9-F7D99393C129}" presName="horz2" presStyleCnt="0"/>
      <dgm:spPr/>
    </dgm:pt>
    <dgm:pt modelId="{92077927-987F-49C1-8D48-D70DA84973C9}" type="pres">
      <dgm:prSet presAssocID="{D7BD15D0-C1C1-403A-95B9-F7D99393C129}" presName="horzSpace2" presStyleCnt="0"/>
      <dgm:spPr/>
    </dgm:pt>
    <dgm:pt modelId="{7BA4484F-C21C-4324-B285-AFD7217682D8}" type="pres">
      <dgm:prSet presAssocID="{D7BD15D0-C1C1-403A-95B9-F7D99393C129}" presName="tx2" presStyleLbl="revTx" presStyleIdx="2" presStyleCnt="4"/>
      <dgm:spPr/>
    </dgm:pt>
    <dgm:pt modelId="{4C59404D-F0CA-4886-BD8E-2000E8517854}" type="pres">
      <dgm:prSet presAssocID="{D7BD15D0-C1C1-403A-95B9-F7D99393C129}" presName="vert2" presStyleCnt="0"/>
      <dgm:spPr/>
    </dgm:pt>
    <dgm:pt modelId="{AA2953F1-DB27-4A9D-BAD5-304F7646F0C7}" type="pres">
      <dgm:prSet presAssocID="{D7BD15D0-C1C1-403A-95B9-F7D99393C129}" presName="thinLine2b" presStyleLbl="callout" presStyleIdx="1" presStyleCnt="3"/>
      <dgm:spPr/>
    </dgm:pt>
    <dgm:pt modelId="{3AE705AA-CEA2-4599-B1B7-BFFFAFCE7645}" type="pres">
      <dgm:prSet presAssocID="{D7BD15D0-C1C1-403A-95B9-F7D99393C129}" presName="vertSpace2b" presStyleCnt="0"/>
      <dgm:spPr/>
    </dgm:pt>
    <dgm:pt modelId="{1EA4F37F-3310-4486-B3AB-506645CBB36E}" type="pres">
      <dgm:prSet presAssocID="{610F6719-087A-4472-A935-CFA812349BDA}" presName="horz2" presStyleCnt="0"/>
      <dgm:spPr/>
    </dgm:pt>
    <dgm:pt modelId="{9AF98EED-301A-487C-81D7-34A047DE6F13}" type="pres">
      <dgm:prSet presAssocID="{610F6719-087A-4472-A935-CFA812349BDA}" presName="horzSpace2" presStyleCnt="0"/>
      <dgm:spPr/>
    </dgm:pt>
    <dgm:pt modelId="{8BA73B19-3CBC-4BBE-8D2D-3BA189CF4941}" type="pres">
      <dgm:prSet presAssocID="{610F6719-087A-4472-A935-CFA812349BDA}" presName="tx2" presStyleLbl="revTx" presStyleIdx="3" presStyleCnt="4"/>
      <dgm:spPr/>
    </dgm:pt>
    <dgm:pt modelId="{977FB2FC-25AE-49AF-939C-B0CBDA3505C9}" type="pres">
      <dgm:prSet presAssocID="{610F6719-087A-4472-A935-CFA812349BDA}" presName="vert2" presStyleCnt="0"/>
      <dgm:spPr/>
    </dgm:pt>
    <dgm:pt modelId="{327578B5-91C7-493A-9D4C-4956F8211F37}" type="pres">
      <dgm:prSet presAssocID="{610F6719-087A-4472-A935-CFA812349BDA}" presName="thinLine2b" presStyleLbl="callout" presStyleIdx="2" presStyleCnt="3"/>
      <dgm:spPr/>
    </dgm:pt>
    <dgm:pt modelId="{E4489BE5-FAEB-4F6A-A7BE-C0E00FDE7B7A}" type="pres">
      <dgm:prSet presAssocID="{610F6719-087A-4472-A935-CFA812349BDA}" presName="vertSpace2b" presStyleCnt="0"/>
      <dgm:spPr/>
    </dgm:pt>
  </dgm:ptLst>
  <dgm:cxnLst>
    <dgm:cxn modelId="{C2954F11-23FC-4749-8918-419138E819C1}" type="presOf" srcId="{7A95CE2E-1366-4468-860A-FDAA6344206F}" destId="{D94BC7DC-3168-486C-82AF-D6657F08B368}" srcOrd="0" destOrd="0" presId="urn:microsoft.com/office/officeart/2008/layout/LinedList"/>
    <dgm:cxn modelId="{52924C22-9A3C-442D-BDF0-474531B12EB5}" srcId="{7A95CE2E-1366-4468-860A-FDAA6344206F}" destId="{B34328BE-2B15-4DF8-8ADC-208801014641}" srcOrd="0" destOrd="0" parTransId="{BE8D8F44-259C-4FF9-8602-0D79405A6993}" sibTransId="{55A259C6-53E3-421F-AF65-69644B99C28C}"/>
    <dgm:cxn modelId="{4BE86A27-7FCD-4F1B-B077-908A4F315298}" srcId="{B34328BE-2B15-4DF8-8ADC-208801014641}" destId="{610F6719-087A-4472-A935-CFA812349BDA}" srcOrd="2" destOrd="0" parTransId="{0403AFCA-EB84-4F3C-8F4E-9295C2CCD434}" sibTransId="{42615067-3B2A-40A6-90DF-8ADE580D5090}"/>
    <dgm:cxn modelId="{310B6D2D-6D66-4E59-9428-AD9A93A50CCC}" type="presOf" srcId="{D7BD15D0-C1C1-403A-95B9-F7D99393C129}" destId="{7BA4484F-C21C-4324-B285-AFD7217682D8}" srcOrd="0" destOrd="0" presId="urn:microsoft.com/office/officeart/2008/layout/LinedList"/>
    <dgm:cxn modelId="{09921B31-516B-48AF-9949-207245D5460C}" type="presOf" srcId="{B34328BE-2B15-4DF8-8ADC-208801014641}" destId="{18ACA674-A1E3-48A3-A42E-07FD39C2FF48}" srcOrd="0" destOrd="0" presId="urn:microsoft.com/office/officeart/2008/layout/LinedList"/>
    <dgm:cxn modelId="{AA9F663C-89DB-4F99-9D8C-01132B8983EA}" srcId="{B34328BE-2B15-4DF8-8ADC-208801014641}" destId="{D7BD15D0-C1C1-403A-95B9-F7D99393C129}" srcOrd="1" destOrd="0" parTransId="{F5E25591-90EA-4A3C-A2FA-5728BF3D0C55}" sibTransId="{56C2A0FE-2701-47FD-8D51-AE4CAFCD602C}"/>
    <dgm:cxn modelId="{D6388A6D-8EB9-4F42-B436-703D83E259B4}" type="presOf" srcId="{610F6719-087A-4472-A935-CFA812349BDA}" destId="{8BA73B19-3CBC-4BBE-8D2D-3BA189CF4941}" srcOrd="0" destOrd="0" presId="urn:microsoft.com/office/officeart/2008/layout/LinedList"/>
    <dgm:cxn modelId="{BA603385-9758-4FBC-A216-10AFF3441D89}" type="presOf" srcId="{EA341FE7-1BFB-49CE-9BF3-DD5599A7BCDB}" destId="{74A422D2-9B7A-4FCD-979A-A522301D10A9}" srcOrd="0" destOrd="0" presId="urn:microsoft.com/office/officeart/2008/layout/LinedList"/>
    <dgm:cxn modelId="{59020DAF-EDA6-4747-AA58-6659ED64E75B}" srcId="{B34328BE-2B15-4DF8-8ADC-208801014641}" destId="{EA341FE7-1BFB-49CE-9BF3-DD5599A7BCDB}" srcOrd="0" destOrd="0" parTransId="{F7104A25-B499-45B6-98C4-6B6C3214040C}" sibTransId="{42C2A6CC-A97B-4C3D-8781-2E1D0A372007}"/>
    <dgm:cxn modelId="{11872F53-D4E6-4B11-A304-B96DAC14A896}" type="presParOf" srcId="{D94BC7DC-3168-486C-82AF-D6657F08B368}" destId="{C33EFF4F-8F66-4BF0-84CD-FA198AD7F65F}" srcOrd="0" destOrd="0" presId="urn:microsoft.com/office/officeart/2008/layout/LinedList"/>
    <dgm:cxn modelId="{08F11523-E3AF-4299-A6F9-60CCFD0205A3}" type="presParOf" srcId="{D94BC7DC-3168-486C-82AF-D6657F08B368}" destId="{2A1F6D22-A8E0-4279-A1D7-13550DAE39FD}" srcOrd="1" destOrd="0" presId="urn:microsoft.com/office/officeart/2008/layout/LinedList"/>
    <dgm:cxn modelId="{D1A3AAFC-CD13-496B-9907-D9377C824006}" type="presParOf" srcId="{2A1F6D22-A8E0-4279-A1D7-13550DAE39FD}" destId="{18ACA674-A1E3-48A3-A42E-07FD39C2FF48}" srcOrd="0" destOrd="0" presId="urn:microsoft.com/office/officeart/2008/layout/LinedList"/>
    <dgm:cxn modelId="{54DE2FEE-2063-448A-83EA-2A3F3743A972}" type="presParOf" srcId="{2A1F6D22-A8E0-4279-A1D7-13550DAE39FD}" destId="{E1372D29-BB7F-4D10-8ACB-26BF42830214}" srcOrd="1" destOrd="0" presId="urn:microsoft.com/office/officeart/2008/layout/LinedList"/>
    <dgm:cxn modelId="{486113FD-6153-40B4-95CE-D9D475715AD7}" type="presParOf" srcId="{E1372D29-BB7F-4D10-8ACB-26BF42830214}" destId="{2C3AA83D-BB68-4567-AB71-8920EF2AAD49}" srcOrd="0" destOrd="0" presId="urn:microsoft.com/office/officeart/2008/layout/LinedList"/>
    <dgm:cxn modelId="{BC927627-B040-46B4-8248-D94F77312097}" type="presParOf" srcId="{E1372D29-BB7F-4D10-8ACB-26BF42830214}" destId="{4405369B-E89A-4835-BE7F-C1DE5CF47F19}" srcOrd="1" destOrd="0" presId="urn:microsoft.com/office/officeart/2008/layout/LinedList"/>
    <dgm:cxn modelId="{69DB9546-AEAB-40A4-97D6-7A3A722843F8}" type="presParOf" srcId="{4405369B-E89A-4835-BE7F-C1DE5CF47F19}" destId="{7DB94B85-9BA8-4FF5-B253-0FBF86D8B40B}" srcOrd="0" destOrd="0" presId="urn:microsoft.com/office/officeart/2008/layout/LinedList"/>
    <dgm:cxn modelId="{0E46017D-014C-4DE6-868C-48D415684444}" type="presParOf" srcId="{4405369B-E89A-4835-BE7F-C1DE5CF47F19}" destId="{74A422D2-9B7A-4FCD-979A-A522301D10A9}" srcOrd="1" destOrd="0" presId="urn:microsoft.com/office/officeart/2008/layout/LinedList"/>
    <dgm:cxn modelId="{2B0810CB-BCC0-4C6A-9466-EF37591B6A0E}" type="presParOf" srcId="{4405369B-E89A-4835-BE7F-C1DE5CF47F19}" destId="{603FB953-3F4B-4118-BFFD-EA13DEC68A69}" srcOrd="2" destOrd="0" presId="urn:microsoft.com/office/officeart/2008/layout/LinedList"/>
    <dgm:cxn modelId="{1B56C4AA-300A-41F3-85A5-E299B4629B39}" type="presParOf" srcId="{E1372D29-BB7F-4D10-8ACB-26BF42830214}" destId="{B95323C2-ABBB-4876-BC10-8F36985C017E}" srcOrd="2" destOrd="0" presId="urn:microsoft.com/office/officeart/2008/layout/LinedList"/>
    <dgm:cxn modelId="{2BB7A7F7-14F0-4F6D-9C46-325771D2BF9C}" type="presParOf" srcId="{E1372D29-BB7F-4D10-8ACB-26BF42830214}" destId="{77633B27-C57B-4039-A867-70099BAD0CD2}" srcOrd="3" destOrd="0" presId="urn:microsoft.com/office/officeart/2008/layout/LinedList"/>
    <dgm:cxn modelId="{75C1F79C-AA70-4A7A-A89C-988321EA2D7F}" type="presParOf" srcId="{E1372D29-BB7F-4D10-8ACB-26BF42830214}" destId="{99A4F8BC-D694-4596-A6A4-4E0BA6102667}" srcOrd="4" destOrd="0" presId="urn:microsoft.com/office/officeart/2008/layout/LinedList"/>
    <dgm:cxn modelId="{82984BCB-03EC-40F2-A1BB-A455D88A458D}" type="presParOf" srcId="{99A4F8BC-D694-4596-A6A4-4E0BA6102667}" destId="{92077927-987F-49C1-8D48-D70DA84973C9}" srcOrd="0" destOrd="0" presId="urn:microsoft.com/office/officeart/2008/layout/LinedList"/>
    <dgm:cxn modelId="{4D342845-B2EE-43B5-A033-8EC180CEA9FB}" type="presParOf" srcId="{99A4F8BC-D694-4596-A6A4-4E0BA6102667}" destId="{7BA4484F-C21C-4324-B285-AFD7217682D8}" srcOrd="1" destOrd="0" presId="urn:microsoft.com/office/officeart/2008/layout/LinedList"/>
    <dgm:cxn modelId="{4F34C5AE-B46B-456C-AC6C-D6AFD22B9C8F}" type="presParOf" srcId="{99A4F8BC-D694-4596-A6A4-4E0BA6102667}" destId="{4C59404D-F0CA-4886-BD8E-2000E8517854}" srcOrd="2" destOrd="0" presId="urn:microsoft.com/office/officeart/2008/layout/LinedList"/>
    <dgm:cxn modelId="{964D5BD0-29D3-4B0E-A47A-098CA79C505B}" type="presParOf" srcId="{E1372D29-BB7F-4D10-8ACB-26BF42830214}" destId="{AA2953F1-DB27-4A9D-BAD5-304F7646F0C7}" srcOrd="5" destOrd="0" presId="urn:microsoft.com/office/officeart/2008/layout/LinedList"/>
    <dgm:cxn modelId="{305681F6-6892-43DC-8C9C-3735DAE136DC}" type="presParOf" srcId="{E1372D29-BB7F-4D10-8ACB-26BF42830214}" destId="{3AE705AA-CEA2-4599-B1B7-BFFFAFCE7645}" srcOrd="6" destOrd="0" presId="urn:microsoft.com/office/officeart/2008/layout/LinedList"/>
    <dgm:cxn modelId="{C39B0555-8E69-49D3-88D7-7039F66E72DF}" type="presParOf" srcId="{E1372D29-BB7F-4D10-8ACB-26BF42830214}" destId="{1EA4F37F-3310-4486-B3AB-506645CBB36E}" srcOrd="7" destOrd="0" presId="urn:microsoft.com/office/officeart/2008/layout/LinedList"/>
    <dgm:cxn modelId="{81DAEC17-1129-4FFA-A3C0-268F6F556C10}" type="presParOf" srcId="{1EA4F37F-3310-4486-B3AB-506645CBB36E}" destId="{9AF98EED-301A-487C-81D7-34A047DE6F13}" srcOrd="0" destOrd="0" presId="urn:microsoft.com/office/officeart/2008/layout/LinedList"/>
    <dgm:cxn modelId="{20A47580-65E3-42D8-BBDC-F7902D70B5FA}" type="presParOf" srcId="{1EA4F37F-3310-4486-B3AB-506645CBB36E}" destId="{8BA73B19-3CBC-4BBE-8D2D-3BA189CF4941}" srcOrd="1" destOrd="0" presId="urn:microsoft.com/office/officeart/2008/layout/LinedList"/>
    <dgm:cxn modelId="{3EACD267-1C54-4105-8BCE-C77E7D49B628}" type="presParOf" srcId="{1EA4F37F-3310-4486-B3AB-506645CBB36E}" destId="{977FB2FC-25AE-49AF-939C-B0CBDA3505C9}" srcOrd="2" destOrd="0" presId="urn:microsoft.com/office/officeart/2008/layout/LinedList"/>
    <dgm:cxn modelId="{A282E08B-EAFB-409D-BEAC-33EFE3D7F425}" type="presParOf" srcId="{E1372D29-BB7F-4D10-8ACB-26BF42830214}" destId="{327578B5-91C7-493A-9D4C-4956F8211F37}" srcOrd="8" destOrd="0" presId="urn:microsoft.com/office/officeart/2008/layout/LinedList"/>
    <dgm:cxn modelId="{40FFC38B-D701-483B-A54F-665115488245}" type="presParOf" srcId="{E1372D29-BB7F-4D10-8ACB-26BF42830214}" destId="{E4489BE5-FAEB-4F6A-A7BE-C0E00FDE7B7A}"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9CE3B75-4872-4445-A497-A4668224CBF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37A900DB-8C65-4B00-BA61-129C9887A5F0}">
      <dgm:prSet/>
      <dgm:spPr/>
      <dgm:t>
        <a:bodyPr/>
        <a:lstStyle/>
        <a:p>
          <a:pPr>
            <a:lnSpc>
              <a:spcPct val="100000"/>
            </a:lnSpc>
          </a:pPr>
          <a:r>
            <a:rPr lang="en-US" dirty="0"/>
            <a:t>If a student’s IEP requires transportation services and they are suspended from the bus—this may be considered a suspension from school which could result in a change in placement. </a:t>
          </a:r>
        </a:p>
      </dgm:t>
    </dgm:pt>
    <dgm:pt modelId="{D91EA8B9-04C1-42C5-8E3E-C9BEE9B80975}" type="parTrans" cxnId="{CD132C99-BDD7-4E0E-8C8A-7941DECA9249}">
      <dgm:prSet/>
      <dgm:spPr/>
      <dgm:t>
        <a:bodyPr/>
        <a:lstStyle/>
        <a:p>
          <a:endParaRPr lang="en-US"/>
        </a:p>
      </dgm:t>
    </dgm:pt>
    <dgm:pt modelId="{A67A28FB-4C03-40E9-A1F2-E1F927703175}" type="sibTrans" cxnId="{CD132C99-BDD7-4E0E-8C8A-7941DECA9249}">
      <dgm:prSet/>
      <dgm:spPr/>
      <dgm:t>
        <a:bodyPr/>
        <a:lstStyle/>
        <a:p>
          <a:endParaRPr lang="en-US"/>
        </a:p>
      </dgm:t>
    </dgm:pt>
    <dgm:pt modelId="{9E9FB622-E40E-4C08-9E2C-EC2259EBE1A1}">
      <dgm:prSet/>
      <dgm:spPr/>
      <dgm:t>
        <a:bodyPr/>
        <a:lstStyle/>
        <a:p>
          <a:pPr>
            <a:lnSpc>
              <a:spcPct val="100000"/>
            </a:lnSpc>
          </a:pPr>
          <a:r>
            <a:rPr lang="en-US"/>
            <a:t>The same 10-day rule that applies to disciplinary removals from school applies to transportation.</a:t>
          </a:r>
        </a:p>
      </dgm:t>
    </dgm:pt>
    <dgm:pt modelId="{954060CA-A7A3-40CA-B4FC-D278512AE397}" type="parTrans" cxnId="{802B5FF9-1DB7-4591-93AB-EB4644644728}">
      <dgm:prSet/>
      <dgm:spPr/>
      <dgm:t>
        <a:bodyPr/>
        <a:lstStyle/>
        <a:p>
          <a:endParaRPr lang="en-US"/>
        </a:p>
      </dgm:t>
    </dgm:pt>
    <dgm:pt modelId="{D599940A-3CD9-460D-986A-8E83222A7128}" type="sibTrans" cxnId="{802B5FF9-1DB7-4591-93AB-EB4644644728}">
      <dgm:prSet/>
      <dgm:spPr/>
      <dgm:t>
        <a:bodyPr/>
        <a:lstStyle/>
        <a:p>
          <a:endParaRPr lang="en-US"/>
        </a:p>
      </dgm:t>
    </dgm:pt>
    <dgm:pt modelId="{CA55B884-5075-4ECB-B480-968022C3A1CE}">
      <dgm:prSet/>
      <dgm:spPr/>
      <dgm:t>
        <a:bodyPr/>
        <a:lstStyle/>
        <a:p>
          <a:pPr>
            <a:lnSpc>
              <a:spcPct val="100000"/>
            </a:lnSpc>
          </a:pPr>
          <a:r>
            <a:rPr lang="en-US"/>
            <a:t>It counts as a day if the school fails to provide alternative transportation, even if the parent agrees to transport the student to and from school. </a:t>
          </a:r>
        </a:p>
      </dgm:t>
    </dgm:pt>
    <dgm:pt modelId="{3919A2A5-BCFB-4021-AB67-B24A46CCF94D}" type="parTrans" cxnId="{AB9B2847-1344-467E-8DF7-571C2614FB91}">
      <dgm:prSet/>
      <dgm:spPr/>
      <dgm:t>
        <a:bodyPr/>
        <a:lstStyle/>
        <a:p>
          <a:endParaRPr lang="en-US"/>
        </a:p>
      </dgm:t>
    </dgm:pt>
    <dgm:pt modelId="{14F91A23-25CC-4DCD-81C4-F64C3A7AD096}" type="sibTrans" cxnId="{AB9B2847-1344-467E-8DF7-571C2614FB91}">
      <dgm:prSet/>
      <dgm:spPr/>
      <dgm:t>
        <a:bodyPr/>
        <a:lstStyle/>
        <a:p>
          <a:endParaRPr lang="en-US"/>
        </a:p>
      </dgm:t>
    </dgm:pt>
    <dgm:pt modelId="{428D3A7D-A08A-4F42-BFEC-5076E9D3D105}" type="pres">
      <dgm:prSet presAssocID="{29CE3B75-4872-4445-A497-A4668224CBFA}" presName="root" presStyleCnt="0">
        <dgm:presLayoutVars>
          <dgm:dir/>
          <dgm:resizeHandles val="exact"/>
        </dgm:presLayoutVars>
      </dgm:prSet>
      <dgm:spPr/>
    </dgm:pt>
    <dgm:pt modelId="{5C0C6420-9D3F-4F70-B944-026E686D0D77}" type="pres">
      <dgm:prSet presAssocID="{37A900DB-8C65-4B00-BA61-129C9887A5F0}" presName="compNode" presStyleCnt="0"/>
      <dgm:spPr/>
    </dgm:pt>
    <dgm:pt modelId="{EFF96AEF-2AFF-481B-B04C-051DC8567690}" type="pres">
      <dgm:prSet presAssocID="{37A900DB-8C65-4B00-BA61-129C9887A5F0}" presName="bgRect" presStyleLbl="bgShp" presStyleIdx="0" presStyleCnt="3"/>
      <dgm:spPr/>
    </dgm:pt>
    <dgm:pt modelId="{DAE303C0-F0D2-4DE7-B2CB-3550445B484C}" type="pres">
      <dgm:prSet presAssocID="{37A900DB-8C65-4B00-BA61-129C9887A5F0}"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us with solid fill"/>
        </a:ext>
      </dgm:extLst>
    </dgm:pt>
    <dgm:pt modelId="{126CEA34-0344-4FF4-A4B0-2E8B1A283576}" type="pres">
      <dgm:prSet presAssocID="{37A900DB-8C65-4B00-BA61-129C9887A5F0}" presName="spaceRect" presStyleCnt="0"/>
      <dgm:spPr/>
    </dgm:pt>
    <dgm:pt modelId="{92FCB652-A47D-424F-8295-CCA8035CC19A}" type="pres">
      <dgm:prSet presAssocID="{37A900DB-8C65-4B00-BA61-129C9887A5F0}" presName="parTx" presStyleLbl="revTx" presStyleIdx="0" presStyleCnt="3">
        <dgm:presLayoutVars>
          <dgm:chMax val="0"/>
          <dgm:chPref val="0"/>
        </dgm:presLayoutVars>
      </dgm:prSet>
      <dgm:spPr/>
    </dgm:pt>
    <dgm:pt modelId="{77E32A99-5E73-440E-A05E-B3B19F97A95C}" type="pres">
      <dgm:prSet presAssocID="{A67A28FB-4C03-40E9-A1F2-E1F927703175}" presName="sibTrans" presStyleCnt="0"/>
      <dgm:spPr/>
    </dgm:pt>
    <dgm:pt modelId="{D49DD183-5C27-4F24-85CF-E5DECF941C30}" type="pres">
      <dgm:prSet presAssocID="{9E9FB622-E40E-4C08-9E2C-EC2259EBE1A1}" presName="compNode" presStyleCnt="0"/>
      <dgm:spPr/>
    </dgm:pt>
    <dgm:pt modelId="{343D9D53-E15F-4067-A2C5-6F762787ECD0}" type="pres">
      <dgm:prSet presAssocID="{9E9FB622-E40E-4C08-9E2C-EC2259EBE1A1}" presName="bgRect" presStyleLbl="bgShp" presStyleIdx="1" presStyleCnt="3"/>
      <dgm:spPr/>
    </dgm:pt>
    <dgm:pt modelId="{4676B3EF-8134-4EE1-AFF3-08C535D39824}" type="pres">
      <dgm:prSet presAssocID="{9E9FB622-E40E-4C08-9E2C-EC2259EBE1A1}"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lassroom with solid fill"/>
        </a:ext>
      </dgm:extLst>
    </dgm:pt>
    <dgm:pt modelId="{16507DE1-CBDB-41CA-B983-C7C7DBAD4C8F}" type="pres">
      <dgm:prSet presAssocID="{9E9FB622-E40E-4C08-9E2C-EC2259EBE1A1}" presName="spaceRect" presStyleCnt="0"/>
      <dgm:spPr/>
    </dgm:pt>
    <dgm:pt modelId="{C2BF0A37-210A-4C74-9902-0BB43B3FE862}" type="pres">
      <dgm:prSet presAssocID="{9E9FB622-E40E-4C08-9E2C-EC2259EBE1A1}" presName="parTx" presStyleLbl="revTx" presStyleIdx="1" presStyleCnt="3">
        <dgm:presLayoutVars>
          <dgm:chMax val="0"/>
          <dgm:chPref val="0"/>
        </dgm:presLayoutVars>
      </dgm:prSet>
      <dgm:spPr/>
    </dgm:pt>
    <dgm:pt modelId="{88A6815B-4387-46FD-BE0C-35D8F2860AC0}" type="pres">
      <dgm:prSet presAssocID="{D599940A-3CD9-460D-986A-8E83222A7128}" presName="sibTrans" presStyleCnt="0"/>
      <dgm:spPr/>
    </dgm:pt>
    <dgm:pt modelId="{C79A5A29-369D-4AC1-B5D4-4E8DE0FC8BB5}" type="pres">
      <dgm:prSet presAssocID="{CA55B884-5075-4ECB-B480-968022C3A1CE}" presName="compNode" presStyleCnt="0"/>
      <dgm:spPr/>
    </dgm:pt>
    <dgm:pt modelId="{8B047A8D-5029-42B3-90B9-6FCA2DAEC2CC}" type="pres">
      <dgm:prSet presAssocID="{CA55B884-5075-4ECB-B480-968022C3A1CE}" presName="bgRect" presStyleLbl="bgShp" presStyleIdx="2" presStyleCnt="3"/>
      <dgm:spPr/>
    </dgm:pt>
    <dgm:pt modelId="{4DF7BDA1-4D4C-4186-8AC7-39AE5BAA4603}" type="pres">
      <dgm:prSet presAssocID="{CA55B884-5075-4ECB-B480-968022C3A1CE}"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Woman with kid with solid fill"/>
        </a:ext>
      </dgm:extLst>
    </dgm:pt>
    <dgm:pt modelId="{005D20E1-B413-4AED-892C-104DC4EE1630}" type="pres">
      <dgm:prSet presAssocID="{CA55B884-5075-4ECB-B480-968022C3A1CE}" presName="spaceRect" presStyleCnt="0"/>
      <dgm:spPr/>
    </dgm:pt>
    <dgm:pt modelId="{4ECA4452-AFCC-4AAF-89D8-15F0D2D9A950}" type="pres">
      <dgm:prSet presAssocID="{CA55B884-5075-4ECB-B480-968022C3A1CE}" presName="parTx" presStyleLbl="revTx" presStyleIdx="2" presStyleCnt="3">
        <dgm:presLayoutVars>
          <dgm:chMax val="0"/>
          <dgm:chPref val="0"/>
        </dgm:presLayoutVars>
      </dgm:prSet>
      <dgm:spPr/>
    </dgm:pt>
  </dgm:ptLst>
  <dgm:cxnLst>
    <dgm:cxn modelId="{F5BA8905-5CAD-44F0-BD1D-AE3FE872763B}" type="presOf" srcId="{37A900DB-8C65-4B00-BA61-129C9887A5F0}" destId="{92FCB652-A47D-424F-8295-CCA8035CC19A}" srcOrd="0" destOrd="0" presId="urn:microsoft.com/office/officeart/2018/2/layout/IconVerticalSolidList"/>
    <dgm:cxn modelId="{10563C5F-4C97-4FDF-A23D-DD349B2226AA}" type="presOf" srcId="{9E9FB622-E40E-4C08-9E2C-EC2259EBE1A1}" destId="{C2BF0A37-210A-4C74-9902-0BB43B3FE862}" srcOrd="0" destOrd="0" presId="urn:microsoft.com/office/officeart/2018/2/layout/IconVerticalSolidList"/>
    <dgm:cxn modelId="{AB9B2847-1344-467E-8DF7-571C2614FB91}" srcId="{29CE3B75-4872-4445-A497-A4668224CBFA}" destId="{CA55B884-5075-4ECB-B480-968022C3A1CE}" srcOrd="2" destOrd="0" parTransId="{3919A2A5-BCFB-4021-AB67-B24A46CCF94D}" sibTransId="{14F91A23-25CC-4DCD-81C4-F64C3A7AD096}"/>
    <dgm:cxn modelId="{59D9B96A-0031-4925-A56C-BD8F663C8E03}" type="presOf" srcId="{CA55B884-5075-4ECB-B480-968022C3A1CE}" destId="{4ECA4452-AFCC-4AAF-89D8-15F0D2D9A950}" srcOrd="0" destOrd="0" presId="urn:microsoft.com/office/officeart/2018/2/layout/IconVerticalSolidList"/>
    <dgm:cxn modelId="{24A0D656-6CD3-4C45-B1FD-FDEF3BAA8A41}" type="presOf" srcId="{29CE3B75-4872-4445-A497-A4668224CBFA}" destId="{428D3A7D-A08A-4F42-BFEC-5076E9D3D105}" srcOrd="0" destOrd="0" presId="urn:microsoft.com/office/officeart/2018/2/layout/IconVerticalSolidList"/>
    <dgm:cxn modelId="{CD132C99-BDD7-4E0E-8C8A-7941DECA9249}" srcId="{29CE3B75-4872-4445-A497-A4668224CBFA}" destId="{37A900DB-8C65-4B00-BA61-129C9887A5F0}" srcOrd="0" destOrd="0" parTransId="{D91EA8B9-04C1-42C5-8E3E-C9BEE9B80975}" sibTransId="{A67A28FB-4C03-40E9-A1F2-E1F927703175}"/>
    <dgm:cxn modelId="{802B5FF9-1DB7-4591-93AB-EB4644644728}" srcId="{29CE3B75-4872-4445-A497-A4668224CBFA}" destId="{9E9FB622-E40E-4C08-9E2C-EC2259EBE1A1}" srcOrd="1" destOrd="0" parTransId="{954060CA-A7A3-40CA-B4FC-D278512AE397}" sibTransId="{D599940A-3CD9-460D-986A-8E83222A7128}"/>
    <dgm:cxn modelId="{BF96A1E9-B7E0-443C-B18F-71D92407F1ED}" type="presParOf" srcId="{428D3A7D-A08A-4F42-BFEC-5076E9D3D105}" destId="{5C0C6420-9D3F-4F70-B944-026E686D0D77}" srcOrd="0" destOrd="0" presId="urn:microsoft.com/office/officeart/2018/2/layout/IconVerticalSolidList"/>
    <dgm:cxn modelId="{4BA566A1-52D2-4E36-B69C-E4A30D818E95}" type="presParOf" srcId="{5C0C6420-9D3F-4F70-B944-026E686D0D77}" destId="{EFF96AEF-2AFF-481B-B04C-051DC8567690}" srcOrd="0" destOrd="0" presId="urn:microsoft.com/office/officeart/2018/2/layout/IconVerticalSolidList"/>
    <dgm:cxn modelId="{E57B34C3-8D91-4EE9-BE9B-1F3221591559}" type="presParOf" srcId="{5C0C6420-9D3F-4F70-B944-026E686D0D77}" destId="{DAE303C0-F0D2-4DE7-B2CB-3550445B484C}" srcOrd="1" destOrd="0" presId="urn:microsoft.com/office/officeart/2018/2/layout/IconVerticalSolidList"/>
    <dgm:cxn modelId="{3C47A40A-D709-49B1-A354-2F75E9F206D5}" type="presParOf" srcId="{5C0C6420-9D3F-4F70-B944-026E686D0D77}" destId="{126CEA34-0344-4FF4-A4B0-2E8B1A283576}" srcOrd="2" destOrd="0" presId="urn:microsoft.com/office/officeart/2018/2/layout/IconVerticalSolidList"/>
    <dgm:cxn modelId="{262D3A21-7DBA-4346-8275-DD8E240505C8}" type="presParOf" srcId="{5C0C6420-9D3F-4F70-B944-026E686D0D77}" destId="{92FCB652-A47D-424F-8295-CCA8035CC19A}" srcOrd="3" destOrd="0" presId="urn:microsoft.com/office/officeart/2018/2/layout/IconVerticalSolidList"/>
    <dgm:cxn modelId="{AC05AE0F-A375-4E8F-89BB-3113BCAA98D3}" type="presParOf" srcId="{428D3A7D-A08A-4F42-BFEC-5076E9D3D105}" destId="{77E32A99-5E73-440E-A05E-B3B19F97A95C}" srcOrd="1" destOrd="0" presId="urn:microsoft.com/office/officeart/2018/2/layout/IconVerticalSolidList"/>
    <dgm:cxn modelId="{D8AC890C-ABBC-4845-BEEB-1E224D5DDB16}" type="presParOf" srcId="{428D3A7D-A08A-4F42-BFEC-5076E9D3D105}" destId="{D49DD183-5C27-4F24-85CF-E5DECF941C30}" srcOrd="2" destOrd="0" presId="urn:microsoft.com/office/officeart/2018/2/layout/IconVerticalSolidList"/>
    <dgm:cxn modelId="{191DF0F9-D8B4-4A1A-85BC-6BB8A0CB12B6}" type="presParOf" srcId="{D49DD183-5C27-4F24-85CF-E5DECF941C30}" destId="{343D9D53-E15F-4067-A2C5-6F762787ECD0}" srcOrd="0" destOrd="0" presId="urn:microsoft.com/office/officeart/2018/2/layout/IconVerticalSolidList"/>
    <dgm:cxn modelId="{E5D0CAD6-AED9-4E15-82DD-98D635F06F07}" type="presParOf" srcId="{D49DD183-5C27-4F24-85CF-E5DECF941C30}" destId="{4676B3EF-8134-4EE1-AFF3-08C535D39824}" srcOrd="1" destOrd="0" presId="urn:microsoft.com/office/officeart/2018/2/layout/IconVerticalSolidList"/>
    <dgm:cxn modelId="{803BAD00-D03A-4381-9CF3-BE971CECCEE8}" type="presParOf" srcId="{D49DD183-5C27-4F24-85CF-E5DECF941C30}" destId="{16507DE1-CBDB-41CA-B983-C7C7DBAD4C8F}" srcOrd="2" destOrd="0" presId="urn:microsoft.com/office/officeart/2018/2/layout/IconVerticalSolidList"/>
    <dgm:cxn modelId="{13A8A7FF-146D-44DF-A275-C9851141D6FC}" type="presParOf" srcId="{D49DD183-5C27-4F24-85CF-E5DECF941C30}" destId="{C2BF0A37-210A-4C74-9902-0BB43B3FE862}" srcOrd="3" destOrd="0" presId="urn:microsoft.com/office/officeart/2018/2/layout/IconVerticalSolidList"/>
    <dgm:cxn modelId="{B332D027-60A9-4A60-BE4B-C0AFD9D9B2EF}" type="presParOf" srcId="{428D3A7D-A08A-4F42-BFEC-5076E9D3D105}" destId="{88A6815B-4387-46FD-BE0C-35D8F2860AC0}" srcOrd="3" destOrd="0" presId="urn:microsoft.com/office/officeart/2018/2/layout/IconVerticalSolidList"/>
    <dgm:cxn modelId="{4CC6052E-5D9B-4875-9275-7327F1C2C5AC}" type="presParOf" srcId="{428D3A7D-A08A-4F42-BFEC-5076E9D3D105}" destId="{C79A5A29-369D-4AC1-B5D4-4E8DE0FC8BB5}" srcOrd="4" destOrd="0" presId="urn:microsoft.com/office/officeart/2018/2/layout/IconVerticalSolidList"/>
    <dgm:cxn modelId="{8AFBB91F-7C54-47EE-80A9-A57C08726D7E}" type="presParOf" srcId="{C79A5A29-369D-4AC1-B5D4-4E8DE0FC8BB5}" destId="{8B047A8D-5029-42B3-90B9-6FCA2DAEC2CC}" srcOrd="0" destOrd="0" presId="urn:microsoft.com/office/officeart/2018/2/layout/IconVerticalSolidList"/>
    <dgm:cxn modelId="{61A50EDF-81B5-4701-8B50-67928B97AC50}" type="presParOf" srcId="{C79A5A29-369D-4AC1-B5D4-4E8DE0FC8BB5}" destId="{4DF7BDA1-4D4C-4186-8AC7-39AE5BAA4603}" srcOrd="1" destOrd="0" presId="urn:microsoft.com/office/officeart/2018/2/layout/IconVerticalSolidList"/>
    <dgm:cxn modelId="{A628FBCA-0441-493E-B2E7-7EF990E94F9E}" type="presParOf" srcId="{C79A5A29-369D-4AC1-B5D4-4E8DE0FC8BB5}" destId="{005D20E1-B413-4AED-892C-104DC4EE1630}" srcOrd="2" destOrd="0" presId="urn:microsoft.com/office/officeart/2018/2/layout/IconVerticalSolidList"/>
    <dgm:cxn modelId="{978A93D2-99CC-4495-BF3D-B435EB14873A}" type="presParOf" srcId="{C79A5A29-369D-4AC1-B5D4-4E8DE0FC8BB5}" destId="{4ECA4452-AFCC-4AAF-89D8-15F0D2D9A95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252F0F6-66F3-43A1-9D19-A5931E4EF5F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DA82709-271C-4094-8C82-57B8B3BDCA2C}">
      <dgm:prSet/>
      <dgm:spPr/>
      <dgm:t>
        <a:bodyPr/>
        <a:lstStyle/>
        <a:p>
          <a:r>
            <a:rPr lang="en-US" dirty="0"/>
            <a:t>The MDR Team must answer TWO questions: </a:t>
          </a:r>
        </a:p>
      </dgm:t>
    </dgm:pt>
    <dgm:pt modelId="{93506DEE-6C1A-4E89-A2D0-3079656916A9}" type="parTrans" cxnId="{5BC9D0DB-BE8D-4685-97AD-4160599BE0A6}">
      <dgm:prSet/>
      <dgm:spPr/>
      <dgm:t>
        <a:bodyPr/>
        <a:lstStyle/>
        <a:p>
          <a:endParaRPr lang="en-US"/>
        </a:p>
      </dgm:t>
    </dgm:pt>
    <dgm:pt modelId="{CEE6D4DC-3362-4F8F-86D8-6B66B65D19F9}" type="sibTrans" cxnId="{5BC9D0DB-BE8D-4685-97AD-4160599BE0A6}">
      <dgm:prSet/>
      <dgm:spPr/>
      <dgm:t>
        <a:bodyPr/>
        <a:lstStyle/>
        <a:p>
          <a:endParaRPr lang="en-US"/>
        </a:p>
      </dgm:t>
    </dgm:pt>
    <dgm:pt modelId="{2ACC0EBC-299E-49BE-81DC-C84BF58CB9CE}">
      <dgm:prSet/>
      <dgm:spPr/>
      <dgm:t>
        <a:bodyPr/>
        <a:lstStyle/>
        <a:p>
          <a:pPr>
            <a:lnSpc>
              <a:spcPct val="100000"/>
            </a:lnSpc>
            <a:spcAft>
              <a:spcPts val="0"/>
            </a:spcAft>
            <a:buFont typeface="+mj-lt"/>
            <a:buAutoNum type="arabicPeriod"/>
          </a:pPr>
          <a:r>
            <a:rPr lang="en-US" dirty="0"/>
            <a:t> Is the conduct in question caused by, or did it have a direct and substantial relationship to the child’s disability; or </a:t>
          </a:r>
        </a:p>
      </dgm:t>
    </dgm:pt>
    <dgm:pt modelId="{43B56755-0216-4B10-A85F-0302208A21F7}" type="parTrans" cxnId="{A8BC79D6-083E-423D-AAFE-B052F71EC10B}">
      <dgm:prSet/>
      <dgm:spPr/>
      <dgm:t>
        <a:bodyPr/>
        <a:lstStyle/>
        <a:p>
          <a:endParaRPr lang="en-US"/>
        </a:p>
      </dgm:t>
    </dgm:pt>
    <dgm:pt modelId="{6C425770-D9E8-4D7E-AD60-0F4C839D1228}" type="sibTrans" cxnId="{A8BC79D6-083E-423D-AAFE-B052F71EC10B}">
      <dgm:prSet/>
      <dgm:spPr/>
      <dgm:t>
        <a:bodyPr/>
        <a:lstStyle/>
        <a:p>
          <a:endParaRPr lang="en-US"/>
        </a:p>
      </dgm:t>
    </dgm:pt>
    <dgm:pt modelId="{04F32912-55B6-43F4-82F7-F3A2086F3F4A}">
      <dgm:prSet/>
      <dgm:spPr/>
      <dgm:t>
        <a:bodyPr/>
        <a:lstStyle/>
        <a:p>
          <a:pPr>
            <a:lnSpc>
              <a:spcPct val="100000"/>
            </a:lnSpc>
            <a:spcAft>
              <a:spcPts val="0"/>
            </a:spcAft>
            <a:buFont typeface="+mj-lt"/>
            <a:buAutoNum type="arabicPeriod"/>
          </a:pPr>
          <a:r>
            <a:rPr lang="en-US" dirty="0"/>
            <a:t> Is the conduct in question a direct result of the district’s failure to implement the IEP? </a:t>
          </a:r>
        </a:p>
      </dgm:t>
    </dgm:pt>
    <dgm:pt modelId="{0E34D540-96D8-46B9-872D-622EB8564D87}" type="parTrans" cxnId="{E60492C3-8D99-4DA4-ABDE-AAEFA0621D7B}">
      <dgm:prSet/>
      <dgm:spPr/>
      <dgm:t>
        <a:bodyPr/>
        <a:lstStyle/>
        <a:p>
          <a:endParaRPr lang="en-US"/>
        </a:p>
      </dgm:t>
    </dgm:pt>
    <dgm:pt modelId="{3ECB2061-D009-4BCF-BB2B-C163C22D28C9}" type="sibTrans" cxnId="{E60492C3-8D99-4DA4-ABDE-AAEFA0621D7B}">
      <dgm:prSet/>
      <dgm:spPr/>
      <dgm:t>
        <a:bodyPr/>
        <a:lstStyle/>
        <a:p>
          <a:endParaRPr lang="en-US"/>
        </a:p>
      </dgm:t>
    </dgm:pt>
    <dgm:pt modelId="{F05D6B98-6F7B-49BB-9DE1-93F920EE1557}">
      <dgm:prSet/>
      <dgm:spPr/>
      <dgm:t>
        <a:bodyPr/>
        <a:lstStyle/>
        <a:p>
          <a:r>
            <a:rPr lang="en-US" dirty="0"/>
            <a:t>What is the implication for a </a:t>
          </a:r>
          <a:r>
            <a:rPr lang="en-US" i="1" dirty="0"/>
            <a:t>yes</a:t>
          </a:r>
          <a:r>
            <a:rPr lang="en-US" dirty="0"/>
            <a:t> for these questions? </a:t>
          </a:r>
        </a:p>
      </dgm:t>
    </dgm:pt>
    <dgm:pt modelId="{E07A2D6F-9855-4AA1-A3ED-0C0BB38E5A8E}" type="parTrans" cxnId="{C745A814-B0D8-4D6E-8CC5-609B2D668584}">
      <dgm:prSet/>
      <dgm:spPr/>
      <dgm:t>
        <a:bodyPr/>
        <a:lstStyle/>
        <a:p>
          <a:endParaRPr lang="en-US"/>
        </a:p>
      </dgm:t>
    </dgm:pt>
    <dgm:pt modelId="{A4CB0670-8060-4D4D-9ECE-51325E1C3758}" type="sibTrans" cxnId="{C745A814-B0D8-4D6E-8CC5-609B2D668584}">
      <dgm:prSet/>
      <dgm:spPr/>
      <dgm:t>
        <a:bodyPr/>
        <a:lstStyle/>
        <a:p>
          <a:endParaRPr lang="en-US"/>
        </a:p>
      </dgm:t>
    </dgm:pt>
    <dgm:pt modelId="{F36AAD8C-28A2-48EA-9861-B566D13996F2}">
      <dgm:prSet/>
      <dgm:spPr/>
      <dgm:t>
        <a:bodyPr/>
        <a:lstStyle/>
        <a:p>
          <a:pPr>
            <a:lnSpc>
              <a:spcPct val="100000"/>
            </a:lnSpc>
            <a:spcAft>
              <a:spcPts val="0"/>
            </a:spcAft>
            <a:buFont typeface="+mj-lt"/>
            <a:buAutoNum type="arabicPeriod"/>
          </a:pPr>
          <a:endParaRPr lang="en-US" dirty="0"/>
        </a:p>
      </dgm:t>
    </dgm:pt>
    <dgm:pt modelId="{FB2D7A1C-8AF7-425C-B550-05E773BD23BF}" type="parTrans" cxnId="{F41FA7DC-9A42-4060-B47C-4D03F0CFF5E3}">
      <dgm:prSet/>
      <dgm:spPr/>
      <dgm:t>
        <a:bodyPr/>
        <a:lstStyle/>
        <a:p>
          <a:endParaRPr lang="en-US"/>
        </a:p>
      </dgm:t>
    </dgm:pt>
    <dgm:pt modelId="{2709D0B5-D7ED-409D-A8D2-DD9F35E6A0CD}" type="sibTrans" cxnId="{F41FA7DC-9A42-4060-B47C-4D03F0CFF5E3}">
      <dgm:prSet/>
      <dgm:spPr/>
      <dgm:t>
        <a:bodyPr/>
        <a:lstStyle/>
        <a:p>
          <a:endParaRPr lang="en-US"/>
        </a:p>
      </dgm:t>
    </dgm:pt>
    <dgm:pt modelId="{95B4C662-E4B4-40A5-ADFE-770C7C5D445E}">
      <dgm:prSet/>
      <dgm:spPr/>
      <dgm:t>
        <a:bodyPr/>
        <a:lstStyle/>
        <a:p>
          <a:pPr>
            <a:lnSpc>
              <a:spcPct val="100000"/>
            </a:lnSpc>
            <a:spcAft>
              <a:spcPts val="0"/>
            </a:spcAft>
            <a:buFont typeface="+mj-lt"/>
            <a:buNone/>
          </a:pPr>
          <a:endParaRPr lang="en-US" dirty="0"/>
        </a:p>
      </dgm:t>
    </dgm:pt>
    <dgm:pt modelId="{ECBE76A0-3D1D-4863-A18D-E47613144521}" type="parTrans" cxnId="{CB00DB75-F1E1-40CE-9D9B-85B9C6BF6F6F}">
      <dgm:prSet/>
      <dgm:spPr/>
      <dgm:t>
        <a:bodyPr/>
        <a:lstStyle/>
        <a:p>
          <a:endParaRPr lang="en-US"/>
        </a:p>
      </dgm:t>
    </dgm:pt>
    <dgm:pt modelId="{23327F3E-2026-4D95-97E7-392926465B77}" type="sibTrans" cxnId="{CB00DB75-F1E1-40CE-9D9B-85B9C6BF6F6F}">
      <dgm:prSet/>
      <dgm:spPr/>
      <dgm:t>
        <a:bodyPr/>
        <a:lstStyle/>
        <a:p>
          <a:endParaRPr lang="en-US"/>
        </a:p>
      </dgm:t>
    </dgm:pt>
    <dgm:pt modelId="{3A912356-4552-483D-B235-DB9F8F2A0A16}" type="pres">
      <dgm:prSet presAssocID="{B252F0F6-66F3-43A1-9D19-A5931E4EF5F1}" presName="linear" presStyleCnt="0">
        <dgm:presLayoutVars>
          <dgm:animLvl val="lvl"/>
          <dgm:resizeHandles val="exact"/>
        </dgm:presLayoutVars>
      </dgm:prSet>
      <dgm:spPr/>
    </dgm:pt>
    <dgm:pt modelId="{F943E7CE-59F7-4007-94B1-800A580D9F93}" type="pres">
      <dgm:prSet presAssocID="{ADA82709-271C-4094-8C82-57B8B3BDCA2C}" presName="parentText" presStyleLbl="node1" presStyleIdx="0" presStyleCnt="2">
        <dgm:presLayoutVars>
          <dgm:chMax val="0"/>
          <dgm:bulletEnabled val="1"/>
        </dgm:presLayoutVars>
      </dgm:prSet>
      <dgm:spPr/>
    </dgm:pt>
    <dgm:pt modelId="{6111CAF6-C85F-4DC0-BD28-F8CF9B17EDD0}" type="pres">
      <dgm:prSet presAssocID="{ADA82709-271C-4094-8C82-57B8B3BDCA2C}" presName="childText" presStyleLbl="revTx" presStyleIdx="0" presStyleCnt="1">
        <dgm:presLayoutVars>
          <dgm:bulletEnabled val="1"/>
        </dgm:presLayoutVars>
      </dgm:prSet>
      <dgm:spPr/>
    </dgm:pt>
    <dgm:pt modelId="{7332462D-164A-42FF-BED4-03E9E40C275E}" type="pres">
      <dgm:prSet presAssocID="{F05D6B98-6F7B-49BB-9DE1-93F920EE1557}" presName="parentText" presStyleLbl="node1" presStyleIdx="1" presStyleCnt="2">
        <dgm:presLayoutVars>
          <dgm:chMax val="0"/>
          <dgm:bulletEnabled val="1"/>
        </dgm:presLayoutVars>
      </dgm:prSet>
      <dgm:spPr/>
    </dgm:pt>
  </dgm:ptLst>
  <dgm:cxnLst>
    <dgm:cxn modelId="{C745A814-B0D8-4D6E-8CC5-609B2D668584}" srcId="{B252F0F6-66F3-43A1-9D19-A5931E4EF5F1}" destId="{F05D6B98-6F7B-49BB-9DE1-93F920EE1557}" srcOrd="1" destOrd="0" parTransId="{E07A2D6F-9855-4AA1-A3ED-0C0BB38E5A8E}" sibTransId="{A4CB0670-8060-4D4D-9ECE-51325E1C3758}"/>
    <dgm:cxn modelId="{8A77313F-BCC2-4B2E-AD73-54617A0788CD}" type="presOf" srcId="{2ACC0EBC-299E-49BE-81DC-C84BF58CB9CE}" destId="{6111CAF6-C85F-4DC0-BD28-F8CF9B17EDD0}" srcOrd="0" destOrd="0" presId="urn:microsoft.com/office/officeart/2005/8/layout/vList2"/>
    <dgm:cxn modelId="{D6BF0A61-F4FD-4C4F-B1A3-F0074AF82A44}" type="presOf" srcId="{ADA82709-271C-4094-8C82-57B8B3BDCA2C}" destId="{F943E7CE-59F7-4007-94B1-800A580D9F93}" srcOrd="0" destOrd="0" presId="urn:microsoft.com/office/officeart/2005/8/layout/vList2"/>
    <dgm:cxn modelId="{B97DC461-5583-4B04-A3E7-7EE3E13E0871}" type="presOf" srcId="{04F32912-55B6-43F4-82F7-F3A2086F3F4A}" destId="{6111CAF6-C85F-4DC0-BD28-F8CF9B17EDD0}" srcOrd="0" destOrd="2" presId="urn:microsoft.com/office/officeart/2005/8/layout/vList2"/>
    <dgm:cxn modelId="{7E026A4D-CBFF-4A81-94CC-EC55D6699B8B}" type="presOf" srcId="{B252F0F6-66F3-43A1-9D19-A5931E4EF5F1}" destId="{3A912356-4552-483D-B235-DB9F8F2A0A16}" srcOrd="0" destOrd="0" presId="urn:microsoft.com/office/officeart/2005/8/layout/vList2"/>
    <dgm:cxn modelId="{CB00DB75-F1E1-40CE-9D9B-85B9C6BF6F6F}" srcId="{ADA82709-271C-4094-8C82-57B8B3BDCA2C}" destId="{95B4C662-E4B4-40A5-ADFE-770C7C5D445E}" srcOrd="3" destOrd="0" parTransId="{ECBE76A0-3D1D-4863-A18D-E47613144521}" sibTransId="{23327F3E-2026-4D95-97E7-392926465B77}"/>
    <dgm:cxn modelId="{DDF47A56-BE98-4824-A0B8-28218E9456F6}" type="presOf" srcId="{95B4C662-E4B4-40A5-ADFE-770C7C5D445E}" destId="{6111CAF6-C85F-4DC0-BD28-F8CF9B17EDD0}" srcOrd="0" destOrd="3" presId="urn:microsoft.com/office/officeart/2005/8/layout/vList2"/>
    <dgm:cxn modelId="{3F31D977-35F9-4E71-9AB6-A0357A8DBBE4}" type="presOf" srcId="{F36AAD8C-28A2-48EA-9861-B566D13996F2}" destId="{6111CAF6-C85F-4DC0-BD28-F8CF9B17EDD0}" srcOrd="0" destOrd="1" presId="urn:microsoft.com/office/officeart/2005/8/layout/vList2"/>
    <dgm:cxn modelId="{E60492C3-8D99-4DA4-ABDE-AAEFA0621D7B}" srcId="{ADA82709-271C-4094-8C82-57B8B3BDCA2C}" destId="{04F32912-55B6-43F4-82F7-F3A2086F3F4A}" srcOrd="2" destOrd="0" parTransId="{0E34D540-96D8-46B9-872D-622EB8564D87}" sibTransId="{3ECB2061-D009-4BCF-BB2B-C163C22D28C9}"/>
    <dgm:cxn modelId="{8F6AA8CF-EA90-4CC2-BC13-CC9124634918}" type="presOf" srcId="{F05D6B98-6F7B-49BB-9DE1-93F920EE1557}" destId="{7332462D-164A-42FF-BED4-03E9E40C275E}" srcOrd="0" destOrd="0" presId="urn:microsoft.com/office/officeart/2005/8/layout/vList2"/>
    <dgm:cxn modelId="{A8BC79D6-083E-423D-AAFE-B052F71EC10B}" srcId="{ADA82709-271C-4094-8C82-57B8B3BDCA2C}" destId="{2ACC0EBC-299E-49BE-81DC-C84BF58CB9CE}" srcOrd="0" destOrd="0" parTransId="{43B56755-0216-4B10-A85F-0302208A21F7}" sibTransId="{6C425770-D9E8-4D7E-AD60-0F4C839D1228}"/>
    <dgm:cxn modelId="{5BC9D0DB-BE8D-4685-97AD-4160599BE0A6}" srcId="{B252F0F6-66F3-43A1-9D19-A5931E4EF5F1}" destId="{ADA82709-271C-4094-8C82-57B8B3BDCA2C}" srcOrd="0" destOrd="0" parTransId="{93506DEE-6C1A-4E89-A2D0-3079656916A9}" sibTransId="{CEE6D4DC-3362-4F8F-86D8-6B66B65D19F9}"/>
    <dgm:cxn modelId="{F41FA7DC-9A42-4060-B47C-4D03F0CFF5E3}" srcId="{ADA82709-271C-4094-8C82-57B8B3BDCA2C}" destId="{F36AAD8C-28A2-48EA-9861-B566D13996F2}" srcOrd="1" destOrd="0" parTransId="{FB2D7A1C-8AF7-425C-B550-05E773BD23BF}" sibTransId="{2709D0B5-D7ED-409D-A8D2-DD9F35E6A0CD}"/>
    <dgm:cxn modelId="{DAEA37DC-D27B-4C86-89BE-D9A43C6764AD}" type="presParOf" srcId="{3A912356-4552-483D-B235-DB9F8F2A0A16}" destId="{F943E7CE-59F7-4007-94B1-800A580D9F93}" srcOrd="0" destOrd="0" presId="urn:microsoft.com/office/officeart/2005/8/layout/vList2"/>
    <dgm:cxn modelId="{7FAB0DAB-296C-4530-9E07-C4634A2CE6D0}" type="presParOf" srcId="{3A912356-4552-483D-B235-DB9F8F2A0A16}" destId="{6111CAF6-C85F-4DC0-BD28-F8CF9B17EDD0}" srcOrd="1" destOrd="0" presId="urn:microsoft.com/office/officeart/2005/8/layout/vList2"/>
    <dgm:cxn modelId="{55553BB6-4992-4FA5-9545-04510C99F8C5}" type="presParOf" srcId="{3A912356-4552-483D-B235-DB9F8F2A0A16}" destId="{7332462D-164A-42FF-BED4-03E9E40C275E}"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DE2C1F4-F2C5-4FAC-93AB-4EEF5C1BD67D}"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75504820-C1A6-4C5A-9604-6CEFC7281573}">
      <dgm:prSet/>
      <dgm:spPr/>
      <dgm:t>
        <a:bodyPr/>
        <a:lstStyle/>
        <a:p>
          <a:r>
            <a:rPr lang="en-US"/>
            <a:t>Staffing shortages </a:t>
          </a:r>
          <a:r>
            <a:rPr lang="en-US" b="1"/>
            <a:t>do not excuse </a:t>
          </a:r>
          <a:r>
            <a:rPr lang="en-US"/>
            <a:t>a district’s obligation under the IDEA to implement all the services prescribed in a student’s IEP. </a:t>
          </a:r>
          <a:r>
            <a:rPr lang="en-US" i="1"/>
            <a:t>See generally </a:t>
          </a:r>
          <a:r>
            <a:rPr lang="en-US"/>
            <a:t>34 CFR 300.323(c).</a:t>
          </a:r>
        </a:p>
      </dgm:t>
    </dgm:pt>
    <dgm:pt modelId="{0B86FC72-A1DA-458C-9E12-0E88135B8625}" type="parTrans" cxnId="{36E22CE9-1F13-4758-B290-6C5A0CC481A3}">
      <dgm:prSet/>
      <dgm:spPr/>
      <dgm:t>
        <a:bodyPr/>
        <a:lstStyle/>
        <a:p>
          <a:endParaRPr lang="en-US"/>
        </a:p>
      </dgm:t>
    </dgm:pt>
    <dgm:pt modelId="{3C37E886-D51D-459B-9F8D-56120EF5263F}" type="sibTrans" cxnId="{36E22CE9-1F13-4758-B290-6C5A0CC481A3}">
      <dgm:prSet/>
      <dgm:spPr/>
      <dgm:t>
        <a:bodyPr/>
        <a:lstStyle/>
        <a:p>
          <a:endParaRPr lang="en-US"/>
        </a:p>
      </dgm:t>
    </dgm:pt>
    <dgm:pt modelId="{F9392BCB-9EFD-4C39-BBA8-7DDF066CAAF1}">
      <dgm:prSet/>
      <dgm:spPr/>
      <dgm:t>
        <a:bodyPr/>
        <a:lstStyle/>
        <a:p>
          <a:r>
            <a:rPr lang="en-US"/>
            <a:t>A failure to implement an IEP or 504 plan due to insufficient staff may </a:t>
          </a:r>
          <a:r>
            <a:rPr lang="en-US" b="1"/>
            <a:t>constitute a denial </a:t>
          </a:r>
          <a:r>
            <a:rPr lang="en-US"/>
            <a:t>of FAPE under Section 504. </a:t>
          </a:r>
        </a:p>
      </dgm:t>
    </dgm:pt>
    <dgm:pt modelId="{C1FE3F3E-D422-4E17-9EEF-ECBA2E48846C}" type="parTrans" cxnId="{DE41114B-5E6C-4EDA-AE42-104463A67171}">
      <dgm:prSet/>
      <dgm:spPr/>
      <dgm:t>
        <a:bodyPr/>
        <a:lstStyle/>
        <a:p>
          <a:endParaRPr lang="en-US"/>
        </a:p>
      </dgm:t>
    </dgm:pt>
    <dgm:pt modelId="{73D02E53-AEE5-4970-AA49-4939738682B0}" type="sibTrans" cxnId="{DE41114B-5E6C-4EDA-AE42-104463A67171}">
      <dgm:prSet/>
      <dgm:spPr/>
      <dgm:t>
        <a:bodyPr/>
        <a:lstStyle/>
        <a:p>
          <a:endParaRPr lang="en-US"/>
        </a:p>
      </dgm:t>
    </dgm:pt>
    <dgm:pt modelId="{2E53A36C-28B6-4D39-A644-995981C82D63}" type="pres">
      <dgm:prSet presAssocID="{EDE2C1F4-F2C5-4FAC-93AB-4EEF5C1BD67D}" presName="hierChild1" presStyleCnt="0">
        <dgm:presLayoutVars>
          <dgm:chPref val="1"/>
          <dgm:dir/>
          <dgm:animOne val="branch"/>
          <dgm:animLvl val="lvl"/>
          <dgm:resizeHandles/>
        </dgm:presLayoutVars>
      </dgm:prSet>
      <dgm:spPr/>
    </dgm:pt>
    <dgm:pt modelId="{1305EEFD-0E56-4BD6-8555-CAC6362964EB}" type="pres">
      <dgm:prSet presAssocID="{75504820-C1A6-4C5A-9604-6CEFC7281573}" presName="hierRoot1" presStyleCnt="0"/>
      <dgm:spPr/>
    </dgm:pt>
    <dgm:pt modelId="{7341566E-98C1-4FB2-8E60-20ECC7A8F4A2}" type="pres">
      <dgm:prSet presAssocID="{75504820-C1A6-4C5A-9604-6CEFC7281573}" presName="composite" presStyleCnt="0"/>
      <dgm:spPr/>
    </dgm:pt>
    <dgm:pt modelId="{D85CBC58-AB67-4C3A-BD17-931568BA7600}" type="pres">
      <dgm:prSet presAssocID="{75504820-C1A6-4C5A-9604-6CEFC7281573}" presName="background" presStyleLbl="node0" presStyleIdx="0" presStyleCnt="2"/>
      <dgm:spPr/>
    </dgm:pt>
    <dgm:pt modelId="{3C0702E4-5B50-498C-B37C-C3C314C07379}" type="pres">
      <dgm:prSet presAssocID="{75504820-C1A6-4C5A-9604-6CEFC7281573}" presName="text" presStyleLbl="fgAcc0" presStyleIdx="0" presStyleCnt="2">
        <dgm:presLayoutVars>
          <dgm:chPref val="3"/>
        </dgm:presLayoutVars>
      </dgm:prSet>
      <dgm:spPr/>
    </dgm:pt>
    <dgm:pt modelId="{999D8418-B0BB-40CB-8D2F-D0A32232AD52}" type="pres">
      <dgm:prSet presAssocID="{75504820-C1A6-4C5A-9604-6CEFC7281573}" presName="hierChild2" presStyleCnt="0"/>
      <dgm:spPr/>
    </dgm:pt>
    <dgm:pt modelId="{3845D13F-EE76-4A2D-AAE2-DAFEFFCD76A5}" type="pres">
      <dgm:prSet presAssocID="{F9392BCB-9EFD-4C39-BBA8-7DDF066CAAF1}" presName="hierRoot1" presStyleCnt="0"/>
      <dgm:spPr/>
    </dgm:pt>
    <dgm:pt modelId="{5FA86042-7EFA-4C1F-B705-6C0C857AC5FC}" type="pres">
      <dgm:prSet presAssocID="{F9392BCB-9EFD-4C39-BBA8-7DDF066CAAF1}" presName="composite" presStyleCnt="0"/>
      <dgm:spPr/>
    </dgm:pt>
    <dgm:pt modelId="{65C8739C-855F-4D0D-80A3-31AC373BDC2E}" type="pres">
      <dgm:prSet presAssocID="{F9392BCB-9EFD-4C39-BBA8-7DDF066CAAF1}" presName="background" presStyleLbl="node0" presStyleIdx="1" presStyleCnt="2"/>
      <dgm:spPr/>
    </dgm:pt>
    <dgm:pt modelId="{D0275A18-4BDF-438F-98C5-4638F3FF366E}" type="pres">
      <dgm:prSet presAssocID="{F9392BCB-9EFD-4C39-BBA8-7DDF066CAAF1}" presName="text" presStyleLbl="fgAcc0" presStyleIdx="1" presStyleCnt="2">
        <dgm:presLayoutVars>
          <dgm:chPref val="3"/>
        </dgm:presLayoutVars>
      </dgm:prSet>
      <dgm:spPr/>
    </dgm:pt>
    <dgm:pt modelId="{C33072AF-785F-43DE-8A63-6502D74D16A8}" type="pres">
      <dgm:prSet presAssocID="{F9392BCB-9EFD-4C39-BBA8-7DDF066CAAF1}" presName="hierChild2" presStyleCnt="0"/>
      <dgm:spPr/>
    </dgm:pt>
  </dgm:ptLst>
  <dgm:cxnLst>
    <dgm:cxn modelId="{03DF363B-3D73-4A6C-A00C-E0AC9EA53B64}" type="presOf" srcId="{75504820-C1A6-4C5A-9604-6CEFC7281573}" destId="{3C0702E4-5B50-498C-B37C-C3C314C07379}" srcOrd="0" destOrd="0" presId="urn:microsoft.com/office/officeart/2005/8/layout/hierarchy1"/>
    <dgm:cxn modelId="{DE41114B-5E6C-4EDA-AE42-104463A67171}" srcId="{EDE2C1F4-F2C5-4FAC-93AB-4EEF5C1BD67D}" destId="{F9392BCB-9EFD-4C39-BBA8-7DDF066CAAF1}" srcOrd="1" destOrd="0" parTransId="{C1FE3F3E-D422-4E17-9EEF-ECBA2E48846C}" sibTransId="{73D02E53-AEE5-4970-AA49-4939738682B0}"/>
    <dgm:cxn modelId="{58C59F7C-E93D-424F-BF43-D39509A41B78}" type="presOf" srcId="{EDE2C1F4-F2C5-4FAC-93AB-4EEF5C1BD67D}" destId="{2E53A36C-28B6-4D39-A644-995981C82D63}" srcOrd="0" destOrd="0" presId="urn:microsoft.com/office/officeart/2005/8/layout/hierarchy1"/>
    <dgm:cxn modelId="{C37AA895-5A1A-440E-A31F-BC7C0A9B66ED}" type="presOf" srcId="{F9392BCB-9EFD-4C39-BBA8-7DDF066CAAF1}" destId="{D0275A18-4BDF-438F-98C5-4638F3FF366E}" srcOrd="0" destOrd="0" presId="urn:microsoft.com/office/officeart/2005/8/layout/hierarchy1"/>
    <dgm:cxn modelId="{36E22CE9-1F13-4758-B290-6C5A0CC481A3}" srcId="{EDE2C1F4-F2C5-4FAC-93AB-4EEF5C1BD67D}" destId="{75504820-C1A6-4C5A-9604-6CEFC7281573}" srcOrd="0" destOrd="0" parTransId="{0B86FC72-A1DA-458C-9E12-0E88135B8625}" sibTransId="{3C37E886-D51D-459B-9F8D-56120EF5263F}"/>
    <dgm:cxn modelId="{581C61D3-1352-4582-8FEB-D04BC5761F29}" type="presParOf" srcId="{2E53A36C-28B6-4D39-A644-995981C82D63}" destId="{1305EEFD-0E56-4BD6-8555-CAC6362964EB}" srcOrd="0" destOrd="0" presId="urn:microsoft.com/office/officeart/2005/8/layout/hierarchy1"/>
    <dgm:cxn modelId="{B80E88AF-B8AA-4FC5-B5E1-74E7D69B5E61}" type="presParOf" srcId="{1305EEFD-0E56-4BD6-8555-CAC6362964EB}" destId="{7341566E-98C1-4FB2-8E60-20ECC7A8F4A2}" srcOrd="0" destOrd="0" presId="urn:microsoft.com/office/officeart/2005/8/layout/hierarchy1"/>
    <dgm:cxn modelId="{ADB6DEF7-23A5-4524-94AE-27CB5F39954E}" type="presParOf" srcId="{7341566E-98C1-4FB2-8E60-20ECC7A8F4A2}" destId="{D85CBC58-AB67-4C3A-BD17-931568BA7600}" srcOrd="0" destOrd="0" presId="urn:microsoft.com/office/officeart/2005/8/layout/hierarchy1"/>
    <dgm:cxn modelId="{734CCF0C-110C-410B-A2EE-67B5C3527A01}" type="presParOf" srcId="{7341566E-98C1-4FB2-8E60-20ECC7A8F4A2}" destId="{3C0702E4-5B50-498C-B37C-C3C314C07379}" srcOrd="1" destOrd="0" presId="urn:microsoft.com/office/officeart/2005/8/layout/hierarchy1"/>
    <dgm:cxn modelId="{7316E1AC-8822-4C3F-85BC-01274790B090}" type="presParOf" srcId="{1305EEFD-0E56-4BD6-8555-CAC6362964EB}" destId="{999D8418-B0BB-40CB-8D2F-D0A32232AD52}" srcOrd="1" destOrd="0" presId="urn:microsoft.com/office/officeart/2005/8/layout/hierarchy1"/>
    <dgm:cxn modelId="{B04DC556-AC1C-42AB-970A-F238C4239CDB}" type="presParOf" srcId="{2E53A36C-28B6-4D39-A644-995981C82D63}" destId="{3845D13F-EE76-4A2D-AAE2-DAFEFFCD76A5}" srcOrd="1" destOrd="0" presId="urn:microsoft.com/office/officeart/2005/8/layout/hierarchy1"/>
    <dgm:cxn modelId="{5C0BEB2A-13E0-41FF-BDF0-D36E41839AA0}" type="presParOf" srcId="{3845D13F-EE76-4A2D-AAE2-DAFEFFCD76A5}" destId="{5FA86042-7EFA-4C1F-B705-6C0C857AC5FC}" srcOrd="0" destOrd="0" presId="urn:microsoft.com/office/officeart/2005/8/layout/hierarchy1"/>
    <dgm:cxn modelId="{DB498114-2376-4CBA-A954-BDE79315D47C}" type="presParOf" srcId="{5FA86042-7EFA-4C1F-B705-6C0C857AC5FC}" destId="{65C8739C-855F-4D0D-80A3-31AC373BDC2E}" srcOrd="0" destOrd="0" presId="urn:microsoft.com/office/officeart/2005/8/layout/hierarchy1"/>
    <dgm:cxn modelId="{1C579B41-63D3-421C-9AC9-51FF257F948D}" type="presParOf" srcId="{5FA86042-7EFA-4C1F-B705-6C0C857AC5FC}" destId="{D0275A18-4BDF-438F-98C5-4638F3FF366E}" srcOrd="1" destOrd="0" presId="urn:microsoft.com/office/officeart/2005/8/layout/hierarchy1"/>
    <dgm:cxn modelId="{33599CCE-7F67-4A88-81DF-0EC334215BE3}" type="presParOf" srcId="{3845D13F-EE76-4A2D-AAE2-DAFEFFCD76A5}" destId="{C33072AF-785F-43DE-8A63-6502D74D16A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EE2556E-DD24-42D5-B31A-6FB01BF941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8F09CCF-0B90-471F-80D0-6103BFC2FC95}">
      <dgm:prSet/>
      <dgm:spPr/>
      <dgm:t>
        <a:bodyPr/>
        <a:lstStyle/>
        <a:p>
          <a:r>
            <a:rPr lang="en-US" dirty="0"/>
            <a:t>To meet IDEA requirements, a special education teacher (including substitute teachers) must either:</a:t>
          </a:r>
        </a:p>
      </dgm:t>
    </dgm:pt>
    <dgm:pt modelId="{AF8A65B6-20E8-453F-BA09-6A1A8D72E26C}" type="parTrans" cxnId="{35A08C91-E1FF-4C6B-A978-6A8D262C4B34}">
      <dgm:prSet/>
      <dgm:spPr/>
      <dgm:t>
        <a:bodyPr/>
        <a:lstStyle/>
        <a:p>
          <a:endParaRPr lang="en-US"/>
        </a:p>
      </dgm:t>
    </dgm:pt>
    <dgm:pt modelId="{C8B16972-26F4-4EE1-B7AA-F38AD7713671}" type="sibTrans" cxnId="{35A08C91-E1FF-4C6B-A978-6A8D262C4B34}">
      <dgm:prSet/>
      <dgm:spPr/>
      <dgm:t>
        <a:bodyPr/>
        <a:lstStyle/>
        <a:p>
          <a:endParaRPr lang="en-US"/>
        </a:p>
      </dgm:t>
    </dgm:pt>
    <dgm:pt modelId="{C083F163-9133-4E6B-BD03-85DA70AE96A1}">
      <dgm:prSet custT="1"/>
      <dgm:spPr/>
      <dgm:t>
        <a:bodyPr/>
        <a:lstStyle/>
        <a:p>
          <a:r>
            <a:rPr lang="en-US" sz="2800" dirty="0"/>
            <a:t>Obtain full state certification as a special education teacher, or</a:t>
          </a:r>
        </a:p>
      </dgm:t>
    </dgm:pt>
    <dgm:pt modelId="{01CA6C38-87D3-453E-8D4C-C15D2840FCB7}" type="parTrans" cxnId="{F55EBD23-729E-4F67-9A90-D18899041040}">
      <dgm:prSet/>
      <dgm:spPr/>
      <dgm:t>
        <a:bodyPr/>
        <a:lstStyle/>
        <a:p>
          <a:endParaRPr lang="en-US"/>
        </a:p>
      </dgm:t>
    </dgm:pt>
    <dgm:pt modelId="{C12DE37E-97F9-4CCC-B2A8-10BED2F0E387}" type="sibTrans" cxnId="{F55EBD23-729E-4F67-9A90-D18899041040}">
      <dgm:prSet/>
      <dgm:spPr/>
      <dgm:t>
        <a:bodyPr/>
        <a:lstStyle/>
        <a:p>
          <a:endParaRPr lang="en-US"/>
        </a:p>
      </dgm:t>
    </dgm:pt>
    <dgm:pt modelId="{BC939964-4D05-48A1-BC4A-3ECFCB6CCB05}">
      <dgm:prSet/>
      <dgm:spPr/>
      <dgm:t>
        <a:bodyPr/>
        <a:lstStyle/>
        <a:p>
          <a:r>
            <a:rPr lang="en-US" dirty="0"/>
            <a:t>OSEP reminded SEAs that they </a:t>
          </a:r>
          <a:r>
            <a:rPr lang="en-US" b="1" i="1" dirty="0"/>
            <a:t>may not waive </a:t>
          </a:r>
          <a:r>
            <a:rPr lang="en-US" dirty="0"/>
            <a:t>IDEA personnel qualification requirements on an emergency, temporary, or provisional basis. </a:t>
          </a:r>
        </a:p>
      </dgm:t>
    </dgm:pt>
    <dgm:pt modelId="{9B587565-AD97-44CC-AD1C-B6FECBE700D5}" type="parTrans" cxnId="{6570199D-EDC3-499E-AE8D-5C42B8ED50EE}">
      <dgm:prSet/>
      <dgm:spPr/>
      <dgm:t>
        <a:bodyPr/>
        <a:lstStyle/>
        <a:p>
          <a:endParaRPr lang="en-US"/>
        </a:p>
      </dgm:t>
    </dgm:pt>
    <dgm:pt modelId="{F8F876F9-FDB4-48A1-9B86-02B6878FF85D}" type="sibTrans" cxnId="{6570199D-EDC3-499E-AE8D-5C42B8ED50EE}">
      <dgm:prSet/>
      <dgm:spPr/>
      <dgm:t>
        <a:bodyPr/>
        <a:lstStyle/>
        <a:p>
          <a:endParaRPr lang="en-US"/>
        </a:p>
      </dgm:t>
    </dgm:pt>
    <dgm:pt modelId="{32419865-66F2-45DA-B3D9-FAD6D7D702C3}">
      <dgm:prSet custT="1"/>
      <dgm:spPr/>
      <dgm:t>
        <a:bodyPr/>
        <a:lstStyle/>
        <a:p>
          <a:r>
            <a:rPr lang="en-US" sz="2800" dirty="0"/>
            <a:t>Pass the state special education teacher licensing examination and hold a license to teach in the state as a special education teacher.</a:t>
          </a:r>
        </a:p>
      </dgm:t>
    </dgm:pt>
    <dgm:pt modelId="{E82D866C-4C30-4063-A0E7-D4549F9153B0}" type="parTrans" cxnId="{D850FE1E-B307-443F-81AA-E3F2E6D778C1}">
      <dgm:prSet/>
      <dgm:spPr/>
      <dgm:t>
        <a:bodyPr/>
        <a:lstStyle/>
        <a:p>
          <a:endParaRPr lang="en-US"/>
        </a:p>
      </dgm:t>
    </dgm:pt>
    <dgm:pt modelId="{02665735-767F-4AB6-ADC3-41413D41F037}" type="sibTrans" cxnId="{D850FE1E-B307-443F-81AA-E3F2E6D778C1}">
      <dgm:prSet/>
      <dgm:spPr/>
      <dgm:t>
        <a:bodyPr/>
        <a:lstStyle/>
        <a:p>
          <a:endParaRPr lang="en-US"/>
        </a:p>
      </dgm:t>
    </dgm:pt>
    <dgm:pt modelId="{5378AFBA-238A-42BC-BA69-D91C47C7982C}">
      <dgm:prSet/>
      <dgm:spPr/>
      <dgm:t>
        <a:bodyPr/>
        <a:lstStyle/>
        <a:p>
          <a:pPr>
            <a:buNone/>
          </a:pPr>
          <a:r>
            <a:rPr lang="da-DK" sz="1900" dirty="0"/>
            <a:t>34 C.F.R. § 300.156. </a:t>
          </a:r>
          <a:r>
            <a:rPr lang="da-DK" sz="1900" i="1" dirty="0"/>
            <a:t>See also </a:t>
          </a:r>
          <a:r>
            <a:rPr lang="da-DK" sz="1900" i="1" u="sng" dirty="0"/>
            <a:t>In re: Student with a Disability</a:t>
          </a:r>
          <a:r>
            <a:rPr lang="da-DK" sz="1900" dirty="0"/>
            <a:t>, 123 LRP 15403 (SEA NV 03/24/23).</a:t>
          </a:r>
          <a:endParaRPr lang="en-US" sz="1900" dirty="0"/>
        </a:p>
      </dgm:t>
    </dgm:pt>
    <dgm:pt modelId="{F88D28F7-2CCA-4409-8186-EF191459DDFD}" type="parTrans" cxnId="{BB54A628-667F-484E-A53A-5FDA4DEC89D2}">
      <dgm:prSet/>
      <dgm:spPr/>
      <dgm:t>
        <a:bodyPr/>
        <a:lstStyle/>
        <a:p>
          <a:endParaRPr lang="en-US"/>
        </a:p>
      </dgm:t>
    </dgm:pt>
    <dgm:pt modelId="{78547704-A05B-461E-96F3-C6E6003C47BA}" type="sibTrans" cxnId="{BB54A628-667F-484E-A53A-5FDA4DEC89D2}">
      <dgm:prSet/>
      <dgm:spPr/>
      <dgm:t>
        <a:bodyPr/>
        <a:lstStyle/>
        <a:p>
          <a:endParaRPr lang="en-US"/>
        </a:p>
      </dgm:t>
    </dgm:pt>
    <dgm:pt modelId="{0B3EF910-1559-4F22-8406-DAC6A8458F50}" type="pres">
      <dgm:prSet presAssocID="{AEE2556E-DD24-42D5-B31A-6FB01BF941C7}" presName="linear" presStyleCnt="0">
        <dgm:presLayoutVars>
          <dgm:animLvl val="lvl"/>
          <dgm:resizeHandles val="exact"/>
        </dgm:presLayoutVars>
      </dgm:prSet>
      <dgm:spPr/>
    </dgm:pt>
    <dgm:pt modelId="{51A751E7-AB29-401B-9349-643E1390837C}" type="pres">
      <dgm:prSet presAssocID="{68F09CCF-0B90-471F-80D0-6103BFC2FC95}" presName="parentText" presStyleLbl="node1" presStyleIdx="0" presStyleCnt="2">
        <dgm:presLayoutVars>
          <dgm:chMax val="0"/>
          <dgm:bulletEnabled val="1"/>
        </dgm:presLayoutVars>
      </dgm:prSet>
      <dgm:spPr/>
    </dgm:pt>
    <dgm:pt modelId="{E90C198C-C24A-4B77-90A6-0FBF00B98ECA}" type="pres">
      <dgm:prSet presAssocID="{68F09CCF-0B90-471F-80D0-6103BFC2FC95}" presName="childText" presStyleLbl="revTx" presStyleIdx="0" presStyleCnt="1">
        <dgm:presLayoutVars>
          <dgm:bulletEnabled val="1"/>
        </dgm:presLayoutVars>
      </dgm:prSet>
      <dgm:spPr/>
    </dgm:pt>
    <dgm:pt modelId="{BC4681C0-4B0B-4F7B-91EA-C8B1B0A922B0}" type="pres">
      <dgm:prSet presAssocID="{BC939964-4D05-48A1-BC4A-3ECFCB6CCB05}" presName="parentText" presStyleLbl="node1" presStyleIdx="1" presStyleCnt="2">
        <dgm:presLayoutVars>
          <dgm:chMax val="0"/>
          <dgm:bulletEnabled val="1"/>
        </dgm:presLayoutVars>
      </dgm:prSet>
      <dgm:spPr/>
    </dgm:pt>
  </dgm:ptLst>
  <dgm:cxnLst>
    <dgm:cxn modelId="{D850FE1E-B307-443F-81AA-E3F2E6D778C1}" srcId="{68F09CCF-0B90-471F-80D0-6103BFC2FC95}" destId="{32419865-66F2-45DA-B3D9-FAD6D7D702C3}" srcOrd="1" destOrd="0" parTransId="{E82D866C-4C30-4063-A0E7-D4549F9153B0}" sibTransId="{02665735-767F-4AB6-ADC3-41413D41F037}"/>
    <dgm:cxn modelId="{F55EBD23-729E-4F67-9A90-D18899041040}" srcId="{68F09CCF-0B90-471F-80D0-6103BFC2FC95}" destId="{C083F163-9133-4E6B-BD03-85DA70AE96A1}" srcOrd="0" destOrd="0" parTransId="{01CA6C38-87D3-453E-8D4C-C15D2840FCB7}" sibTransId="{C12DE37E-97F9-4CCC-B2A8-10BED2F0E387}"/>
    <dgm:cxn modelId="{BB54A628-667F-484E-A53A-5FDA4DEC89D2}" srcId="{68F09CCF-0B90-471F-80D0-6103BFC2FC95}" destId="{5378AFBA-238A-42BC-BA69-D91C47C7982C}" srcOrd="2" destOrd="0" parTransId="{F88D28F7-2CCA-4409-8186-EF191459DDFD}" sibTransId="{78547704-A05B-461E-96F3-C6E6003C47BA}"/>
    <dgm:cxn modelId="{0EA8F428-4D5F-4272-87DB-2439DFB82FD1}" type="presOf" srcId="{68F09CCF-0B90-471F-80D0-6103BFC2FC95}" destId="{51A751E7-AB29-401B-9349-643E1390837C}" srcOrd="0" destOrd="0" presId="urn:microsoft.com/office/officeart/2005/8/layout/vList2"/>
    <dgm:cxn modelId="{C8C93B69-4371-48B8-8B53-799D18242394}" type="presOf" srcId="{32419865-66F2-45DA-B3D9-FAD6D7D702C3}" destId="{E90C198C-C24A-4B77-90A6-0FBF00B98ECA}" srcOrd="0" destOrd="1" presId="urn:microsoft.com/office/officeart/2005/8/layout/vList2"/>
    <dgm:cxn modelId="{29655475-44EE-466B-BF9F-AFA5059F00AC}" type="presOf" srcId="{BC939964-4D05-48A1-BC4A-3ECFCB6CCB05}" destId="{BC4681C0-4B0B-4F7B-91EA-C8B1B0A922B0}" srcOrd="0" destOrd="0" presId="urn:microsoft.com/office/officeart/2005/8/layout/vList2"/>
    <dgm:cxn modelId="{35A08C91-E1FF-4C6B-A978-6A8D262C4B34}" srcId="{AEE2556E-DD24-42D5-B31A-6FB01BF941C7}" destId="{68F09CCF-0B90-471F-80D0-6103BFC2FC95}" srcOrd="0" destOrd="0" parTransId="{AF8A65B6-20E8-453F-BA09-6A1A8D72E26C}" sibTransId="{C8B16972-26F4-4EE1-B7AA-F38AD7713671}"/>
    <dgm:cxn modelId="{6570199D-EDC3-499E-AE8D-5C42B8ED50EE}" srcId="{AEE2556E-DD24-42D5-B31A-6FB01BF941C7}" destId="{BC939964-4D05-48A1-BC4A-3ECFCB6CCB05}" srcOrd="1" destOrd="0" parTransId="{9B587565-AD97-44CC-AD1C-B6FECBE700D5}" sibTransId="{F8F876F9-FDB4-48A1-9B86-02B6878FF85D}"/>
    <dgm:cxn modelId="{AE8D95BC-D352-4BE0-AC5B-7DF8E24FEE75}" type="presOf" srcId="{C083F163-9133-4E6B-BD03-85DA70AE96A1}" destId="{E90C198C-C24A-4B77-90A6-0FBF00B98ECA}" srcOrd="0" destOrd="0" presId="urn:microsoft.com/office/officeart/2005/8/layout/vList2"/>
    <dgm:cxn modelId="{2054D7DB-B7F7-4FE6-8AB0-DF4AB04E7EE0}" type="presOf" srcId="{AEE2556E-DD24-42D5-B31A-6FB01BF941C7}" destId="{0B3EF910-1559-4F22-8406-DAC6A8458F50}" srcOrd="0" destOrd="0" presId="urn:microsoft.com/office/officeart/2005/8/layout/vList2"/>
    <dgm:cxn modelId="{15564EE0-25DC-4034-A35C-747498236BF0}" type="presOf" srcId="{5378AFBA-238A-42BC-BA69-D91C47C7982C}" destId="{E90C198C-C24A-4B77-90A6-0FBF00B98ECA}" srcOrd="0" destOrd="2" presId="urn:microsoft.com/office/officeart/2005/8/layout/vList2"/>
    <dgm:cxn modelId="{B7E9ABC7-57F9-4AFC-AFE2-1457D9BE25AB}" type="presParOf" srcId="{0B3EF910-1559-4F22-8406-DAC6A8458F50}" destId="{51A751E7-AB29-401B-9349-643E1390837C}" srcOrd="0" destOrd="0" presId="urn:microsoft.com/office/officeart/2005/8/layout/vList2"/>
    <dgm:cxn modelId="{9AFD7F42-F64E-42D9-9178-B643F0EEBF07}" type="presParOf" srcId="{0B3EF910-1559-4F22-8406-DAC6A8458F50}" destId="{E90C198C-C24A-4B77-90A6-0FBF00B98ECA}" srcOrd="1" destOrd="0" presId="urn:microsoft.com/office/officeart/2005/8/layout/vList2"/>
    <dgm:cxn modelId="{9B95FDAB-4FC7-4FC2-97FE-B190514AA681}" type="presParOf" srcId="{0B3EF910-1559-4F22-8406-DAC6A8458F50}" destId="{BC4681C0-4B0B-4F7B-91EA-C8B1B0A922B0}"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85FEDA9-D5C5-4B58-83FE-30CF597C86C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26B38DC-C22A-4CED-B50B-A70CF734BB99}">
      <dgm:prSet/>
      <dgm:spPr/>
      <dgm:t>
        <a:bodyPr/>
        <a:lstStyle/>
        <a:p>
          <a:r>
            <a:rPr lang="en-US"/>
            <a:t>Document Everything Appropriately</a:t>
          </a:r>
        </a:p>
      </dgm:t>
    </dgm:pt>
    <dgm:pt modelId="{D9C5730C-B812-4C35-9437-9C449CB99BDB}" type="parTrans" cxnId="{79C09BC7-0B3F-403E-B501-CCF73FC78F6C}">
      <dgm:prSet/>
      <dgm:spPr/>
      <dgm:t>
        <a:bodyPr/>
        <a:lstStyle/>
        <a:p>
          <a:endParaRPr lang="en-US"/>
        </a:p>
      </dgm:t>
    </dgm:pt>
    <dgm:pt modelId="{9B2240F3-EF4F-44E2-838A-F0D21C2FEB04}" type="sibTrans" cxnId="{79C09BC7-0B3F-403E-B501-CCF73FC78F6C}">
      <dgm:prSet/>
      <dgm:spPr/>
      <dgm:t>
        <a:bodyPr/>
        <a:lstStyle/>
        <a:p>
          <a:endParaRPr lang="en-US"/>
        </a:p>
      </dgm:t>
    </dgm:pt>
    <dgm:pt modelId="{1828587A-89F3-4459-900F-0C57A0EFAC8E}">
      <dgm:prSet/>
      <dgm:spPr/>
      <dgm:t>
        <a:bodyPr/>
        <a:lstStyle/>
        <a:p>
          <a:r>
            <a:rPr lang="en-US"/>
            <a:t>Keep of Log of Services</a:t>
          </a:r>
        </a:p>
      </dgm:t>
    </dgm:pt>
    <dgm:pt modelId="{3E898635-9627-4FF5-89DC-94F472815BD4}" type="parTrans" cxnId="{28149957-44F2-49A7-A16C-69363BFDC45A}">
      <dgm:prSet/>
      <dgm:spPr/>
      <dgm:t>
        <a:bodyPr/>
        <a:lstStyle/>
        <a:p>
          <a:endParaRPr lang="en-US"/>
        </a:p>
      </dgm:t>
    </dgm:pt>
    <dgm:pt modelId="{C173448E-C650-4C57-A7FF-44F34CC43252}" type="sibTrans" cxnId="{28149957-44F2-49A7-A16C-69363BFDC45A}">
      <dgm:prSet/>
      <dgm:spPr/>
      <dgm:t>
        <a:bodyPr/>
        <a:lstStyle/>
        <a:p>
          <a:endParaRPr lang="en-US"/>
        </a:p>
      </dgm:t>
    </dgm:pt>
    <dgm:pt modelId="{6D0120A1-23AC-49C3-AF40-D77E4A053E47}">
      <dgm:prSet/>
      <dgm:spPr/>
      <dgm:t>
        <a:bodyPr/>
        <a:lstStyle/>
        <a:p>
          <a:r>
            <a:rPr lang="en-US"/>
            <a:t>- OT, PT, VI, etc.</a:t>
          </a:r>
        </a:p>
        <a:p>
          <a:r>
            <a:rPr lang="en-US"/>
            <a:t>-Consider a communication log with parent </a:t>
          </a:r>
        </a:p>
      </dgm:t>
    </dgm:pt>
    <dgm:pt modelId="{E158988A-A210-466F-96AC-5B97A9B7EB83}" type="parTrans" cxnId="{9A05B22B-7C4A-458B-9723-40D444057C2D}">
      <dgm:prSet/>
      <dgm:spPr/>
      <dgm:t>
        <a:bodyPr/>
        <a:lstStyle/>
        <a:p>
          <a:endParaRPr lang="en-US"/>
        </a:p>
      </dgm:t>
    </dgm:pt>
    <dgm:pt modelId="{38580BB1-A56C-4B4C-99DF-26E9D1D18B47}" type="sibTrans" cxnId="{9A05B22B-7C4A-458B-9723-40D444057C2D}">
      <dgm:prSet/>
      <dgm:spPr/>
      <dgm:t>
        <a:bodyPr/>
        <a:lstStyle/>
        <a:p>
          <a:endParaRPr lang="en-US"/>
        </a:p>
      </dgm:t>
    </dgm:pt>
    <dgm:pt modelId="{537F1432-30BE-4D5E-B590-B0C38F25E33B}">
      <dgm:prSet/>
      <dgm:spPr/>
      <dgm:t>
        <a:bodyPr/>
        <a:lstStyle/>
        <a:p>
          <a:r>
            <a:rPr lang="en-US"/>
            <a:t>Notify the Special Education Director </a:t>
          </a:r>
        </a:p>
      </dgm:t>
    </dgm:pt>
    <dgm:pt modelId="{0DFDBD9A-0139-43B0-9BB2-2EC7D0323AA8}" type="parTrans" cxnId="{AB6C5166-1958-4962-9F7B-ADB202172943}">
      <dgm:prSet/>
      <dgm:spPr/>
      <dgm:t>
        <a:bodyPr/>
        <a:lstStyle/>
        <a:p>
          <a:endParaRPr lang="en-US"/>
        </a:p>
      </dgm:t>
    </dgm:pt>
    <dgm:pt modelId="{17F30C9B-EE6A-4C36-89C1-EF02EF3BAA07}" type="sibTrans" cxnId="{AB6C5166-1958-4962-9F7B-ADB202172943}">
      <dgm:prSet/>
      <dgm:spPr/>
      <dgm:t>
        <a:bodyPr/>
        <a:lstStyle/>
        <a:p>
          <a:endParaRPr lang="en-US"/>
        </a:p>
      </dgm:t>
    </dgm:pt>
    <dgm:pt modelId="{A0AB0CB3-B1E2-49A5-B490-D9E87935AE05}" type="pres">
      <dgm:prSet presAssocID="{385FEDA9-D5C5-4B58-83FE-30CF597C86C1}" presName="root" presStyleCnt="0">
        <dgm:presLayoutVars>
          <dgm:dir/>
          <dgm:resizeHandles val="exact"/>
        </dgm:presLayoutVars>
      </dgm:prSet>
      <dgm:spPr/>
    </dgm:pt>
    <dgm:pt modelId="{8B405F26-E0C8-4BCD-B3A3-B5462A91A078}" type="pres">
      <dgm:prSet presAssocID="{F26B38DC-C22A-4CED-B50B-A70CF734BB99}" presName="compNode" presStyleCnt="0"/>
      <dgm:spPr/>
    </dgm:pt>
    <dgm:pt modelId="{E1FA5372-1F97-486F-888A-42CD68E63420}" type="pres">
      <dgm:prSet presAssocID="{F26B38DC-C22A-4CED-B50B-A70CF734BB99}" presName="bgRect" presStyleLbl="bgShp" presStyleIdx="0" presStyleCnt="3"/>
      <dgm:spPr/>
    </dgm:pt>
    <dgm:pt modelId="{15E9AEAE-82A8-49D7-B374-3C0930D07F87}" type="pres">
      <dgm:prSet presAssocID="{F26B38DC-C22A-4CED-B50B-A70CF734BB9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FA842E49-C102-4EC5-BBF5-70721B673061}" type="pres">
      <dgm:prSet presAssocID="{F26B38DC-C22A-4CED-B50B-A70CF734BB99}" presName="spaceRect" presStyleCnt="0"/>
      <dgm:spPr/>
    </dgm:pt>
    <dgm:pt modelId="{A36EC618-1AA1-47F3-B60B-4BB9F5A7E068}" type="pres">
      <dgm:prSet presAssocID="{F26B38DC-C22A-4CED-B50B-A70CF734BB99}" presName="parTx" presStyleLbl="revTx" presStyleIdx="0" presStyleCnt="4">
        <dgm:presLayoutVars>
          <dgm:chMax val="0"/>
          <dgm:chPref val="0"/>
        </dgm:presLayoutVars>
      </dgm:prSet>
      <dgm:spPr/>
    </dgm:pt>
    <dgm:pt modelId="{1F31C8AE-1BC6-42E4-BD0E-EA4226EF37BF}" type="pres">
      <dgm:prSet presAssocID="{9B2240F3-EF4F-44E2-838A-F0D21C2FEB04}" presName="sibTrans" presStyleCnt="0"/>
      <dgm:spPr/>
    </dgm:pt>
    <dgm:pt modelId="{F6A10EB0-751F-4E65-B7EC-7D93C2727872}" type="pres">
      <dgm:prSet presAssocID="{1828587A-89F3-4459-900F-0C57A0EFAC8E}" presName="compNode" presStyleCnt="0"/>
      <dgm:spPr/>
    </dgm:pt>
    <dgm:pt modelId="{35923A67-0DFB-49B4-A22C-EA6130BA0D73}" type="pres">
      <dgm:prSet presAssocID="{1828587A-89F3-4459-900F-0C57A0EFAC8E}" presName="bgRect" presStyleLbl="bgShp" presStyleIdx="1" presStyleCnt="3"/>
      <dgm:spPr/>
    </dgm:pt>
    <dgm:pt modelId="{B8811377-50E9-4B42-83F2-AD22B9689D91}" type="pres">
      <dgm:prSet presAssocID="{1828587A-89F3-4459-900F-0C57A0EFAC8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hare With Person"/>
        </a:ext>
      </dgm:extLst>
    </dgm:pt>
    <dgm:pt modelId="{E6FBFD53-6C8C-4108-8106-347C29ECBFE4}" type="pres">
      <dgm:prSet presAssocID="{1828587A-89F3-4459-900F-0C57A0EFAC8E}" presName="spaceRect" presStyleCnt="0"/>
      <dgm:spPr/>
    </dgm:pt>
    <dgm:pt modelId="{85AF0C70-43A5-4BC5-BF9C-5E5D2761C57E}" type="pres">
      <dgm:prSet presAssocID="{1828587A-89F3-4459-900F-0C57A0EFAC8E}" presName="parTx" presStyleLbl="revTx" presStyleIdx="1" presStyleCnt="4">
        <dgm:presLayoutVars>
          <dgm:chMax val="0"/>
          <dgm:chPref val="0"/>
        </dgm:presLayoutVars>
      </dgm:prSet>
      <dgm:spPr/>
    </dgm:pt>
    <dgm:pt modelId="{838E6D5C-EE15-4B26-934D-258ECDB39558}" type="pres">
      <dgm:prSet presAssocID="{1828587A-89F3-4459-900F-0C57A0EFAC8E}" presName="desTx" presStyleLbl="revTx" presStyleIdx="2" presStyleCnt="4">
        <dgm:presLayoutVars/>
      </dgm:prSet>
      <dgm:spPr/>
    </dgm:pt>
    <dgm:pt modelId="{8279D5F5-5722-49D2-AA75-47BC03507360}" type="pres">
      <dgm:prSet presAssocID="{C173448E-C650-4C57-A7FF-44F34CC43252}" presName="sibTrans" presStyleCnt="0"/>
      <dgm:spPr/>
    </dgm:pt>
    <dgm:pt modelId="{65859482-CC00-4B25-9DAD-4B2A9A84D93B}" type="pres">
      <dgm:prSet presAssocID="{537F1432-30BE-4D5E-B590-B0C38F25E33B}" presName="compNode" presStyleCnt="0"/>
      <dgm:spPr/>
    </dgm:pt>
    <dgm:pt modelId="{42D86798-8F11-4756-9658-81F7CE1B070D}" type="pres">
      <dgm:prSet presAssocID="{537F1432-30BE-4D5E-B590-B0C38F25E33B}" presName="bgRect" presStyleLbl="bgShp" presStyleIdx="2" presStyleCnt="3"/>
      <dgm:spPr/>
    </dgm:pt>
    <dgm:pt modelId="{1E59DBE4-F76C-45A8-B15B-4D4978A3C435}" type="pres">
      <dgm:prSet presAssocID="{537F1432-30BE-4D5E-B590-B0C38F25E33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5F00BB39-A0E9-4735-A013-229F0421F93E}" type="pres">
      <dgm:prSet presAssocID="{537F1432-30BE-4D5E-B590-B0C38F25E33B}" presName="spaceRect" presStyleCnt="0"/>
      <dgm:spPr/>
    </dgm:pt>
    <dgm:pt modelId="{6A8FCFB1-7AD0-4D01-9DF7-DE463556597F}" type="pres">
      <dgm:prSet presAssocID="{537F1432-30BE-4D5E-B590-B0C38F25E33B}" presName="parTx" presStyleLbl="revTx" presStyleIdx="3" presStyleCnt="4">
        <dgm:presLayoutVars>
          <dgm:chMax val="0"/>
          <dgm:chPref val="0"/>
        </dgm:presLayoutVars>
      </dgm:prSet>
      <dgm:spPr/>
    </dgm:pt>
  </dgm:ptLst>
  <dgm:cxnLst>
    <dgm:cxn modelId="{ABFD4B17-E97C-42F5-8D29-B1B8B402CF15}" type="presOf" srcId="{F26B38DC-C22A-4CED-B50B-A70CF734BB99}" destId="{A36EC618-1AA1-47F3-B60B-4BB9F5A7E068}" srcOrd="0" destOrd="0" presId="urn:microsoft.com/office/officeart/2018/2/layout/IconVerticalSolidList"/>
    <dgm:cxn modelId="{9A05B22B-7C4A-458B-9723-40D444057C2D}" srcId="{1828587A-89F3-4459-900F-0C57A0EFAC8E}" destId="{6D0120A1-23AC-49C3-AF40-D77E4A053E47}" srcOrd="0" destOrd="0" parTransId="{E158988A-A210-466F-96AC-5B97A9B7EB83}" sibTransId="{38580BB1-A56C-4B4C-99DF-26E9D1D18B47}"/>
    <dgm:cxn modelId="{AB6C5166-1958-4962-9F7B-ADB202172943}" srcId="{385FEDA9-D5C5-4B58-83FE-30CF597C86C1}" destId="{537F1432-30BE-4D5E-B590-B0C38F25E33B}" srcOrd="2" destOrd="0" parTransId="{0DFDBD9A-0139-43B0-9BB2-2EC7D0323AA8}" sibTransId="{17F30C9B-EE6A-4C36-89C1-EF02EF3BAA07}"/>
    <dgm:cxn modelId="{28149957-44F2-49A7-A16C-69363BFDC45A}" srcId="{385FEDA9-D5C5-4B58-83FE-30CF597C86C1}" destId="{1828587A-89F3-4459-900F-0C57A0EFAC8E}" srcOrd="1" destOrd="0" parTransId="{3E898635-9627-4FF5-89DC-94F472815BD4}" sibTransId="{C173448E-C650-4C57-A7FF-44F34CC43252}"/>
    <dgm:cxn modelId="{7E5F089D-21B6-4838-B424-A73B2F8F09E7}" type="presOf" srcId="{385FEDA9-D5C5-4B58-83FE-30CF597C86C1}" destId="{A0AB0CB3-B1E2-49A5-B490-D9E87935AE05}" srcOrd="0" destOrd="0" presId="urn:microsoft.com/office/officeart/2018/2/layout/IconVerticalSolidList"/>
    <dgm:cxn modelId="{D54E71A0-417F-4406-8E9C-0E70A83BA451}" type="presOf" srcId="{6D0120A1-23AC-49C3-AF40-D77E4A053E47}" destId="{838E6D5C-EE15-4B26-934D-258ECDB39558}" srcOrd="0" destOrd="0" presId="urn:microsoft.com/office/officeart/2018/2/layout/IconVerticalSolidList"/>
    <dgm:cxn modelId="{BA4084B6-21EE-4482-895B-DA393DA655D9}" type="presOf" srcId="{537F1432-30BE-4D5E-B590-B0C38F25E33B}" destId="{6A8FCFB1-7AD0-4D01-9DF7-DE463556597F}" srcOrd="0" destOrd="0" presId="urn:microsoft.com/office/officeart/2018/2/layout/IconVerticalSolidList"/>
    <dgm:cxn modelId="{79C09BC7-0B3F-403E-B501-CCF73FC78F6C}" srcId="{385FEDA9-D5C5-4B58-83FE-30CF597C86C1}" destId="{F26B38DC-C22A-4CED-B50B-A70CF734BB99}" srcOrd="0" destOrd="0" parTransId="{D9C5730C-B812-4C35-9437-9C449CB99BDB}" sibTransId="{9B2240F3-EF4F-44E2-838A-F0D21C2FEB04}"/>
    <dgm:cxn modelId="{C7292AEE-FCB0-4267-84C2-15A4F64E1F69}" type="presOf" srcId="{1828587A-89F3-4459-900F-0C57A0EFAC8E}" destId="{85AF0C70-43A5-4BC5-BF9C-5E5D2761C57E}" srcOrd="0" destOrd="0" presId="urn:microsoft.com/office/officeart/2018/2/layout/IconVerticalSolidList"/>
    <dgm:cxn modelId="{1A0E42F5-1691-4427-B214-80305BA8D989}" type="presParOf" srcId="{A0AB0CB3-B1E2-49A5-B490-D9E87935AE05}" destId="{8B405F26-E0C8-4BCD-B3A3-B5462A91A078}" srcOrd="0" destOrd="0" presId="urn:microsoft.com/office/officeart/2018/2/layout/IconVerticalSolidList"/>
    <dgm:cxn modelId="{C0635826-2F43-463D-A67D-F68A7E960004}" type="presParOf" srcId="{8B405F26-E0C8-4BCD-B3A3-B5462A91A078}" destId="{E1FA5372-1F97-486F-888A-42CD68E63420}" srcOrd="0" destOrd="0" presId="urn:microsoft.com/office/officeart/2018/2/layout/IconVerticalSolidList"/>
    <dgm:cxn modelId="{426EDEA9-412B-4E3D-AAE5-DFDBA17F7A66}" type="presParOf" srcId="{8B405F26-E0C8-4BCD-B3A3-B5462A91A078}" destId="{15E9AEAE-82A8-49D7-B374-3C0930D07F87}" srcOrd="1" destOrd="0" presId="urn:microsoft.com/office/officeart/2018/2/layout/IconVerticalSolidList"/>
    <dgm:cxn modelId="{EFA29654-FF1D-471B-815A-87F27EC422DA}" type="presParOf" srcId="{8B405F26-E0C8-4BCD-B3A3-B5462A91A078}" destId="{FA842E49-C102-4EC5-BBF5-70721B673061}" srcOrd="2" destOrd="0" presId="urn:microsoft.com/office/officeart/2018/2/layout/IconVerticalSolidList"/>
    <dgm:cxn modelId="{15D22CE5-ADB5-49ED-9E5F-7A40E81BB841}" type="presParOf" srcId="{8B405F26-E0C8-4BCD-B3A3-B5462A91A078}" destId="{A36EC618-1AA1-47F3-B60B-4BB9F5A7E068}" srcOrd="3" destOrd="0" presId="urn:microsoft.com/office/officeart/2018/2/layout/IconVerticalSolidList"/>
    <dgm:cxn modelId="{C4E50006-5485-41AB-B289-AA3CA389A35C}" type="presParOf" srcId="{A0AB0CB3-B1E2-49A5-B490-D9E87935AE05}" destId="{1F31C8AE-1BC6-42E4-BD0E-EA4226EF37BF}" srcOrd="1" destOrd="0" presId="urn:microsoft.com/office/officeart/2018/2/layout/IconVerticalSolidList"/>
    <dgm:cxn modelId="{8B1237DC-B92C-4E03-8632-CAF7A54371D8}" type="presParOf" srcId="{A0AB0CB3-B1E2-49A5-B490-D9E87935AE05}" destId="{F6A10EB0-751F-4E65-B7EC-7D93C2727872}" srcOrd="2" destOrd="0" presId="urn:microsoft.com/office/officeart/2018/2/layout/IconVerticalSolidList"/>
    <dgm:cxn modelId="{A4513935-AA0E-4635-A627-7489F4D020DD}" type="presParOf" srcId="{F6A10EB0-751F-4E65-B7EC-7D93C2727872}" destId="{35923A67-0DFB-49B4-A22C-EA6130BA0D73}" srcOrd="0" destOrd="0" presId="urn:microsoft.com/office/officeart/2018/2/layout/IconVerticalSolidList"/>
    <dgm:cxn modelId="{B9603992-78AF-4D06-A239-032E407764FE}" type="presParOf" srcId="{F6A10EB0-751F-4E65-B7EC-7D93C2727872}" destId="{B8811377-50E9-4B42-83F2-AD22B9689D91}" srcOrd="1" destOrd="0" presId="urn:microsoft.com/office/officeart/2018/2/layout/IconVerticalSolidList"/>
    <dgm:cxn modelId="{AAAA2B1E-8205-4B1F-97BF-721289C92F3A}" type="presParOf" srcId="{F6A10EB0-751F-4E65-B7EC-7D93C2727872}" destId="{E6FBFD53-6C8C-4108-8106-347C29ECBFE4}" srcOrd="2" destOrd="0" presId="urn:microsoft.com/office/officeart/2018/2/layout/IconVerticalSolidList"/>
    <dgm:cxn modelId="{F579FCE0-B7E3-4A2C-9CED-24C3AEC17791}" type="presParOf" srcId="{F6A10EB0-751F-4E65-B7EC-7D93C2727872}" destId="{85AF0C70-43A5-4BC5-BF9C-5E5D2761C57E}" srcOrd="3" destOrd="0" presId="urn:microsoft.com/office/officeart/2018/2/layout/IconVerticalSolidList"/>
    <dgm:cxn modelId="{AD139FD7-599D-48D3-AA7D-823CD14207CE}" type="presParOf" srcId="{F6A10EB0-751F-4E65-B7EC-7D93C2727872}" destId="{838E6D5C-EE15-4B26-934D-258ECDB39558}" srcOrd="4" destOrd="0" presId="urn:microsoft.com/office/officeart/2018/2/layout/IconVerticalSolidList"/>
    <dgm:cxn modelId="{82E3DB47-209A-4045-B8A9-B9F2D0B01786}" type="presParOf" srcId="{A0AB0CB3-B1E2-49A5-B490-D9E87935AE05}" destId="{8279D5F5-5722-49D2-AA75-47BC03507360}" srcOrd="3" destOrd="0" presId="urn:microsoft.com/office/officeart/2018/2/layout/IconVerticalSolidList"/>
    <dgm:cxn modelId="{3CA45506-6A4C-4222-90CC-B17EA30B9356}" type="presParOf" srcId="{A0AB0CB3-B1E2-49A5-B490-D9E87935AE05}" destId="{65859482-CC00-4B25-9DAD-4B2A9A84D93B}" srcOrd="4" destOrd="0" presId="urn:microsoft.com/office/officeart/2018/2/layout/IconVerticalSolidList"/>
    <dgm:cxn modelId="{9C1469B6-2A8F-4A43-BFFE-0B3586714B06}" type="presParOf" srcId="{65859482-CC00-4B25-9DAD-4B2A9A84D93B}" destId="{42D86798-8F11-4756-9658-81F7CE1B070D}" srcOrd="0" destOrd="0" presId="urn:microsoft.com/office/officeart/2018/2/layout/IconVerticalSolidList"/>
    <dgm:cxn modelId="{CC9EAF39-823E-4337-9B66-0E338F5210C1}" type="presParOf" srcId="{65859482-CC00-4B25-9DAD-4B2A9A84D93B}" destId="{1E59DBE4-F76C-45A8-B15B-4D4978A3C435}" srcOrd="1" destOrd="0" presId="urn:microsoft.com/office/officeart/2018/2/layout/IconVerticalSolidList"/>
    <dgm:cxn modelId="{580D4882-794A-454C-80D7-E9A7D2D57BF3}" type="presParOf" srcId="{65859482-CC00-4B25-9DAD-4B2A9A84D93B}" destId="{5F00BB39-A0E9-4735-A013-229F0421F93E}" srcOrd="2" destOrd="0" presId="urn:microsoft.com/office/officeart/2018/2/layout/IconVerticalSolidList"/>
    <dgm:cxn modelId="{10A0E65D-D4FA-4AE7-9FD9-2C793323E762}" type="presParOf" srcId="{65859482-CC00-4B25-9DAD-4B2A9A84D93B}" destId="{6A8FCFB1-7AD0-4D01-9DF7-DE463556597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90EAEA-4CC8-41A0-9A60-103EB89146E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57F62E5-A51A-4D98-BA17-7A3604D6DB09}">
      <dgm:prSet/>
      <dgm:spPr/>
      <dgm:t>
        <a:bodyPr/>
        <a:lstStyle/>
        <a:p>
          <a:r>
            <a:rPr lang="en-US"/>
            <a:t>IEP Implementation </a:t>
          </a:r>
        </a:p>
      </dgm:t>
    </dgm:pt>
    <dgm:pt modelId="{D8B00A25-CFFF-4819-BB85-BE1CC5B64371}" type="parTrans" cxnId="{8C099044-36D0-49F6-93E9-9A65E194378B}">
      <dgm:prSet/>
      <dgm:spPr/>
      <dgm:t>
        <a:bodyPr/>
        <a:lstStyle/>
        <a:p>
          <a:endParaRPr lang="en-US"/>
        </a:p>
      </dgm:t>
    </dgm:pt>
    <dgm:pt modelId="{64BD92CE-4BB5-4A23-979D-6466B9FBBE1A}" type="sibTrans" cxnId="{8C099044-36D0-49F6-93E9-9A65E194378B}">
      <dgm:prSet/>
      <dgm:spPr/>
      <dgm:t>
        <a:bodyPr/>
        <a:lstStyle/>
        <a:p>
          <a:endParaRPr lang="en-US"/>
        </a:p>
      </dgm:t>
    </dgm:pt>
    <dgm:pt modelId="{DE8A3F5E-7910-4D5D-81FB-F0E542C3812A}">
      <dgm:prSet/>
      <dgm:spPr/>
      <dgm:t>
        <a:bodyPr/>
        <a:lstStyle/>
        <a:p>
          <a:r>
            <a:rPr lang="en-US" dirty="0"/>
            <a:t>Discipline</a:t>
          </a:r>
        </a:p>
      </dgm:t>
    </dgm:pt>
    <dgm:pt modelId="{56AB0F96-95C4-471C-BA5F-FE071F62BD1C}" type="parTrans" cxnId="{DB9DBD38-098F-4A81-81E1-614865EC1D65}">
      <dgm:prSet/>
      <dgm:spPr/>
      <dgm:t>
        <a:bodyPr/>
        <a:lstStyle/>
        <a:p>
          <a:endParaRPr lang="en-US"/>
        </a:p>
      </dgm:t>
    </dgm:pt>
    <dgm:pt modelId="{2007CF59-259C-442D-8EE9-1D32752EC59B}" type="sibTrans" cxnId="{DB9DBD38-098F-4A81-81E1-614865EC1D65}">
      <dgm:prSet/>
      <dgm:spPr/>
      <dgm:t>
        <a:bodyPr/>
        <a:lstStyle/>
        <a:p>
          <a:endParaRPr lang="en-US"/>
        </a:p>
      </dgm:t>
    </dgm:pt>
    <dgm:pt modelId="{FB4E2684-027C-40E1-9FF4-ADC4C27049B5}">
      <dgm:prSet/>
      <dgm:spPr/>
      <dgm:t>
        <a:bodyPr/>
        <a:lstStyle/>
        <a:p>
          <a:r>
            <a:rPr lang="en-US" dirty="0"/>
            <a:t>Restraint/Seclusion</a:t>
          </a:r>
        </a:p>
      </dgm:t>
    </dgm:pt>
    <dgm:pt modelId="{D93817BC-F190-48EC-B5FB-436661535FF7}" type="parTrans" cxnId="{71E1F93E-1F09-4DBA-A208-99A0DC650E9F}">
      <dgm:prSet/>
      <dgm:spPr/>
      <dgm:t>
        <a:bodyPr/>
        <a:lstStyle/>
        <a:p>
          <a:endParaRPr lang="en-US"/>
        </a:p>
      </dgm:t>
    </dgm:pt>
    <dgm:pt modelId="{9BD5B347-B5AB-4B76-8FD6-3544046260DF}" type="sibTrans" cxnId="{71E1F93E-1F09-4DBA-A208-99A0DC650E9F}">
      <dgm:prSet/>
      <dgm:spPr/>
      <dgm:t>
        <a:bodyPr/>
        <a:lstStyle/>
        <a:p>
          <a:endParaRPr lang="en-US"/>
        </a:p>
      </dgm:t>
    </dgm:pt>
    <dgm:pt modelId="{1426CE9A-B943-43D2-BD1B-D012CB8684B2}">
      <dgm:prSet/>
      <dgm:spPr/>
      <dgm:t>
        <a:bodyPr/>
        <a:lstStyle/>
        <a:p>
          <a:r>
            <a:rPr lang="en-US"/>
            <a:t>Child Find</a:t>
          </a:r>
        </a:p>
      </dgm:t>
    </dgm:pt>
    <dgm:pt modelId="{F93A986A-93B5-45DC-89A0-A4D3935B2BAD}" type="parTrans" cxnId="{4268EA55-24AD-4B0D-8567-5C7E145C2140}">
      <dgm:prSet/>
      <dgm:spPr/>
      <dgm:t>
        <a:bodyPr/>
        <a:lstStyle/>
        <a:p>
          <a:endParaRPr lang="en-US"/>
        </a:p>
      </dgm:t>
    </dgm:pt>
    <dgm:pt modelId="{5917E641-119C-41F9-A7CF-182B16C55945}" type="sibTrans" cxnId="{4268EA55-24AD-4B0D-8567-5C7E145C2140}">
      <dgm:prSet/>
      <dgm:spPr/>
      <dgm:t>
        <a:bodyPr/>
        <a:lstStyle/>
        <a:p>
          <a:endParaRPr lang="en-US"/>
        </a:p>
      </dgm:t>
    </dgm:pt>
    <dgm:pt modelId="{2B24D264-04E0-4FA3-A301-5B5913B8FDAD}">
      <dgm:prSet/>
      <dgm:spPr/>
      <dgm:t>
        <a:bodyPr/>
        <a:lstStyle/>
        <a:p>
          <a:r>
            <a:rPr lang="en-US" dirty="0"/>
            <a:t>Procedural Violations </a:t>
          </a:r>
        </a:p>
      </dgm:t>
    </dgm:pt>
    <dgm:pt modelId="{07589878-EF57-49B3-9507-0136BE8044C4}" type="parTrans" cxnId="{B59F8F61-A508-469B-9780-740D8E912915}">
      <dgm:prSet/>
      <dgm:spPr/>
      <dgm:t>
        <a:bodyPr/>
        <a:lstStyle/>
        <a:p>
          <a:endParaRPr lang="en-US"/>
        </a:p>
      </dgm:t>
    </dgm:pt>
    <dgm:pt modelId="{CD6B0C86-85C0-4989-9FF4-FD81466E3297}" type="sibTrans" cxnId="{B59F8F61-A508-469B-9780-740D8E912915}">
      <dgm:prSet/>
      <dgm:spPr/>
      <dgm:t>
        <a:bodyPr/>
        <a:lstStyle/>
        <a:p>
          <a:endParaRPr lang="en-US"/>
        </a:p>
      </dgm:t>
    </dgm:pt>
    <dgm:pt modelId="{957E0EE0-0E3F-4753-81E1-89A9C7A3F834}" type="pres">
      <dgm:prSet presAssocID="{1090EAEA-4CC8-41A0-9A60-103EB89146EB}" presName="linear" presStyleCnt="0">
        <dgm:presLayoutVars>
          <dgm:animLvl val="lvl"/>
          <dgm:resizeHandles val="exact"/>
        </dgm:presLayoutVars>
      </dgm:prSet>
      <dgm:spPr/>
    </dgm:pt>
    <dgm:pt modelId="{4E1C488F-F0E2-4E0F-95C1-90F37CCE9F04}" type="pres">
      <dgm:prSet presAssocID="{2B24D264-04E0-4FA3-A301-5B5913B8FDAD}" presName="parentText" presStyleLbl="node1" presStyleIdx="0" presStyleCnt="5">
        <dgm:presLayoutVars>
          <dgm:chMax val="0"/>
          <dgm:bulletEnabled val="1"/>
        </dgm:presLayoutVars>
      </dgm:prSet>
      <dgm:spPr/>
    </dgm:pt>
    <dgm:pt modelId="{49655DBA-01F6-404F-86EE-EE1D546AB5BE}" type="pres">
      <dgm:prSet presAssocID="{CD6B0C86-85C0-4989-9FF4-FD81466E3297}" presName="spacer" presStyleCnt="0"/>
      <dgm:spPr/>
    </dgm:pt>
    <dgm:pt modelId="{D1E43C04-4C6B-4944-B7F7-2529ACAF13C9}" type="pres">
      <dgm:prSet presAssocID="{1426CE9A-B943-43D2-BD1B-D012CB8684B2}" presName="parentText" presStyleLbl="node1" presStyleIdx="1" presStyleCnt="5">
        <dgm:presLayoutVars>
          <dgm:chMax val="0"/>
          <dgm:bulletEnabled val="1"/>
        </dgm:presLayoutVars>
      </dgm:prSet>
      <dgm:spPr/>
    </dgm:pt>
    <dgm:pt modelId="{F1C699DC-489D-431A-A45A-8DE18FFF048C}" type="pres">
      <dgm:prSet presAssocID="{5917E641-119C-41F9-A7CF-182B16C55945}" presName="spacer" presStyleCnt="0"/>
      <dgm:spPr/>
    </dgm:pt>
    <dgm:pt modelId="{7A7CB7E4-74A9-46A3-97A8-01EFCA9468B1}" type="pres">
      <dgm:prSet presAssocID="{FB4E2684-027C-40E1-9FF4-ADC4C27049B5}" presName="parentText" presStyleLbl="node1" presStyleIdx="2" presStyleCnt="5">
        <dgm:presLayoutVars>
          <dgm:chMax val="0"/>
          <dgm:bulletEnabled val="1"/>
        </dgm:presLayoutVars>
      </dgm:prSet>
      <dgm:spPr/>
    </dgm:pt>
    <dgm:pt modelId="{55C497B9-3FBC-48CA-9ECC-32D2252C4B50}" type="pres">
      <dgm:prSet presAssocID="{9BD5B347-B5AB-4B76-8FD6-3544046260DF}" presName="spacer" presStyleCnt="0"/>
      <dgm:spPr/>
    </dgm:pt>
    <dgm:pt modelId="{5F37C0BE-0C89-42F1-B396-A482BC411EBB}" type="pres">
      <dgm:prSet presAssocID="{DE8A3F5E-7910-4D5D-81FB-F0E542C3812A}" presName="parentText" presStyleLbl="node1" presStyleIdx="3" presStyleCnt="5">
        <dgm:presLayoutVars>
          <dgm:chMax val="0"/>
          <dgm:bulletEnabled val="1"/>
        </dgm:presLayoutVars>
      </dgm:prSet>
      <dgm:spPr/>
    </dgm:pt>
    <dgm:pt modelId="{E4AB7055-55A2-4898-B8E2-60F876CD3D38}" type="pres">
      <dgm:prSet presAssocID="{2007CF59-259C-442D-8EE9-1D32752EC59B}" presName="spacer" presStyleCnt="0"/>
      <dgm:spPr/>
    </dgm:pt>
    <dgm:pt modelId="{15C32725-0C31-422E-9096-BDA82BC76D2B}" type="pres">
      <dgm:prSet presAssocID="{857F62E5-A51A-4D98-BA17-7A3604D6DB09}" presName="parentText" presStyleLbl="node1" presStyleIdx="4" presStyleCnt="5">
        <dgm:presLayoutVars>
          <dgm:chMax val="0"/>
          <dgm:bulletEnabled val="1"/>
        </dgm:presLayoutVars>
      </dgm:prSet>
      <dgm:spPr/>
    </dgm:pt>
  </dgm:ptLst>
  <dgm:cxnLst>
    <dgm:cxn modelId="{BDE44D19-4410-49D6-80CC-4769501BF9DC}" type="presOf" srcId="{FB4E2684-027C-40E1-9FF4-ADC4C27049B5}" destId="{7A7CB7E4-74A9-46A3-97A8-01EFCA9468B1}" srcOrd="0" destOrd="0" presId="urn:microsoft.com/office/officeart/2005/8/layout/vList2"/>
    <dgm:cxn modelId="{2C343130-9C23-462F-BA06-F79EC4F80CF9}" type="presOf" srcId="{857F62E5-A51A-4D98-BA17-7A3604D6DB09}" destId="{15C32725-0C31-422E-9096-BDA82BC76D2B}" srcOrd="0" destOrd="0" presId="urn:microsoft.com/office/officeart/2005/8/layout/vList2"/>
    <dgm:cxn modelId="{DB9DBD38-098F-4A81-81E1-614865EC1D65}" srcId="{1090EAEA-4CC8-41A0-9A60-103EB89146EB}" destId="{DE8A3F5E-7910-4D5D-81FB-F0E542C3812A}" srcOrd="3" destOrd="0" parTransId="{56AB0F96-95C4-471C-BA5F-FE071F62BD1C}" sibTransId="{2007CF59-259C-442D-8EE9-1D32752EC59B}"/>
    <dgm:cxn modelId="{71E1F93E-1F09-4DBA-A208-99A0DC650E9F}" srcId="{1090EAEA-4CC8-41A0-9A60-103EB89146EB}" destId="{FB4E2684-027C-40E1-9FF4-ADC4C27049B5}" srcOrd="2" destOrd="0" parTransId="{D93817BC-F190-48EC-B5FB-436661535FF7}" sibTransId="{9BD5B347-B5AB-4B76-8FD6-3544046260DF}"/>
    <dgm:cxn modelId="{B59F8F61-A508-469B-9780-740D8E912915}" srcId="{1090EAEA-4CC8-41A0-9A60-103EB89146EB}" destId="{2B24D264-04E0-4FA3-A301-5B5913B8FDAD}" srcOrd="0" destOrd="0" parTransId="{07589878-EF57-49B3-9507-0136BE8044C4}" sibTransId="{CD6B0C86-85C0-4989-9FF4-FD81466E3297}"/>
    <dgm:cxn modelId="{8C099044-36D0-49F6-93E9-9A65E194378B}" srcId="{1090EAEA-4CC8-41A0-9A60-103EB89146EB}" destId="{857F62E5-A51A-4D98-BA17-7A3604D6DB09}" srcOrd="4" destOrd="0" parTransId="{D8B00A25-CFFF-4819-BB85-BE1CC5B64371}" sibTransId="{64BD92CE-4BB5-4A23-979D-6466B9FBBE1A}"/>
    <dgm:cxn modelId="{AFA26646-0326-4FB9-8D28-19441E4C7157}" type="presOf" srcId="{2B24D264-04E0-4FA3-A301-5B5913B8FDAD}" destId="{4E1C488F-F0E2-4E0F-95C1-90F37CCE9F04}" srcOrd="0" destOrd="0" presId="urn:microsoft.com/office/officeart/2005/8/layout/vList2"/>
    <dgm:cxn modelId="{4268EA55-24AD-4B0D-8567-5C7E145C2140}" srcId="{1090EAEA-4CC8-41A0-9A60-103EB89146EB}" destId="{1426CE9A-B943-43D2-BD1B-D012CB8684B2}" srcOrd="1" destOrd="0" parTransId="{F93A986A-93B5-45DC-89A0-A4D3935B2BAD}" sibTransId="{5917E641-119C-41F9-A7CF-182B16C55945}"/>
    <dgm:cxn modelId="{BB238D56-1742-4091-B4C2-BC35C9BDB320}" type="presOf" srcId="{DE8A3F5E-7910-4D5D-81FB-F0E542C3812A}" destId="{5F37C0BE-0C89-42F1-B396-A482BC411EBB}" srcOrd="0" destOrd="0" presId="urn:microsoft.com/office/officeart/2005/8/layout/vList2"/>
    <dgm:cxn modelId="{3CE2B2D6-810F-4689-BD6C-467A28DBC21E}" type="presOf" srcId="{1090EAEA-4CC8-41A0-9A60-103EB89146EB}" destId="{957E0EE0-0E3F-4753-81E1-89A9C7A3F834}" srcOrd="0" destOrd="0" presId="urn:microsoft.com/office/officeart/2005/8/layout/vList2"/>
    <dgm:cxn modelId="{54BCC5FE-812D-44B4-9D09-1261FDC72E2E}" type="presOf" srcId="{1426CE9A-B943-43D2-BD1B-D012CB8684B2}" destId="{D1E43C04-4C6B-4944-B7F7-2529ACAF13C9}" srcOrd="0" destOrd="0" presId="urn:microsoft.com/office/officeart/2005/8/layout/vList2"/>
    <dgm:cxn modelId="{CCBC680A-2016-4EBA-8E02-CDCFED930A83}" type="presParOf" srcId="{957E0EE0-0E3F-4753-81E1-89A9C7A3F834}" destId="{4E1C488F-F0E2-4E0F-95C1-90F37CCE9F04}" srcOrd="0" destOrd="0" presId="urn:microsoft.com/office/officeart/2005/8/layout/vList2"/>
    <dgm:cxn modelId="{1D9DE4D1-A25B-41CB-9BDE-FD4064A669BD}" type="presParOf" srcId="{957E0EE0-0E3F-4753-81E1-89A9C7A3F834}" destId="{49655DBA-01F6-404F-86EE-EE1D546AB5BE}" srcOrd="1" destOrd="0" presId="urn:microsoft.com/office/officeart/2005/8/layout/vList2"/>
    <dgm:cxn modelId="{93D14DFA-262C-4E2A-916C-5383A2649B0D}" type="presParOf" srcId="{957E0EE0-0E3F-4753-81E1-89A9C7A3F834}" destId="{D1E43C04-4C6B-4944-B7F7-2529ACAF13C9}" srcOrd="2" destOrd="0" presId="urn:microsoft.com/office/officeart/2005/8/layout/vList2"/>
    <dgm:cxn modelId="{37EB19E7-3308-4F35-9FA1-7B3FF62D5BE8}" type="presParOf" srcId="{957E0EE0-0E3F-4753-81E1-89A9C7A3F834}" destId="{F1C699DC-489D-431A-A45A-8DE18FFF048C}" srcOrd="3" destOrd="0" presId="urn:microsoft.com/office/officeart/2005/8/layout/vList2"/>
    <dgm:cxn modelId="{61B867CF-8802-416B-BEF7-B7237F6E0326}" type="presParOf" srcId="{957E0EE0-0E3F-4753-81E1-89A9C7A3F834}" destId="{7A7CB7E4-74A9-46A3-97A8-01EFCA9468B1}" srcOrd="4" destOrd="0" presId="urn:microsoft.com/office/officeart/2005/8/layout/vList2"/>
    <dgm:cxn modelId="{AA2A8F2D-B488-4BE7-9C1E-F3D256DB168C}" type="presParOf" srcId="{957E0EE0-0E3F-4753-81E1-89A9C7A3F834}" destId="{55C497B9-3FBC-48CA-9ECC-32D2252C4B50}" srcOrd="5" destOrd="0" presId="urn:microsoft.com/office/officeart/2005/8/layout/vList2"/>
    <dgm:cxn modelId="{6E29C551-D4F4-4FCC-91DB-E3579F837F63}" type="presParOf" srcId="{957E0EE0-0E3F-4753-81E1-89A9C7A3F834}" destId="{5F37C0BE-0C89-42F1-B396-A482BC411EBB}" srcOrd="6" destOrd="0" presId="urn:microsoft.com/office/officeart/2005/8/layout/vList2"/>
    <dgm:cxn modelId="{5F462479-69A4-46CB-9071-5002B7E8993D}" type="presParOf" srcId="{957E0EE0-0E3F-4753-81E1-89A9C7A3F834}" destId="{E4AB7055-55A2-4898-B8E2-60F876CD3D38}" srcOrd="7" destOrd="0" presId="urn:microsoft.com/office/officeart/2005/8/layout/vList2"/>
    <dgm:cxn modelId="{4216130F-28BC-45B1-9C8D-E9F423713457}" type="presParOf" srcId="{957E0EE0-0E3F-4753-81E1-89A9C7A3F834}" destId="{15C32725-0C31-422E-9096-BDA82BC76D2B}"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C3CA95-017D-48AB-B524-7CAE206116E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FF28160-53F1-43FB-AD3D-2E5C37EE6DBB}">
      <dgm:prSet/>
      <dgm:spPr/>
      <dgm:t>
        <a:bodyPr/>
        <a:lstStyle/>
        <a:p>
          <a:r>
            <a:rPr lang="en-US"/>
            <a:t>Examples of Procedural Violations</a:t>
          </a:r>
        </a:p>
      </dgm:t>
    </dgm:pt>
    <dgm:pt modelId="{B0C887A6-672B-4439-9A91-78C2F41F66B3}" type="parTrans" cxnId="{79B4F3E9-8C7A-4F35-9756-EB1CE3865790}">
      <dgm:prSet/>
      <dgm:spPr/>
      <dgm:t>
        <a:bodyPr/>
        <a:lstStyle/>
        <a:p>
          <a:endParaRPr lang="en-US"/>
        </a:p>
      </dgm:t>
    </dgm:pt>
    <dgm:pt modelId="{B807E144-AD97-43D4-93E2-20BF128ADF26}" type="sibTrans" cxnId="{79B4F3E9-8C7A-4F35-9756-EB1CE3865790}">
      <dgm:prSet/>
      <dgm:spPr/>
      <dgm:t>
        <a:bodyPr/>
        <a:lstStyle/>
        <a:p>
          <a:endParaRPr lang="en-US"/>
        </a:p>
      </dgm:t>
    </dgm:pt>
    <dgm:pt modelId="{A81F56B0-AAE7-48D8-9558-52DD21416DA0}">
      <dgm:prSet/>
      <dgm:spPr/>
      <dgm:t>
        <a:bodyPr/>
        <a:lstStyle/>
        <a:p>
          <a:r>
            <a:rPr lang="en-US"/>
            <a:t>Failing to meet timelines for notice, evaluations or referrals; </a:t>
          </a:r>
        </a:p>
      </dgm:t>
    </dgm:pt>
    <dgm:pt modelId="{69652CE9-A1A1-4202-8A75-831BBE94A8BB}" type="parTrans" cxnId="{1590EDE0-65E5-4022-9726-CA3DEFF3F1B1}">
      <dgm:prSet/>
      <dgm:spPr/>
      <dgm:t>
        <a:bodyPr/>
        <a:lstStyle/>
        <a:p>
          <a:endParaRPr lang="en-US"/>
        </a:p>
      </dgm:t>
    </dgm:pt>
    <dgm:pt modelId="{D21671F6-64C3-4E5D-8729-75B61FE8138F}" type="sibTrans" cxnId="{1590EDE0-65E5-4022-9726-CA3DEFF3F1B1}">
      <dgm:prSet/>
      <dgm:spPr/>
      <dgm:t>
        <a:bodyPr/>
        <a:lstStyle/>
        <a:p>
          <a:endParaRPr lang="en-US"/>
        </a:p>
      </dgm:t>
    </dgm:pt>
    <dgm:pt modelId="{FEF2CC0B-8939-4D9B-83EB-23E6F901F234}">
      <dgm:prSet/>
      <dgm:spPr/>
      <dgm:t>
        <a:bodyPr/>
        <a:lstStyle/>
        <a:p>
          <a:r>
            <a:rPr lang="en-US"/>
            <a:t>Failing to address a student’s needs; </a:t>
          </a:r>
        </a:p>
      </dgm:t>
    </dgm:pt>
    <dgm:pt modelId="{1FD54258-5C27-4381-B5B6-E09DACD1D36C}" type="parTrans" cxnId="{A8D25F14-107F-4B30-B02A-8943B9486D7B}">
      <dgm:prSet/>
      <dgm:spPr/>
      <dgm:t>
        <a:bodyPr/>
        <a:lstStyle/>
        <a:p>
          <a:endParaRPr lang="en-US"/>
        </a:p>
      </dgm:t>
    </dgm:pt>
    <dgm:pt modelId="{05DD9C93-2E82-4F31-BD74-31795501078D}" type="sibTrans" cxnId="{A8D25F14-107F-4B30-B02A-8943B9486D7B}">
      <dgm:prSet/>
      <dgm:spPr/>
      <dgm:t>
        <a:bodyPr/>
        <a:lstStyle/>
        <a:p>
          <a:endParaRPr lang="en-US"/>
        </a:p>
      </dgm:t>
    </dgm:pt>
    <dgm:pt modelId="{3693CF4D-E14D-49A7-B3E2-94D8EDB06ABE}">
      <dgm:prSet/>
      <dgm:spPr/>
      <dgm:t>
        <a:bodyPr/>
        <a:lstStyle/>
        <a:p>
          <a:r>
            <a:rPr lang="en-US"/>
            <a:t>Failing to implement a student’s IEP; </a:t>
          </a:r>
        </a:p>
      </dgm:t>
    </dgm:pt>
    <dgm:pt modelId="{B6EF7868-C69E-4914-A3C7-D00816F197D5}" type="parTrans" cxnId="{2DC34A4C-9A78-44CC-B5BA-AA37B6962438}">
      <dgm:prSet/>
      <dgm:spPr/>
      <dgm:t>
        <a:bodyPr/>
        <a:lstStyle/>
        <a:p>
          <a:endParaRPr lang="en-US"/>
        </a:p>
      </dgm:t>
    </dgm:pt>
    <dgm:pt modelId="{FBF1065E-C77E-4253-BB83-79097CEBB037}" type="sibTrans" cxnId="{2DC34A4C-9A78-44CC-B5BA-AA37B6962438}">
      <dgm:prSet/>
      <dgm:spPr/>
      <dgm:t>
        <a:bodyPr/>
        <a:lstStyle/>
        <a:p>
          <a:endParaRPr lang="en-US"/>
        </a:p>
      </dgm:t>
    </dgm:pt>
    <dgm:pt modelId="{6AF97791-166B-482D-A372-177017C4D017}">
      <dgm:prSet/>
      <dgm:spPr/>
      <dgm:t>
        <a:bodyPr/>
        <a:lstStyle/>
        <a:p>
          <a:r>
            <a:rPr lang="en-US"/>
            <a:t>Failing to provide proper notice; </a:t>
          </a:r>
        </a:p>
      </dgm:t>
    </dgm:pt>
    <dgm:pt modelId="{04FD3767-9CAB-42D0-A14C-015DC50C7B86}" type="parTrans" cxnId="{7E40F4F2-BF0C-4F40-A937-1AC6EE57CE6E}">
      <dgm:prSet/>
      <dgm:spPr/>
      <dgm:t>
        <a:bodyPr/>
        <a:lstStyle/>
        <a:p>
          <a:endParaRPr lang="en-US"/>
        </a:p>
      </dgm:t>
    </dgm:pt>
    <dgm:pt modelId="{8DB5913B-D6BD-4C4D-8446-D205230E2105}" type="sibTrans" cxnId="{7E40F4F2-BF0C-4F40-A937-1AC6EE57CE6E}">
      <dgm:prSet/>
      <dgm:spPr/>
      <dgm:t>
        <a:bodyPr/>
        <a:lstStyle/>
        <a:p>
          <a:endParaRPr lang="en-US"/>
        </a:p>
      </dgm:t>
    </dgm:pt>
    <dgm:pt modelId="{DB3F236D-7BF9-41ED-981B-856661E6C2AF}">
      <dgm:prSet/>
      <dgm:spPr/>
      <dgm:t>
        <a:bodyPr/>
        <a:lstStyle/>
        <a:p>
          <a:r>
            <a:rPr lang="en-US"/>
            <a:t>Failing to provide PWN; </a:t>
          </a:r>
        </a:p>
      </dgm:t>
    </dgm:pt>
    <dgm:pt modelId="{F7B000BE-33AF-4A61-99DE-C36C4237E39A}" type="parTrans" cxnId="{C57D9651-4E37-4F18-9E14-726DD52FACC7}">
      <dgm:prSet/>
      <dgm:spPr/>
      <dgm:t>
        <a:bodyPr/>
        <a:lstStyle/>
        <a:p>
          <a:endParaRPr lang="en-US"/>
        </a:p>
      </dgm:t>
    </dgm:pt>
    <dgm:pt modelId="{FC81BEB6-6E5B-4509-90FC-5F264DA3758D}" type="sibTrans" cxnId="{C57D9651-4E37-4F18-9E14-726DD52FACC7}">
      <dgm:prSet/>
      <dgm:spPr/>
      <dgm:t>
        <a:bodyPr/>
        <a:lstStyle/>
        <a:p>
          <a:endParaRPr lang="en-US"/>
        </a:p>
      </dgm:t>
    </dgm:pt>
    <dgm:pt modelId="{CA5B19A2-BB81-4A21-975C-AB0C42AD831C}">
      <dgm:prSet/>
      <dgm:spPr/>
      <dgm:t>
        <a:bodyPr/>
        <a:lstStyle/>
        <a:p>
          <a:r>
            <a:rPr lang="en-US"/>
            <a:t>Failing to provide parents a meaningful opportunity to participate in the IEP process; and </a:t>
          </a:r>
        </a:p>
      </dgm:t>
    </dgm:pt>
    <dgm:pt modelId="{BF3B4C8C-D8F4-4CC3-B72D-0F51A82CFBB4}" type="parTrans" cxnId="{A03CCBBE-78FC-4D4F-8154-3E072EF995E6}">
      <dgm:prSet/>
      <dgm:spPr/>
      <dgm:t>
        <a:bodyPr/>
        <a:lstStyle/>
        <a:p>
          <a:endParaRPr lang="en-US"/>
        </a:p>
      </dgm:t>
    </dgm:pt>
    <dgm:pt modelId="{77EF5A5E-730C-42DB-81B8-00B854ADDF30}" type="sibTrans" cxnId="{A03CCBBE-78FC-4D4F-8154-3E072EF995E6}">
      <dgm:prSet/>
      <dgm:spPr/>
      <dgm:t>
        <a:bodyPr/>
        <a:lstStyle/>
        <a:p>
          <a:endParaRPr lang="en-US"/>
        </a:p>
      </dgm:t>
    </dgm:pt>
    <dgm:pt modelId="{A685D70B-9A7B-45CC-8BDD-3F7A1186D9D0}">
      <dgm:prSet/>
      <dgm:spPr/>
      <dgm:t>
        <a:bodyPr/>
        <a:lstStyle/>
        <a:p>
          <a:r>
            <a:rPr lang="en-US"/>
            <a:t>Generally—any failure to provide the procedural safeguards. </a:t>
          </a:r>
        </a:p>
      </dgm:t>
    </dgm:pt>
    <dgm:pt modelId="{0BC09F4B-5265-4B1F-A889-8030F321500B}" type="parTrans" cxnId="{C044E89F-B23A-47B5-B83F-3999FD40B6C1}">
      <dgm:prSet/>
      <dgm:spPr/>
      <dgm:t>
        <a:bodyPr/>
        <a:lstStyle/>
        <a:p>
          <a:endParaRPr lang="en-US"/>
        </a:p>
      </dgm:t>
    </dgm:pt>
    <dgm:pt modelId="{A3B110C6-0634-44C9-87E1-9E37B85201B9}" type="sibTrans" cxnId="{C044E89F-B23A-47B5-B83F-3999FD40B6C1}">
      <dgm:prSet/>
      <dgm:spPr/>
      <dgm:t>
        <a:bodyPr/>
        <a:lstStyle/>
        <a:p>
          <a:endParaRPr lang="en-US"/>
        </a:p>
      </dgm:t>
    </dgm:pt>
    <dgm:pt modelId="{65B6D393-5056-4E37-9B7E-0BF10C4B2A0B}" type="pres">
      <dgm:prSet presAssocID="{44C3CA95-017D-48AB-B524-7CAE206116EE}" presName="linear" presStyleCnt="0">
        <dgm:presLayoutVars>
          <dgm:animLvl val="lvl"/>
          <dgm:resizeHandles val="exact"/>
        </dgm:presLayoutVars>
      </dgm:prSet>
      <dgm:spPr/>
    </dgm:pt>
    <dgm:pt modelId="{228A48DD-CF7A-49A5-B2E4-0A20915DDCC6}" type="pres">
      <dgm:prSet presAssocID="{4FF28160-53F1-43FB-AD3D-2E5C37EE6DBB}" presName="parentText" presStyleLbl="node1" presStyleIdx="0" presStyleCnt="1">
        <dgm:presLayoutVars>
          <dgm:chMax val="0"/>
          <dgm:bulletEnabled val="1"/>
        </dgm:presLayoutVars>
      </dgm:prSet>
      <dgm:spPr/>
    </dgm:pt>
    <dgm:pt modelId="{AE16C1DA-97B6-4611-A906-280963B5992C}" type="pres">
      <dgm:prSet presAssocID="{4FF28160-53F1-43FB-AD3D-2E5C37EE6DBB}" presName="childText" presStyleLbl="revTx" presStyleIdx="0" presStyleCnt="1">
        <dgm:presLayoutVars>
          <dgm:bulletEnabled val="1"/>
        </dgm:presLayoutVars>
      </dgm:prSet>
      <dgm:spPr/>
    </dgm:pt>
  </dgm:ptLst>
  <dgm:cxnLst>
    <dgm:cxn modelId="{A8D25F14-107F-4B30-B02A-8943B9486D7B}" srcId="{4FF28160-53F1-43FB-AD3D-2E5C37EE6DBB}" destId="{FEF2CC0B-8939-4D9B-83EB-23E6F901F234}" srcOrd="1" destOrd="0" parTransId="{1FD54258-5C27-4381-B5B6-E09DACD1D36C}" sibTransId="{05DD9C93-2E82-4F31-BD74-31795501078D}"/>
    <dgm:cxn modelId="{7D92A022-BB1D-42D0-AE49-6D587C55C271}" type="presOf" srcId="{3693CF4D-E14D-49A7-B3E2-94D8EDB06ABE}" destId="{AE16C1DA-97B6-4611-A906-280963B5992C}" srcOrd="0" destOrd="2" presId="urn:microsoft.com/office/officeart/2005/8/layout/vList2"/>
    <dgm:cxn modelId="{90E77D27-4E6F-41C0-9B3F-E0FDB9A56ED3}" type="presOf" srcId="{A685D70B-9A7B-45CC-8BDD-3F7A1186D9D0}" destId="{AE16C1DA-97B6-4611-A906-280963B5992C}" srcOrd="0" destOrd="6" presId="urn:microsoft.com/office/officeart/2005/8/layout/vList2"/>
    <dgm:cxn modelId="{970B4363-B939-41C1-B8F5-4C562D2E7F44}" type="presOf" srcId="{DB3F236D-7BF9-41ED-981B-856661E6C2AF}" destId="{AE16C1DA-97B6-4611-A906-280963B5992C}" srcOrd="0" destOrd="4" presId="urn:microsoft.com/office/officeart/2005/8/layout/vList2"/>
    <dgm:cxn modelId="{2DC34A4C-9A78-44CC-B5BA-AA37B6962438}" srcId="{4FF28160-53F1-43FB-AD3D-2E5C37EE6DBB}" destId="{3693CF4D-E14D-49A7-B3E2-94D8EDB06ABE}" srcOrd="2" destOrd="0" parTransId="{B6EF7868-C69E-4914-A3C7-D00816F197D5}" sibTransId="{FBF1065E-C77E-4253-BB83-79097CEBB037}"/>
    <dgm:cxn modelId="{4873EB4E-C70F-485C-A9EF-995B62E473B1}" type="presOf" srcId="{FEF2CC0B-8939-4D9B-83EB-23E6F901F234}" destId="{AE16C1DA-97B6-4611-A906-280963B5992C}" srcOrd="0" destOrd="1" presId="urn:microsoft.com/office/officeart/2005/8/layout/vList2"/>
    <dgm:cxn modelId="{C57D9651-4E37-4F18-9E14-726DD52FACC7}" srcId="{4FF28160-53F1-43FB-AD3D-2E5C37EE6DBB}" destId="{DB3F236D-7BF9-41ED-981B-856661E6C2AF}" srcOrd="4" destOrd="0" parTransId="{F7B000BE-33AF-4A61-99DE-C36C4237E39A}" sibTransId="{FC81BEB6-6E5B-4509-90FC-5F264DA3758D}"/>
    <dgm:cxn modelId="{2238A18A-8E46-4E40-88C4-88C7A7FDD89C}" type="presOf" srcId="{6AF97791-166B-482D-A372-177017C4D017}" destId="{AE16C1DA-97B6-4611-A906-280963B5992C}" srcOrd="0" destOrd="3" presId="urn:microsoft.com/office/officeart/2005/8/layout/vList2"/>
    <dgm:cxn modelId="{C044E89F-B23A-47B5-B83F-3999FD40B6C1}" srcId="{4FF28160-53F1-43FB-AD3D-2E5C37EE6DBB}" destId="{A685D70B-9A7B-45CC-8BDD-3F7A1186D9D0}" srcOrd="6" destOrd="0" parTransId="{0BC09F4B-5265-4B1F-A889-8030F321500B}" sibTransId="{A3B110C6-0634-44C9-87E1-9E37B85201B9}"/>
    <dgm:cxn modelId="{F623EBAD-C0F3-404E-96E0-93918C8DFD35}" type="presOf" srcId="{44C3CA95-017D-48AB-B524-7CAE206116EE}" destId="{65B6D393-5056-4E37-9B7E-0BF10C4B2A0B}" srcOrd="0" destOrd="0" presId="urn:microsoft.com/office/officeart/2005/8/layout/vList2"/>
    <dgm:cxn modelId="{A03CCBBE-78FC-4D4F-8154-3E072EF995E6}" srcId="{4FF28160-53F1-43FB-AD3D-2E5C37EE6DBB}" destId="{CA5B19A2-BB81-4A21-975C-AB0C42AD831C}" srcOrd="5" destOrd="0" parTransId="{BF3B4C8C-D8F4-4CC3-B72D-0F51A82CFBB4}" sibTransId="{77EF5A5E-730C-42DB-81B8-00B854ADDF30}"/>
    <dgm:cxn modelId="{CBFFAFC0-49DC-4B27-93DB-C8233B7DE515}" type="presOf" srcId="{A81F56B0-AAE7-48D8-9558-52DD21416DA0}" destId="{AE16C1DA-97B6-4611-A906-280963B5992C}" srcOrd="0" destOrd="0" presId="urn:microsoft.com/office/officeart/2005/8/layout/vList2"/>
    <dgm:cxn modelId="{1590EDE0-65E5-4022-9726-CA3DEFF3F1B1}" srcId="{4FF28160-53F1-43FB-AD3D-2E5C37EE6DBB}" destId="{A81F56B0-AAE7-48D8-9558-52DD21416DA0}" srcOrd="0" destOrd="0" parTransId="{69652CE9-A1A1-4202-8A75-831BBE94A8BB}" sibTransId="{D21671F6-64C3-4E5D-8729-75B61FE8138F}"/>
    <dgm:cxn modelId="{FD285DE5-934A-4723-8944-6B8A013DE342}" type="presOf" srcId="{4FF28160-53F1-43FB-AD3D-2E5C37EE6DBB}" destId="{228A48DD-CF7A-49A5-B2E4-0A20915DDCC6}" srcOrd="0" destOrd="0" presId="urn:microsoft.com/office/officeart/2005/8/layout/vList2"/>
    <dgm:cxn modelId="{79B4F3E9-8C7A-4F35-9756-EB1CE3865790}" srcId="{44C3CA95-017D-48AB-B524-7CAE206116EE}" destId="{4FF28160-53F1-43FB-AD3D-2E5C37EE6DBB}" srcOrd="0" destOrd="0" parTransId="{B0C887A6-672B-4439-9A91-78C2F41F66B3}" sibTransId="{B807E144-AD97-43D4-93E2-20BF128ADF26}"/>
    <dgm:cxn modelId="{7E40F4F2-BF0C-4F40-A937-1AC6EE57CE6E}" srcId="{4FF28160-53F1-43FB-AD3D-2E5C37EE6DBB}" destId="{6AF97791-166B-482D-A372-177017C4D017}" srcOrd="3" destOrd="0" parTransId="{04FD3767-9CAB-42D0-A14C-015DC50C7B86}" sibTransId="{8DB5913B-D6BD-4C4D-8446-D205230E2105}"/>
    <dgm:cxn modelId="{183533FC-14DF-4964-A51A-9CDDCCFDA5BF}" type="presOf" srcId="{CA5B19A2-BB81-4A21-975C-AB0C42AD831C}" destId="{AE16C1DA-97B6-4611-A906-280963B5992C}" srcOrd="0" destOrd="5" presId="urn:microsoft.com/office/officeart/2005/8/layout/vList2"/>
    <dgm:cxn modelId="{2F9DBF6F-80BF-4ED2-9013-CFF8FAE15C17}" type="presParOf" srcId="{65B6D393-5056-4E37-9B7E-0BF10C4B2A0B}" destId="{228A48DD-CF7A-49A5-B2E4-0A20915DDCC6}" srcOrd="0" destOrd="0" presId="urn:microsoft.com/office/officeart/2005/8/layout/vList2"/>
    <dgm:cxn modelId="{DFEC2C55-4525-4F06-BEC4-2A2A44563A7F}" type="presParOf" srcId="{65B6D393-5056-4E37-9B7E-0BF10C4B2A0B}" destId="{AE16C1DA-97B6-4611-A906-280963B5992C}" srcOrd="1"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4EDAA92-EB47-4254-837B-10D851BB839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A9C5A91-8D41-4A87-8FA8-9976A8301DB9}">
      <dgm:prSet/>
      <dgm:spPr/>
      <dgm:t>
        <a:bodyPr/>
        <a:lstStyle/>
        <a:p>
          <a:r>
            <a:rPr lang="en-US" dirty="0"/>
            <a:t>The IDEA’s child find mandate requires that districts </a:t>
          </a:r>
          <a:r>
            <a:rPr lang="en-US" b="1" dirty="0"/>
            <a:t>seek out </a:t>
          </a:r>
          <a:r>
            <a:rPr lang="en-US" dirty="0"/>
            <a:t>students who are potentially IDEA eligible and </a:t>
          </a:r>
          <a:r>
            <a:rPr lang="en-US" b="1" dirty="0"/>
            <a:t>refer</a:t>
          </a:r>
          <a:r>
            <a:rPr lang="en-US" dirty="0"/>
            <a:t> those students for an evaluation </a:t>
          </a:r>
        </a:p>
      </dgm:t>
    </dgm:pt>
    <dgm:pt modelId="{B468A3B3-D6A1-4E03-91A1-ACAE2CC975B7}" type="parTrans" cxnId="{58403E21-EDF6-4FA9-BB48-98678DB213B7}">
      <dgm:prSet/>
      <dgm:spPr/>
      <dgm:t>
        <a:bodyPr/>
        <a:lstStyle/>
        <a:p>
          <a:endParaRPr lang="en-US"/>
        </a:p>
      </dgm:t>
    </dgm:pt>
    <dgm:pt modelId="{8EA6532F-C3F5-4BA1-9233-4FCABCC3A520}" type="sibTrans" cxnId="{58403E21-EDF6-4FA9-BB48-98678DB213B7}">
      <dgm:prSet/>
      <dgm:spPr/>
      <dgm:t>
        <a:bodyPr/>
        <a:lstStyle/>
        <a:p>
          <a:endParaRPr lang="en-US"/>
        </a:p>
      </dgm:t>
    </dgm:pt>
    <dgm:pt modelId="{01144D5C-785A-46B8-A426-97479B608CF3}">
      <dgm:prSet/>
      <dgm:spPr/>
      <dgm:t>
        <a:bodyPr/>
        <a:lstStyle/>
        <a:p>
          <a:r>
            <a:rPr lang="en-US"/>
            <a:t>Child Find is the </a:t>
          </a:r>
          <a:r>
            <a:rPr lang="en-US" b="1" i="1" u="sng"/>
            <a:t>affirmative, ongoing obligation</a:t>
          </a:r>
          <a:r>
            <a:rPr lang="en-US" b="1" i="1"/>
            <a:t> </a:t>
          </a:r>
          <a:r>
            <a:rPr lang="en-US"/>
            <a:t>of states and local districts to identify, locate, and evaluate all children with disabilities residing within the jurisdiction who are in need of special education and related services. 34 CFR 300.111. </a:t>
          </a:r>
        </a:p>
      </dgm:t>
    </dgm:pt>
    <dgm:pt modelId="{D73496C8-1535-48A2-9805-42A7B697330B}" type="parTrans" cxnId="{B5BF2FE5-5E13-472F-AF17-3E18EBD419A5}">
      <dgm:prSet/>
      <dgm:spPr/>
      <dgm:t>
        <a:bodyPr/>
        <a:lstStyle/>
        <a:p>
          <a:endParaRPr lang="en-US"/>
        </a:p>
      </dgm:t>
    </dgm:pt>
    <dgm:pt modelId="{7158E024-7942-485E-ACA2-C7CC2C708B0E}" type="sibTrans" cxnId="{B5BF2FE5-5E13-472F-AF17-3E18EBD419A5}">
      <dgm:prSet/>
      <dgm:spPr/>
      <dgm:t>
        <a:bodyPr/>
        <a:lstStyle/>
        <a:p>
          <a:endParaRPr lang="en-US"/>
        </a:p>
      </dgm:t>
    </dgm:pt>
    <dgm:pt modelId="{EB9CAF31-C345-4297-956D-DCD893CF83C9}">
      <dgm:prSet/>
      <dgm:spPr/>
      <dgm:t>
        <a:bodyPr/>
        <a:lstStyle/>
        <a:p>
          <a:r>
            <a:rPr lang="en-US" dirty="0"/>
            <a:t>Under 34 CFR 300.111(c), child find must include: </a:t>
          </a:r>
        </a:p>
      </dgm:t>
    </dgm:pt>
    <dgm:pt modelId="{8A976A50-5C1B-4B56-B884-EEC856DBBD0A}" type="parTrans" cxnId="{BB0ABF65-9D71-4A69-B249-6DB301794467}">
      <dgm:prSet/>
      <dgm:spPr/>
      <dgm:t>
        <a:bodyPr/>
        <a:lstStyle/>
        <a:p>
          <a:endParaRPr lang="en-US"/>
        </a:p>
      </dgm:t>
    </dgm:pt>
    <dgm:pt modelId="{E0F3AD38-719E-4490-B898-F21698640B90}" type="sibTrans" cxnId="{BB0ABF65-9D71-4A69-B249-6DB301794467}">
      <dgm:prSet/>
      <dgm:spPr/>
      <dgm:t>
        <a:bodyPr/>
        <a:lstStyle/>
        <a:p>
          <a:endParaRPr lang="en-US"/>
        </a:p>
      </dgm:t>
    </dgm:pt>
    <dgm:pt modelId="{3E8C75D0-2281-4FE2-B46E-53FCBD0DACEF}">
      <dgm:prSet/>
      <dgm:spPr/>
      <dgm:t>
        <a:bodyPr/>
        <a:lstStyle/>
        <a:p>
          <a:r>
            <a:rPr lang="en-US"/>
            <a:t>Children who are suspected of being children with disabilities under 34 CFR 300.8 and in need of special education, even if they are advancing from grade to grade; and </a:t>
          </a:r>
        </a:p>
      </dgm:t>
    </dgm:pt>
    <dgm:pt modelId="{74A43F8E-4BFE-4E9E-9450-6B35627466F2}" type="parTrans" cxnId="{3388737E-C222-4A2B-AD2E-2BD782063E50}">
      <dgm:prSet/>
      <dgm:spPr/>
      <dgm:t>
        <a:bodyPr/>
        <a:lstStyle/>
        <a:p>
          <a:endParaRPr lang="en-US"/>
        </a:p>
      </dgm:t>
    </dgm:pt>
    <dgm:pt modelId="{F387DF1C-1B2D-43BD-9C8C-CA4A03F52CE6}" type="sibTrans" cxnId="{3388737E-C222-4A2B-AD2E-2BD782063E50}">
      <dgm:prSet/>
      <dgm:spPr/>
      <dgm:t>
        <a:bodyPr/>
        <a:lstStyle/>
        <a:p>
          <a:endParaRPr lang="en-US"/>
        </a:p>
      </dgm:t>
    </dgm:pt>
    <dgm:pt modelId="{1A81BD6D-B17E-4F99-B870-D9E251D13B47}">
      <dgm:prSet/>
      <dgm:spPr/>
      <dgm:t>
        <a:bodyPr/>
        <a:lstStyle/>
        <a:p>
          <a:r>
            <a:rPr lang="en-US"/>
            <a:t>Highly mobile children, including migrant children</a:t>
          </a:r>
        </a:p>
      </dgm:t>
    </dgm:pt>
    <dgm:pt modelId="{232B335C-5F24-401D-A31F-3203736A32DB}" type="parTrans" cxnId="{121DE332-AC1C-4FE2-8FA7-556E0C1AD52A}">
      <dgm:prSet/>
      <dgm:spPr/>
      <dgm:t>
        <a:bodyPr/>
        <a:lstStyle/>
        <a:p>
          <a:endParaRPr lang="en-US"/>
        </a:p>
      </dgm:t>
    </dgm:pt>
    <dgm:pt modelId="{FCDC7610-C1F9-4215-9AE4-4730C11B8F8A}" type="sibTrans" cxnId="{121DE332-AC1C-4FE2-8FA7-556E0C1AD52A}">
      <dgm:prSet/>
      <dgm:spPr/>
      <dgm:t>
        <a:bodyPr/>
        <a:lstStyle/>
        <a:p>
          <a:endParaRPr lang="en-US"/>
        </a:p>
      </dgm:t>
    </dgm:pt>
    <dgm:pt modelId="{E6F9667F-323C-40CA-9A77-0FFF88F01BCC}">
      <dgm:prSet/>
      <dgm:spPr/>
      <dgm:t>
        <a:bodyPr/>
        <a:lstStyle/>
        <a:p>
          <a:r>
            <a:rPr lang="en-US" dirty="0"/>
            <a:t>What are the consequences of a Child Find Violation? </a:t>
          </a:r>
        </a:p>
      </dgm:t>
    </dgm:pt>
    <dgm:pt modelId="{09F7C1C1-03B5-4C9A-BC0E-B89A8E0927B2}" type="parTrans" cxnId="{6A084604-CD7F-48B7-BAF7-7CA7CF944D6E}">
      <dgm:prSet/>
      <dgm:spPr/>
      <dgm:t>
        <a:bodyPr/>
        <a:lstStyle/>
        <a:p>
          <a:endParaRPr lang="en-US"/>
        </a:p>
      </dgm:t>
    </dgm:pt>
    <dgm:pt modelId="{60DF0A6B-50B0-47C5-98AA-E7A5EFD5F456}" type="sibTrans" cxnId="{6A084604-CD7F-48B7-BAF7-7CA7CF944D6E}">
      <dgm:prSet/>
      <dgm:spPr/>
      <dgm:t>
        <a:bodyPr/>
        <a:lstStyle/>
        <a:p>
          <a:endParaRPr lang="en-US"/>
        </a:p>
      </dgm:t>
    </dgm:pt>
    <dgm:pt modelId="{A6D5AA02-F188-425F-89EA-73324E37124D}">
      <dgm:prSet/>
      <dgm:spPr/>
      <dgm:t>
        <a:bodyPr/>
        <a:lstStyle/>
        <a:p>
          <a:r>
            <a:rPr lang="en-US"/>
            <a:t>Failing to meet child find requirements may constitute a denial of FAPE. </a:t>
          </a:r>
        </a:p>
      </dgm:t>
    </dgm:pt>
    <dgm:pt modelId="{C190082C-3491-4C2D-9D36-9C0188D2C7BF}" type="parTrans" cxnId="{A7F5AF0C-B8E9-4316-8571-9CB1752641FE}">
      <dgm:prSet/>
      <dgm:spPr/>
      <dgm:t>
        <a:bodyPr/>
        <a:lstStyle/>
        <a:p>
          <a:endParaRPr lang="en-US"/>
        </a:p>
      </dgm:t>
    </dgm:pt>
    <dgm:pt modelId="{27201A20-E1D8-4F86-8D2B-03F99E26271F}" type="sibTrans" cxnId="{A7F5AF0C-B8E9-4316-8571-9CB1752641FE}">
      <dgm:prSet/>
      <dgm:spPr/>
      <dgm:t>
        <a:bodyPr/>
        <a:lstStyle/>
        <a:p>
          <a:endParaRPr lang="en-US"/>
        </a:p>
      </dgm:t>
    </dgm:pt>
    <dgm:pt modelId="{C81976E5-AB17-45AB-9D05-1909CACF93D3}">
      <dgm:prSet/>
      <dgm:spPr/>
      <dgm:t>
        <a:bodyPr/>
        <a:lstStyle/>
        <a:p>
          <a:r>
            <a:rPr lang="en-US" dirty="0"/>
            <a:t>The violation may entitle the student to compensatory education or tuition reimbursement. </a:t>
          </a:r>
        </a:p>
      </dgm:t>
    </dgm:pt>
    <dgm:pt modelId="{A5010E8C-3F4E-46EA-B8D5-D47B400684E7}" type="parTrans" cxnId="{D7CC8EB1-29DC-4B22-BEEB-3D2406BC432C}">
      <dgm:prSet/>
      <dgm:spPr/>
      <dgm:t>
        <a:bodyPr/>
        <a:lstStyle/>
        <a:p>
          <a:endParaRPr lang="en-US"/>
        </a:p>
      </dgm:t>
    </dgm:pt>
    <dgm:pt modelId="{9453D5D1-DFA2-4222-BC6F-AC653B88DC99}" type="sibTrans" cxnId="{D7CC8EB1-29DC-4B22-BEEB-3D2406BC432C}">
      <dgm:prSet/>
      <dgm:spPr/>
      <dgm:t>
        <a:bodyPr/>
        <a:lstStyle/>
        <a:p>
          <a:endParaRPr lang="en-US"/>
        </a:p>
      </dgm:t>
    </dgm:pt>
    <dgm:pt modelId="{2AA5940B-5834-4197-BB48-683150A15855}" type="pres">
      <dgm:prSet presAssocID="{44EDAA92-EB47-4254-837B-10D851BB8399}" presName="diagram" presStyleCnt="0">
        <dgm:presLayoutVars>
          <dgm:dir/>
          <dgm:resizeHandles val="exact"/>
        </dgm:presLayoutVars>
      </dgm:prSet>
      <dgm:spPr/>
    </dgm:pt>
    <dgm:pt modelId="{B7225247-66B5-4F29-B2FD-B794E695AB47}" type="pres">
      <dgm:prSet presAssocID="{3A9C5A91-8D41-4A87-8FA8-9976A8301DB9}" presName="node" presStyleLbl="node1" presStyleIdx="0" presStyleCnt="4">
        <dgm:presLayoutVars>
          <dgm:bulletEnabled val="1"/>
        </dgm:presLayoutVars>
      </dgm:prSet>
      <dgm:spPr/>
    </dgm:pt>
    <dgm:pt modelId="{2380F2E3-2634-464F-836B-8266A70A3E1B}" type="pres">
      <dgm:prSet presAssocID="{8EA6532F-C3F5-4BA1-9233-4FCABCC3A520}" presName="sibTrans" presStyleCnt="0"/>
      <dgm:spPr/>
    </dgm:pt>
    <dgm:pt modelId="{E7CB5583-C20F-4836-A0F6-559C946A065A}" type="pres">
      <dgm:prSet presAssocID="{01144D5C-785A-46B8-A426-97479B608CF3}" presName="node" presStyleLbl="node1" presStyleIdx="1" presStyleCnt="4">
        <dgm:presLayoutVars>
          <dgm:bulletEnabled val="1"/>
        </dgm:presLayoutVars>
      </dgm:prSet>
      <dgm:spPr/>
    </dgm:pt>
    <dgm:pt modelId="{A2C5B1F9-BE58-4830-9850-C64F8C14EDBC}" type="pres">
      <dgm:prSet presAssocID="{7158E024-7942-485E-ACA2-C7CC2C708B0E}" presName="sibTrans" presStyleCnt="0"/>
      <dgm:spPr/>
    </dgm:pt>
    <dgm:pt modelId="{93FA3E78-7CDC-4117-9961-A191A7E06B59}" type="pres">
      <dgm:prSet presAssocID="{EB9CAF31-C345-4297-956D-DCD893CF83C9}" presName="node" presStyleLbl="node1" presStyleIdx="2" presStyleCnt="4">
        <dgm:presLayoutVars>
          <dgm:bulletEnabled val="1"/>
        </dgm:presLayoutVars>
      </dgm:prSet>
      <dgm:spPr/>
    </dgm:pt>
    <dgm:pt modelId="{24CD57CB-A9BE-44B9-B430-A68618480F31}" type="pres">
      <dgm:prSet presAssocID="{E0F3AD38-719E-4490-B898-F21698640B90}" presName="sibTrans" presStyleCnt="0"/>
      <dgm:spPr/>
    </dgm:pt>
    <dgm:pt modelId="{0B2A2B7D-8DD0-4714-86A3-703FEEAE770C}" type="pres">
      <dgm:prSet presAssocID="{E6F9667F-323C-40CA-9A77-0FFF88F01BCC}" presName="node" presStyleLbl="node1" presStyleIdx="3" presStyleCnt="4">
        <dgm:presLayoutVars>
          <dgm:bulletEnabled val="1"/>
        </dgm:presLayoutVars>
      </dgm:prSet>
      <dgm:spPr/>
    </dgm:pt>
  </dgm:ptLst>
  <dgm:cxnLst>
    <dgm:cxn modelId="{6A084604-CD7F-48B7-BAF7-7CA7CF944D6E}" srcId="{44EDAA92-EB47-4254-837B-10D851BB8399}" destId="{E6F9667F-323C-40CA-9A77-0FFF88F01BCC}" srcOrd="3" destOrd="0" parTransId="{09F7C1C1-03B5-4C9A-BC0E-B89A8E0927B2}" sibTransId="{60DF0A6B-50B0-47C5-98AA-E7A5EFD5F456}"/>
    <dgm:cxn modelId="{A7F5AF0C-B8E9-4316-8571-9CB1752641FE}" srcId="{E6F9667F-323C-40CA-9A77-0FFF88F01BCC}" destId="{A6D5AA02-F188-425F-89EA-73324E37124D}" srcOrd="0" destOrd="0" parTransId="{C190082C-3491-4C2D-9D36-9C0188D2C7BF}" sibTransId="{27201A20-E1D8-4F86-8D2B-03F99E26271F}"/>
    <dgm:cxn modelId="{58403E21-EDF6-4FA9-BB48-98678DB213B7}" srcId="{44EDAA92-EB47-4254-837B-10D851BB8399}" destId="{3A9C5A91-8D41-4A87-8FA8-9976A8301DB9}" srcOrd="0" destOrd="0" parTransId="{B468A3B3-D6A1-4E03-91A1-ACAE2CC975B7}" sibTransId="{8EA6532F-C3F5-4BA1-9233-4FCABCC3A520}"/>
    <dgm:cxn modelId="{121DE332-AC1C-4FE2-8FA7-556E0C1AD52A}" srcId="{EB9CAF31-C345-4297-956D-DCD893CF83C9}" destId="{1A81BD6D-B17E-4F99-B870-D9E251D13B47}" srcOrd="1" destOrd="0" parTransId="{232B335C-5F24-401D-A31F-3203736A32DB}" sibTransId="{FCDC7610-C1F9-4215-9AE4-4730C11B8F8A}"/>
    <dgm:cxn modelId="{BB0ABF65-9D71-4A69-B249-6DB301794467}" srcId="{44EDAA92-EB47-4254-837B-10D851BB8399}" destId="{EB9CAF31-C345-4297-956D-DCD893CF83C9}" srcOrd="2" destOrd="0" parTransId="{8A976A50-5C1B-4B56-B884-EEC856DBBD0A}" sibTransId="{E0F3AD38-719E-4490-B898-F21698640B90}"/>
    <dgm:cxn modelId="{94E07946-DA50-43CC-A166-BBF86617FF50}" type="presOf" srcId="{3E8C75D0-2281-4FE2-B46E-53FCBD0DACEF}" destId="{93FA3E78-7CDC-4117-9961-A191A7E06B59}" srcOrd="0" destOrd="1" presId="urn:microsoft.com/office/officeart/2005/8/layout/default"/>
    <dgm:cxn modelId="{8FF0716D-8591-4A00-BB9F-AC8CF13A780B}" type="presOf" srcId="{C81976E5-AB17-45AB-9D05-1909CACF93D3}" destId="{0B2A2B7D-8DD0-4714-86A3-703FEEAE770C}" srcOrd="0" destOrd="2" presId="urn:microsoft.com/office/officeart/2005/8/layout/default"/>
    <dgm:cxn modelId="{98F7624F-AC9A-475A-BA5E-BD26E7459F5C}" type="presOf" srcId="{A6D5AA02-F188-425F-89EA-73324E37124D}" destId="{0B2A2B7D-8DD0-4714-86A3-703FEEAE770C}" srcOrd="0" destOrd="1" presId="urn:microsoft.com/office/officeart/2005/8/layout/default"/>
    <dgm:cxn modelId="{8DF19F6F-ACD8-46AC-B69C-5BBBD6768D06}" type="presOf" srcId="{EB9CAF31-C345-4297-956D-DCD893CF83C9}" destId="{93FA3E78-7CDC-4117-9961-A191A7E06B59}" srcOrd="0" destOrd="0" presId="urn:microsoft.com/office/officeart/2005/8/layout/default"/>
    <dgm:cxn modelId="{3388737E-C222-4A2B-AD2E-2BD782063E50}" srcId="{EB9CAF31-C345-4297-956D-DCD893CF83C9}" destId="{3E8C75D0-2281-4FE2-B46E-53FCBD0DACEF}" srcOrd="0" destOrd="0" parTransId="{74A43F8E-4BFE-4E9E-9450-6B35627466F2}" sibTransId="{F387DF1C-1B2D-43BD-9C8C-CA4A03F52CE6}"/>
    <dgm:cxn modelId="{1C3FC78F-EFBA-481E-A8A0-02F2B8B0AB38}" type="presOf" srcId="{1A81BD6D-B17E-4F99-B870-D9E251D13B47}" destId="{93FA3E78-7CDC-4117-9961-A191A7E06B59}" srcOrd="0" destOrd="2" presId="urn:microsoft.com/office/officeart/2005/8/layout/default"/>
    <dgm:cxn modelId="{924B6798-A58F-4C24-9B4C-6FF2612D1899}" type="presOf" srcId="{3A9C5A91-8D41-4A87-8FA8-9976A8301DB9}" destId="{B7225247-66B5-4F29-B2FD-B794E695AB47}" srcOrd="0" destOrd="0" presId="urn:microsoft.com/office/officeart/2005/8/layout/default"/>
    <dgm:cxn modelId="{2174629D-C0F8-4981-A229-8D8CD48BFBF1}" type="presOf" srcId="{01144D5C-785A-46B8-A426-97479B608CF3}" destId="{E7CB5583-C20F-4836-A0F6-559C946A065A}" srcOrd="0" destOrd="0" presId="urn:microsoft.com/office/officeart/2005/8/layout/default"/>
    <dgm:cxn modelId="{003121AD-29EC-4ADA-AED4-A4D960A434BC}" type="presOf" srcId="{E6F9667F-323C-40CA-9A77-0FFF88F01BCC}" destId="{0B2A2B7D-8DD0-4714-86A3-703FEEAE770C}" srcOrd="0" destOrd="0" presId="urn:microsoft.com/office/officeart/2005/8/layout/default"/>
    <dgm:cxn modelId="{D7CC8EB1-29DC-4B22-BEEB-3D2406BC432C}" srcId="{E6F9667F-323C-40CA-9A77-0FFF88F01BCC}" destId="{C81976E5-AB17-45AB-9D05-1909CACF93D3}" srcOrd="1" destOrd="0" parTransId="{A5010E8C-3F4E-46EA-B8D5-D47B400684E7}" sibTransId="{9453D5D1-DFA2-4222-BC6F-AC653B88DC99}"/>
    <dgm:cxn modelId="{5D1191B4-9096-4FCA-BB7B-DBFF50C93D5D}" type="presOf" srcId="{44EDAA92-EB47-4254-837B-10D851BB8399}" destId="{2AA5940B-5834-4197-BB48-683150A15855}" srcOrd="0" destOrd="0" presId="urn:microsoft.com/office/officeart/2005/8/layout/default"/>
    <dgm:cxn modelId="{B5BF2FE5-5E13-472F-AF17-3E18EBD419A5}" srcId="{44EDAA92-EB47-4254-837B-10D851BB8399}" destId="{01144D5C-785A-46B8-A426-97479B608CF3}" srcOrd="1" destOrd="0" parTransId="{D73496C8-1535-48A2-9805-42A7B697330B}" sibTransId="{7158E024-7942-485E-ACA2-C7CC2C708B0E}"/>
    <dgm:cxn modelId="{D8A15EFC-D5A0-4838-8477-72DD88F332AE}" type="presParOf" srcId="{2AA5940B-5834-4197-BB48-683150A15855}" destId="{B7225247-66B5-4F29-B2FD-B794E695AB47}" srcOrd="0" destOrd="0" presId="urn:microsoft.com/office/officeart/2005/8/layout/default"/>
    <dgm:cxn modelId="{99EB27DB-07B9-49BE-A327-08D2266DEB40}" type="presParOf" srcId="{2AA5940B-5834-4197-BB48-683150A15855}" destId="{2380F2E3-2634-464F-836B-8266A70A3E1B}" srcOrd="1" destOrd="0" presId="urn:microsoft.com/office/officeart/2005/8/layout/default"/>
    <dgm:cxn modelId="{06630C8C-D030-4CFB-AF81-C9B63FCFC505}" type="presParOf" srcId="{2AA5940B-5834-4197-BB48-683150A15855}" destId="{E7CB5583-C20F-4836-A0F6-559C946A065A}" srcOrd="2" destOrd="0" presId="urn:microsoft.com/office/officeart/2005/8/layout/default"/>
    <dgm:cxn modelId="{EDE4138C-ECA0-47FB-9A73-40299B534A6D}" type="presParOf" srcId="{2AA5940B-5834-4197-BB48-683150A15855}" destId="{A2C5B1F9-BE58-4830-9850-C64F8C14EDBC}" srcOrd="3" destOrd="0" presId="urn:microsoft.com/office/officeart/2005/8/layout/default"/>
    <dgm:cxn modelId="{9F853241-08C5-4F03-8E49-3558F05C6A34}" type="presParOf" srcId="{2AA5940B-5834-4197-BB48-683150A15855}" destId="{93FA3E78-7CDC-4117-9961-A191A7E06B59}" srcOrd="4" destOrd="0" presId="urn:microsoft.com/office/officeart/2005/8/layout/default"/>
    <dgm:cxn modelId="{ED2C6458-DF12-4B1B-9B35-731419E1952D}" type="presParOf" srcId="{2AA5940B-5834-4197-BB48-683150A15855}" destId="{24CD57CB-A9BE-44B9-B430-A68618480F31}" srcOrd="5" destOrd="0" presId="urn:microsoft.com/office/officeart/2005/8/layout/default"/>
    <dgm:cxn modelId="{400E5A7B-6771-4C2A-9E6C-77D02E908D01}" type="presParOf" srcId="{2AA5940B-5834-4197-BB48-683150A15855}" destId="{0B2A2B7D-8DD0-4714-86A3-703FEEAE770C}"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331EA0-291B-490C-A30E-DEBC3E53B23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EAD4F0C-34AC-4D08-8CF1-9C2896447D71}">
      <dgm:prSet/>
      <dgm:spPr/>
      <dgm:t>
        <a:bodyPr/>
        <a:lstStyle/>
        <a:p>
          <a:r>
            <a:rPr lang="en-US" dirty="0"/>
            <a:t>What may put you on notice of a child find issue? </a:t>
          </a:r>
        </a:p>
      </dgm:t>
    </dgm:pt>
    <dgm:pt modelId="{4DD36520-870F-4266-A627-73345DCBF2D5}" type="parTrans" cxnId="{E8FE11A5-9DBE-49C1-88C2-0F3AC6B3EAB4}">
      <dgm:prSet/>
      <dgm:spPr/>
      <dgm:t>
        <a:bodyPr/>
        <a:lstStyle/>
        <a:p>
          <a:endParaRPr lang="en-US"/>
        </a:p>
      </dgm:t>
    </dgm:pt>
    <dgm:pt modelId="{35A7419F-C260-4419-ACC2-DD25A10C4015}" type="sibTrans" cxnId="{E8FE11A5-9DBE-49C1-88C2-0F3AC6B3EAB4}">
      <dgm:prSet/>
      <dgm:spPr/>
      <dgm:t>
        <a:bodyPr/>
        <a:lstStyle/>
        <a:p>
          <a:endParaRPr lang="en-US"/>
        </a:p>
      </dgm:t>
    </dgm:pt>
    <dgm:pt modelId="{9FFDE995-6896-4696-8022-A134CAE0929F}">
      <dgm:prSet/>
      <dgm:spPr/>
      <dgm:t>
        <a:bodyPr/>
        <a:lstStyle/>
        <a:p>
          <a:r>
            <a:rPr lang="en-US" dirty="0"/>
            <a:t>Excessive absences potentially linked with medical conditions</a:t>
          </a:r>
        </a:p>
      </dgm:t>
    </dgm:pt>
    <dgm:pt modelId="{78836233-B128-46B0-B87D-3A1405E0BC37}" type="parTrans" cxnId="{A3685F7E-0680-4994-8FEF-DD80637D402B}">
      <dgm:prSet/>
      <dgm:spPr/>
      <dgm:t>
        <a:bodyPr/>
        <a:lstStyle/>
        <a:p>
          <a:endParaRPr lang="en-US"/>
        </a:p>
      </dgm:t>
    </dgm:pt>
    <dgm:pt modelId="{747820A2-7F6B-4FAC-B6DC-8DA32D80E10D}" type="sibTrans" cxnId="{A3685F7E-0680-4994-8FEF-DD80637D402B}">
      <dgm:prSet/>
      <dgm:spPr/>
      <dgm:t>
        <a:bodyPr/>
        <a:lstStyle/>
        <a:p>
          <a:endParaRPr lang="en-US"/>
        </a:p>
      </dgm:t>
    </dgm:pt>
    <dgm:pt modelId="{403B4C4C-1A29-4B2F-A6FD-3DFD7E46727E}">
      <dgm:prSet/>
      <dgm:spPr/>
      <dgm:t>
        <a:bodyPr/>
        <a:lstStyle/>
        <a:p>
          <a:r>
            <a:rPr lang="en-US"/>
            <a:t>If a student is excessively absent and the District is aware the student has a medical condition that may be causing the absences, the district may have reason to suspect a disability. </a:t>
          </a:r>
        </a:p>
      </dgm:t>
    </dgm:pt>
    <dgm:pt modelId="{DA13A4CD-3885-4CE5-A64B-38E035BC2F28}" type="parTrans" cxnId="{10EE2845-9E55-4558-8925-A6CC2ECFE588}">
      <dgm:prSet/>
      <dgm:spPr/>
      <dgm:t>
        <a:bodyPr/>
        <a:lstStyle/>
        <a:p>
          <a:endParaRPr lang="en-US"/>
        </a:p>
      </dgm:t>
    </dgm:pt>
    <dgm:pt modelId="{DD55095E-FEEE-471B-92AA-E997FBA2399B}" type="sibTrans" cxnId="{10EE2845-9E55-4558-8925-A6CC2ECFE588}">
      <dgm:prSet/>
      <dgm:spPr/>
      <dgm:t>
        <a:bodyPr/>
        <a:lstStyle/>
        <a:p>
          <a:endParaRPr lang="en-US"/>
        </a:p>
      </dgm:t>
    </dgm:pt>
    <dgm:pt modelId="{28E39FF2-72E7-4DE6-BEF4-7223125B8F2C}">
      <dgm:prSet/>
      <dgm:spPr/>
      <dgm:t>
        <a:bodyPr/>
        <a:lstStyle/>
        <a:p>
          <a:r>
            <a:rPr lang="en-US"/>
            <a:t>Parent pickup for behavior problems</a:t>
          </a:r>
        </a:p>
      </dgm:t>
    </dgm:pt>
    <dgm:pt modelId="{41824259-06D9-4836-8B62-7726FFB38162}" type="parTrans" cxnId="{623496EB-C4F7-4DFC-B827-49AF8E97A506}">
      <dgm:prSet/>
      <dgm:spPr/>
      <dgm:t>
        <a:bodyPr/>
        <a:lstStyle/>
        <a:p>
          <a:endParaRPr lang="en-US"/>
        </a:p>
      </dgm:t>
    </dgm:pt>
    <dgm:pt modelId="{5A7AF79A-82F4-43EA-A29D-7C378A6E299D}" type="sibTrans" cxnId="{623496EB-C4F7-4DFC-B827-49AF8E97A506}">
      <dgm:prSet/>
      <dgm:spPr/>
      <dgm:t>
        <a:bodyPr/>
        <a:lstStyle/>
        <a:p>
          <a:endParaRPr lang="en-US"/>
        </a:p>
      </dgm:t>
    </dgm:pt>
    <dgm:pt modelId="{2984B28A-B7B6-4FFE-AAB3-88F86CBFAB02}">
      <dgm:prSet/>
      <dgm:spPr/>
      <dgm:t>
        <a:bodyPr/>
        <a:lstStyle/>
        <a:p>
          <a:r>
            <a:rPr lang="en-US" dirty="0"/>
            <a:t>If a student’s behavior is worsening to the point where you must call parents repeatedly to pick up the student early, it is time to consider a referral for evaluation. </a:t>
          </a:r>
        </a:p>
      </dgm:t>
    </dgm:pt>
    <dgm:pt modelId="{7735E2EC-D0AF-4802-B0E4-77ECAC4A74B7}" type="parTrans" cxnId="{7D6A1EC5-6C2A-408A-9614-5C7485899510}">
      <dgm:prSet/>
      <dgm:spPr/>
      <dgm:t>
        <a:bodyPr/>
        <a:lstStyle/>
        <a:p>
          <a:endParaRPr lang="en-US"/>
        </a:p>
      </dgm:t>
    </dgm:pt>
    <dgm:pt modelId="{98ACCD30-18CE-48BB-9EA7-0F5F423B57E2}" type="sibTrans" cxnId="{7D6A1EC5-6C2A-408A-9614-5C7485899510}">
      <dgm:prSet/>
      <dgm:spPr/>
      <dgm:t>
        <a:bodyPr/>
        <a:lstStyle/>
        <a:p>
          <a:endParaRPr lang="en-US"/>
        </a:p>
      </dgm:t>
    </dgm:pt>
    <dgm:pt modelId="{700A8C49-5208-4EA1-91A5-2B143BB72AF7}">
      <dgm:prSet/>
      <dgm:spPr/>
      <dgm:t>
        <a:bodyPr/>
        <a:lstStyle/>
        <a:p>
          <a:r>
            <a:rPr lang="en-US"/>
            <a:t>Ineffective section 504 accommodations or languishing in the RTI process</a:t>
          </a:r>
        </a:p>
      </dgm:t>
    </dgm:pt>
    <dgm:pt modelId="{1453C1FC-F220-49FE-9C9F-E27FC761065A}" type="parTrans" cxnId="{831596A1-4A82-4251-8092-5BFFA9BCABBD}">
      <dgm:prSet/>
      <dgm:spPr/>
      <dgm:t>
        <a:bodyPr/>
        <a:lstStyle/>
        <a:p>
          <a:endParaRPr lang="en-US"/>
        </a:p>
      </dgm:t>
    </dgm:pt>
    <dgm:pt modelId="{BD70822B-8BC7-4B8E-897D-920FCCAAE1D5}" type="sibTrans" cxnId="{831596A1-4A82-4251-8092-5BFFA9BCABBD}">
      <dgm:prSet/>
      <dgm:spPr/>
      <dgm:t>
        <a:bodyPr/>
        <a:lstStyle/>
        <a:p>
          <a:endParaRPr lang="en-US"/>
        </a:p>
      </dgm:t>
    </dgm:pt>
    <dgm:pt modelId="{7116BE2E-A87C-421E-9F27-EA87F18E145D}">
      <dgm:prSet/>
      <dgm:spPr/>
      <dgm:t>
        <a:bodyPr/>
        <a:lstStyle/>
        <a:p>
          <a:r>
            <a:rPr lang="en-US"/>
            <a:t>If a student has been on RTI for a significant amount of time or on a 504 plan with appropriate accommodations, but no improvement then it may be time to consider a referral. </a:t>
          </a:r>
        </a:p>
      </dgm:t>
    </dgm:pt>
    <dgm:pt modelId="{C228C589-DFDB-4EEF-A6C0-C07B1AE0907D}" type="parTrans" cxnId="{C00DCB85-8291-4890-A06F-5ED969751787}">
      <dgm:prSet/>
      <dgm:spPr/>
      <dgm:t>
        <a:bodyPr/>
        <a:lstStyle/>
        <a:p>
          <a:endParaRPr lang="en-US"/>
        </a:p>
      </dgm:t>
    </dgm:pt>
    <dgm:pt modelId="{39B5BD8D-6B48-450A-987B-B6248026B735}" type="sibTrans" cxnId="{C00DCB85-8291-4890-A06F-5ED969751787}">
      <dgm:prSet/>
      <dgm:spPr/>
      <dgm:t>
        <a:bodyPr/>
        <a:lstStyle/>
        <a:p>
          <a:endParaRPr lang="en-US"/>
        </a:p>
      </dgm:t>
    </dgm:pt>
    <dgm:pt modelId="{43E79BAF-629B-49CD-B9B3-198C9A63F789}">
      <dgm:prSet/>
      <dgm:spPr/>
      <dgm:t>
        <a:bodyPr/>
        <a:lstStyle/>
        <a:p>
          <a:endParaRPr lang="en-US" dirty="0"/>
        </a:p>
      </dgm:t>
    </dgm:pt>
    <dgm:pt modelId="{6344AFD6-C49F-4D5A-8E7A-7D29915DA167}" type="parTrans" cxnId="{F3107712-F44B-4685-A065-ED12E7898528}">
      <dgm:prSet/>
      <dgm:spPr/>
      <dgm:t>
        <a:bodyPr/>
        <a:lstStyle/>
        <a:p>
          <a:endParaRPr lang="en-US"/>
        </a:p>
      </dgm:t>
    </dgm:pt>
    <dgm:pt modelId="{4BF7EA63-2705-48BF-BAC9-28BDD1C965BF}" type="sibTrans" cxnId="{F3107712-F44B-4685-A065-ED12E7898528}">
      <dgm:prSet/>
      <dgm:spPr/>
      <dgm:t>
        <a:bodyPr/>
        <a:lstStyle/>
        <a:p>
          <a:endParaRPr lang="en-US"/>
        </a:p>
      </dgm:t>
    </dgm:pt>
    <dgm:pt modelId="{CEF8383C-D09D-45EE-AD7D-63082C811553}" type="pres">
      <dgm:prSet presAssocID="{CD331EA0-291B-490C-A30E-DEBC3E53B23B}" presName="linear" presStyleCnt="0">
        <dgm:presLayoutVars>
          <dgm:animLvl val="lvl"/>
          <dgm:resizeHandles val="exact"/>
        </dgm:presLayoutVars>
      </dgm:prSet>
      <dgm:spPr/>
    </dgm:pt>
    <dgm:pt modelId="{F3844E26-075B-43D4-BCB9-CB0A284A7A12}" type="pres">
      <dgm:prSet presAssocID="{CEAD4F0C-34AC-4D08-8CF1-9C2896447D71}" presName="parentText" presStyleLbl="node1" presStyleIdx="0" presStyleCnt="1">
        <dgm:presLayoutVars>
          <dgm:chMax val="0"/>
          <dgm:bulletEnabled val="1"/>
        </dgm:presLayoutVars>
      </dgm:prSet>
      <dgm:spPr/>
    </dgm:pt>
    <dgm:pt modelId="{A0828831-A1BC-4681-BD1C-FD16608B6AAB}" type="pres">
      <dgm:prSet presAssocID="{CEAD4F0C-34AC-4D08-8CF1-9C2896447D71}" presName="childText" presStyleLbl="revTx" presStyleIdx="0" presStyleCnt="1">
        <dgm:presLayoutVars>
          <dgm:bulletEnabled val="1"/>
        </dgm:presLayoutVars>
      </dgm:prSet>
      <dgm:spPr/>
    </dgm:pt>
  </dgm:ptLst>
  <dgm:cxnLst>
    <dgm:cxn modelId="{6F0C0F02-6AEC-4CFB-8779-2D4E6E3ED80C}" type="presOf" srcId="{2984B28A-B7B6-4FFE-AAB3-88F86CBFAB02}" destId="{A0828831-A1BC-4681-BD1C-FD16608B6AAB}" srcOrd="0" destOrd="3" presId="urn:microsoft.com/office/officeart/2005/8/layout/vList2"/>
    <dgm:cxn modelId="{F3107712-F44B-4685-A065-ED12E7898528}" srcId="{CEAD4F0C-34AC-4D08-8CF1-9C2896447D71}" destId="{43E79BAF-629B-49CD-B9B3-198C9A63F789}" srcOrd="3" destOrd="0" parTransId="{6344AFD6-C49F-4D5A-8E7A-7D29915DA167}" sibTransId="{4BF7EA63-2705-48BF-BAC9-28BDD1C965BF}"/>
    <dgm:cxn modelId="{DB577C1C-930A-45BC-A645-D6A4A9DA97A3}" type="presOf" srcId="{9FFDE995-6896-4696-8022-A134CAE0929F}" destId="{A0828831-A1BC-4681-BD1C-FD16608B6AAB}" srcOrd="0" destOrd="0" presId="urn:microsoft.com/office/officeart/2005/8/layout/vList2"/>
    <dgm:cxn modelId="{84152323-0832-4C62-A3DE-37FE1114873D}" type="presOf" srcId="{CEAD4F0C-34AC-4D08-8CF1-9C2896447D71}" destId="{F3844E26-075B-43D4-BCB9-CB0A284A7A12}" srcOrd="0" destOrd="0" presId="urn:microsoft.com/office/officeart/2005/8/layout/vList2"/>
    <dgm:cxn modelId="{CDD80565-5110-4871-888E-5D38FB56A4B3}" type="presOf" srcId="{28E39FF2-72E7-4DE6-BEF4-7223125B8F2C}" destId="{A0828831-A1BC-4681-BD1C-FD16608B6AAB}" srcOrd="0" destOrd="2" presId="urn:microsoft.com/office/officeart/2005/8/layout/vList2"/>
    <dgm:cxn modelId="{10EE2845-9E55-4558-8925-A6CC2ECFE588}" srcId="{9FFDE995-6896-4696-8022-A134CAE0929F}" destId="{403B4C4C-1A29-4B2F-A6FD-3DFD7E46727E}" srcOrd="0" destOrd="0" parTransId="{DA13A4CD-3885-4CE5-A64B-38E035BC2F28}" sibTransId="{DD55095E-FEEE-471B-92AA-E997FBA2399B}"/>
    <dgm:cxn modelId="{7A8EAD4D-6A45-4AB7-8E72-05BE780D4509}" type="presOf" srcId="{7116BE2E-A87C-421E-9F27-EA87F18E145D}" destId="{A0828831-A1BC-4681-BD1C-FD16608B6AAB}" srcOrd="0" destOrd="5" presId="urn:microsoft.com/office/officeart/2005/8/layout/vList2"/>
    <dgm:cxn modelId="{54F69D7C-814A-4FC6-80F4-7F5CB43CDC64}" type="presOf" srcId="{43E79BAF-629B-49CD-B9B3-198C9A63F789}" destId="{A0828831-A1BC-4681-BD1C-FD16608B6AAB}" srcOrd="0" destOrd="6" presId="urn:microsoft.com/office/officeart/2005/8/layout/vList2"/>
    <dgm:cxn modelId="{A3685F7E-0680-4994-8FEF-DD80637D402B}" srcId="{CEAD4F0C-34AC-4D08-8CF1-9C2896447D71}" destId="{9FFDE995-6896-4696-8022-A134CAE0929F}" srcOrd="0" destOrd="0" parTransId="{78836233-B128-46B0-B87D-3A1405E0BC37}" sibTransId="{747820A2-7F6B-4FAC-B6DC-8DA32D80E10D}"/>
    <dgm:cxn modelId="{C00DCB85-8291-4890-A06F-5ED969751787}" srcId="{700A8C49-5208-4EA1-91A5-2B143BB72AF7}" destId="{7116BE2E-A87C-421E-9F27-EA87F18E145D}" srcOrd="0" destOrd="0" parTransId="{C228C589-DFDB-4EEF-A6C0-C07B1AE0907D}" sibTransId="{39B5BD8D-6B48-450A-987B-B6248026B735}"/>
    <dgm:cxn modelId="{831596A1-4A82-4251-8092-5BFFA9BCABBD}" srcId="{CEAD4F0C-34AC-4D08-8CF1-9C2896447D71}" destId="{700A8C49-5208-4EA1-91A5-2B143BB72AF7}" srcOrd="2" destOrd="0" parTransId="{1453C1FC-F220-49FE-9C9F-E27FC761065A}" sibTransId="{BD70822B-8BC7-4B8E-897D-920FCCAAE1D5}"/>
    <dgm:cxn modelId="{E8FE11A5-9DBE-49C1-88C2-0F3AC6B3EAB4}" srcId="{CD331EA0-291B-490C-A30E-DEBC3E53B23B}" destId="{CEAD4F0C-34AC-4D08-8CF1-9C2896447D71}" srcOrd="0" destOrd="0" parTransId="{4DD36520-870F-4266-A627-73345DCBF2D5}" sibTransId="{35A7419F-C260-4419-ACC2-DD25A10C4015}"/>
    <dgm:cxn modelId="{50FE1AA7-D377-402C-94CC-8BDF9DCD580C}" type="presOf" srcId="{CD331EA0-291B-490C-A30E-DEBC3E53B23B}" destId="{CEF8383C-D09D-45EE-AD7D-63082C811553}" srcOrd="0" destOrd="0" presId="urn:microsoft.com/office/officeart/2005/8/layout/vList2"/>
    <dgm:cxn modelId="{C31BB3AF-051B-4D7D-86AC-EB1D21FD7EF9}" type="presOf" srcId="{700A8C49-5208-4EA1-91A5-2B143BB72AF7}" destId="{A0828831-A1BC-4681-BD1C-FD16608B6AAB}" srcOrd="0" destOrd="4" presId="urn:microsoft.com/office/officeart/2005/8/layout/vList2"/>
    <dgm:cxn modelId="{A38304BF-E1FF-4C87-92D8-4356E0BE3A3E}" type="presOf" srcId="{403B4C4C-1A29-4B2F-A6FD-3DFD7E46727E}" destId="{A0828831-A1BC-4681-BD1C-FD16608B6AAB}" srcOrd="0" destOrd="1" presId="urn:microsoft.com/office/officeart/2005/8/layout/vList2"/>
    <dgm:cxn modelId="{7D6A1EC5-6C2A-408A-9614-5C7485899510}" srcId="{28E39FF2-72E7-4DE6-BEF4-7223125B8F2C}" destId="{2984B28A-B7B6-4FFE-AAB3-88F86CBFAB02}" srcOrd="0" destOrd="0" parTransId="{7735E2EC-D0AF-4802-B0E4-77ECAC4A74B7}" sibTransId="{98ACCD30-18CE-48BB-9EA7-0F5F423B57E2}"/>
    <dgm:cxn modelId="{623496EB-C4F7-4DFC-B827-49AF8E97A506}" srcId="{CEAD4F0C-34AC-4D08-8CF1-9C2896447D71}" destId="{28E39FF2-72E7-4DE6-BEF4-7223125B8F2C}" srcOrd="1" destOrd="0" parTransId="{41824259-06D9-4836-8B62-7726FFB38162}" sibTransId="{5A7AF79A-82F4-43EA-A29D-7C378A6E299D}"/>
    <dgm:cxn modelId="{2EF2B1E3-8F60-431D-B688-DC88E546ADE4}" type="presParOf" srcId="{CEF8383C-D09D-45EE-AD7D-63082C811553}" destId="{F3844E26-075B-43D4-BCB9-CB0A284A7A12}" srcOrd="0" destOrd="0" presId="urn:microsoft.com/office/officeart/2005/8/layout/vList2"/>
    <dgm:cxn modelId="{266A7F93-3D39-4611-B602-E2426AD09F27}" type="presParOf" srcId="{CEF8383C-D09D-45EE-AD7D-63082C811553}" destId="{A0828831-A1BC-4681-BD1C-FD16608B6AAB}"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331EA0-291B-490C-A30E-DEBC3E53B23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EAD4F0C-34AC-4D08-8CF1-9C2896447D71}">
      <dgm:prSet/>
      <dgm:spPr/>
      <dgm:t>
        <a:bodyPr/>
        <a:lstStyle/>
        <a:p>
          <a:r>
            <a:rPr lang="en-US" dirty="0"/>
            <a:t>What may put you on notice of a child find issue? </a:t>
          </a:r>
        </a:p>
      </dgm:t>
    </dgm:pt>
    <dgm:pt modelId="{4DD36520-870F-4266-A627-73345DCBF2D5}" type="parTrans" cxnId="{E8FE11A5-9DBE-49C1-88C2-0F3AC6B3EAB4}">
      <dgm:prSet/>
      <dgm:spPr/>
      <dgm:t>
        <a:bodyPr/>
        <a:lstStyle/>
        <a:p>
          <a:endParaRPr lang="en-US"/>
        </a:p>
      </dgm:t>
    </dgm:pt>
    <dgm:pt modelId="{35A7419F-C260-4419-ACC2-DD25A10C4015}" type="sibTrans" cxnId="{E8FE11A5-9DBE-49C1-88C2-0F3AC6B3EAB4}">
      <dgm:prSet/>
      <dgm:spPr/>
      <dgm:t>
        <a:bodyPr/>
        <a:lstStyle/>
        <a:p>
          <a:endParaRPr lang="en-US"/>
        </a:p>
      </dgm:t>
    </dgm:pt>
    <dgm:pt modelId="{9FFDE995-6896-4696-8022-A134CAE0929F}">
      <dgm:prSet/>
      <dgm:spPr/>
      <dgm:t>
        <a:bodyPr/>
        <a:lstStyle/>
        <a:p>
          <a:endParaRPr lang="en-US" dirty="0"/>
        </a:p>
      </dgm:t>
    </dgm:pt>
    <dgm:pt modelId="{78836233-B128-46B0-B87D-3A1405E0BC37}" type="parTrans" cxnId="{A3685F7E-0680-4994-8FEF-DD80637D402B}">
      <dgm:prSet/>
      <dgm:spPr/>
      <dgm:t>
        <a:bodyPr/>
        <a:lstStyle/>
        <a:p>
          <a:endParaRPr lang="en-US"/>
        </a:p>
      </dgm:t>
    </dgm:pt>
    <dgm:pt modelId="{747820A2-7F6B-4FAC-B6DC-8DA32D80E10D}" type="sibTrans" cxnId="{A3685F7E-0680-4994-8FEF-DD80637D402B}">
      <dgm:prSet/>
      <dgm:spPr/>
      <dgm:t>
        <a:bodyPr/>
        <a:lstStyle/>
        <a:p>
          <a:endParaRPr lang="en-US"/>
        </a:p>
      </dgm:t>
    </dgm:pt>
    <dgm:pt modelId="{169556AA-7F97-4F73-8C09-4E5F09CEECC5}">
      <dgm:prSet/>
      <dgm:spPr/>
      <dgm:t>
        <a:bodyPr/>
        <a:lstStyle/>
        <a:p>
          <a:r>
            <a:rPr lang="en-US" dirty="0"/>
            <a:t>Multiple hospitalizations</a:t>
          </a:r>
        </a:p>
      </dgm:t>
    </dgm:pt>
    <dgm:pt modelId="{31CCF05F-145A-4D98-8763-D341CEE0556C}" type="parTrans" cxnId="{65CBC0DD-CE91-4667-BDCC-E22A62C032B6}">
      <dgm:prSet/>
      <dgm:spPr/>
      <dgm:t>
        <a:bodyPr/>
        <a:lstStyle/>
        <a:p>
          <a:endParaRPr lang="en-US"/>
        </a:p>
      </dgm:t>
    </dgm:pt>
    <dgm:pt modelId="{22150333-8174-4D2D-B664-500BC90FFEA6}" type="sibTrans" cxnId="{65CBC0DD-CE91-4667-BDCC-E22A62C032B6}">
      <dgm:prSet/>
      <dgm:spPr/>
      <dgm:t>
        <a:bodyPr/>
        <a:lstStyle/>
        <a:p>
          <a:endParaRPr lang="en-US"/>
        </a:p>
      </dgm:t>
    </dgm:pt>
    <dgm:pt modelId="{58C2FFC0-FA65-40CB-9925-BA8E2EFF6CAF}">
      <dgm:prSet/>
      <dgm:spPr/>
      <dgm:t>
        <a:bodyPr/>
        <a:lstStyle/>
        <a:p>
          <a:r>
            <a:rPr lang="en-US"/>
            <a:t>If a student has had repeated psychiatric hospitalizations, that information may be sufficient to create notice that the student meets IDEA criteria for emotional disturbance and trigger child find. </a:t>
          </a:r>
        </a:p>
      </dgm:t>
    </dgm:pt>
    <dgm:pt modelId="{A500038A-FF9D-430E-B14B-658132B328DC}" type="parTrans" cxnId="{1D9F21FB-B848-4AC2-8D6D-11295330CFA6}">
      <dgm:prSet/>
      <dgm:spPr/>
      <dgm:t>
        <a:bodyPr/>
        <a:lstStyle/>
        <a:p>
          <a:endParaRPr lang="en-US"/>
        </a:p>
      </dgm:t>
    </dgm:pt>
    <dgm:pt modelId="{E3EE1C71-E5A0-4173-A5FA-9E4C0C466EB3}" type="sibTrans" cxnId="{1D9F21FB-B848-4AC2-8D6D-11295330CFA6}">
      <dgm:prSet/>
      <dgm:spPr/>
      <dgm:t>
        <a:bodyPr/>
        <a:lstStyle/>
        <a:p>
          <a:endParaRPr lang="en-US"/>
        </a:p>
      </dgm:t>
    </dgm:pt>
    <dgm:pt modelId="{42891393-AC56-41D0-B903-805B22ABFEE3}">
      <dgm:prSet/>
      <dgm:spPr/>
      <dgm:t>
        <a:bodyPr/>
        <a:lstStyle/>
        <a:p>
          <a:r>
            <a:rPr lang="en-US"/>
            <a:t>Severe Behaviors that persist in young students</a:t>
          </a:r>
        </a:p>
      </dgm:t>
    </dgm:pt>
    <dgm:pt modelId="{4B44717A-57FC-4A01-8717-083A486564AC}" type="parTrans" cxnId="{F99818E1-F045-4C9E-9B1E-B20E2802EB26}">
      <dgm:prSet/>
      <dgm:spPr/>
      <dgm:t>
        <a:bodyPr/>
        <a:lstStyle/>
        <a:p>
          <a:endParaRPr lang="en-US"/>
        </a:p>
      </dgm:t>
    </dgm:pt>
    <dgm:pt modelId="{D553ABD6-71E5-4CDF-B5C5-6887E04BBEF8}" type="sibTrans" cxnId="{F99818E1-F045-4C9E-9B1E-B20E2802EB26}">
      <dgm:prSet/>
      <dgm:spPr/>
      <dgm:t>
        <a:bodyPr/>
        <a:lstStyle/>
        <a:p>
          <a:endParaRPr lang="en-US"/>
        </a:p>
      </dgm:t>
    </dgm:pt>
    <dgm:pt modelId="{D15E850E-8B74-4AB1-AF17-A4B5EDBB0AC2}">
      <dgm:prSet/>
      <dgm:spPr/>
      <dgm:t>
        <a:bodyPr/>
        <a:lstStyle/>
        <a:p>
          <a:r>
            <a:rPr lang="en-US"/>
            <a:t>If a child’s behavior is extreme and persistent and they do not respond to informal interventions (or RTI Interventions) then it may be a behavior-related disability. </a:t>
          </a:r>
        </a:p>
      </dgm:t>
    </dgm:pt>
    <dgm:pt modelId="{987D306B-C980-41D7-9875-6D85E9B1510F}" type="parTrans" cxnId="{BD50C0C5-8511-4AB7-BF11-0E650367B2FD}">
      <dgm:prSet/>
      <dgm:spPr/>
      <dgm:t>
        <a:bodyPr/>
        <a:lstStyle/>
        <a:p>
          <a:endParaRPr lang="en-US"/>
        </a:p>
      </dgm:t>
    </dgm:pt>
    <dgm:pt modelId="{37784860-0855-4063-8101-9C42B7B0DD03}" type="sibTrans" cxnId="{BD50C0C5-8511-4AB7-BF11-0E650367B2FD}">
      <dgm:prSet/>
      <dgm:spPr/>
      <dgm:t>
        <a:bodyPr/>
        <a:lstStyle/>
        <a:p>
          <a:endParaRPr lang="en-US"/>
        </a:p>
      </dgm:t>
    </dgm:pt>
    <dgm:pt modelId="{43E79BAF-629B-49CD-B9B3-198C9A63F789}">
      <dgm:prSet/>
      <dgm:spPr/>
      <dgm:t>
        <a:bodyPr/>
        <a:lstStyle/>
        <a:p>
          <a:r>
            <a:rPr lang="en-US"/>
            <a:t>Request for evaluation or Receipt of a private evaluation or medical report. </a:t>
          </a:r>
        </a:p>
      </dgm:t>
    </dgm:pt>
    <dgm:pt modelId="{6344AFD6-C49F-4D5A-8E7A-7D29915DA167}" type="parTrans" cxnId="{F3107712-F44B-4685-A065-ED12E7898528}">
      <dgm:prSet/>
      <dgm:spPr/>
      <dgm:t>
        <a:bodyPr/>
        <a:lstStyle/>
        <a:p>
          <a:endParaRPr lang="en-US"/>
        </a:p>
      </dgm:t>
    </dgm:pt>
    <dgm:pt modelId="{4BF7EA63-2705-48BF-BAC9-28BDD1C965BF}" type="sibTrans" cxnId="{F3107712-F44B-4685-A065-ED12E7898528}">
      <dgm:prSet/>
      <dgm:spPr/>
      <dgm:t>
        <a:bodyPr/>
        <a:lstStyle/>
        <a:p>
          <a:endParaRPr lang="en-US"/>
        </a:p>
      </dgm:t>
    </dgm:pt>
    <dgm:pt modelId="{CEF8383C-D09D-45EE-AD7D-63082C811553}" type="pres">
      <dgm:prSet presAssocID="{CD331EA0-291B-490C-A30E-DEBC3E53B23B}" presName="linear" presStyleCnt="0">
        <dgm:presLayoutVars>
          <dgm:animLvl val="lvl"/>
          <dgm:resizeHandles val="exact"/>
        </dgm:presLayoutVars>
      </dgm:prSet>
      <dgm:spPr/>
    </dgm:pt>
    <dgm:pt modelId="{F3844E26-075B-43D4-BCB9-CB0A284A7A12}" type="pres">
      <dgm:prSet presAssocID="{CEAD4F0C-34AC-4D08-8CF1-9C2896447D71}" presName="parentText" presStyleLbl="node1" presStyleIdx="0" presStyleCnt="1">
        <dgm:presLayoutVars>
          <dgm:chMax val="0"/>
          <dgm:bulletEnabled val="1"/>
        </dgm:presLayoutVars>
      </dgm:prSet>
      <dgm:spPr/>
    </dgm:pt>
    <dgm:pt modelId="{A0828831-A1BC-4681-BD1C-FD16608B6AAB}" type="pres">
      <dgm:prSet presAssocID="{CEAD4F0C-34AC-4D08-8CF1-9C2896447D71}" presName="childText" presStyleLbl="revTx" presStyleIdx="0" presStyleCnt="1">
        <dgm:presLayoutVars>
          <dgm:bulletEnabled val="1"/>
        </dgm:presLayoutVars>
      </dgm:prSet>
      <dgm:spPr/>
    </dgm:pt>
  </dgm:ptLst>
  <dgm:cxnLst>
    <dgm:cxn modelId="{F3107712-F44B-4685-A065-ED12E7898528}" srcId="{CEAD4F0C-34AC-4D08-8CF1-9C2896447D71}" destId="{43E79BAF-629B-49CD-B9B3-198C9A63F789}" srcOrd="3" destOrd="0" parTransId="{6344AFD6-C49F-4D5A-8E7A-7D29915DA167}" sibTransId="{4BF7EA63-2705-48BF-BAC9-28BDD1C965BF}"/>
    <dgm:cxn modelId="{DB577C1C-930A-45BC-A645-D6A4A9DA97A3}" type="presOf" srcId="{9FFDE995-6896-4696-8022-A134CAE0929F}" destId="{A0828831-A1BC-4681-BD1C-FD16608B6AAB}" srcOrd="0" destOrd="0" presId="urn:microsoft.com/office/officeart/2005/8/layout/vList2"/>
    <dgm:cxn modelId="{84152323-0832-4C62-A3DE-37FE1114873D}" type="presOf" srcId="{CEAD4F0C-34AC-4D08-8CF1-9C2896447D71}" destId="{F3844E26-075B-43D4-BCB9-CB0A284A7A12}" srcOrd="0" destOrd="0" presId="urn:microsoft.com/office/officeart/2005/8/layout/vList2"/>
    <dgm:cxn modelId="{8DED014D-EF5E-4793-9450-28000313F653}" type="presOf" srcId="{D15E850E-8B74-4AB1-AF17-A4B5EDBB0AC2}" destId="{A0828831-A1BC-4681-BD1C-FD16608B6AAB}" srcOrd="0" destOrd="4" presId="urn:microsoft.com/office/officeart/2005/8/layout/vList2"/>
    <dgm:cxn modelId="{CC99B576-8B8D-4912-A2F0-34B08869A3A5}" type="presOf" srcId="{58C2FFC0-FA65-40CB-9925-BA8E2EFF6CAF}" destId="{A0828831-A1BC-4681-BD1C-FD16608B6AAB}" srcOrd="0" destOrd="2" presId="urn:microsoft.com/office/officeart/2005/8/layout/vList2"/>
    <dgm:cxn modelId="{54F69D7C-814A-4FC6-80F4-7F5CB43CDC64}" type="presOf" srcId="{43E79BAF-629B-49CD-B9B3-198C9A63F789}" destId="{A0828831-A1BC-4681-BD1C-FD16608B6AAB}" srcOrd="0" destOrd="5" presId="urn:microsoft.com/office/officeart/2005/8/layout/vList2"/>
    <dgm:cxn modelId="{A3685F7E-0680-4994-8FEF-DD80637D402B}" srcId="{CEAD4F0C-34AC-4D08-8CF1-9C2896447D71}" destId="{9FFDE995-6896-4696-8022-A134CAE0929F}" srcOrd="0" destOrd="0" parTransId="{78836233-B128-46B0-B87D-3A1405E0BC37}" sibTransId="{747820A2-7F6B-4FAC-B6DC-8DA32D80E10D}"/>
    <dgm:cxn modelId="{97B5A980-DE0B-4CA3-A016-1DC5302CAFDB}" type="presOf" srcId="{42891393-AC56-41D0-B903-805B22ABFEE3}" destId="{A0828831-A1BC-4681-BD1C-FD16608B6AAB}" srcOrd="0" destOrd="3" presId="urn:microsoft.com/office/officeart/2005/8/layout/vList2"/>
    <dgm:cxn modelId="{E8FE11A5-9DBE-49C1-88C2-0F3AC6B3EAB4}" srcId="{CD331EA0-291B-490C-A30E-DEBC3E53B23B}" destId="{CEAD4F0C-34AC-4D08-8CF1-9C2896447D71}" srcOrd="0" destOrd="0" parTransId="{4DD36520-870F-4266-A627-73345DCBF2D5}" sibTransId="{35A7419F-C260-4419-ACC2-DD25A10C4015}"/>
    <dgm:cxn modelId="{50FE1AA7-D377-402C-94CC-8BDF9DCD580C}" type="presOf" srcId="{CD331EA0-291B-490C-A30E-DEBC3E53B23B}" destId="{CEF8383C-D09D-45EE-AD7D-63082C811553}" srcOrd="0" destOrd="0" presId="urn:microsoft.com/office/officeart/2005/8/layout/vList2"/>
    <dgm:cxn modelId="{BDB942A8-C9D7-4CB5-BC4B-CFF4A8F33472}" type="presOf" srcId="{169556AA-7F97-4F73-8C09-4E5F09CEECC5}" destId="{A0828831-A1BC-4681-BD1C-FD16608B6AAB}" srcOrd="0" destOrd="1" presId="urn:microsoft.com/office/officeart/2005/8/layout/vList2"/>
    <dgm:cxn modelId="{BD50C0C5-8511-4AB7-BF11-0E650367B2FD}" srcId="{42891393-AC56-41D0-B903-805B22ABFEE3}" destId="{D15E850E-8B74-4AB1-AF17-A4B5EDBB0AC2}" srcOrd="0" destOrd="0" parTransId="{987D306B-C980-41D7-9875-6D85E9B1510F}" sibTransId="{37784860-0855-4063-8101-9C42B7B0DD03}"/>
    <dgm:cxn modelId="{65CBC0DD-CE91-4667-BDCC-E22A62C032B6}" srcId="{CEAD4F0C-34AC-4D08-8CF1-9C2896447D71}" destId="{169556AA-7F97-4F73-8C09-4E5F09CEECC5}" srcOrd="1" destOrd="0" parTransId="{31CCF05F-145A-4D98-8763-D341CEE0556C}" sibTransId="{22150333-8174-4D2D-B664-500BC90FFEA6}"/>
    <dgm:cxn modelId="{F99818E1-F045-4C9E-9B1E-B20E2802EB26}" srcId="{CEAD4F0C-34AC-4D08-8CF1-9C2896447D71}" destId="{42891393-AC56-41D0-B903-805B22ABFEE3}" srcOrd="2" destOrd="0" parTransId="{4B44717A-57FC-4A01-8717-083A486564AC}" sibTransId="{D553ABD6-71E5-4CDF-B5C5-6887E04BBEF8}"/>
    <dgm:cxn modelId="{1D9F21FB-B848-4AC2-8D6D-11295330CFA6}" srcId="{169556AA-7F97-4F73-8C09-4E5F09CEECC5}" destId="{58C2FFC0-FA65-40CB-9925-BA8E2EFF6CAF}" srcOrd="0" destOrd="0" parTransId="{A500038A-FF9D-430E-B14B-658132B328DC}" sibTransId="{E3EE1C71-E5A0-4173-A5FA-9E4C0C466EB3}"/>
    <dgm:cxn modelId="{2EF2B1E3-8F60-431D-B688-DC88E546ADE4}" type="presParOf" srcId="{CEF8383C-D09D-45EE-AD7D-63082C811553}" destId="{F3844E26-075B-43D4-BCB9-CB0A284A7A12}" srcOrd="0" destOrd="0" presId="urn:microsoft.com/office/officeart/2005/8/layout/vList2"/>
    <dgm:cxn modelId="{266A7F93-3D39-4611-B602-E2426AD09F27}" type="presParOf" srcId="{CEF8383C-D09D-45EE-AD7D-63082C811553}" destId="{A0828831-A1BC-4681-BD1C-FD16608B6AAB}"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6FB257E-F128-4DEE-95B8-3662D17F5FE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10535F3-D106-4C92-9C5B-2CAE2FD47E2F}">
      <dgm:prSet/>
      <dgm:spPr/>
      <dgm:t>
        <a:bodyPr/>
        <a:lstStyle/>
        <a:p>
          <a:r>
            <a:rPr lang="en-US"/>
            <a:t>Prohibited Restraints: </a:t>
          </a:r>
        </a:p>
      </dgm:t>
    </dgm:pt>
    <dgm:pt modelId="{5C314C5B-2CE8-43A3-8778-198EF6825F14}" type="parTrans" cxnId="{DCE31C47-A7C3-435F-A85A-5EF374094FC4}">
      <dgm:prSet/>
      <dgm:spPr/>
      <dgm:t>
        <a:bodyPr/>
        <a:lstStyle/>
        <a:p>
          <a:endParaRPr lang="en-US"/>
        </a:p>
      </dgm:t>
    </dgm:pt>
    <dgm:pt modelId="{581C5113-B12F-4F23-B034-E60D260B7358}" type="sibTrans" cxnId="{DCE31C47-A7C3-435F-A85A-5EF374094FC4}">
      <dgm:prSet/>
      <dgm:spPr/>
      <dgm:t>
        <a:bodyPr/>
        <a:lstStyle/>
        <a:p>
          <a:endParaRPr lang="en-US"/>
        </a:p>
      </dgm:t>
    </dgm:pt>
    <dgm:pt modelId="{63983A17-F905-4076-A0AA-F5CA162BD31E}">
      <dgm:prSet/>
      <dgm:spPr/>
      <dgm:t>
        <a:bodyPr/>
        <a:lstStyle/>
        <a:p>
          <a:r>
            <a:rPr lang="en-US" dirty="0"/>
            <a:t>Chemical Restraints</a:t>
          </a:r>
        </a:p>
      </dgm:t>
    </dgm:pt>
    <dgm:pt modelId="{D3ACFA7E-2D08-4FFA-8A08-A970E25F702E}" type="parTrans" cxnId="{C7B4E7A4-C312-49BC-8261-C12BD61B7A2A}">
      <dgm:prSet/>
      <dgm:spPr/>
      <dgm:t>
        <a:bodyPr/>
        <a:lstStyle/>
        <a:p>
          <a:endParaRPr lang="en-US"/>
        </a:p>
      </dgm:t>
    </dgm:pt>
    <dgm:pt modelId="{EF639E17-2D35-43FB-83F2-95263992C3EC}" type="sibTrans" cxnId="{C7B4E7A4-C312-49BC-8261-C12BD61B7A2A}">
      <dgm:prSet/>
      <dgm:spPr/>
      <dgm:t>
        <a:bodyPr/>
        <a:lstStyle/>
        <a:p>
          <a:endParaRPr lang="en-US"/>
        </a:p>
      </dgm:t>
    </dgm:pt>
    <dgm:pt modelId="{539D903E-A2DA-4ADA-97A3-444AE1FD9D30}">
      <dgm:prSet/>
      <dgm:spPr/>
      <dgm:t>
        <a:bodyPr/>
        <a:lstStyle/>
        <a:p>
          <a:r>
            <a:rPr lang="en-US" dirty="0"/>
            <a:t>This includes the use of medication that is not a prescribed treatment for the student’s mechanical or psychiatric condition</a:t>
          </a:r>
        </a:p>
      </dgm:t>
    </dgm:pt>
    <dgm:pt modelId="{5D2002C5-F414-4FC2-9B01-243E869627AB}" type="parTrans" cxnId="{537356F8-375F-4E71-818D-2FACD571BF40}">
      <dgm:prSet/>
      <dgm:spPr/>
      <dgm:t>
        <a:bodyPr/>
        <a:lstStyle/>
        <a:p>
          <a:endParaRPr lang="en-US"/>
        </a:p>
      </dgm:t>
    </dgm:pt>
    <dgm:pt modelId="{2B9C0C6F-E53B-4D5E-A475-6458B67784FD}" type="sibTrans" cxnId="{537356F8-375F-4E71-818D-2FACD571BF40}">
      <dgm:prSet/>
      <dgm:spPr/>
      <dgm:t>
        <a:bodyPr/>
        <a:lstStyle/>
        <a:p>
          <a:endParaRPr lang="en-US"/>
        </a:p>
      </dgm:t>
    </dgm:pt>
    <dgm:pt modelId="{C1DB88DD-6765-489C-B66A-0CAD6E5F1A88}">
      <dgm:prSet/>
      <dgm:spPr/>
      <dgm:t>
        <a:bodyPr/>
        <a:lstStyle/>
        <a:p>
          <a:r>
            <a:rPr lang="en-US" dirty="0"/>
            <a:t>Mechanical Restraints</a:t>
          </a:r>
        </a:p>
      </dgm:t>
    </dgm:pt>
    <dgm:pt modelId="{9BD609E9-E1D9-4A3D-BD9E-3C24E7BBA005}" type="parTrans" cxnId="{766A800C-D12A-497C-ABC0-2A199940DA95}">
      <dgm:prSet/>
      <dgm:spPr/>
      <dgm:t>
        <a:bodyPr/>
        <a:lstStyle/>
        <a:p>
          <a:endParaRPr lang="en-US"/>
        </a:p>
      </dgm:t>
    </dgm:pt>
    <dgm:pt modelId="{0B5260BC-7A2F-458F-8423-BB711A82E1F2}" type="sibTrans" cxnId="{766A800C-D12A-497C-ABC0-2A199940DA95}">
      <dgm:prSet/>
      <dgm:spPr/>
      <dgm:t>
        <a:bodyPr/>
        <a:lstStyle/>
        <a:p>
          <a:endParaRPr lang="en-US"/>
        </a:p>
      </dgm:t>
    </dgm:pt>
    <dgm:pt modelId="{DA8EA6D5-66B2-44B3-9CDC-7D83C2789339}">
      <dgm:prSet/>
      <dgm:spPr/>
      <dgm:t>
        <a:bodyPr/>
        <a:lstStyle/>
        <a:p>
          <a:r>
            <a:rPr lang="en-US"/>
            <a:t>This includes straightjackets, straps, duct tape and handcuffs (except when used by law enforcement personnel or emergency personnel)</a:t>
          </a:r>
        </a:p>
      </dgm:t>
    </dgm:pt>
    <dgm:pt modelId="{20BBD46C-2870-4DB8-A9CC-1A29746927BE}" type="parTrans" cxnId="{64616AE5-A710-4DC6-BEDC-84A4A36A354E}">
      <dgm:prSet/>
      <dgm:spPr/>
      <dgm:t>
        <a:bodyPr/>
        <a:lstStyle/>
        <a:p>
          <a:endParaRPr lang="en-US"/>
        </a:p>
      </dgm:t>
    </dgm:pt>
    <dgm:pt modelId="{CACBA875-AB2A-41EE-AFC4-9A572EE93025}" type="sibTrans" cxnId="{64616AE5-A710-4DC6-BEDC-84A4A36A354E}">
      <dgm:prSet/>
      <dgm:spPr/>
      <dgm:t>
        <a:bodyPr/>
        <a:lstStyle/>
        <a:p>
          <a:endParaRPr lang="en-US"/>
        </a:p>
      </dgm:t>
    </dgm:pt>
    <dgm:pt modelId="{06E502FD-055D-4030-8389-63B2CC9042B8}">
      <dgm:prSet/>
      <dgm:spPr/>
      <dgm:t>
        <a:bodyPr/>
        <a:lstStyle/>
        <a:p>
          <a:r>
            <a:rPr lang="en-US"/>
            <a:t>It does not include adaptive or protective devices recommended by a physician, therapist or an IEP team, nor does it include seat belts and other safety equipment such as a safety harness </a:t>
          </a:r>
        </a:p>
      </dgm:t>
    </dgm:pt>
    <dgm:pt modelId="{3C06DB29-9AB0-473B-8599-F45CA0F81585}" type="parTrans" cxnId="{63FCA130-7B39-4792-B8A7-BCF3D995D905}">
      <dgm:prSet/>
      <dgm:spPr/>
      <dgm:t>
        <a:bodyPr/>
        <a:lstStyle/>
        <a:p>
          <a:endParaRPr lang="en-US"/>
        </a:p>
      </dgm:t>
    </dgm:pt>
    <dgm:pt modelId="{2F461F83-2644-4A8B-BCDA-B8F060600F60}" type="sibTrans" cxnId="{63FCA130-7B39-4792-B8A7-BCF3D995D905}">
      <dgm:prSet/>
      <dgm:spPr/>
      <dgm:t>
        <a:bodyPr/>
        <a:lstStyle/>
        <a:p>
          <a:endParaRPr lang="en-US"/>
        </a:p>
      </dgm:t>
    </dgm:pt>
    <dgm:pt modelId="{162D6AE4-F558-4145-ADE8-A80DC702FE75}">
      <dgm:prSet/>
      <dgm:spPr/>
      <dgm:t>
        <a:bodyPr/>
        <a:lstStyle/>
        <a:p>
          <a:r>
            <a:rPr lang="en-US" dirty="0"/>
            <a:t>Prone Restraints</a:t>
          </a:r>
        </a:p>
      </dgm:t>
    </dgm:pt>
    <dgm:pt modelId="{E3159DBE-E822-410A-9049-9183A44080A0}" type="parTrans" cxnId="{3F7E86DE-EF52-4D2B-9171-88885FEE2A51}">
      <dgm:prSet/>
      <dgm:spPr/>
      <dgm:t>
        <a:bodyPr/>
        <a:lstStyle/>
        <a:p>
          <a:endParaRPr lang="en-US"/>
        </a:p>
      </dgm:t>
    </dgm:pt>
    <dgm:pt modelId="{D66C8128-8CF3-4C6A-8CA8-E59FAC984ABD}" type="sibTrans" cxnId="{3F7E86DE-EF52-4D2B-9171-88885FEE2A51}">
      <dgm:prSet/>
      <dgm:spPr/>
      <dgm:t>
        <a:bodyPr/>
        <a:lstStyle/>
        <a:p>
          <a:endParaRPr lang="en-US"/>
        </a:p>
      </dgm:t>
    </dgm:pt>
    <dgm:pt modelId="{C8DB1FB3-9DCA-48F1-84E3-1B6B1A3EFFCF}">
      <dgm:prSet/>
      <dgm:spPr/>
      <dgm:t>
        <a:bodyPr/>
        <a:lstStyle/>
        <a:p>
          <a:r>
            <a:rPr lang="en-US"/>
            <a:t>This includes a specific type of restraint in which a student is intentionally placed face down on the floor or another surface and physical pressure is applied to the student’s body to keep the student in the prone position. </a:t>
          </a:r>
        </a:p>
      </dgm:t>
    </dgm:pt>
    <dgm:pt modelId="{D4F7A1CA-83CF-42E7-B5BB-87BE71C30B41}" type="parTrans" cxnId="{70AF9C00-E2A6-42F9-B625-B326920F5D1E}">
      <dgm:prSet/>
      <dgm:spPr/>
      <dgm:t>
        <a:bodyPr/>
        <a:lstStyle/>
        <a:p>
          <a:endParaRPr lang="en-US"/>
        </a:p>
      </dgm:t>
    </dgm:pt>
    <dgm:pt modelId="{4935DAE7-0099-477D-976D-49E6EA540CA6}" type="sibTrans" cxnId="{70AF9C00-E2A6-42F9-B625-B326920F5D1E}">
      <dgm:prSet/>
      <dgm:spPr/>
      <dgm:t>
        <a:bodyPr/>
        <a:lstStyle/>
        <a:p>
          <a:endParaRPr lang="en-US"/>
        </a:p>
      </dgm:t>
    </dgm:pt>
    <dgm:pt modelId="{A4308F5C-4887-41A6-A803-D0CB86F8A5E1}" type="pres">
      <dgm:prSet presAssocID="{C6FB257E-F128-4DEE-95B8-3662D17F5FE2}" presName="linear" presStyleCnt="0">
        <dgm:presLayoutVars>
          <dgm:animLvl val="lvl"/>
          <dgm:resizeHandles val="exact"/>
        </dgm:presLayoutVars>
      </dgm:prSet>
      <dgm:spPr/>
    </dgm:pt>
    <dgm:pt modelId="{D1D4FB04-EEDB-46C7-BB1E-2F6661B4A52D}" type="pres">
      <dgm:prSet presAssocID="{A10535F3-D106-4C92-9C5B-2CAE2FD47E2F}" presName="parentText" presStyleLbl="node1" presStyleIdx="0" presStyleCnt="1">
        <dgm:presLayoutVars>
          <dgm:chMax val="0"/>
          <dgm:bulletEnabled val="1"/>
        </dgm:presLayoutVars>
      </dgm:prSet>
      <dgm:spPr/>
    </dgm:pt>
    <dgm:pt modelId="{B447F913-3169-4FF5-BAD1-5F6873C46ECD}" type="pres">
      <dgm:prSet presAssocID="{A10535F3-D106-4C92-9C5B-2CAE2FD47E2F}" presName="childText" presStyleLbl="revTx" presStyleIdx="0" presStyleCnt="1">
        <dgm:presLayoutVars>
          <dgm:bulletEnabled val="1"/>
        </dgm:presLayoutVars>
      </dgm:prSet>
      <dgm:spPr/>
    </dgm:pt>
  </dgm:ptLst>
  <dgm:cxnLst>
    <dgm:cxn modelId="{70AF9C00-E2A6-42F9-B625-B326920F5D1E}" srcId="{162D6AE4-F558-4145-ADE8-A80DC702FE75}" destId="{C8DB1FB3-9DCA-48F1-84E3-1B6B1A3EFFCF}" srcOrd="0" destOrd="0" parTransId="{D4F7A1CA-83CF-42E7-B5BB-87BE71C30B41}" sibTransId="{4935DAE7-0099-477D-976D-49E6EA540CA6}"/>
    <dgm:cxn modelId="{42ECAA03-8D66-4992-8869-B2FFF43891E9}" type="presOf" srcId="{C6FB257E-F128-4DEE-95B8-3662D17F5FE2}" destId="{A4308F5C-4887-41A6-A803-D0CB86F8A5E1}" srcOrd="0" destOrd="0" presId="urn:microsoft.com/office/officeart/2005/8/layout/vList2"/>
    <dgm:cxn modelId="{9C48AF06-CA1F-43EC-B1F7-229E66E0851D}" type="presOf" srcId="{C1DB88DD-6765-489C-B66A-0CAD6E5F1A88}" destId="{B447F913-3169-4FF5-BAD1-5F6873C46ECD}" srcOrd="0" destOrd="2" presId="urn:microsoft.com/office/officeart/2005/8/layout/vList2"/>
    <dgm:cxn modelId="{766A800C-D12A-497C-ABC0-2A199940DA95}" srcId="{A10535F3-D106-4C92-9C5B-2CAE2FD47E2F}" destId="{C1DB88DD-6765-489C-B66A-0CAD6E5F1A88}" srcOrd="1" destOrd="0" parTransId="{9BD609E9-E1D9-4A3D-BD9E-3C24E7BBA005}" sibTransId="{0B5260BC-7A2F-458F-8423-BB711A82E1F2}"/>
    <dgm:cxn modelId="{63FCA130-7B39-4792-B8A7-BCF3D995D905}" srcId="{C1DB88DD-6765-489C-B66A-0CAD6E5F1A88}" destId="{06E502FD-055D-4030-8389-63B2CC9042B8}" srcOrd="1" destOrd="0" parTransId="{3C06DB29-9AB0-473B-8599-F45CA0F81585}" sibTransId="{2F461F83-2644-4A8B-BCDA-B8F060600F60}"/>
    <dgm:cxn modelId="{4BC68F3B-3B3F-4276-A777-0509620A611D}" type="presOf" srcId="{06E502FD-055D-4030-8389-63B2CC9042B8}" destId="{B447F913-3169-4FF5-BAD1-5F6873C46ECD}" srcOrd="0" destOrd="4" presId="urn:microsoft.com/office/officeart/2005/8/layout/vList2"/>
    <dgm:cxn modelId="{F40F453D-A4B0-4178-8CCB-58F38F1B2FF8}" type="presOf" srcId="{DA8EA6D5-66B2-44B3-9CDC-7D83C2789339}" destId="{B447F913-3169-4FF5-BAD1-5F6873C46ECD}" srcOrd="0" destOrd="3" presId="urn:microsoft.com/office/officeart/2005/8/layout/vList2"/>
    <dgm:cxn modelId="{A825CC41-E7A6-4A22-8E22-8D4C16D06C9F}" type="presOf" srcId="{162D6AE4-F558-4145-ADE8-A80DC702FE75}" destId="{B447F913-3169-4FF5-BAD1-5F6873C46ECD}" srcOrd="0" destOrd="5" presId="urn:microsoft.com/office/officeart/2005/8/layout/vList2"/>
    <dgm:cxn modelId="{ACA1E063-70C0-4415-9C35-98EC5EFDF831}" type="presOf" srcId="{C8DB1FB3-9DCA-48F1-84E3-1B6B1A3EFFCF}" destId="{B447F913-3169-4FF5-BAD1-5F6873C46ECD}" srcOrd="0" destOrd="6" presId="urn:microsoft.com/office/officeart/2005/8/layout/vList2"/>
    <dgm:cxn modelId="{DCE31C47-A7C3-435F-A85A-5EF374094FC4}" srcId="{C6FB257E-F128-4DEE-95B8-3662D17F5FE2}" destId="{A10535F3-D106-4C92-9C5B-2CAE2FD47E2F}" srcOrd="0" destOrd="0" parTransId="{5C314C5B-2CE8-43A3-8778-198EF6825F14}" sibTransId="{581C5113-B12F-4F23-B034-E60D260B7358}"/>
    <dgm:cxn modelId="{8E31279D-7835-4FFF-A440-0FD85EDE1D3A}" type="presOf" srcId="{63983A17-F905-4076-A0AA-F5CA162BD31E}" destId="{B447F913-3169-4FF5-BAD1-5F6873C46ECD}" srcOrd="0" destOrd="0" presId="urn:microsoft.com/office/officeart/2005/8/layout/vList2"/>
    <dgm:cxn modelId="{C7B4E7A4-C312-49BC-8261-C12BD61B7A2A}" srcId="{A10535F3-D106-4C92-9C5B-2CAE2FD47E2F}" destId="{63983A17-F905-4076-A0AA-F5CA162BD31E}" srcOrd="0" destOrd="0" parTransId="{D3ACFA7E-2D08-4FFA-8A08-A970E25F702E}" sibTransId="{EF639E17-2D35-43FB-83F2-95263992C3EC}"/>
    <dgm:cxn modelId="{9911DDA8-D52B-462B-96BB-297001E9B717}" type="presOf" srcId="{A10535F3-D106-4C92-9C5B-2CAE2FD47E2F}" destId="{D1D4FB04-EEDB-46C7-BB1E-2F6661B4A52D}" srcOrd="0" destOrd="0" presId="urn:microsoft.com/office/officeart/2005/8/layout/vList2"/>
    <dgm:cxn modelId="{3F7E86DE-EF52-4D2B-9171-88885FEE2A51}" srcId="{A10535F3-D106-4C92-9C5B-2CAE2FD47E2F}" destId="{162D6AE4-F558-4145-ADE8-A80DC702FE75}" srcOrd="2" destOrd="0" parTransId="{E3159DBE-E822-410A-9049-9183A44080A0}" sibTransId="{D66C8128-8CF3-4C6A-8CA8-E59FAC984ABD}"/>
    <dgm:cxn modelId="{64616AE5-A710-4DC6-BEDC-84A4A36A354E}" srcId="{C1DB88DD-6765-489C-B66A-0CAD6E5F1A88}" destId="{DA8EA6D5-66B2-44B3-9CDC-7D83C2789339}" srcOrd="0" destOrd="0" parTransId="{20BBD46C-2870-4DB8-A9CC-1A29746927BE}" sibTransId="{CACBA875-AB2A-41EE-AFC4-9A572EE93025}"/>
    <dgm:cxn modelId="{537356F8-375F-4E71-818D-2FACD571BF40}" srcId="{63983A17-F905-4076-A0AA-F5CA162BD31E}" destId="{539D903E-A2DA-4ADA-97A3-444AE1FD9D30}" srcOrd="0" destOrd="0" parTransId="{5D2002C5-F414-4FC2-9B01-243E869627AB}" sibTransId="{2B9C0C6F-E53B-4D5E-A475-6458B67784FD}"/>
    <dgm:cxn modelId="{A218ABFB-6372-4CE4-B710-2894FB3D071C}" type="presOf" srcId="{539D903E-A2DA-4ADA-97A3-444AE1FD9D30}" destId="{B447F913-3169-4FF5-BAD1-5F6873C46ECD}" srcOrd="0" destOrd="1" presId="urn:microsoft.com/office/officeart/2005/8/layout/vList2"/>
    <dgm:cxn modelId="{11B92E3D-A017-4EC8-BAF2-F855FD673833}" type="presParOf" srcId="{A4308F5C-4887-41A6-A803-D0CB86F8A5E1}" destId="{D1D4FB04-EEDB-46C7-BB1E-2F6661B4A52D}" srcOrd="0" destOrd="0" presId="urn:microsoft.com/office/officeart/2005/8/layout/vList2"/>
    <dgm:cxn modelId="{86E6EF0C-8F68-443F-8F1D-D35D4CC20301}" type="presParOf" srcId="{A4308F5C-4887-41A6-A803-D0CB86F8A5E1}" destId="{B447F913-3169-4FF5-BAD1-5F6873C46ECD}"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A97C960-C3FB-4378-9F2D-A0201F13062B}" type="doc">
      <dgm:prSet loTypeId="urn:microsoft.com/office/officeart/2008/layout/LinedList" loCatId="list" qsTypeId="urn:microsoft.com/office/officeart/2005/8/quickstyle/simple2" qsCatId="simple" csTypeId="urn:microsoft.com/office/officeart/2005/8/colors/accent1_2" csCatId="accent1"/>
      <dgm:spPr/>
      <dgm:t>
        <a:bodyPr/>
        <a:lstStyle/>
        <a:p>
          <a:endParaRPr lang="en-US"/>
        </a:p>
      </dgm:t>
    </dgm:pt>
    <dgm:pt modelId="{D4808472-08EE-4095-AD9D-D23C1593556D}">
      <dgm:prSet/>
      <dgm:spPr/>
      <dgm:t>
        <a:bodyPr/>
        <a:lstStyle/>
        <a:p>
          <a:r>
            <a:rPr lang="en-US"/>
            <a:t>A student was secluded more than 100 times during an 18-month period, causing him to lose over one week of instructional time. The student was regularly secluded for non-crisis behaviors such as disrespect, non-compliance, and leaving the classroom.</a:t>
          </a:r>
        </a:p>
      </dgm:t>
    </dgm:pt>
    <dgm:pt modelId="{774640CE-8DF4-42D3-8D68-E682E458F30B}" type="parTrans" cxnId="{8996DA1A-E909-4E9F-A8FB-7FADCE27E89B}">
      <dgm:prSet/>
      <dgm:spPr/>
      <dgm:t>
        <a:bodyPr/>
        <a:lstStyle/>
        <a:p>
          <a:endParaRPr lang="en-US"/>
        </a:p>
      </dgm:t>
    </dgm:pt>
    <dgm:pt modelId="{4D87421F-0C7D-4A8A-B48A-E13AF768A90D}" type="sibTrans" cxnId="{8996DA1A-E909-4E9F-A8FB-7FADCE27E89B}">
      <dgm:prSet/>
      <dgm:spPr/>
      <dgm:t>
        <a:bodyPr/>
        <a:lstStyle/>
        <a:p>
          <a:endParaRPr lang="en-US"/>
        </a:p>
      </dgm:t>
    </dgm:pt>
    <dgm:pt modelId="{9320813D-C343-4A05-B4BB-06F45207C713}">
      <dgm:prSet/>
      <dgm:spPr/>
      <dgm:t>
        <a:bodyPr/>
        <a:lstStyle/>
        <a:p>
          <a:r>
            <a:rPr lang="en-US"/>
            <a:t>A student was secluded three times in a row in one school day. To circumvent a prohibition of secluding a student for more than 30 minutes, staff would place the student in seclusion for 30 minutes, remove the student from seclusion for no more than 5 minutes, then immediately place the student back into seclusion for 30 minutes.</a:t>
          </a:r>
        </a:p>
      </dgm:t>
    </dgm:pt>
    <dgm:pt modelId="{A71EC2D4-1BE5-4B4B-90C9-F0B9714D09D6}" type="parTrans" cxnId="{E8ADE0B9-1472-40E2-9AC6-C7261A3F4275}">
      <dgm:prSet/>
      <dgm:spPr/>
      <dgm:t>
        <a:bodyPr/>
        <a:lstStyle/>
        <a:p>
          <a:endParaRPr lang="en-US"/>
        </a:p>
      </dgm:t>
    </dgm:pt>
    <dgm:pt modelId="{F83CE7CB-CEB2-43CA-B625-9594411506E3}" type="sibTrans" cxnId="{E8ADE0B9-1472-40E2-9AC6-C7261A3F4275}">
      <dgm:prSet/>
      <dgm:spPr/>
      <dgm:t>
        <a:bodyPr/>
        <a:lstStyle/>
        <a:p>
          <a:endParaRPr lang="en-US"/>
        </a:p>
      </dgm:t>
    </dgm:pt>
    <dgm:pt modelId="{67B2474C-B6D2-4D16-929E-76B5DD651294}">
      <dgm:prSet/>
      <dgm:spPr/>
      <dgm:t>
        <a:bodyPr/>
        <a:lstStyle/>
        <a:p>
          <a:r>
            <a:rPr lang="en-US"/>
            <a:t>A student was secluded nearly 30 times for behavior that did not pose an imminent danger to themselves or others. The school failed to release the student from seclusion even after they were calm, and on multiple occasions, the student fell asleep in the seclusion room and remained there until they woke up.</a:t>
          </a:r>
        </a:p>
      </dgm:t>
    </dgm:pt>
    <dgm:pt modelId="{DF838635-B090-4768-BE9B-78226A9A2E7E}" type="parTrans" cxnId="{42E7FD34-E89B-4C81-A669-DE892DAB2526}">
      <dgm:prSet/>
      <dgm:spPr/>
      <dgm:t>
        <a:bodyPr/>
        <a:lstStyle/>
        <a:p>
          <a:endParaRPr lang="en-US"/>
        </a:p>
      </dgm:t>
    </dgm:pt>
    <dgm:pt modelId="{F173EFF8-B9F4-4E1C-A9C1-EE2C781EE661}" type="sibTrans" cxnId="{42E7FD34-E89B-4C81-A669-DE892DAB2526}">
      <dgm:prSet/>
      <dgm:spPr/>
      <dgm:t>
        <a:bodyPr/>
        <a:lstStyle/>
        <a:p>
          <a:endParaRPr lang="en-US"/>
        </a:p>
      </dgm:t>
    </dgm:pt>
    <dgm:pt modelId="{7F5594FD-8AAE-422C-A32C-92A1DC876A44}" type="pres">
      <dgm:prSet presAssocID="{9A97C960-C3FB-4378-9F2D-A0201F13062B}" presName="vert0" presStyleCnt="0">
        <dgm:presLayoutVars>
          <dgm:dir/>
          <dgm:animOne val="branch"/>
          <dgm:animLvl val="lvl"/>
        </dgm:presLayoutVars>
      </dgm:prSet>
      <dgm:spPr/>
    </dgm:pt>
    <dgm:pt modelId="{B8284B5C-A4D0-40C8-B38A-2F7AED61599A}" type="pres">
      <dgm:prSet presAssocID="{D4808472-08EE-4095-AD9D-D23C1593556D}" presName="thickLine" presStyleLbl="alignNode1" presStyleIdx="0" presStyleCnt="3"/>
      <dgm:spPr/>
    </dgm:pt>
    <dgm:pt modelId="{9367CA72-EE34-4DDF-965E-C01F8E649965}" type="pres">
      <dgm:prSet presAssocID="{D4808472-08EE-4095-AD9D-D23C1593556D}" presName="horz1" presStyleCnt="0"/>
      <dgm:spPr/>
    </dgm:pt>
    <dgm:pt modelId="{80AFC926-F71A-4B15-89C0-9B49695DFDA1}" type="pres">
      <dgm:prSet presAssocID="{D4808472-08EE-4095-AD9D-D23C1593556D}" presName="tx1" presStyleLbl="revTx" presStyleIdx="0" presStyleCnt="3"/>
      <dgm:spPr/>
    </dgm:pt>
    <dgm:pt modelId="{0BF02FD4-58B5-40E8-8829-96F760608AD3}" type="pres">
      <dgm:prSet presAssocID="{D4808472-08EE-4095-AD9D-D23C1593556D}" presName="vert1" presStyleCnt="0"/>
      <dgm:spPr/>
    </dgm:pt>
    <dgm:pt modelId="{7642B609-CE74-48C8-84EC-061C1F364B26}" type="pres">
      <dgm:prSet presAssocID="{9320813D-C343-4A05-B4BB-06F45207C713}" presName="thickLine" presStyleLbl="alignNode1" presStyleIdx="1" presStyleCnt="3"/>
      <dgm:spPr/>
    </dgm:pt>
    <dgm:pt modelId="{D0826759-7C16-4374-A9B1-72518A07C29E}" type="pres">
      <dgm:prSet presAssocID="{9320813D-C343-4A05-B4BB-06F45207C713}" presName="horz1" presStyleCnt="0"/>
      <dgm:spPr/>
    </dgm:pt>
    <dgm:pt modelId="{37E9ACA9-B16B-49C4-B7BD-EF5502F80013}" type="pres">
      <dgm:prSet presAssocID="{9320813D-C343-4A05-B4BB-06F45207C713}" presName="tx1" presStyleLbl="revTx" presStyleIdx="1" presStyleCnt="3"/>
      <dgm:spPr/>
    </dgm:pt>
    <dgm:pt modelId="{287F8A83-1DB5-466B-A924-86B14B587B04}" type="pres">
      <dgm:prSet presAssocID="{9320813D-C343-4A05-B4BB-06F45207C713}" presName="vert1" presStyleCnt="0"/>
      <dgm:spPr/>
    </dgm:pt>
    <dgm:pt modelId="{D9C8B067-7AAD-4229-A071-A7543A0C399F}" type="pres">
      <dgm:prSet presAssocID="{67B2474C-B6D2-4D16-929E-76B5DD651294}" presName="thickLine" presStyleLbl="alignNode1" presStyleIdx="2" presStyleCnt="3"/>
      <dgm:spPr/>
    </dgm:pt>
    <dgm:pt modelId="{20443BAB-E01D-4B5D-9C7F-3B272E593579}" type="pres">
      <dgm:prSet presAssocID="{67B2474C-B6D2-4D16-929E-76B5DD651294}" presName="horz1" presStyleCnt="0"/>
      <dgm:spPr/>
    </dgm:pt>
    <dgm:pt modelId="{039A60AF-40CD-4038-8A8D-DD8354C512C2}" type="pres">
      <dgm:prSet presAssocID="{67B2474C-B6D2-4D16-929E-76B5DD651294}" presName="tx1" presStyleLbl="revTx" presStyleIdx="2" presStyleCnt="3"/>
      <dgm:spPr/>
    </dgm:pt>
    <dgm:pt modelId="{98C658FD-5A42-4DD7-9A7C-3699C86D4BF7}" type="pres">
      <dgm:prSet presAssocID="{67B2474C-B6D2-4D16-929E-76B5DD651294}" presName="vert1" presStyleCnt="0"/>
      <dgm:spPr/>
    </dgm:pt>
  </dgm:ptLst>
  <dgm:cxnLst>
    <dgm:cxn modelId="{8996DA1A-E909-4E9F-A8FB-7FADCE27E89B}" srcId="{9A97C960-C3FB-4378-9F2D-A0201F13062B}" destId="{D4808472-08EE-4095-AD9D-D23C1593556D}" srcOrd="0" destOrd="0" parTransId="{774640CE-8DF4-42D3-8D68-E682E458F30B}" sibTransId="{4D87421F-0C7D-4A8A-B48A-E13AF768A90D}"/>
    <dgm:cxn modelId="{4C5C742C-134E-4E1F-B5DF-E2D3047529DD}" type="presOf" srcId="{D4808472-08EE-4095-AD9D-D23C1593556D}" destId="{80AFC926-F71A-4B15-89C0-9B49695DFDA1}" srcOrd="0" destOrd="0" presId="urn:microsoft.com/office/officeart/2008/layout/LinedList"/>
    <dgm:cxn modelId="{42E7FD34-E89B-4C81-A669-DE892DAB2526}" srcId="{9A97C960-C3FB-4378-9F2D-A0201F13062B}" destId="{67B2474C-B6D2-4D16-929E-76B5DD651294}" srcOrd="2" destOrd="0" parTransId="{DF838635-B090-4768-BE9B-78226A9A2E7E}" sibTransId="{F173EFF8-B9F4-4E1C-A9C1-EE2C781EE661}"/>
    <dgm:cxn modelId="{C6756053-B3FC-4A11-B0CE-A5491FEAF9FE}" type="presOf" srcId="{9320813D-C343-4A05-B4BB-06F45207C713}" destId="{37E9ACA9-B16B-49C4-B7BD-EF5502F80013}" srcOrd="0" destOrd="0" presId="urn:microsoft.com/office/officeart/2008/layout/LinedList"/>
    <dgm:cxn modelId="{2C6B568F-B20C-45C9-9C61-14D671E47653}" type="presOf" srcId="{9A97C960-C3FB-4378-9F2D-A0201F13062B}" destId="{7F5594FD-8AAE-422C-A32C-92A1DC876A44}" srcOrd="0" destOrd="0" presId="urn:microsoft.com/office/officeart/2008/layout/LinedList"/>
    <dgm:cxn modelId="{6E28BBB7-8F94-4DDE-862A-C77811C620CA}" type="presOf" srcId="{67B2474C-B6D2-4D16-929E-76B5DD651294}" destId="{039A60AF-40CD-4038-8A8D-DD8354C512C2}" srcOrd="0" destOrd="0" presId="urn:microsoft.com/office/officeart/2008/layout/LinedList"/>
    <dgm:cxn modelId="{E8ADE0B9-1472-40E2-9AC6-C7261A3F4275}" srcId="{9A97C960-C3FB-4378-9F2D-A0201F13062B}" destId="{9320813D-C343-4A05-B4BB-06F45207C713}" srcOrd="1" destOrd="0" parTransId="{A71EC2D4-1BE5-4B4B-90C9-F0B9714D09D6}" sibTransId="{F83CE7CB-CEB2-43CA-B625-9594411506E3}"/>
    <dgm:cxn modelId="{3DE19991-D7C4-4819-973B-517ECE0FE941}" type="presParOf" srcId="{7F5594FD-8AAE-422C-A32C-92A1DC876A44}" destId="{B8284B5C-A4D0-40C8-B38A-2F7AED61599A}" srcOrd="0" destOrd="0" presId="urn:microsoft.com/office/officeart/2008/layout/LinedList"/>
    <dgm:cxn modelId="{BE255FD0-8D76-444D-B3C7-0D26134D57FA}" type="presParOf" srcId="{7F5594FD-8AAE-422C-A32C-92A1DC876A44}" destId="{9367CA72-EE34-4DDF-965E-C01F8E649965}" srcOrd="1" destOrd="0" presId="urn:microsoft.com/office/officeart/2008/layout/LinedList"/>
    <dgm:cxn modelId="{BA8DC7D9-6F8A-45B4-8AAD-36C9BEE86A78}" type="presParOf" srcId="{9367CA72-EE34-4DDF-965E-C01F8E649965}" destId="{80AFC926-F71A-4B15-89C0-9B49695DFDA1}" srcOrd="0" destOrd="0" presId="urn:microsoft.com/office/officeart/2008/layout/LinedList"/>
    <dgm:cxn modelId="{1C76D435-D8FA-408D-BE5E-73F4C3549660}" type="presParOf" srcId="{9367CA72-EE34-4DDF-965E-C01F8E649965}" destId="{0BF02FD4-58B5-40E8-8829-96F760608AD3}" srcOrd="1" destOrd="0" presId="urn:microsoft.com/office/officeart/2008/layout/LinedList"/>
    <dgm:cxn modelId="{68968C38-204D-4D4C-A98C-4CF35281E1CC}" type="presParOf" srcId="{7F5594FD-8AAE-422C-A32C-92A1DC876A44}" destId="{7642B609-CE74-48C8-84EC-061C1F364B26}" srcOrd="2" destOrd="0" presId="urn:microsoft.com/office/officeart/2008/layout/LinedList"/>
    <dgm:cxn modelId="{C772BB46-5615-4EAE-A5E4-BA2106E13B2D}" type="presParOf" srcId="{7F5594FD-8AAE-422C-A32C-92A1DC876A44}" destId="{D0826759-7C16-4374-A9B1-72518A07C29E}" srcOrd="3" destOrd="0" presId="urn:microsoft.com/office/officeart/2008/layout/LinedList"/>
    <dgm:cxn modelId="{5774D31E-5751-4116-B20F-8615579FAB49}" type="presParOf" srcId="{D0826759-7C16-4374-A9B1-72518A07C29E}" destId="{37E9ACA9-B16B-49C4-B7BD-EF5502F80013}" srcOrd="0" destOrd="0" presId="urn:microsoft.com/office/officeart/2008/layout/LinedList"/>
    <dgm:cxn modelId="{16FD19D0-57BC-46AB-BABC-B99168FB01BD}" type="presParOf" srcId="{D0826759-7C16-4374-A9B1-72518A07C29E}" destId="{287F8A83-1DB5-466B-A924-86B14B587B04}" srcOrd="1" destOrd="0" presId="urn:microsoft.com/office/officeart/2008/layout/LinedList"/>
    <dgm:cxn modelId="{AC1D03C8-5BD5-4437-80E0-F6C5477FA108}" type="presParOf" srcId="{7F5594FD-8AAE-422C-A32C-92A1DC876A44}" destId="{D9C8B067-7AAD-4229-A071-A7543A0C399F}" srcOrd="4" destOrd="0" presId="urn:microsoft.com/office/officeart/2008/layout/LinedList"/>
    <dgm:cxn modelId="{48DD69AE-2C9C-4FB9-BC69-41498005BE8F}" type="presParOf" srcId="{7F5594FD-8AAE-422C-A32C-92A1DC876A44}" destId="{20443BAB-E01D-4B5D-9C7F-3B272E593579}" srcOrd="5" destOrd="0" presId="urn:microsoft.com/office/officeart/2008/layout/LinedList"/>
    <dgm:cxn modelId="{7CB21BB7-0D0B-44B5-8939-36FF627A2185}" type="presParOf" srcId="{20443BAB-E01D-4B5D-9C7F-3B272E593579}" destId="{039A60AF-40CD-4038-8A8D-DD8354C512C2}" srcOrd="0" destOrd="0" presId="urn:microsoft.com/office/officeart/2008/layout/LinedList"/>
    <dgm:cxn modelId="{E446D0D2-D080-42F9-B489-E7ED4F8FE97A}" type="presParOf" srcId="{20443BAB-E01D-4B5D-9C7F-3B272E593579}" destId="{98C658FD-5A42-4DD7-9A7C-3699C86D4BF7}"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EBAA719-63D4-421E-B9C3-C1BEA772CC7D}"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AE64D76F-7EB7-449A-9682-088BF3B17332}">
      <dgm:prSet/>
      <dgm:spPr>
        <a:solidFill>
          <a:schemeClr val="accent1"/>
        </a:solidFill>
      </dgm:spPr>
      <dgm:t>
        <a:bodyPr/>
        <a:lstStyle/>
        <a:p>
          <a:r>
            <a:rPr lang="en-US" dirty="0"/>
            <a:t>We have two days of OSS.</a:t>
          </a:r>
        </a:p>
      </dgm:t>
    </dgm:pt>
    <dgm:pt modelId="{B98732F6-FC64-4897-8849-1AD752315CA0}" type="parTrans" cxnId="{4FBFC230-881D-4EA8-8D60-FD805F93AB6E}">
      <dgm:prSet/>
      <dgm:spPr/>
      <dgm:t>
        <a:bodyPr/>
        <a:lstStyle/>
        <a:p>
          <a:endParaRPr lang="en-US"/>
        </a:p>
      </dgm:t>
    </dgm:pt>
    <dgm:pt modelId="{91474F3F-10F4-4BBB-B997-07DEA5CD6499}" type="sibTrans" cxnId="{4FBFC230-881D-4EA8-8D60-FD805F93AB6E}">
      <dgm:prSet/>
      <dgm:spPr/>
      <dgm:t>
        <a:bodyPr/>
        <a:lstStyle/>
        <a:p>
          <a:endParaRPr lang="en-US"/>
        </a:p>
      </dgm:t>
    </dgm:pt>
    <dgm:pt modelId="{A9E49B7D-D004-4A4E-8CAE-D535ECED4876}">
      <dgm:prSet/>
      <dgm:spPr>
        <a:solidFill>
          <a:schemeClr val="accent1"/>
        </a:solidFill>
      </dgm:spPr>
      <dgm:t>
        <a:bodyPr/>
        <a:lstStyle/>
        <a:p>
          <a:r>
            <a:rPr lang="en-US"/>
            <a:t>How? </a:t>
          </a:r>
        </a:p>
      </dgm:t>
    </dgm:pt>
    <dgm:pt modelId="{A608FB47-D392-4BD8-8F47-A3D111BC62B3}" type="parTrans" cxnId="{506709E2-3995-4C7F-8B02-4094DBF7532C}">
      <dgm:prSet/>
      <dgm:spPr/>
      <dgm:t>
        <a:bodyPr/>
        <a:lstStyle/>
        <a:p>
          <a:endParaRPr lang="en-US"/>
        </a:p>
      </dgm:t>
    </dgm:pt>
    <dgm:pt modelId="{139672A1-47B2-4648-A0F5-9DE7072C97F6}" type="sibTrans" cxnId="{506709E2-3995-4C7F-8B02-4094DBF7532C}">
      <dgm:prSet/>
      <dgm:spPr/>
      <dgm:t>
        <a:bodyPr/>
        <a:lstStyle/>
        <a:p>
          <a:endParaRPr lang="en-US"/>
        </a:p>
      </dgm:t>
    </dgm:pt>
    <dgm:pt modelId="{0B4D6B28-6FF6-4BF6-A030-532D9F9D9939}">
      <dgm:prSet/>
      <dgm:spPr>
        <a:ln>
          <a:solidFill>
            <a:schemeClr val="tx2"/>
          </a:solidFill>
        </a:ln>
      </dgm:spPr>
      <dgm:t>
        <a:bodyPr/>
        <a:lstStyle/>
        <a:p>
          <a:r>
            <a:rPr lang="en-US"/>
            <a:t>Portions of a school day that a student has been suspended may be considered as a removal for purposes of the 10-day rule. 71 Fed. Reg. 46, 715 (2006). </a:t>
          </a:r>
        </a:p>
      </dgm:t>
    </dgm:pt>
    <dgm:pt modelId="{1A08EC6C-AA24-43E3-B073-EF1074827EE2}" type="parTrans" cxnId="{CE6EBAEA-E566-4D30-A016-E1B177F39E76}">
      <dgm:prSet/>
      <dgm:spPr/>
      <dgm:t>
        <a:bodyPr/>
        <a:lstStyle/>
        <a:p>
          <a:endParaRPr lang="en-US"/>
        </a:p>
      </dgm:t>
    </dgm:pt>
    <dgm:pt modelId="{B65866EF-A5D6-41CD-8393-FE2D5F789061}" type="sibTrans" cxnId="{CE6EBAEA-E566-4D30-A016-E1B177F39E76}">
      <dgm:prSet/>
      <dgm:spPr/>
      <dgm:t>
        <a:bodyPr/>
        <a:lstStyle/>
        <a:p>
          <a:endParaRPr lang="en-US"/>
        </a:p>
      </dgm:t>
    </dgm:pt>
    <dgm:pt modelId="{F630F69E-ECB7-41E6-840E-D0C9C6906E00}" type="pres">
      <dgm:prSet presAssocID="{5EBAA719-63D4-421E-B9C3-C1BEA772CC7D}" presName="linear" presStyleCnt="0">
        <dgm:presLayoutVars>
          <dgm:dir/>
          <dgm:animLvl val="lvl"/>
          <dgm:resizeHandles val="exact"/>
        </dgm:presLayoutVars>
      </dgm:prSet>
      <dgm:spPr/>
    </dgm:pt>
    <dgm:pt modelId="{F61D2D9A-A9BC-4557-B82C-9133FF63EA0E}" type="pres">
      <dgm:prSet presAssocID="{AE64D76F-7EB7-449A-9682-088BF3B17332}" presName="parentLin" presStyleCnt="0"/>
      <dgm:spPr/>
    </dgm:pt>
    <dgm:pt modelId="{C20D71A1-F4BD-417F-86D2-777CA368CDDD}" type="pres">
      <dgm:prSet presAssocID="{AE64D76F-7EB7-449A-9682-088BF3B17332}" presName="parentLeftMargin" presStyleLbl="node1" presStyleIdx="0" presStyleCnt="2"/>
      <dgm:spPr/>
    </dgm:pt>
    <dgm:pt modelId="{12B8F768-6F1A-4899-B2BC-13DC08CE597D}" type="pres">
      <dgm:prSet presAssocID="{AE64D76F-7EB7-449A-9682-088BF3B17332}" presName="parentText" presStyleLbl="node1" presStyleIdx="0" presStyleCnt="2">
        <dgm:presLayoutVars>
          <dgm:chMax val="0"/>
          <dgm:bulletEnabled val="1"/>
        </dgm:presLayoutVars>
      </dgm:prSet>
      <dgm:spPr/>
    </dgm:pt>
    <dgm:pt modelId="{5D84FF31-B427-48CB-8ED7-B6D85A0BBE51}" type="pres">
      <dgm:prSet presAssocID="{AE64D76F-7EB7-449A-9682-088BF3B17332}" presName="negativeSpace" presStyleCnt="0"/>
      <dgm:spPr/>
    </dgm:pt>
    <dgm:pt modelId="{094DE2EF-693F-421A-9D61-57A292C8AB33}" type="pres">
      <dgm:prSet presAssocID="{AE64D76F-7EB7-449A-9682-088BF3B17332}" presName="childText" presStyleLbl="conFgAcc1" presStyleIdx="0" presStyleCnt="2">
        <dgm:presLayoutVars>
          <dgm:bulletEnabled val="1"/>
        </dgm:presLayoutVars>
      </dgm:prSet>
      <dgm:spPr>
        <a:ln>
          <a:solidFill>
            <a:schemeClr val="tx2"/>
          </a:solidFill>
        </a:ln>
      </dgm:spPr>
    </dgm:pt>
    <dgm:pt modelId="{680919A8-51BE-46D0-9DF4-091FECEEEEAC}" type="pres">
      <dgm:prSet presAssocID="{91474F3F-10F4-4BBB-B997-07DEA5CD6499}" presName="spaceBetweenRectangles" presStyleCnt="0"/>
      <dgm:spPr/>
    </dgm:pt>
    <dgm:pt modelId="{F1D040CD-54ED-4A96-A050-E4C00E25903D}" type="pres">
      <dgm:prSet presAssocID="{A9E49B7D-D004-4A4E-8CAE-D535ECED4876}" presName="parentLin" presStyleCnt="0"/>
      <dgm:spPr/>
    </dgm:pt>
    <dgm:pt modelId="{BDB86E54-902C-4959-902C-FB34EE58F148}" type="pres">
      <dgm:prSet presAssocID="{A9E49B7D-D004-4A4E-8CAE-D535ECED4876}" presName="parentLeftMargin" presStyleLbl="node1" presStyleIdx="0" presStyleCnt="2"/>
      <dgm:spPr/>
    </dgm:pt>
    <dgm:pt modelId="{F0D6F8D8-8535-411E-A61D-B0B992DBD1BD}" type="pres">
      <dgm:prSet presAssocID="{A9E49B7D-D004-4A4E-8CAE-D535ECED4876}" presName="parentText" presStyleLbl="node1" presStyleIdx="1" presStyleCnt="2">
        <dgm:presLayoutVars>
          <dgm:chMax val="0"/>
          <dgm:bulletEnabled val="1"/>
        </dgm:presLayoutVars>
      </dgm:prSet>
      <dgm:spPr/>
    </dgm:pt>
    <dgm:pt modelId="{01CFCC85-99E4-43E8-B542-0C5141D78889}" type="pres">
      <dgm:prSet presAssocID="{A9E49B7D-D004-4A4E-8CAE-D535ECED4876}" presName="negativeSpace" presStyleCnt="0"/>
      <dgm:spPr/>
    </dgm:pt>
    <dgm:pt modelId="{48836EEB-EC39-4B92-B2BB-9448330560BB}" type="pres">
      <dgm:prSet presAssocID="{A9E49B7D-D004-4A4E-8CAE-D535ECED4876}" presName="childText" presStyleLbl="conFgAcc1" presStyleIdx="1" presStyleCnt="2">
        <dgm:presLayoutVars>
          <dgm:bulletEnabled val="1"/>
        </dgm:presLayoutVars>
      </dgm:prSet>
      <dgm:spPr/>
    </dgm:pt>
  </dgm:ptLst>
  <dgm:cxnLst>
    <dgm:cxn modelId="{33BE9718-E613-47F0-8051-43BA8B5C24F9}" type="presOf" srcId="{5EBAA719-63D4-421E-B9C3-C1BEA772CC7D}" destId="{F630F69E-ECB7-41E6-840E-D0C9C6906E00}" srcOrd="0" destOrd="0" presId="urn:microsoft.com/office/officeart/2005/8/layout/list1"/>
    <dgm:cxn modelId="{4FBFC230-881D-4EA8-8D60-FD805F93AB6E}" srcId="{5EBAA719-63D4-421E-B9C3-C1BEA772CC7D}" destId="{AE64D76F-7EB7-449A-9682-088BF3B17332}" srcOrd="0" destOrd="0" parTransId="{B98732F6-FC64-4897-8849-1AD752315CA0}" sibTransId="{91474F3F-10F4-4BBB-B997-07DEA5CD6499}"/>
    <dgm:cxn modelId="{47B73568-F176-4370-B008-600109A1B4DA}" type="presOf" srcId="{0B4D6B28-6FF6-4BF6-A030-532D9F9D9939}" destId="{48836EEB-EC39-4B92-B2BB-9448330560BB}" srcOrd="0" destOrd="0" presId="urn:microsoft.com/office/officeart/2005/8/layout/list1"/>
    <dgm:cxn modelId="{99011B75-97D1-40B9-8D7C-03D3E0D24605}" type="presOf" srcId="{A9E49B7D-D004-4A4E-8CAE-D535ECED4876}" destId="{F0D6F8D8-8535-411E-A61D-B0B992DBD1BD}" srcOrd="1" destOrd="0" presId="urn:microsoft.com/office/officeart/2005/8/layout/list1"/>
    <dgm:cxn modelId="{02A8AE81-F5AE-46EC-BDF0-78025B9A4D52}" type="presOf" srcId="{A9E49B7D-D004-4A4E-8CAE-D535ECED4876}" destId="{BDB86E54-902C-4959-902C-FB34EE58F148}" srcOrd="0" destOrd="0" presId="urn:microsoft.com/office/officeart/2005/8/layout/list1"/>
    <dgm:cxn modelId="{FEBEA5B7-3DCA-4933-80E2-0EC555B6FDCC}" type="presOf" srcId="{AE64D76F-7EB7-449A-9682-088BF3B17332}" destId="{12B8F768-6F1A-4899-B2BC-13DC08CE597D}" srcOrd="1" destOrd="0" presId="urn:microsoft.com/office/officeart/2005/8/layout/list1"/>
    <dgm:cxn modelId="{50921BC2-79BE-43B7-94D5-50BA038A4F5F}" type="presOf" srcId="{AE64D76F-7EB7-449A-9682-088BF3B17332}" destId="{C20D71A1-F4BD-417F-86D2-777CA368CDDD}" srcOrd="0" destOrd="0" presId="urn:microsoft.com/office/officeart/2005/8/layout/list1"/>
    <dgm:cxn modelId="{506709E2-3995-4C7F-8B02-4094DBF7532C}" srcId="{5EBAA719-63D4-421E-B9C3-C1BEA772CC7D}" destId="{A9E49B7D-D004-4A4E-8CAE-D535ECED4876}" srcOrd="1" destOrd="0" parTransId="{A608FB47-D392-4BD8-8F47-A3D111BC62B3}" sibTransId="{139672A1-47B2-4648-A0F5-9DE7072C97F6}"/>
    <dgm:cxn modelId="{CE6EBAEA-E566-4D30-A016-E1B177F39E76}" srcId="{A9E49B7D-D004-4A4E-8CAE-D535ECED4876}" destId="{0B4D6B28-6FF6-4BF6-A030-532D9F9D9939}" srcOrd="0" destOrd="0" parTransId="{1A08EC6C-AA24-43E3-B073-EF1074827EE2}" sibTransId="{B65866EF-A5D6-41CD-8393-FE2D5F789061}"/>
    <dgm:cxn modelId="{7B89F4B1-0779-4987-88F1-33631ECB8384}" type="presParOf" srcId="{F630F69E-ECB7-41E6-840E-D0C9C6906E00}" destId="{F61D2D9A-A9BC-4557-B82C-9133FF63EA0E}" srcOrd="0" destOrd="0" presId="urn:microsoft.com/office/officeart/2005/8/layout/list1"/>
    <dgm:cxn modelId="{5D4017B4-D085-4A42-AADD-B40324E19194}" type="presParOf" srcId="{F61D2D9A-A9BC-4557-B82C-9133FF63EA0E}" destId="{C20D71A1-F4BD-417F-86D2-777CA368CDDD}" srcOrd="0" destOrd="0" presId="urn:microsoft.com/office/officeart/2005/8/layout/list1"/>
    <dgm:cxn modelId="{2EA8DA84-DC88-4C33-A944-7455F1238D08}" type="presParOf" srcId="{F61D2D9A-A9BC-4557-B82C-9133FF63EA0E}" destId="{12B8F768-6F1A-4899-B2BC-13DC08CE597D}" srcOrd="1" destOrd="0" presId="urn:microsoft.com/office/officeart/2005/8/layout/list1"/>
    <dgm:cxn modelId="{7326775B-330D-42A4-B908-DD4CED315013}" type="presParOf" srcId="{F630F69E-ECB7-41E6-840E-D0C9C6906E00}" destId="{5D84FF31-B427-48CB-8ED7-B6D85A0BBE51}" srcOrd="1" destOrd="0" presId="urn:microsoft.com/office/officeart/2005/8/layout/list1"/>
    <dgm:cxn modelId="{6BE3334E-8F7D-4503-95A1-89EBB02CAB89}" type="presParOf" srcId="{F630F69E-ECB7-41E6-840E-D0C9C6906E00}" destId="{094DE2EF-693F-421A-9D61-57A292C8AB33}" srcOrd="2" destOrd="0" presId="urn:microsoft.com/office/officeart/2005/8/layout/list1"/>
    <dgm:cxn modelId="{32694E38-6490-4B14-A681-5238F5D8A47A}" type="presParOf" srcId="{F630F69E-ECB7-41E6-840E-D0C9C6906E00}" destId="{680919A8-51BE-46D0-9DF4-091FECEEEEAC}" srcOrd="3" destOrd="0" presId="urn:microsoft.com/office/officeart/2005/8/layout/list1"/>
    <dgm:cxn modelId="{663E240F-CEC1-4866-ACE7-AD56362766B1}" type="presParOf" srcId="{F630F69E-ECB7-41E6-840E-D0C9C6906E00}" destId="{F1D040CD-54ED-4A96-A050-E4C00E25903D}" srcOrd="4" destOrd="0" presId="urn:microsoft.com/office/officeart/2005/8/layout/list1"/>
    <dgm:cxn modelId="{27A29868-33D4-4310-825E-8C7279A69786}" type="presParOf" srcId="{F1D040CD-54ED-4A96-A050-E4C00E25903D}" destId="{BDB86E54-902C-4959-902C-FB34EE58F148}" srcOrd="0" destOrd="0" presId="urn:microsoft.com/office/officeart/2005/8/layout/list1"/>
    <dgm:cxn modelId="{BD04B9D7-A0D1-447F-9FEF-24B0012208FE}" type="presParOf" srcId="{F1D040CD-54ED-4A96-A050-E4C00E25903D}" destId="{F0D6F8D8-8535-411E-A61D-B0B992DBD1BD}" srcOrd="1" destOrd="0" presId="urn:microsoft.com/office/officeart/2005/8/layout/list1"/>
    <dgm:cxn modelId="{0A0CC39C-A8EA-4022-9797-1A0E2D0AADA8}" type="presParOf" srcId="{F630F69E-ECB7-41E6-840E-D0C9C6906E00}" destId="{01CFCC85-99E4-43E8-B542-0C5141D78889}" srcOrd="5" destOrd="0" presId="urn:microsoft.com/office/officeart/2005/8/layout/list1"/>
    <dgm:cxn modelId="{44B63991-0E35-4BBA-AF48-01BEECBB2D28}" type="presParOf" srcId="{F630F69E-ECB7-41E6-840E-D0C9C6906E00}" destId="{48836EEB-EC39-4B92-B2BB-9448330560BB}"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BB6709-B3D1-4090-A3E7-723F72172464}">
      <dsp:nvSpPr>
        <dsp:cNvPr id="0" name=""/>
        <dsp:cNvSpPr/>
      </dsp:nvSpPr>
      <dsp:spPr>
        <a:xfrm>
          <a:off x="5527" y="0"/>
          <a:ext cx="1097489" cy="944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E8650F-00D5-4ED7-AB3D-C309A08F7E67}">
      <dsp:nvSpPr>
        <dsp:cNvPr id="0" name=""/>
        <dsp:cNvSpPr/>
      </dsp:nvSpPr>
      <dsp:spPr>
        <a:xfrm>
          <a:off x="5527" y="1105321"/>
          <a:ext cx="3135684" cy="404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en-US" sz="2300" kern="1200" dirty="0"/>
            <a:t>Due Process Complaint</a:t>
          </a:r>
        </a:p>
      </dsp:txBody>
      <dsp:txXfrm>
        <a:off x="5527" y="1105321"/>
        <a:ext cx="3135684" cy="404711"/>
      </dsp:txXfrm>
    </dsp:sp>
    <dsp:sp modelId="{06127444-6C37-4957-A499-6D39297E98A0}">
      <dsp:nvSpPr>
        <dsp:cNvPr id="0" name=""/>
        <dsp:cNvSpPr/>
      </dsp:nvSpPr>
      <dsp:spPr>
        <a:xfrm>
          <a:off x="5527" y="1584914"/>
          <a:ext cx="3135684" cy="2766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Font typeface="Arial" panose="020B0604020202020204" pitchFamily="34" charset="0"/>
            <a:buNone/>
          </a:pPr>
          <a:r>
            <a:rPr lang="en-US" sz="1700" kern="1200" dirty="0"/>
            <a:t>- Filed with the Office of State Administrative  Hearings and pending in front of an Administrative Law Judge (More Formal Court Proceeding)</a:t>
          </a:r>
        </a:p>
        <a:p>
          <a:pPr marL="0" lvl="0" indent="0" algn="l" defTabSz="755650">
            <a:lnSpc>
              <a:spcPct val="100000"/>
            </a:lnSpc>
            <a:spcBef>
              <a:spcPct val="0"/>
            </a:spcBef>
            <a:spcAft>
              <a:spcPct val="35000"/>
            </a:spcAft>
            <a:buFont typeface="Arial" panose="020B0604020202020204" pitchFamily="34" charset="0"/>
            <a:buNone/>
          </a:pPr>
          <a:r>
            <a:rPr lang="en-US" sz="1700" kern="1200" dirty="0"/>
            <a:t>- Two Year Look Back </a:t>
          </a:r>
        </a:p>
        <a:p>
          <a:pPr marL="0" lvl="0" indent="0" algn="l" defTabSz="755650">
            <a:lnSpc>
              <a:spcPct val="100000"/>
            </a:lnSpc>
            <a:spcBef>
              <a:spcPct val="0"/>
            </a:spcBef>
            <a:spcAft>
              <a:spcPct val="35000"/>
            </a:spcAft>
            <a:buFont typeface="Arial" panose="020B0604020202020204" pitchFamily="34" charset="0"/>
            <a:buNone/>
          </a:pPr>
          <a:r>
            <a:rPr lang="en-US" sz="1700" kern="1200" dirty="0"/>
            <a:t>- Ten Days to Answer the Hearing Request/Complaint</a:t>
          </a:r>
        </a:p>
        <a:p>
          <a:pPr marL="0" lvl="0" indent="0" algn="l" defTabSz="755650">
            <a:lnSpc>
              <a:spcPct val="100000"/>
            </a:lnSpc>
            <a:spcBef>
              <a:spcPct val="0"/>
            </a:spcBef>
            <a:spcAft>
              <a:spcPct val="35000"/>
            </a:spcAft>
            <a:buFont typeface="Arial" panose="020B0604020202020204" pitchFamily="34" charset="0"/>
            <a:buNone/>
          </a:pPr>
          <a:r>
            <a:rPr lang="en-US" sz="1700" kern="1200" dirty="0"/>
            <a:t>- Fifteen Days to hold a mandatory Early Resolution Session </a:t>
          </a:r>
        </a:p>
      </dsp:txBody>
      <dsp:txXfrm>
        <a:off x="5527" y="1584914"/>
        <a:ext cx="3135684" cy="2766423"/>
      </dsp:txXfrm>
    </dsp:sp>
    <dsp:sp modelId="{7524726E-C91B-4795-ADD1-6B4F256D6036}">
      <dsp:nvSpPr>
        <dsp:cNvPr id="0" name=""/>
        <dsp:cNvSpPr/>
      </dsp:nvSpPr>
      <dsp:spPr>
        <a:xfrm>
          <a:off x="3689957" y="0"/>
          <a:ext cx="1097489" cy="9443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7FA4E4-2DB4-4690-AAA3-3222AA7EC454}">
      <dsp:nvSpPr>
        <dsp:cNvPr id="0" name=""/>
        <dsp:cNvSpPr/>
      </dsp:nvSpPr>
      <dsp:spPr>
        <a:xfrm>
          <a:off x="3689957" y="1105321"/>
          <a:ext cx="3135684" cy="404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en-US" sz="2300" kern="1200"/>
            <a:t>Formal Complaint</a:t>
          </a:r>
        </a:p>
      </dsp:txBody>
      <dsp:txXfrm>
        <a:off x="3689957" y="1105321"/>
        <a:ext cx="3135684" cy="404711"/>
      </dsp:txXfrm>
    </dsp:sp>
    <dsp:sp modelId="{E43656BE-A129-4B71-B740-3F661F726ADE}">
      <dsp:nvSpPr>
        <dsp:cNvPr id="0" name=""/>
        <dsp:cNvSpPr/>
      </dsp:nvSpPr>
      <dsp:spPr>
        <a:xfrm>
          <a:off x="3689957" y="1584914"/>
          <a:ext cx="3135684" cy="2766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dirty="0"/>
            <a:t>- Filed with the Georgia Department of Education </a:t>
          </a:r>
        </a:p>
        <a:p>
          <a:pPr marL="0" lvl="0" indent="0" algn="l" defTabSz="755650">
            <a:lnSpc>
              <a:spcPct val="100000"/>
            </a:lnSpc>
            <a:spcBef>
              <a:spcPct val="0"/>
            </a:spcBef>
            <a:spcAft>
              <a:spcPct val="35000"/>
            </a:spcAft>
            <a:buNone/>
          </a:pPr>
          <a:r>
            <a:rPr lang="en-US" sz="1700" kern="1200" dirty="0"/>
            <a:t>- An investigator is assigned by GaDOE (less formal process)</a:t>
          </a:r>
        </a:p>
        <a:p>
          <a:pPr marL="0" lvl="0" indent="0" algn="l" defTabSz="755650">
            <a:lnSpc>
              <a:spcPct val="100000"/>
            </a:lnSpc>
            <a:spcBef>
              <a:spcPct val="0"/>
            </a:spcBef>
            <a:spcAft>
              <a:spcPct val="35000"/>
            </a:spcAft>
            <a:buNone/>
          </a:pPr>
          <a:r>
            <a:rPr lang="en-US" sz="1700" kern="1200" dirty="0"/>
            <a:t>- One year look back</a:t>
          </a:r>
        </a:p>
        <a:p>
          <a:pPr marL="0" lvl="0" indent="0" algn="l" defTabSz="755650">
            <a:lnSpc>
              <a:spcPct val="100000"/>
            </a:lnSpc>
            <a:spcBef>
              <a:spcPct val="0"/>
            </a:spcBef>
            <a:spcAft>
              <a:spcPct val="35000"/>
            </a:spcAft>
            <a:buNone/>
          </a:pPr>
          <a:r>
            <a:rPr lang="en-US" sz="1700" kern="1200" dirty="0"/>
            <a:t>- Ten business days to Answer </a:t>
          </a:r>
        </a:p>
      </dsp:txBody>
      <dsp:txXfrm>
        <a:off x="3689957" y="1584914"/>
        <a:ext cx="3135684" cy="2766423"/>
      </dsp:txXfrm>
    </dsp:sp>
    <dsp:sp modelId="{1B676BBF-5406-442D-80BE-83D64C729C74}">
      <dsp:nvSpPr>
        <dsp:cNvPr id="0" name=""/>
        <dsp:cNvSpPr/>
      </dsp:nvSpPr>
      <dsp:spPr>
        <a:xfrm>
          <a:off x="7374387" y="0"/>
          <a:ext cx="1097489" cy="9443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64FE90-D5DA-4EC7-AA77-1271E4582FC4}">
      <dsp:nvSpPr>
        <dsp:cNvPr id="0" name=""/>
        <dsp:cNvSpPr/>
      </dsp:nvSpPr>
      <dsp:spPr>
        <a:xfrm>
          <a:off x="7374387" y="1105321"/>
          <a:ext cx="3135684" cy="404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en-US" sz="2300" kern="1200"/>
            <a:t>OCR Complaint</a:t>
          </a:r>
        </a:p>
      </dsp:txBody>
      <dsp:txXfrm>
        <a:off x="7374387" y="1105321"/>
        <a:ext cx="3135684" cy="404711"/>
      </dsp:txXfrm>
    </dsp:sp>
    <dsp:sp modelId="{660EADAB-A35A-456E-86CE-03E465848A6A}">
      <dsp:nvSpPr>
        <dsp:cNvPr id="0" name=""/>
        <dsp:cNvSpPr/>
      </dsp:nvSpPr>
      <dsp:spPr>
        <a:xfrm>
          <a:off x="7374387" y="1584914"/>
          <a:ext cx="3135684" cy="2766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dirty="0"/>
            <a:t>- Must be filed within 180 days of discrimination</a:t>
          </a:r>
        </a:p>
        <a:p>
          <a:pPr marL="0" lvl="0" indent="0" algn="l" defTabSz="755650">
            <a:lnSpc>
              <a:spcPct val="100000"/>
            </a:lnSpc>
            <a:spcBef>
              <a:spcPct val="0"/>
            </a:spcBef>
            <a:spcAft>
              <a:spcPct val="35000"/>
            </a:spcAft>
            <a:buNone/>
          </a:pPr>
          <a:r>
            <a:rPr lang="en-US" sz="1700" kern="1200" dirty="0"/>
            <a:t>- U.S. Department of Education, Office of Civil Rights Assigns an Investigator</a:t>
          </a:r>
        </a:p>
        <a:p>
          <a:pPr marL="0" lvl="0" indent="0" algn="l" defTabSz="755650">
            <a:lnSpc>
              <a:spcPct val="100000"/>
            </a:lnSpc>
            <a:spcBef>
              <a:spcPct val="0"/>
            </a:spcBef>
            <a:spcAft>
              <a:spcPct val="35000"/>
            </a:spcAft>
            <a:buNone/>
          </a:pPr>
          <a:r>
            <a:rPr lang="en-US" sz="1700" kern="1200" dirty="0"/>
            <a:t>- Slower Process </a:t>
          </a:r>
        </a:p>
      </dsp:txBody>
      <dsp:txXfrm>
        <a:off x="7374387" y="1584914"/>
        <a:ext cx="3135684" cy="276642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3B44F-2686-4889-AEEF-60EA8B3A19DD}">
      <dsp:nvSpPr>
        <dsp:cNvPr id="0" name=""/>
        <dsp:cNvSpPr/>
      </dsp:nvSpPr>
      <dsp:spPr>
        <a:xfrm>
          <a:off x="0" y="212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C1B106-A8E4-43EA-B4B9-7C694ED4FF98}">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In the discipline context, administratively shortened school days occur when a child’s school day is reduced solely by school personnel, rather than the child’s IEP team or placement team, in response to the child’s behavior. </a:t>
          </a:r>
        </a:p>
      </dsp:txBody>
      <dsp:txXfrm>
        <a:off x="0" y="2124"/>
        <a:ext cx="10515600" cy="1449029"/>
      </dsp:txXfrm>
    </dsp:sp>
    <dsp:sp modelId="{1C917A42-B359-43A7-8A93-7352BD2DFA06}">
      <dsp:nvSpPr>
        <dsp:cNvPr id="0" name=""/>
        <dsp:cNvSpPr/>
      </dsp:nvSpPr>
      <dsp:spPr>
        <a:xfrm>
          <a:off x="0" y="145115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1EE6CF-1FB8-4092-BFF5-DD691AAFDD60}">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Generally, the use of informal removals to address a child’s behavior, if implemented repeatedly throughout the school year, could constitute a disciplinary removal from the current placement. </a:t>
          </a:r>
        </a:p>
      </dsp:txBody>
      <dsp:txXfrm>
        <a:off x="0" y="1451154"/>
        <a:ext cx="10515600" cy="1449029"/>
      </dsp:txXfrm>
    </dsp:sp>
    <dsp:sp modelId="{29422914-0DB7-4FD5-A2EE-81DF35DB6E33}">
      <dsp:nvSpPr>
        <dsp:cNvPr id="0" name=""/>
        <dsp:cNvSpPr/>
      </dsp:nvSpPr>
      <dsp:spPr>
        <a:xfrm>
          <a:off x="0" y="290018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4AC47A-410B-4C0E-B6B5-3A5F9CCB5E2A}">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i="1" kern="1200" dirty="0"/>
            <a:t>Questions and Answers: Addressing the Needs of Children with Disabilities and IDEA’s Discipline Provisions, Office of Special Education and Rehabilitative Services (July 19, 2022).</a:t>
          </a:r>
        </a:p>
      </dsp:txBody>
      <dsp:txXfrm>
        <a:off x="0" y="2900183"/>
        <a:ext cx="10515600" cy="144902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3EFF4F-8F66-4BF0-84CD-FA198AD7F65F}">
      <dsp:nvSpPr>
        <dsp:cNvPr id="0" name=""/>
        <dsp:cNvSpPr/>
      </dsp:nvSpPr>
      <dsp:spPr>
        <a:xfrm>
          <a:off x="0" y="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ACA674-A1E3-48A3-A42E-07FD39C2FF48}">
      <dsp:nvSpPr>
        <dsp:cNvPr id="0" name=""/>
        <dsp:cNvSpPr/>
      </dsp:nvSpPr>
      <dsp:spPr>
        <a:xfrm>
          <a:off x="0" y="0"/>
          <a:ext cx="2103120" cy="4351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100000"/>
            </a:lnSpc>
            <a:spcBef>
              <a:spcPct val="0"/>
            </a:spcBef>
            <a:spcAft>
              <a:spcPct val="35000"/>
            </a:spcAft>
            <a:buNone/>
          </a:pPr>
          <a:r>
            <a:rPr lang="en-US" sz="1900" kern="1200" dirty="0"/>
            <a:t>Therefore, the discipline procedures in 34 C.F.R. Sec. 300.530 through 300.536 would generally apply to an administratively shortened school day </a:t>
          </a:r>
          <a:r>
            <a:rPr lang="en-US" sz="1900" b="1" kern="1200" dirty="0"/>
            <a:t>unless</a:t>
          </a:r>
          <a:r>
            <a:rPr lang="en-US" sz="1900" kern="1200" dirty="0"/>
            <a:t> </a:t>
          </a:r>
          <a:r>
            <a:rPr lang="en-US" sz="1900" b="1" kern="1200" dirty="0"/>
            <a:t>all three</a:t>
          </a:r>
          <a:r>
            <a:rPr lang="en-US" sz="1900" kern="1200" dirty="0"/>
            <a:t> of the following factors are met: </a:t>
          </a:r>
        </a:p>
      </dsp:txBody>
      <dsp:txXfrm>
        <a:off x="0" y="0"/>
        <a:ext cx="2103120" cy="4351338"/>
      </dsp:txXfrm>
    </dsp:sp>
    <dsp:sp modelId="{74A422D2-9B7A-4FCD-979A-A522301D10A9}">
      <dsp:nvSpPr>
        <dsp:cNvPr id="0" name=""/>
        <dsp:cNvSpPr/>
      </dsp:nvSpPr>
      <dsp:spPr>
        <a:xfrm>
          <a:off x="2260854" y="67989"/>
          <a:ext cx="8254746" cy="13597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(1) The child is afforded the opportunity to continue to appropriately participate in the general curriculum; </a:t>
          </a:r>
        </a:p>
      </dsp:txBody>
      <dsp:txXfrm>
        <a:off x="2260854" y="67989"/>
        <a:ext cx="8254746" cy="1359793"/>
      </dsp:txXfrm>
    </dsp:sp>
    <dsp:sp modelId="{B95323C2-ABBB-4876-BC10-8F36985C017E}">
      <dsp:nvSpPr>
        <dsp:cNvPr id="0" name=""/>
        <dsp:cNvSpPr/>
      </dsp:nvSpPr>
      <dsp:spPr>
        <a:xfrm>
          <a:off x="2103120" y="1427782"/>
          <a:ext cx="841248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BA4484F-C21C-4324-B285-AFD7217682D8}">
      <dsp:nvSpPr>
        <dsp:cNvPr id="0" name=""/>
        <dsp:cNvSpPr/>
      </dsp:nvSpPr>
      <dsp:spPr>
        <a:xfrm>
          <a:off x="2260854" y="1495772"/>
          <a:ext cx="8254746" cy="13597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(2) The child continues to receive the services specified on the child’s IEP; and </a:t>
          </a:r>
        </a:p>
      </dsp:txBody>
      <dsp:txXfrm>
        <a:off x="2260854" y="1495772"/>
        <a:ext cx="8254746" cy="1359793"/>
      </dsp:txXfrm>
    </dsp:sp>
    <dsp:sp modelId="{AA2953F1-DB27-4A9D-BAD5-304F7646F0C7}">
      <dsp:nvSpPr>
        <dsp:cNvPr id="0" name=""/>
        <dsp:cNvSpPr/>
      </dsp:nvSpPr>
      <dsp:spPr>
        <a:xfrm>
          <a:off x="2103120" y="2855565"/>
          <a:ext cx="841248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BA73B19-3CBC-4BBE-8D2D-3BA189CF4941}">
      <dsp:nvSpPr>
        <dsp:cNvPr id="0" name=""/>
        <dsp:cNvSpPr/>
      </dsp:nvSpPr>
      <dsp:spPr>
        <a:xfrm>
          <a:off x="2260854" y="2923555"/>
          <a:ext cx="8254746" cy="13597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(3) The child continues to participate with nondisabled children to the extent they would have in their current placement. </a:t>
          </a:r>
        </a:p>
      </dsp:txBody>
      <dsp:txXfrm>
        <a:off x="2260854" y="2923555"/>
        <a:ext cx="8254746" cy="1359793"/>
      </dsp:txXfrm>
    </dsp:sp>
    <dsp:sp modelId="{327578B5-91C7-493A-9D4C-4956F8211F37}">
      <dsp:nvSpPr>
        <dsp:cNvPr id="0" name=""/>
        <dsp:cNvSpPr/>
      </dsp:nvSpPr>
      <dsp:spPr>
        <a:xfrm>
          <a:off x="2103120" y="4283348"/>
          <a:ext cx="841248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96AEF-2AFF-481B-B04C-051DC8567690}">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E303C0-F0D2-4DE7-B2CB-3550445B484C}">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FCB652-A47D-424F-8295-CCA8035CC19A}">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kern="1200" dirty="0"/>
            <a:t>If a student’s IEP requires transportation services and they are suspended from the bus—this may be considered a suspension from school which could result in a change in placement. </a:t>
          </a:r>
        </a:p>
      </dsp:txBody>
      <dsp:txXfrm>
        <a:off x="1435590" y="531"/>
        <a:ext cx="9080009" cy="1242935"/>
      </dsp:txXfrm>
    </dsp:sp>
    <dsp:sp modelId="{343D9D53-E15F-4067-A2C5-6F762787ECD0}">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76B3EF-8134-4EE1-AFF3-08C535D39824}">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BF0A37-210A-4C74-9902-0BB43B3FE862}">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kern="1200"/>
            <a:t>The same 10-day rule that applies to disciplinary removals from school applies to transportation.</a:t>
          </a:r>
        </a:p>
      </dsp:txBody>
      <dsp:txXfrm>
        <a:off x="1435590" y="1554201"/>
        <a:ext cx="9080009" cy="1242935"/>
      </dsp:txXfrm>
    </dsp:sp>
    <dsp:sp modelId="{8B047A8D-5029-42B3-90B9-6FCA2DAEC2CC}">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F7BDA1-4D4C-4186-8AC7-39AE5BAA4603}">
      <dsp:nvSpPr>
        <dsp:cNvPr id="0" name=""/>
        <dsp:cNvSpPr/>
      </dsp:nvSpPr>
      <dsp:spPr>
        <a:xfrm>
          <a:off x="375988" y="3387531"/>
          <a:ext cx="683614" cy="68361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CA4452-AFCC-4AAF-89D8-15F0D2D9A950}">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kern="1200"/>
            <a:t>It counts as a day if the school fails to provide alternative transportation, even if the parent agrees to transport the student to and from school. </a:t>
          </a:r>
        </a:p>
      </dsp:txBody>
      <dsp:txXfrm>
        <a:off x="1435590" y="3107870"/>
        <a:ext cx="9080009" cy="124293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3E7CE-59F7-4007-94B1-800A580D9F93}">
      <dsp:nvSpPr>
        <dsp:cNvPr id="0" name=""/>
        <dsp:cNvSpPr/>
      </dsp:nvSpPr>
      <dsp:spPr>
        <a:xfrm>
          <a:off x="0" y="11619"/>
          <a:ext cx="10515600" cy="8599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The MDR Team must answer TWO questions: </a:t>
          </a:r>
        </a:p>
      </dsp:txBody>
      <dsp:txXfrm>
        <a:off x="41979" y="53598"/>
        <a:ext cx="10431642" cy="775991"/>
      </dsp:txXfrm>
    </dsp:sp>
    <dsp:sp modelId="{6111CAF6-C85F-4DC0-BD28-F8CF9B17EDD0}">
      <dsp:nvSpPr>
        <dsp:cNvPr id="0" name=""/>
        <dsp:cNvSpPr/>
      </dsp:nvSpPr>
      <dsp:spPr>
        <a:xfrm>
          <a:off x="0" y="871569"/>
          <a:ext cx="10515600" cy="2608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4450" rIns="248920" bIns="44450" numCol="1" spcCol="1270" anchor="t" anchorCtr="0">
          <a:noAutofit/>
        </a:bodyPr>
        <a:lstStyle/>
        <a:p>
          <a:pPr marL="228600" lvl="1" indent="-228600" algn="l" defTabSz="1200150">
            <a:lnSpc>
              <a:spcPct val="100000"/>
            </a:lnSpc>
            <a:spcBef>
              <a:spcPct val="0"/>
            </a:spcBef>
            <a:spcAft>
              <a:spcPts val="0"/>
            </a:spcAft>
            <a:buFont typeface="+mj-lt"/>
            <a:buAutoNum type="arabicPeriod"/>
          </a:pPr>
          <a:r>
            <a:rPr lang="en-US" sz="2700" kern="1200" dirty="0"/>
            <a:t> Is the conduct in question caused by, or did it have a direct and substantial relationship to the child’s disability; or </a:t>
          </a:r>
        </a:p>
        <a:p>
          <a:pPr marL="228600" lvl="1" indent="-228600" algn="l" defTabSz="1200150">
            <a:lnSpc>
              <a:spcPct val="100000"/>
            </a:lnSpc>
            <a:spcBef>
              <a:spcPct val="0"/>
            </a:spcBef>
            <a:spcAft>
              <a:spcPts val="0"/>
            </a:spcAft>
            <a:buFont typeface="+mj-lt"/>
            <a:buAutoNum type="arabicPeriod"/>
          </a:pPr>
          <a:endParaRPr lang="en-US" sz="2700" kern="1200" dirty="0"/>
        </a:p>
        <a:p>
          <a:pPr marL="228600" lvl="1" indent="-228600" algn="l" defTabSz="1200150">
            <a:lnSpc>
              <a:spcPct val="100000"/>
            </a:lnSpc>
            <a:spcBef>
              <a:spcPct val="0"/>
            </a:spcBef>
            <a:spcAft>
              <a:spcPts val="0"/>
            </a:spcAft>
            <a:buFont typeface="+mj-lt"/>
            <a:buAutoNum type="arabicPeriod"/>
          </a:pPr>
          <a:r>
            <a:rPr lang="en-US" sz="2700" kern="1200" dirty="0"/>
            <a:t> Is the conduct in question a direct result of the district’s failure to implement the IEP? </a:t>
          </a:r>
        </a:p>
        <a:p>
          <a:pPr marL="228600" lvl="1" indent="-228600" algn="l" defTabSz="1200150">
            <a:lnSpc>
              <a:spcPct val="100000"/>
            </a:lnSpc>
            <a:spcBef>
              <a:spcPct val="0"/>
            </a:spcBef>
            <a:spcAft>
              <a:spcPts val="0"/>
            </a:spcAft>
            <a:buFont typeface="+mj-lt"/>
            <a:buNone/>
          </a:pPr>
          <a:endParaRPr lang="en-US" sz="2700" kern="1200" dirty="0"/>
        </a:p>
      </dsp:txBody>
      <dsp:txXfrm>
        <a:off x="0" y="871569"/>
        <a:ext cx="10515600" cy="2608200"/>
      </dsp:txXfrm>
    </dsp:sp>
    <dsp:sp modelId="{7332462D-164A-42FF-BED4-03E9E40C275E}">
      <dsp:nvSpPr>
        <dsp:cNvPr id="0" name=""/>
        <dsp:cNvSpPr/>
      </dsp:nvSpPr>
      <dsp:spPr>
        <a:xfrm>
          <a:off x="0" y="3479769"/>
          <a:ext cx="10515600" cy="8599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What is the implication for a </a:t>
          </a:r>
          <a:r>
            <a:rPr lang="en-US" sz="3500" i="1" kern="1200" dirty="0"/>
            <a:t>yes</a:t>
          </a:r>
          <a:r>
            <a:rPr lang="en-US" sz="3500" kern="1200" dirty="0"/>
            <a:t> for these questions? </a:t>
          </a:r>
        </a:p>
      </dsp:txBody>
      <dsp:txXfrm>
        <a:off x="41979" y="3521748"/>
        <a:ext cx="10431642" cy="77599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5CBC58-AB67-4C3A-BD17-931568BA7600}">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0702E4-5B50-498C-B37C-C3C314C07379}">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Staffing shortages </a:t>
          </a:r>
          <a:r>
            <a:rPr lang="en-US" sz="2700" b="1" kern="1200"/>
            <a:t>do not excuse </a:t>
          </a:r>
          <a:r>
            <a:rPr lang="en-US" sz="2700" kern="1200"/>
            <a:t>a district’s obligation under the IDEA to implement all the services prescribed in a student’s IEP. </a:t>
          </a:r>
          <a:r>
            <a:rPr lang="en-US" sz="2700" i="1" kern="1200"/>
            <a:t>See generally </a:t>
          </a:r>
          <a:r>
            <a:rPr lang="en-US" sz="2700" kern="1200"/>
            <a:t>34 CFR 300.323(c).</a:t>
          </a:r>
        </a:p>
      </dsp:txBody>
      <dsp:txXfrm>
        <a:off x="608661" y="692298"/>
        <a:ext cx="4508047" cy="2799040"/>
      </dsp:txXfrm>
    </dsp:sp>
    <dsp:sp modelId="{65C8739C-855F-4D0D-80A3-31AC373BDC2E}">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275A18-4BDF-438F-98C5-4638F3FF366E}">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A failure to implement an IEP or 504 plan due to insufficient staff may </a:t>
          </a:r>
          <a:r>
            <a:rPr lang="en-US" sz="2700" b="1" kern="1200"/>
            <a:t>constitute a denial </a:t>
          </a:r>
          <a:r>
            <a:rPr lang="en-US" sz="2700" kern="1200"/>
            <a:t>of FAPE under Section 504. </a:t>
          </a:r>
        </a:p>
      </dsp:txBody>
      <dsp:txXfrm>
        <a:off x="6331365" y="692298"/>
        <a:ext cx="4508047" cy="279904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A751E7-AB29-401B-9349-643E1390837C}">
      <dsp:nvSpPr>
        <dsp:cNvPr id="0" name=""/>
        <dsp:cNvSpPr/>
      </dsp:nvSpPr>
      <dsp:spPr>
        <a:xfrm>
          <a:off x="0" y="177668"/>
          <a:ext cx="10515600" cy="95471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To meet IDEA requirements, a special education teacher (including substitute teachers) must either:</a:t>
          </a:r>
        </a:p>
      </dsp:txBody>
      <dsp:txXfrm>
        <a:off x="46606" y="224274"/>
        <a:ext cx="10422388" cy="861507"/>
      </dsp:txXfrm>
    </dsp:sp>
    <dsp:sp modelId="{E90C198C-C24A-4B77-90A6-0FBF00B98ECA}">
      <dsp:nvSpPr>
        <dsp:cNvPr id="0" name=""/>
        <dsp:cNvSpPr/>
      </dsp:nvSpPr>
      <dsp:spPr>
        <a:xfrm>
          <a:off x="0" y="1132388"/>
          <a:ext cx="10515600" cy="2086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en-US" sz="2800" kern="1200" dirty="0"/>
            <a:t>Obtain full state certification as a special education teacher, or</a:t>
          </a:r>
        </a:p>
        <a:p>
          <a:pPr marL="285750" lvl="1" indent="-285750" algn="l" defTabSz="1244600">
            <a:lnSpc>
              <a:spcPct val="90000"/>
            </a:lnSpc>
            <a:spcBef>
              <a:spcPct val="0"/>
            </a:spcBef>
            <a:spcAft>
              <a:spcPct val="20000"/>
            </a:spcAft>
            <a:buChar char="•"/>
          </a:pPr>
          <a:r>
            <a:rPr lang="en-US" sz="2800" kern="1200" dirty="0"/>
            <a:t>Pass the state special education teacher licensing examination and hold a license to teach in the state as a special education teacher.</a:t>
          </a:r>
        </a:p>
        <a:p>
          <a:pPr marL="171450" lvl="1" indent="-171450" algn="l" defTabSz="844550">
            <a:lnSpc>
              <a:spcPct val="90000"/>
            </a:lnSpc>
            <a:spcBef>
              <a:spcPct val="0"/>
            </a:spcBef>
            <a:spcAft>
              <a:spcPct val="20000"/>
            </a:spcAft>
            <a:buNone/>
          </a:pPr>
          <a:r>
            <a:rPr lang="da-DK" sz="1900" kern="1200" dirty="0"/>
            <a:t>34 C.F.R. § 300.156. </a:t>
          </a:r>
          <a:r>
            <a:rPr lang="da-DK" sz="1900" i="1" kern="1200" dirty="0"/>
            <a:t>See also </a:t>
          </a:r>
          <a:r>
            <a:rPr lang="da-DK" sz="1900" i="1" u="sng" kern="1200" dirty="0"/>
            <a:t>In re: Student with a Disability</a:t>
          </a:r>
          <a:r>
            <a:rPr lang="da-DK" sz="1900" kern="1200" dirty="0"/>
            <a:t>, 123 LRP 15403 (SEA NV 03/24/23).</a:t>
          </a:r>
          <a:endParaRPr lang="en-US" sz="1900" kern="1200" dirty="0"/>
        </a:p>
      </dsp:txBody>
      <dsp:txXfrm>
        <a:off x="0" y="1132388"/>
        <a:ext cx="10515600" cy="2086560"/>
      </dsp:txXfrm>
    </dsp:sp>
    <dsp:sp modelId="{BC4681C0-4B0B-4F7B-91EA-C8B1B0A922B0}">
      <dsp:nvSpPr>
        <dsp:cNvPr id="0" name=""/>
        <dsp:cNvSpPr/>
      </dsp:nvSpPr>
      <dsp:spPr>
        <a:xfrm>
          <a:off x="0" y="3218949"/>
          <a:ext cx="10515600" cy="95471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OSEP reminded SEAs that they </a:t>
          </a:r>
          <a:r>
            <a:rPr lang="en-US" sz="2400" b="1" i="1" kern="1200" dirty="0"/>
            <a:t>may not waive </a:t>
          </a:r>
          <a:r>
            <a:rPr lang="en-US" sz="2400" kern="1200" dirty="0"/>
            <a:t>IDEA personnel qualification requirements on an emergency, temporary, or provisional basis. </a:t>
          </a:r>
        </a:p>
      </dsp:txBody>
      <dsp:txXfrm>
        <a:off x="46606" y="3265555"/>
        <a:ext cx="10422388" cy="86150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FA5372-1F97-486F-888A-42CD68E63420}">
      <dsp:nvSpPr>
        <dsp:cNvPr id="0" name=""/>
        <dsp:cNvSpPr/>
      </dsp:nvSpPr>
      <dsp:spPr>
        <a:xfrm>
          <a:off x="0" y="671"/>
          <a:ext cx="5861090" cy="15719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E9AEAE-82A8-49D7-B374-3C0930D07F87}">
      <dsp:nvSpPr>
        <dsp:cNvPr id="0" name=""/>
        <dsp:cNvSpPr/>
      </dsp:nvSpPr>
      <dsp:spPr>
        <a:xfrm>
          <a:off x="475513" y="354359"/>
          <a:ext cx="864569" cy="86456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6EC618-1AA1-47F3-B60B-4BB9F5A7E068}">
      <dsp:nvSpPr>
        <dsp:cNvPr id="0" name=""/>
        <dsp:cNvSpPr/>
      </dsp:nvSpPr>
      <dsp:spPr>
        <a:xfrm>
          <a:off x="1815596" y="671"/>
          <a:ext cx="4045493" cy="1571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364" tIns="166364" rIns="166364" bIns="166364" numCol="1" spcCol="1270" anchor="ctr" anchorCtr="0">
          <a:noAutofit/>
        </a:bodyPr>
        <a:lstStyle/>
        <a:p>
          <a:pPr marL="0" lvl="0" indent="0" algn="l" defTabSz="1111250">
            <a:lnSpc>
              <a:spcPct val="90000"/>
            </a:lnSpc>
            <a:spcBef>
              <a:spcPct val="0"/>
            </a:spcBef>
            <a:spcAft>
              <a:spcPct val="35000"/>
            </a:spcAft>
            <a:buNone/>
          </a:pPr>
          <a:r>
            <a:rPr lang="en-US" sz="2500" kern="1200"/>
            <a:t>Document Everything Appropriately</a:t>
          </a:r>
        </a:p>
      </dsp:txBody>
      <dsp:txXfrm>
        <a:off x="1815596" y="671"/>
        <a:ext cx="4045493" cy="1571944"/>
      </dsp:txXfrm>
    </dsp:sp>
    <dsp:sp modelId="{35923A67-0DFB-49B4-A22C-EA6130BA0D73}">
      <dsp:nvSpPr>
        <dsp:cNvPr id="0" name=""/>
        <dsp:cNvSpPr/>
      </dsp:nvSpPr>
      <dsp:spPr>
        <a:xfrm>
          <a:off x="0" y="1965602"/>
          <a:ext cx="5861090" cy="15719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811377-50E9-4B42-83F2-AD22B9689D91}">
      <dsp:nvSpPr>
        <dsp:cNvPr id="0" name=""/>
        <dsp:cNvSpPr/>
      </dsp:nvSpPr>
      <dsp:spPr>
        <a:xfrm>
          <a:off x="475513" y="2319290"/>
          <a:ext cx="864569" cy="86456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5AF0C70-43A5-4BC5-BF9C-5E5D2761C57E}">
      <dsp:nvSpPr>
        <dsp:cNvPr id="0" name=""/>
        <dsp:cNvSpPr/>
      </dsp:nvSpPr>
      <dsp:spPr>
        <a:xfrm>
          <a:off x="1815596" y="1965602"/>
          <a:ext cx="2637490" cy="1571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364" tIns="166364" rIns="166364" bIns="166364" numCol="1" spcCol="1270" anchor="ctr" anchorCtr="0">
          <a:noAutofit/>
        </a:bodyPr>
        <a:lstStyle/>
        <a:p>
          <a:pPr marL="0" lvl="0" indent="0" algn="l" defTabSz="1111250">
            <a:lnSpc>
              <a:spcPct val="90000"/>
            </a:lnSpc>
            <a:spcBef>
              <a:spcPct val="0"/>
            </a:spcBef>
            <a:spcAft>
              <a:spcPct val="35000"/>
            </a:spcAft>
            <a:buNone/>
          </a:pPr>
          <a:r>
            <a:rPr lang="en-US" sz="2500" kern="1200"/>
            <a:t>Keep of Log of Services</a:t>
          </a:r>
        </a:p>
      </dsp:txBody>
      <dsp:txXfrm>
        <a:off x="1815596" y="1965602"/>
        <a:ext cx="2637490" cy="1571944"/>
      </dsp:txXfrm>
    </dsp:sp>
    <dsp:sp modelId="{838E6D5C-EE15-4B26-934D-258ECDB39558}">
      <dsp:nvSpPr>
        <dsp:cNvPr id="0" name=""/>
        <dsp:cNvSpPr/>
      </dsp:nvSpPr>
      <dsp:spPr>
        <a:xfrm>
          <a:off x="4453086" y="1965602"/>
          <a:ext cx="1408003" cy="1571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364" tIns="166364" rIns="166364" bIns="166364" numCol="1" spcCol="1270" anchor="ctr" anchorCtr="0">
          <a:noAutofit/>
        </a:bodyPr>
        <a:lstStyle/>
        <a:p>
          <a:pPr marL="0" lvl="0" indent="0" algn="l" defTabSz="488950">
            <a:lnSpc>
              <a:spcPct val="90000"/>
            </a:lnSpc>
            <a:spcBef>
              <a:spcPct val="0"/>
            </a:spcBef>
            <a:spcAft>
              <a:spcPct val="35000"/>
            </a:spcAft>
            <a:buNone/>
          </a:pPr>
          <a:r>
            <a:rPr lang="en-US" sz="1100" kern="1200"/>
            <a:t>- OT, PT, VI, etc.</a:t>
          </a:r>
        </a:p>
        <a:p>
          <a:pPr marL="0" lvl="0" indent="0" algn="l" defTabSz="488950">
            <a:lnSpc>
              <a:spcPct val="90000"/>
            </a:lnSpc>
            <a:spcBef>
              <a:spcPct val="0"/>
            </a:spcBef>
            <a:spcAft>
              <a:spcPct val="35000"/>
            </a:spcAft>
            <a:buNone/>
          </a:pPr>
          <a:r>
            <a:rPr lang="en-US" sz="1100" kern="1200"/>
            <a:t>-Consider a communication log with parent </a:t>
          </a:r>
        </a:p>
      </dsp:txBody>
      <dsp:txXfrm>
        <a:off x="4453086" y="1965602"/>
        <a:ext cx="1408003" cy="1571944"/>
      </dsp:txXfrm>
    </dsp:sp>
    <dsp:sp modelId="{42D86798-8F11-4756-9658-81F7CE1B070D}">
      <dsp:nvSpPr>
        <dsp:cNvPr id="0" name=""/>
        <dsp:cNvSpPr/>
      </dsp:nvSpPr>
      <dsp:spPr>
        <a:xfrm>
          <a:off x="0" y="3930533"/>
          <a:ext cx="5861090" cy="15719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59DBE4-F76C-45A8-B15B-4D4978A3C435}">
      <dsp:nvSpPr>
        <dsp:cNvPr id="0" name=""/>
        <dsp:cNvSpPr/>
      </dsp:nvSpPr>
      <dsp:spPr>
        <a:xfrm>
          <a:off x="475513" y="4284221"/>
          <a:ext cx="864569" cy="86456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A8FCFB1-7AD0-4D01-9DF7-DE463556597F}">
      <dsp:nvSpPr>
        <dsp:cNvPr id="0" name=""/>
        <dsp:cNvSpPr/>
      </dsp:nvSpPr>
      <dsp:spPr>
        <a:xfrm>
          <a:off x="1815596" y="3930533"/>
          <a:ext cx="4045493" cy="15719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364" tIns="166364" rIns="166364" bIns="166364" numCol="1" spcCol="1270" anchor="ctr" anchorCtr="0">
          <a:noAutofit/>
        </a:bodyPr>
        <a:lstStyle/>
        <a:p>
          <a:pPr marL="0" lvl="0" indent="0" algn="l" defTabSz="1111250">
            <a:lnSpc>
              <a:spcPct val="90000"/>
            </a:lnSpc>
            <a:spcBef>
              <a:spcPct val="0"/>
            </a:spcBef>
            <a:spcAft>
              <a:spcPct val="35000"/>
            </a:spcAft>
            <a:buNone/>
          </a:pPr>
          <a:r>
            <a:rPr lang="en-US" sz="2500" kern="1200"/>
            <a:t>Notify the Special Education Director </a:t>
          </a:r>
        </a:p>
      </dsp:txBody>
      <dsp:txXfrm>
        <a:off x="1815596" y="3930533"/>
        <a:ext cx="4045493" cy="15719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1C488F-F0E2-4E0F-95C1-90F37CCE9F04}">
      <dsp:nvSpPr>
        <dsp:cNvPr id="0" name=""/>
        <dsp:cNvSpPr/>
      </dsp:nvSpPr>
      <dsp:spPr>
        <a:xfrm>
          <a:off x="0" y="25748"/>
          <a:ext cx="10515600" cy="786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Procedural Violations </a:t>
          </a:r>
        </a:p>
      </dsp:txBody>
      <dsp:txXfrm>
        <a:off x="38381" y="64129"/>
        <a:ext cx="10438838" cy="709478"/>
      </dsp:txXfrm>
    </dsp:sp>
    <dsp:sp modelId="{D1E43C04-4C6B-4944-B7F7-2529ACAF13C9}">
      <dsp:nvSpPr>
        <dsp:cNvPr id="0" name=""/>
        <dsp:cNvSpPr/>
      </dsp:nvSpPr>
      <dsp:spPr>
        <a:xfrm>
          <a:off x="0" y="904148"/>
          <a:ext cx="10515600" cy="786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Child Find</a:t>
          </a:r>
        </a:p>
      </dsp:txBody>
      <dsp:txXfrm>
        <a:off x="38381" y="942529"/>
        <a:ext cx="10438838" cy="709478"/>
      </dsp:txXfrm>
    </dsp:sp>
    <dsp:sp modelId="{7A7CB7E4-74A9-46A3-97A8-01EFCA9468B1}">
      <dsp:nvSpPr>
        <dsp:cNvPr id="0" name=""/>
        <dsp:cNvSpPr/>
      </dsp:nvSpPr>
      <dsp:spPr>
        <a:xfrm>
          <a:off x="0" y="1782549"/>
          <a:ext cx="10515600" cy="786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Restraint/Seclusion</a:t>
          </a:r>
        </a:p>
      </dsp:txBody>
      <dsp:txXfrm>
        <a:off x="38381" y="1820930"/>
        <a:ext cx="10438838" cy="709478"/>
      </dsp:txXfrm>
    </dsp:sp>
    <dsp:sp modelId="{5F37C0BE-0C89-42F1-B396-A482BC411EBB}">
      <dsp:nvSpPr>
        <dsp:cNvPr id="0" name=""/>
        <dsp:cNvSpPr/>
      </dsp:nvSpPr>
      <dsp:spPr>
        <a:xfrm>
          <a:off x="0" y="2660949"/>
          <a:ext cx="10515600" cy="786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Discipline</a:t>
          </a:r>
        </a:p>
      </dsp:txBody>
      <dsp:txXfrm>
        <a:off x="38381" y="2699330"/>
        <a:ext cx="10438838" cy="709478"/>
      </dsp:txXfrm>
    </dsp:sp>
    <dsp:sp modelId="{15C32725-0C31-422E-9096-BDA82BC76D2B}">
      <dsp:nvSpPr>
        <dsp:cNvPr id="0" name=""/>
        <dsp:cNvSpPr/>
      </dsp:nvSpPr>
      <dsp:spPr>
        <a:xfrm>
          <a:off x="0" y="3539349"/>
          <a:ext cx="10515600" cy="786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IEP Implementation </a:t>
          </a:r>
        </a:p>
      </dsp:txBody>
      <dsp:txXfrm>
        <a:off x="38381" y="3577730"/>
        <a:ext cx="10438838" cy="7094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8A48DD-CF7A-49A5-B2E4-0A20915DDCC6}">
      <dsp:nvSpPr>
        <dsp:cNvPr id="0" name=""/>
        <dsp:cNvSpPr/>
      </dsp:nvSpPr>
      <dsp:spPr>
        <a:xfrm>
          <a:off x="0" y="220625"/>
          <a:ext cx="5414475" cy="66338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Examples of Procedural Violations</a:t>
          </a:r>
        </a:p>
      </dsp:txBody>
      <dsp:txXfrm>
        <a:off x="32384" y="253009"/>
        <a:ext cx="5349707" cy="598621"/>
      </dsp:txXfrm>
    </dsp:sp>
    <dsp:sp modelId="{AE16C1DA-97B6-4611-A906-280963B5992C}">
      <dsp:nvSpPr>
        <dsp:cNvPr id="0" name=""/>
        <dsp:cNvSpPr/>
      </dsp:nvSpPr>
      <dsp:spPr>
        <a:xfrm>
          <a:off x="0" y="884015"/>
          <a:ext cx="5414475" cy="3688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910"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kern="1200"/>
            <a:t>Failing to meet timelines for notice, evaluations or referrals; </a:t>
          </a:r>
        </a:p>
        <a:p>
          <a:pPr marL="228600" lvl="1" indent="-228600" algn="l" defTabSz="933450">
            <a:lnSpc>
              <a:spcPct val="90000"/>
            </a:lnSpc>
            <a:spcBef>
              <a:spcPct val="0"/>
            </a:spcBef>
            <a:spcAft>
              <a:spcPct val="20000"/>
            </a:spcAft>
            <a:buChar char="•"/>
          </a:pPr>
          <a:r>
            <a:rPr lang="en-US" sz="2100" kern="1200"/>
            <a:t>Failing to address a student’s needs; </a:t>
          </a:r>
        </a:p>
        <a:p>
          <a:pPr marL="228600" lvl="1" indent="-228600" algn="l" defTabSz="933450">
            <a:lnSpc>
              <a:spcPct val="90000"/>
            </a:lnSpc>
            <a:spcBef>
              <a:spcPct val="0"/>
            </a:spcBef>
            <a:spcAft>
              <a:spcPct val="20000"/>
            </a:spcAft>
            <a:buChar char="•"/>
          </a:pPr>
          <a:r>
            <a:rPr lang="en-US" sz="2100" kern="1200"/>
            <a:t>Failing to implement a student’s IEP; </a:t>
          </a:r>
        </a:p>
        <a:p>
          <a:pPr marL="228600" lvl="1" indent="-228600" algn="l" defTabSz="933450">
            <a:lnSpc>
              <a:spcPct val="90000"/>
            </a:lnSpc>
            <a:spcBef>
              <a:spcPct val="0"/>
            </a:spcBef>
            <a:spcAft>
              <a:spcPct val="20000"/>
            </a:spcAft>
            <a:buChar char="•"/>
          </a:pPr>
          <a:r>
            <a:rPr lang="en-US" sz="2100" kern="1200"/>
            <a:t>Failing to provide proper notice; </a:t>
          </a:r>
        </a:p>
        <a:p>
          <a:pPr marL="228600" lvl="1" indent="-228600" algn="l" defTabSz="933450">
            <a:lnSpc>
              <a:spcPct val="90000"/>
            </a:lnSpc>
            <a:spcBef>
              <a:spcPct val="0"/>
            </a:spcBef>
            <a:spcAft>
              <a:spcPct val="20000"/>
            </a:spcAft>
            <a:buChar char="•"/>
          </a:pPr>
          <a:r>
            <a:rPr lang="en-US" sz="2100" kern="1200"/>
            <a:t>Failing to provide PWN; </a:t>
          </a:r>
        </a:p>
        <a:p>
          <a:pPr marL="228600" lvl="1" indent="-228600" algn="l" defTabSz="933450">
            <a:lnSpc>
              <a:spcPct val="90000"/>
            </a:lnSpc>
            <a:spcBef>
              <a:spcPct val="0"/>
            </a:spcBef>
            <a:spcAft>
              <a:spcPct val="20000"/>
            </a:spcAft>
            <a:buChar char="•"/>
          </a:pPr>
          <a:r>
            <a:rPr lang="en-US" sz="2100" kern="1200"/>
            <a:t>Failing to provide parents a meaningful opportunity to participate in the IEP process; and </a:t>
          </a:r>
        </a:p>
        <a:p>
          <a:pPr marL="228600" lvl="1" indent="-228600" algn="l" defTabSz="933450">
            <a:lnSpc>
              <a:spcPct val="90000"/>
            </a:lnSpc>
            <a:spcBef>
              <a:spcPct val="0"/>
            </a:spcBef>
            <a:spcAft>
              <a:spcPct val="20000"/>
            </a:spcAft>
            <a:buChar char="•"/>
          </a:pPr>
          <a:r>
            <a:rPr lang="en-US" sz="2100" kern="1200"/>
            <a:t>Generally—any failure to provide the procedural safeguards. </a:t>
          </a:r>
        </a:p>
      </dsp:txBody>
      <dsp:txXfrm>
        <a:off x="0" y="884015"/>
        <a:ext cx="5414475" cy="36887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225247-66B5-4F29-B2FD-B794E695AB47}">
      <dsp:nvSpPr>
        <dsp:cNvPr id="0" name=""/>
        <dsp:cNvSpPr/>
      </dsp:nvSpPr>
      <dsp:spPr>
        <a:xfrm>
          <a:off x="1634847" y="357"/>
          <a:ext cx="3450431" cy="207025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The IDEA’s child find mandate requires that districts </a:t>
          </a:r>
          <a:r>
            <a:rPr lang="en-US" sz="1700" b="1" kern="1200" dirty="0"/>
            <a:t>seek out </a:t>
          </a:r>
          <a:r>
            <a:rPr lang="en-US" sz="1700" kern="1200" dirty="0"/>
            <a:t>students who are potentially IDEA eligible and </a:t>
          </a:r>
          <a:r>
            <a:rPr lang="en-US" sz="1700" b="1" kern="1200" dirty="0"/>
            <a:t>refer</a:t>
          </a:r>
          <a:r>
            <a:rPr lang="en-US" sz="1700" kern="1200" dirty="0"/>
            <a:t> those students for an evaluation </a:t>
          </a:r>
        </a:p>
      </dsp:txBody>
      <dsp:txXfrm>
        <a:off x="1634847" y="357"/>
        <a:ext cx="3450431" cy="2070258"/>
      </dsp:txXfrm>
    </dsp:sp>
    <dsp:sp modelId="{E7CB5583-C20F-4836-A0F6-559C946A065A}">
      <dsp:nvSpPr>
        <dsp:cNvPr id="0" name=""/>
        <dsp:cNvSpPr/>
      </dsp:nvSpPr>
      <dsp:spPr>
        <a:xfrm>
          <a:off x="5430321" y="357"/>
          <a:ext cx="3450431" cy="207025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Child Find is the </a:t>
          </a:r>
          <a:r>
            <a:rPr lang="en-US" sz="1700" b="1" i="1" u="sng" kern="1200"/>
            <a:t>affirmative, ongoing obligation</a:t>
          </a:r>
          <a:r>
            <a:rPr lang="en-US" sz="1700" b="1" i="1" kern="1200"/>
            <a:t> </a:t>
          </a:r>
          <a:r>
            <a:rPr lang="en-US" sz="1700" kern="1200"/>
            <a:t>of states and local districts to identify, locate, and evaluate all children with disabilities residing within the jurisdiction who are in need of special education and related services. 34 CFR 300.111. </a:t>
          </a:r>
        </a:p>
      </dsp:txBody>
      <dsp:txXfrm>
        <a:off x="5430321" y="357"/>
        <a:ext cx="3450431" cy="2070258"/>
      </dsp:txXfrm>
    </dsp:sp>
    <dsp:sp modelId="{93FA3E78-7CDC-4117-9961-A191A7E06B59}">
      <dsp:nvSpPr>
        <dsp:cNvPr id="0" name=""/>
        <dsp:cNvSpPr/>
      </dsp:nvSpPr>
      <dsp:spPr>
        <a:xfrm>
          <a:off x="1634847" y="2415659"/>
          <a:ext cx="3450431" cy="207025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Under 34 CFR 300.111(c), child find must include: </a:t>
          </a:r>
        </a:p>
        <a:p>
          <a:pPr marL="114300" lvl="1" indent="-114300" algn="l" defTabSz="577850">
            <a:lnSpc>
              <a:spcPct val="90000"/>
            </a:lnSpc>
            <a:spcBef>
              <a:spcPct val="0"/>
            </a:spcBef>
            <a:spcAft>
              <a:spcPct val="15000"/>
            </a:spcAft>
            <a:buChar char="•"/>
          </a:pPr>
          <a:r>
            <a:rPr lang="en-US" sz="1300" kern="1200"/>
            <a:t>Children who are suspected of being children with disabilities under 34 CFR 300.8 and in need of special education, even if they are advancing from grade to grade; and </a:t>
          </a:r>
        </a:p>
        <a:p>
          <a:pPr marL="114300" lvl="1" indent="-114300" algn="l" defTabSz="577850">
            <a:lnSpc>
              <a:spcPct val="90000"/>
            </a:lnSpc>
            <a:spcBef>
              <a:spcPct val="0"/>
            </a:spcBef>
            <a:spcAft>
              <a:spcPct val="15000"/>
            </a:spcAft>
            <a:buChar char="•"/>
          </a:pPr>
          <a:r>
            <a:rPr lang="en-US" sz="1300" kern="1200"/>
            <a:t>Highly mobile children, including migrant children</a:t>
          </a:r>
        </a:p>
      </dsp:txBody>
      <dsp:txXfrm>
        <a:off x="1634847" y="2415659"/>
        <a:ext cx="3450431" cy="2070258"/>
      </dsp:txXfrm>
    </dsp:sp>
    <dsp:sp modelId="{0B2A2B7D-8DD0-4714-86A3-703FEEAE770C}">
      <dsp:nvSpPr>
        <dsp:cNvPr id="0" name=""/>
        <dsp:cNvSpPr/>
      </dsp:nvSpPr>
      <dsp:spPr>
        <a:xfrm>
          <a:off x="5430321" y="2415659"/>
          <a:ext cx="3450431" cy="207025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What are the consequences of a Child Find Violation? </a:t>
          </a:r>
        </a:p>
        <a:p>
          <a:pPr marL="114300" lvl="1" indent="-114300" algn="l" defTabSz="577850">
            <a:lnSpc>
              <a:spcPct val="90000"/>
            </a:lnSpc>
            <a:spcBef>
              <a:spcPct val="0"/>
            </a:spcBef>
            <a:spcAft>
              <a:spcPct val="15000"/>
            </a:spcAft>
            <a:buChar char="•"/>
          </a:pPr>
          <a:r>
            <a:rPr lang="en-US" sz="1300" kern="1200"/>
            <a:t>Failing to meet child find requirements may constitute a denial of FAPE. </a:t>
          </a:r>
        </a:p>
        <a:p>
          <a:pPr marL="114300" lvl="1" indent="-114300" algn="l" defTabSz="577850">
            <a:lnSpc>
              <a:spcPct val="90000"/>
            </a:lnSpc>
            <a:spcBef>
              <a:spcPct val="0"/>
            </a:spcBef>
            <a:spcAft>
              <a:spcPct val="15000"/>
            </a:spcAft>
            <a:buChar char="•"/>
          </a:pPr>
          <a:r>
            <a:rPr lang="en-US" sz="1300" kern="1200" dirty="0"/>
            <a:t>The violation may entitle the student to compensatory education or tuition reimbursement. </a:t>
          </a:r>
        </a:p>
      </dsp:txBody>
      <dsp:txXfrm>
        <a:off x="5430321" y="2415659"/>
        <a:ext cx="3450431" cy="20702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844E26-075B-43D4-BCB9-CB0A284A7A12}">
      <dsp:nvSpPr>
        <dsp:cNvPr id="0" name=""/>
        <dsp:cNvSpPr/>
      </dsp:nvSpPr>
      <dsp:spPr>
        <a:xfrm>
          <a:off x="0" y="100031"/>
          <a:ext cx="10442608"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t>What may put you on notice of a child find issue? </a:t>
          </a:r>
        </a:p>
      </dsp:txBody>
      <dsp:txXfrm>
        <a:off x="31185" y="131216"/>
        <a:ext cx="10380238" cy="576450"/>
      </dsp:txXfrm>
    </dsp:sp>
    <dsp:sp modelId="{A0828831-A1BC-4681-BD1C-FD16608B6AAB}">
      <dsp:nvSpPr>
        <dsp:cNvPr id="0" name=""/>
        <dsp:cNvSpPr/>
      </dsp:nvSpPr>
      <dsp:spPr>
        <a:xfrm>
          <a:off x="0" y="738851"/>
          <a:ext cx="10442608" cy="3875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553"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Excessive absences potentially linked with medical conditions</a:t>
          </a:r>
        </a:p>
        <a:p>
          <a:pPr marL="457200" lvl="2" indent="-228600" algn="l" defTabSz="889000">
            <a:lnSpc>
              <a:spcPct val="90000"/>
            </a:lnSpc>
            <a:spcBef>
              <a:spcPct val="0"/>
            </a:spcBef>
            <a:spcAft>
              <a:spcPct val="20000"/>
            </a:spcAft>
            <a:buChar char="•"/>
          </a:pPr>
          <a:r>
            <a:rPr lang="en-US" sz="2000" kern="1200"/>
            <a:t>If a student is excessively absent and the District is aware the student has a medical condition that may be causing the absences, the district may have reason to suspect a disability. </a:t>
          </a:r>
        </a:p>
        <a:p>
          <a:pPr marL="228600" lvl="1" indent="-228600" algn="l" defTabSz="889000">
            <a:lnSpc>
              <a:spcPct val="90000"/>
            </a:lnSpc>
            <a:spcBef>
              <a:spcPct val="0"/>
            </a:spcBef>
            <a:spcAft>
              <a:spcPct val="20000"/>
            </a:spcAft>
            <a:buChar char="•"/>
          </a:pPr>
          <a:r>
            <a:rPr lang="en-US" sz="2000" kern="1200"/>
            <a:t>Parent pickup for behavior problems</a:t>
          </a:r>
        </a:p>
        <a:p>
          <a:pPr marL="457200" lvl="2" indent="-228600" algn="l" defTabSz="889000">
            <a:lnSpc>
              <a:spcPct val="90000"/>
            </a:lnSpc>
            <a:spcBef>
              <a:spcPct val="0"/>
            </a:spcBef>
            <a:spcAft>
              <a:spcPct val="20000"/>
            </a:spcAft>
            <a:buChar char="•"/>
          </a:pPr>
          <a:r>
            <a:rPr lang="en-US" sz="2000" kern="1200" dirty="0"/>
            <a:t>If a student’s behavior is worsening to the point where you must call parents repeatedly to pick up the student early, it is time to consider a referral for evaluation. </a:t>
          </a:r>
        </a:p>
        <a:p>
          <a:pPr marL="228600" lvl="1" indent="-228600" algn="l" defTabSz="889000">
            <a:lnSpc>
              <a:spcPct val="90000"/>
            </a:lnSpc>
            <a:spcBef>
              <a:spcPct val="0"/>
            </a:spcBef>
            <a:spcAft>
              <a:spcPct val="20000"/>
            </a:spcAft>
            <a:buChar char="•"/>
          </a:pPr>
          <a:r>
            <a:rPr lang="en-US" sz="2000" kern="1200"/>
            <a:t>Ineffective section 504 accommodations or languishing in the RTI process</a:t>
          </a:r>
        </a:p>
        <a:p>
          <a:pPr marL="457200" lvl="2" indent="-228600" algn="l" defTabSz="889000">
            <a:lnSpc>
              <a:spcPct val="90000"/>
            </a:lnSpc>
            <a:spcBef>
              <a:spcPct val="0"/>
            </a:spcBef>
            <a:spcAft>
              <a:spcPct val="20000"/>
            </a:spcAft>
            <a:buChar char="•"/>
          </a:pPr>
          <a:r>
            <a:rPr lang="en-US" sz="2000" kern="1200"/>
            <a:t>If a student has been on RTI for a significant amount of time or on a 504 plan with appropriate accommodations, but no improvement then it may be time to consider a referral. </a:t>
          </a:r>
        </a:p>
        <a:p>
          <a:pPr marL="228600" lvl="1" indent="-228600" algn="l" defTabSz="889000">
            <a:lnSpc>
              <a:spcPct val="90000"/>
            </a:lnSpc>
            <a:spcBef>
              <a:spcPct val="0"/>
            </a:spcBef>
            <a:spcAft>
              <a:spcPct val="20000"/>
            </a:spcAft>
            <a:buChar char="•"/>
          </a:pPr>
          <a:endParaRPr lang="en-US" sz="2000" kern="1200" dirty="0"/>
        </a:p>
      </dsp:txBody>
      <dsp:txXfrm>
        <a:off x="0" y="738851"/>
        <a:ext cx="10442608" cy="38750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844E26-075B-43D4-BCB9-CB0A284A7A12}">
      <dsp:nvSpPr>
        <dsp:cNvPr id="0" name=""/>
        <dsp:cNvSpPr/>
      </dsp:nvSpPr>
      <dsp:spPr>
        <a:xfrm>
          <a:off x="0" y="156461"/>
          <a:ext cx="10442608" cy="73709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What may put you on notice of a child find issue? </a:t>
          </a:r>
        </a:p>
      </dsp:txBody>
      <dsp:txXfrm>
        <a:off x="35982" y="192443"/>
        <a:ext cx="10370644" cy="665135"/>
      </dsp:txXfrm>
    </dsp:sp>
    <dsp:sp modelId="{A0828831-A1BC-4681-BD1C-FD16608B6AAB}">
      <dsp:nvSpPr>
        <dsp:cNvPr id="0" name=""/>
        <dsp:cNvSpPr/>
      </dsp:nvSpPr>
      <dsp:spPr>
        <a:xfrm>
          <a:off x="0" y="893561"/>
          <a:ext cx="10442608" cy="3663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553" tIns="38100" rIns="213360" bIns="38100" numCol="1" spcCol="1270" anchor="t" anchorCtr="0">
          <a:noAutofit/>
        </a:bodyPr>
        <a:lstStyle/>
        <a:p>
          <a:pPr marL="228600" lvl="1" indent="-228600" algn="l" defTabSz="1022350">
            <a:lnSpc>
              <a:spcPct val="90000"/>
            </a:lnSpc>
            <a:spcBef>
              <a:spcPct val="0"/>
            </a:spcBef>
            <a:spcAft>
              <a:spcPct val="20000"/>
            </a:spcAft>
            <a:buChar char="•"/>
          </a:pPr>
          <a:endParaRPr lang="en-US" sz="2300" kern="1200" dirty="0"/>
        </a:p>
        <a:p>
          <a:pPr marL="228600" lvl="1" indent="-228600" algn="l" defTabSz="1022350">
            <a:lnSpc>
              <a:spcPct val="90000"/>
            </a:lnSpc>
            <a:spcBef>
              <a:spcPct val="0"/>
            </a:spcBef>
            <a:spcAft>
              <a:spcPct val="20000"/>
            </a:spcAft>
            <a:buChar char="•"/>
          </a:pPr>
          <a:r>
            <a:rPr lang="en-US" sz="2300" kern="1200" dirty="0"/>
            <a:t>Multiple hospitalizations</a:t>
          </a:r>
        </a:p>
        <a:p>
          <a:pPr marL="457200" lvl="2" indent="-228600" algn="l" defTabSz="1022350">
            <a:lnSpc>
              <a:spcPct val="90000"/>
            </a:lnSpc>
            <a:spcBef>
              <a:spcPct val="0"/>
            </a:spcBef>
            <a:spcAft>
              <a:spcPct val="20000"/>
            </a:spcAft>
            <a:buChar char="•"/>
          </a:pPr>
          <a:r>
            <a:rPr lang="en-US" sz="2300" kern="1200"/>
            <a:t>If a student has had repeated psychiatric hospitalizations, that information may be sufficient to create notice that the student meets IDEA criteria for emotional disturbance and trigger child find. </a:t>
          </a:r>
        </a:p>
        <a:p>
          <a:pPr marL="228600" lvl="1" indent="-228600" algn="l" defTabSz="1022350">
            <a:lnSpc>
              <a:spcPct val="90000"/>
            </a:lnSpc>
            <a:spcBef>
              <a:spcPct val="0"/>
            </a:spcBef>
            <a:spcAft>
              <a:spcPct val="20000"/>
            </a:spcAft>
            <a:buChar char="•"/>
          </a:pPr>
          <a:r>
            <a:rPr lang="en-US" sz="2300" kern="1200"/>
            <a:t>Severe Behaviors that persist in young students</a:t>
          </a:r>
        </a:p>
        <a:p>
          <a:pPr marL="457200" lvl="2" indent="-228600" algn="l" defTabSz="1022350">
            <a:lnSpc>
              <a:spcPct val="90000"/>
            </a:lnSpc>
            <a:spcBef>
              <a:spcPct val="0"/>
            </a:spcBef>
            <a:spcAft>
              <a:spcPct val="20000"/>
            </a:spcAft>
            <a:buChar char="•"/>
          </a:pPr>
          <a:r>
            <a:rPr lang="en-US" sz="2300" kern="1200"/>
            <a:t>If a child’s behavior is extreme and persistent and they do not respond to informal interventions (or RTI Interventions) then it may be a behavior-related disability. </a:t>
          </a:r>
        </a:p>
        <a:p>
          <a:pPr marL="228600" lvl="1" indent="-228600" algn="l" defTabSz="1022350">
            <a:lnSpc>
              <a:spcPct val="90000"/>
            </a:lnSpc>
            <a:spcBef>
              <a:spcPct val="0"/>
            </a:spcBef>
            <a:spcAft>
              <a:spcPct val="20000"/>
            </a:spcAft>
            <a:buChar char="•"/>
          </a:pPr>
          <a:r>
            <a:rPr lang="en-US" sz="2300" kern="1200"/>
            <a:t>Request for evaluation or Receipt of a private evaluation or medical report. </a:t>
          </a:r>
        </a:p>
      </dsp:txBody>
      <dsp:txXfrm>
        <a:off x="0" y="893561"/>
        <a:ext cx="10442608" cy="36639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D4FB04-EEDB-46C7-BB1E-2F6661B4A52D}">
      <dsp:nvSpPr>
        <dsp:cNvPr id="0" name=""/>
        <dsp:cNvSpPr/>
      </dsp:nvSpPr>
      <dsp:spPr>
        <a:xfrm>
          <a:off x="0" y="124601"/>
          <a:ext cx="10515600" cy="58967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Prohibited Restraints: </a:t>
          </a:r>
        </a:p>
      </dsp:txBody>
      <dsp:txXfrm>
        <a:off x="28786" y="153387"/>
        <a:ext cx="10458028" cy="532107"/>
      </dsp:txXfrm>
    </dsp:sp>
    <dsp:sp modelId="{B447F913-3169-4FF5-BAD1-5F6873C46ECD}">
      <dsp:nvSpPr>
        <dsp:cNvPr id="0" name=""/>
        <dsp:cNvSpPr/>
      </dsp:nvSpPr>
      <dsp:spPr>
        <a:xfrm>
          <a:off x="0" y="714281"/>
          <a:ext cx="10515600" cy="3875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Chemical Restraints</a:t>
          </a:r>
        </a:p>
        <a:p>
          <a:pPr marL="342900" lvl="2" indent="-171450" algn="l" defTabSz="844550">
            <a:lnSpc>
              <a:spcPct val="90000"/>
            </a:lnSpc>
            <a:spcBef>
              <a:spcPct val="0"/>
            </a:spcBef>
            <a:spcAft>
              <a:spcPct val="20000"/>
            </a:spcAft>
            <a:buChar char="•"/>
          </a:pPr>
          <a:r>
            <a:rPr lang="en-US" sz="1900" kern="1200" dirty="0"/>
            <a:t>This includes the use of medication that is not a prescribed treatment for the student’s mechanical or psychiatric condition</a:t>
          </a:r>
        </a:p>
        <a:p>
          <a:pPr marL="171450" lvl="1" indent="-171450" algn="l" defTabSz="844550">
            <a:lnSpc>
              <a:spcPct val="90000"/>
            </a:lnSpc>
            <a:spcBef>
              <a:spcPct val="0"/>
            </a:spcBef>
            <a:spcAft>
              <a:spcPct val="20000"/>
            </a:spcAft>
            <a:buChar char="•"/>
          </a:pPr>
          <a:r>
            <a:rPr lang="en-US" sz="1900" kern="1200" dirty="0"/>
            <a:t>Mechanical Restraints</a:t>
          </a:r>
        </a:p>
        <a:p>
          <a:pPr marL="342900" lvl="2" indent="-171450" algn="l" defTabSz="844550">
            <a:lnSpc>
              <a:spcPct val="90000"/>
            </a:lnSpc>
            <a:spcBef>
              <a:spcPct val="0"/>
            </a:spcBef>
            <a:spcAft>
              <a:spcPct val="20000"/>
            </a:spcAft>
            <a:buChar char="•"/>
          </a:pPr>
          <a:r>
            <a:rPr lang="en-US" sz="1900" kern="1200"/>
            <a:t>This includes straightjackets, straps, duct tape and handcuffs (except when used by law enforcement personnel or emergency personnel)</a:t>
          </a:r>
        </a:p>
        <a:p>
          <a:pPr marL="342900" lvl="2" indent="-171450" algn="l" defTabSz="844550">
            <a:lnSpc>
              <a:spcPct val="90000"/>
            </a:lnSpc>
            <a:spcBef>
              <a:spcPct val="0"/>
            </a:spcBef>
            <a:spcAft>
              <a:spcPct val="20000"/>
            </a:spcAft>
            <a:buChar char="•"/>
          </a:pPr>
          <a:r>
            <a:rPr lang="en-US" sz="1900" kern="1200"/>
            <a:t>It does not include adaptive or protective devices recommended by a physician, therapist or an IEP team, nor does it include seat belts and other safety equipment such as a safety harness </a:t>
          </a:r>
        </a:p>
        <a:p>
          <a:pPr marL="171450" lvl="1" indent="-171450" algn="l" defTabSz="844550">
            <a:lnSpc>
              <a:spcPct val="90000"/>
            </a:lnSpc>
            <a:spcBef>
              <a:spcPct val="0"/>
            </a:spcBef>
            <a:spcAft>
              <a:spcPct val="20000"/>
            </a:spcAft>
            <a:buChar char="•"/>
          </a:pPr>
          <a:r>
            <a:rPr lang="en-US" sz="1900" kern="1200" dirty="0"/>
            <a:t>Prone Restraints</a:t>
          </a:r>
        </a:p>
        <a:p>
          <a:pPr marL="342900" lvl="2" indent="-171450" algn="l" defTabSz="844550">
            <a:lnSpc>
              <a:spcPct val="90000"/>
            </a:lnSpc>
            <a:spcBef>
              <a:spcPct val="0"/>
            </a:spcBef>
            <a:spcAft>
              <a:spcPct val="20000"/>
            </a:spcAft>
            <a:buChar char="•"/>
          </a:pPr>
          <a:r>
            <a:rPr lang="en-US" sz="1900" kern="1200"/>
            <a:t>This includes a specific type of restraint in which a student is intentionally placed face down on the floor or another surface and physical pressure is applied to the student’s body to keep the student in the prone position. </a:t>
          </a:r>
        </a:p>
      </dsp:txBody>
      <dsp:txXfrm>
        <a:off x="0" y="714281"/>
        <a:ext cx="10515600" cy="38750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284B5C-A4D0-40C8-B38A-2F7AED61599A}">
      <dsp:nvSpPr>
        <dsp:cNvPr id="0" name=""/>
        <dsp:cNvSpPr/>
      </dsp:nvSpPr>
      <dsp:spPr>
        <a:xfrm>
          <a:off x="0" y="2101"/>
          <a:ext cx="6714744"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80AFC926-F71A-4B15-89C0-9B49695DFDA1}">
      <dsp:nvSpPr>
        <dsp:cNvPr id="0" name=""/>
        <dsp:cNvSpPr/>
      </dsp:nvSpPr>
      <dsp:spPr>
        <a:xfrm>
          <a:off x="0" y="2101"/>
          <a:ext cx="6714744"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A student was secluded more than 100 times during an 18-month period, causing him to lose over one week of instructional time. The student was regularly secluded for non-crisis behaviors such as disrespect, non-compliance, and leaving the classroom.</a:t>
          </a:r>
        </a:p>
      </dsp:txBody>
      <dsp:txXfrm>
        <a:off x="0" y="2101"/>
        <a:ext cx="6714744" cy="1433087"/>
      </dsp:txXfrm>
    </dsp:sp>
    <dsp:sp modelId="{7642B609-CE74-48C8-84EC-061C1F364B26}">
      <dsp:nvSpPr>
        <dsp:cNvPr id="0" name=""/>
        <dsp:cNvSpPr/>
      </dsp:nvSpPr>
      <dsp:spPr>
        <a:xfrm>
          <a:off x="0" y="1435188"/>
          <a:ext cx="6714744"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7E9ACA9-B16B-49C4-B7BD-EF5502F80013}">
      <dsp:nvSpPr>
        <dsp:cNvPr id="0" name=""/>
        <dsp:cNvSpPr/>
      </dsp:nvSpPr>
      <dsp:spPr>
        <a:xfrm>
          <a:off x="0" y="1435188"/>
          <a:ext cx="6714744"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A student was secluded three times in a row in one school day. To circumvent a prohibition of secluding a student for more than 30 minutes, staff would place the student in seclusion for 30 minutes, remove the student from seclusion for no more than 5 minutes, then immediately place the student back into seclusion for 30 minutes.</a:t>
          </a:r>
        </a:p>
      </dsp:txBody>
      <dsp:txXfrm>
        <a:off x="0" y="1435188"/>
        <a:ext cx="6714744" cy="1433087"/>
      </dsp:txXfrm>
    </dsp:sp>
    <dsp:sp modelId="{D9C8B067-7AAD-4229-A071-A7543A0C399F}">
      <dsp:nvSpPr>
        <dsp:cNvPr id="0" name=""/>
        <dsp:cNvSpPr/>
      </dsp:nvSpPr>
      <dsp:spPr>
        <a:xfrm>
          <a:off x="0" y="2868276"/>
          <a:ext cx="6714744"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039A60AF-40CD-4038-8A8D-DD8354C512C2}">
      <dsp:nvSpPr>
        <dsp:cNvPr id="0" name=""/>
        <dsp:cNvSpPr/>
      </dsp:nvSpPr>
      <dsp:spPr>
        <a:xfrm>
          <a:off x="0" y="2868276"/>
          <a:ext cx="6714744"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A student was secluded nearly 30 times for behavior that did not pose an imminent danger to themselves or others. The school failed to release the student from seclusion even after they were calm, and on multiple occasions, the student fell asleep in the seclusion room and remained there until they woke up.</a:t>
          </a:r>
        </a:p>
      </dsp:txBody>
      <dsp:txXfrm>
        <a:off x="0" y="2868276"/>
        <a:ext cx="6714744" cy="143308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4DE2EF-693F-421A-9D61-57A292C8AB33}">
      <dsp:nvSpPr>
        <dsp:cNvPr id="0" name=""/>
        <dsp:cNvSpPr/>
      </dsp:nvSpPr>
      <dsp:spPr>
        <a:xfrm>
          <a:off x="0" y="779584"/>
          <a:ext cx="6666833" cy="756000"/>
        </a:xfrm>
        <a:prstGeom prst="rect">
          <a:avLst/>
        </a:prstGeom>
        <a:solidFill>
          <a:schemeClr val="lt1">
            <a:alpha val="90000"/>
            <a:hueOff val="0"/>
            <a:satOff val="0"/>
            <a:lumOff val="0"/>
            <a:alphaOff val="0"/>
          </a:schemeClr>
        </a:solidFill>
        <a:ln w="12700" cap="flat" cmpd="sng" algn="ctr">
          <a:solidFill>
            <a:schemeClr val="tx2"/>
          </a:solidFill>
          <a:prstDash val="solid"/>
          <a:miter lim="800000"/>
        </a:ln>
        <a:effectLst/>
      </dsp:spPr>
      <dsp:style>
        <a:lnRef idx="1">
          <a:scrgbClr r="0" g="0" b="0"/>
        </a:lnRef>
        <a:fillRef idx="1">
          <a:scrgbClr r="0" g="0" b="0"/>
        </a:fillRef>
        <a:effectRef idx="0">
          <a:scrgbClr r="0" g="0" b="0"/>
        </a:effectRef>
        <a:fontRef idx="minor"/>
      </dsp:style>
    </dsp:sp>
    <dsp:sp modelId="{12B8F768-6F1A-4899-B2BC-13DC08CE597D}">
      <dsp:nvSpPr>
        <dsp:cNvPr id="0" name=""/>
        <dsp:cNvSpPr/>
      </dsp:nvSpPr>
      <dsp:spPr>
        <a:xfrm>
          <a:off x="333341" y="336784"/>
          <a:ext cx="4666783" cy="885600"/>
        </a:xfrm>
        <a:prstGeom prst="roundRect">
          <a:avLst/>
        </a:prstGeom>
        <a:solidFill>
          <a:schemeClr val="accent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333500">
            <a:lnSpc>
              <a:spcPct val="90000"/>
            </a:lnSpc>
            <a:spcBef>
              <a:spcPct val="0"/>
            </a:spcBef>
            <a:spcAft>
              <a:spcPct val="35000"/>
            </a:spcAft>
            <a:buNone/>
          </a:pPr>
          <a:r>
            <a:rPr lang="en-US" sz="3000" kern="1200" dirty="0"/>
            <a:t>We have two days of OSS.</a:t>
          </a:r>
        </a:p>
      </dsp:txBody>
      <dsp:txXfrm>
        <a:off x="376572" y="380015"/>
        <a:ext cx="4580321" cy="799138"/>
      </dsp:txXfrm>
    </dsp:sp>
    <dsp:sp modelId="{48836EEB-EC39-4B92-B2BB-9448330560BB}">
      <dsp:nvSpPr>
        <dsp:cNvPr id="0" name=""/>
        <dsp:cNvSpPr/>
      </dsp:nvSpPr>
      <dsp:spPr>
        <a:xfrm>
          <a:off x="0" y="2140384"/>
          <a:ext cx="6666833" cy="2976750"/>
        </a:xfrm>
        <a:prstGeom prst="rect">
          <a:avLst/>
        </a:prstGeom>
        <a:solidFill>
          <a:schemeClr val="lt1">
            <a:alpha val="90000"/>
            <a:hueOff val="0"/>
            <a:satOff val="0"/>
            <a:lumOff val="0"/>
            <a:alphaOff val="0"/>
          </a:schemeClr>
        </a:solidFill>
        <a:ln w="12700" cap="flat" cmpd="sng" algn="ctr">
          <a:solidFill>
            <a:schemeClr val="tx2"/>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624840" rIns="517420" bIns="213360" numCol="1" spcCol="1270" anchor="t" anchorCtr="0">
          <a:noAutofit/>
        </a:bodyPr>
        <a:lstStyle/>
        <a:p>
          <a:pPr marL="285750" lvl="1" indent="-285750" algn="l" defTabSz="1333500">
            <a:lnSpc>
              <a:spcPct val="90000"/>
            </a:lnSpc>
            <a:spcBef>
              <a:spcPct val="0"/>
            </a:spcBef>
            <a:spcAft>
              <a:spcPct val="15000"/>
            </a:spcAft>
            <a:buChar char="•"/>
          </a:pPr>
          <a:r>
            <a:rPr lang="en-US" sz="3000" kern="1200"/>
            <a:t>Portions of a school day that a student has been suspended may be considered as a removal for purposes of the 10-day rule. 71 Fed. Reg. 46, 715 (2006). </a:t>
          </a:r>
        </a:p>
      </dsp:txBody>
      <dsp:txXfrm>
        <a:off x="0" y="2140384"/>
        <a:ext cx="6666833" cy="2976750"/>
      </dsp:txXfrm>
    </dsp:sp>
    <dsp:sp modelId="{F0D6F8D8-8535-411E-A61D-B0B992DBD1BD}">
      <dsp:nvSpPr>
        <dsp:cNvPr id="0" name=""/>
        <dsp:cNvSpPr/>
      </dsp:nvSpPr>
      <dsp:spPr>
        <a:xfrm>
          <a:off x="333341" y="1697584"/>
          <a:ext cx="4666783" cy="885600"/>
        </a:xfrm>
        <a:prstGeom prst="roundRect">
          <a:avLst/>
        </a:prstGeom>
        <a:solidFill>
          <a:schemeClr val="accent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333500">
            <a:lnSpc>
              <a:spcPct val="90000"/>
            </a:lnSpc>
            <a:spcBef>
              <a:spcPct val="0"/>
            </a:spcBef>
            <a:spcAft>
              <a:spcPct val="35000"/>
            </a:spcAft>
            <a:buNone/>
          </a:pPr>
          <a:r>
            <a:rPr lang="en-US" sz="3000" kern="1200"/>
            <a:t>How? </a:t>
          </a:r>
        </a:p>
      </dsp:txBody>
      <dsp:txXfrm>
        <a:off x="376572" y="1740815"/>
        <a:ext cx="4580321" cy="799138"/>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BFE04C0-8C32-4735-AC00-C2EAF70F8795}" type="datetimeFigureOut">
              <a:rPr lang="en-US" smtClean="0"/>
              <a:t>3/2/2026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3267558-A59B-4CC4-A723-F313908A6E4C}" type="slidenum">
              <a:rPr lang="en-US" smtClean="0"/>
              <a:t>‹#›</a:t>
            </a:fld>
            <a:endParaRPr lang="en-US"/>
          </a:p>
        </p:txBody>
      </p:sp>
    </p:spTree>
    <p:extLst>
      <p:ext uri="{BB962C8B-B14F-4D97-AF65-F5344CB8AC3E}">
        <p14:creationId xmlns:p14="http://schemas.microsoft.com/office/powerpoint/2010/main" val="3909751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1</a:t>
            </a:fld>
            <a:endParaRPr lang="en-US"/>
          </a:p>
        </p:txBody>
      </p:sp>
    </p:spTree>
    <p:extLst>
      <p:ext uri="{BB962C8B-B14F-4D97-AF65-F5344CB8AC3E}">
        <p14:creationId xmlns:p14="http://schemas.microsoft.com/office/powerpoint/2010/main" val="1939112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10</a:t>
            </a:fld>
            <a:endParaRPr lang="en-US"/>
          </a:p>
        </p:txBody>
      </p:sp>
    </p:spTree>
    <p:extLst>
      <p:ext uri="{BB962C8B-B14F-4D97-AF65-F5344CB8AC3E}">
        <p14:creationId xmlns:p14="http://schemas.microsoft.com/office/powerpoint/2010/main" val="2361049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these evaluations may be sent to classroom teachers or the 504 coordinator—make sure they know this could trigger child find and who they need to notify. </a:t>
            </a:r>
          </a:p>
        </p:txBody>
      </p:sp>
      <p:sp>
        <p:nvSpPr>
          <p:cNvPr id="4" name="Slide Number Placeholder 3"/>
          <p:cNvSpPr>
            <a:spLocks noGrp="1"/>
          </p:cNvSpPr>
          <p:nvPr>
            <p:ph type="sldNum" sz="quarter" idx="5"/>
          </p:nvPr>
        </p:nvSpPr>
        <p:spPr/>
        <p:txBody>
          <a:bodyPr/>
          <a:lstStyle/>
          <a:p>
            <a:fld id="{33267558-A59B-4CC4-A723-F313908A6E4C}" type="slidenum">
              <a:rPr lang="en-US" smtClean="0"/>
              <a:t>11</a:t>
            </a:fld>
            <a:endParaRPr lang="en-US"/>
          </a:p>
        </p:txBody>
      </p:sp>
    </p:spTree>
    <p:extLst>
      <p:ext uri="{BB962C8B-B14F-4D97-AF65-F5344CB8AC3E}">
        <p14:creationId xmlns:p14="http://schemas.microsoft.com/office/powerpoint/2010/main" val="4262196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12</a:t>
            </a:fld>
            <a:endParaRPr lang="en-US"/>
          </a:p>
        </p:txBody>
      </p:sp>
    </p:spTree>
    <p:extLst>
      <p:ext uri="{BB962C8B-B14F-4D97-AF65-F5344CB8AC3E}">
        <p14:creationId xmlns:p14="http://schemas.microsoft.com/office/powerpoint/2010/main" val="3656756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13</a:t>
            </a:fld>
            <a:endParaRPr lang="en-US"/>
          </a:p>
        </p:txBody>
      </p:sp>
    </p:spTree>
    <p:extLst>
      <p:ext uri="{BB962C8B-B14F-4D97-AF65-F5344CB8AC3E}">
        <p14:creationId xmlns:p14="http://schemas.microsoft.com/office/powerpoint/2010/main" val="13746413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14</a:t>
            </a:fld>
            <a:endParaRPr lang="en-US"/>
          </a:p>
        </p:txBody>
      </p:sp>
    </p:spTree>
    <p:extLst>
      <p:ext uri="{BB962C8B-B14F-4D97-AF65-F5344CB8AC3E}">
        <p14:creationId xmlns:p14="http://schemas.microsoft.com/office/powerpoint/2010/main" val="18491502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15</a:t>
            </a:fld>
            <a:endParaRPr lang="en-US"/>
          </a:p>
        </p:txBody>
      </p:sp>
    </p:spTree>
    <p:extLst>
      <p:ext uri="{BB962C8B-B14F-4D97-AF65-F5344CB8AC3E}">
        <p14:creationId xmlns:p14="http://schemas.microsoft.com/office/powerpoint/2010/main" val="21526502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16</a:t>
            </a:fld>
            <a:endParaRPr lang="en-US"/>
          </a:p>
        </p:txBody>
      </p:sp>
    </p:spTree>
    <p:extLst>
      <p:ext uri="{BB962C8B-B14F-4D97-AF65-F5344CB8AC3E}">
        <p14:creationId xmlns:p14="http://schemas.microsoft.com/office/powerpoint/2010/main" val="32169296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17</a:t>
            </a:fld>
            <a:endParaRPr lang="en-US"/>
          </a:p>
        </p:txBody>
      </p:sp>
    </p:spTree>
    <p:extLst>
      <p:ext uri="{BB962C8B-B14F-4D97-AF65-F5344CB8AC3E}">
        <p14:creationId xmlns:p14="http://schemas.microsoft.com/office/powerpoint/2010/main" val="6992483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18</a:t>
            </a:fld>
            <a:endParaRPr lang="en-US"/>
          </a:p>
        </p:txBody>
      </p:sp>
    </p:spTree>
    <p:extLst>
      <p:ext uri="{BB962C8B-B14F-4D97-AF65-F5344CB8AC3E}">
        <p14:creationId xmlns:p14="http://schemas.microsoft.com/office/powerpoint/2010/main" val="32351023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19</a:t>
            </a:fld>
            <a:endParaRPr lang="en-US"/>
          </a:p>
        </p:txBody>
      </p:sp>
    </p:spTree>
    <p:extLst>
      <p:ext uri="{BB962C8B-B14F-4D97-AF65-F5344CB8AC3E}">
        <p14:creationId xmlns:p14="http://schemas.microsoft.com/office/powerpoint/2010/main" val="2309446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a:t>
            </a:fld>
            <a:endParaRPr lang="en-US"/>
          </a:p>
        </p:txBody>
      </p:sp>
    </p:spTree>
    <p:extLst>
      <p:ext uri="{BB962C8B-B14F-4D97-AF65-F5344CB8AC3E}">
        <p14:creationId xmlns:p14="http://schemas.microsoft.com/office/powerpoint/2010/main" val="2369140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20</a:t>
            </a:fld>
            <a:endParaRPr lang="en-US"/>
          </a:p>
        </p:txBody>
      </p:sp>
    </p:spTree>
    <p:extLst>
      <p:ext uri="{BB962C8B-B14F-4D97-AF65-F5344CB8AC3E}">
        <p14:creationId xmlns:p14="http://schemas.microsoft.com/office/powerpoint/2010/main" val="9169700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21</a:t>
            </a:fld>
            <a:endParaRPr lang="en-US"/>
          </a:p>
        </p:txBody>
      </p:sp>
    </p:spTree>
    <p:extLst>
      <p:ext uri="{BB962C8B-B14F-4D97-AF65-F5344CB8AC3E}">
        <p14:creationId xmlns:p14="http://schemas.microsoft.com/office/powerpoint/2010/main" val="13607087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22</a:t>
            </a:fld>
            <a:endParaRPr lang="en-US"/>
          </a:p>
        </p:txBody>
      </p:sp>
    </p:spTree>
    <p:extLst>
      <p:ext uri="{BB962C8B-B14F-4D97-AF65-F5344CB8AC3E}">
        <p14:creationId xmlns:p14="http://schemas.microsoft.com/office/powerpoint/2010/main" val="15285707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23</a:t>
            </a:fld>
            <a:endParaRPr lang="en-US"/>
          </a:p>
        </p:txBody>
      </p:sp>
    </p:spTree>
    <p:extLst>
      <p:ext uri="{BB962C8B-B14F-4D97-AF65-F5344CB8AC3E}">
        <p14:creationId xmlns:p14="http://schemas.microsoft.com/office/powerpoint/2010/main" val="28718494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24</a:t>
            </a:fld>
            <a:endParaRPr lang="en-US"/>
          </a:p>
        </p:txBody>
      </p:sp>
    </p:spTree>
    <p:extLst>
      <p:ext uri="{BB962C8B-B14F-4D97-AF65-F5344CB8AC3E}">
        <p14:creationId xmlns:p14="http://schemas.microsoft.com/office/powerpoint/2010/main" val="14351833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25</a:t>
            </a:fld>
            <a:endParaRPr lang="en-US"/>
          </a:p>
        </p:txBody>
      </p:sp>
    </p:spTree>
    <p:extLst>
      <p:ext uri="{BB962C8B-B14F-4D97-AF65-F5344CB8AC3E}">
        <p14:creationId xmlns:p14="http://schemas.microsoft.com/office/powerpoint/2010/main" val="42396824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think the answer to question 2 might be a YES—you may want to reconsider the discipline and work through the IEP process to address behaviors instead. </a:t>
            </a:r>
          </a:p>
        </p:txBody>
      </p:sp>
      <p:sp>
        <p:nvSpPr>
          <p:cNvPr id="4" name="Slide Number Placeholder 3"/>
          <p:cNvSpPr>
            <a:spLocks noGrp="1"/>
          </p:cNvSpPr>
          <p:nvPr>
            <p:ph type="sldNum" sz="quarter" idx="5"/>
          </p:nvPr>
        </p:nvSpPr>
        <p:spPr/>
        <p:txBody>
          <a:bodyPr/>
          <a:lstStyle/>
          <a:p>
            <a:fld id="{33267558-A59B-4CC4-A723-F313908A6E4C}" type="slidenum">
              <a:rPr lang="en-US" smtClean="0"/>
              <a:t>26</a:t>
            </a:fld>
            <a:endParaRPr lang="en-US"/>
          </a:p>
        </p:txBody>
      </p:sp>
    </p:spTree>
    <p:extLst>
      <p:ext uri="{BB962C8B-B14F-4D97-AF65-F5344CB8AC3E}">
        <p14:creationId xmlns:p14="http://schemas.microsoft.com/office/powerpoint/2010/main" val="12180862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27</a:t>
            </a:fld>
            <a:endParaRPr lang="en-US"/>
          </a:p>
        </p:txBody>
      </p:sp>
    </p:spTree>
    <p:extLst>
      <p:ext uri="{BB962C8B-B14F-4D97-AF65-F5344CB8AC3E}">
        <p14:creationId xmlns:p14="http://schemas.microsoft.com/office/powerpoint/2010/main" val="9610403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28</a:t>
            </a:fld>
            <a:endParaRPr lang="en-US"/>
          </a:p>
        </p:txBody>
      </p:sp>
    </p:spTree>
    <p:extLst>
      <p:ext uri="{BB962C8B-B14F-4D97-AF65-F5344CB8AC3E}">
        <p14:creationId xmlns:p14="http://schemas.microsoft.com/office/powerpoint/2010/main" val="37387355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29</a:t>
            </a:fld>
            <a:endParaRPr lang="en-US"/>
          </a:p>
        </p:txBody>
      </p:sp>
    </p:spTree>
    <p:extLst>
      <p:ext uri="{BB962C8B-B14F-4D97-AF65-F5344CB8AC3E}">
        <p14:creationId xmlns:p14="http://schemas.microsoft.com/office/powerpoint/2010/main" val="1270799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3</a:t>
            </a:fld>
            <a:endParaRPr lang="en-US"/>
          </a:p>
        </p:txBody>
      </p:sp>
    </p:spTree>
    <p:extLst>
      <p:ext uri="{BB962C8B-B14F-4D97-AF65-F5344CB8AC3E}">
        <p14:creationId xmlns:p14="http://schemas.microsoft.com/office/powerpoint/2010/main" val="39225826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30</a:t>
            </a:fld>
            <a:endParaRPr lang="en-US"/>
          </a:p>
        </p:txBody>
      </p:sp>
    </p:spTree>
    <p:extLst>
      <p:ext uri="{BB962C8B-B14F-4D97-AF65-F5344CB8AC3E}">
        <p14:creationId xmlns:p14="http://schemas.microsoft.com/office/powerpoint/2010/main" val="10374210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31</a:t>
            </a:fld>
            <a:endParaRPr lang="en-US"/>
          </a:p>
        </p:txBody>
      </p:sp>
    </p:spTree>
    <p:extLst>
      <p:ext uri="{BB962C8B-B14F-4D97-AF65-F5344CB8AC3E}">
        <p14:creationId xmlns:p14="http://schemas.microsoft.com/office/powerpoint/2010/main" val="15633477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Foster students often come with a lot of advocates and sometimes lawyers. </a:t>
            </a:r>
          </a:p>
        </p:txBody>
      </p:sp>
      <p:sp>
        <p:nvSpPr>
          <p:cNvPr id="4" name="Slide Number Placeholder 3"/>
          <p:cNvSpPr>
            <a:spLocks noGrp="1"/>
          </p:cNvSpPr>
          <p:nvPr>
            <p:ph type="sldNum" sz="quarter" idx="5"/>
          </p:nvPr>
        </p:nvSpPr>
        <p:spPr/>
        <p:txBody>
          <a:bodyPr/>
          <a:lstStyle/>
          <a:p>
            <a:fld id="{33267558-A59B-4CC4-A723-F313908A6E4C}" type="slidenum">
              <a:rPr lang="en-US" smtClean="0"/>
              <a:t>32</a:t>
            </a:fld>
            <a:endParaRPr lang="en-US"/>
          </a:p>
        </p:txBody>
      </p:sp>
    </p:spTree>
    <p:extLst>
      <p:ext uri="{BB962C8B-B14F-4D97-AF65-F5344CB8AC3E}">
        <p14:creationId xmlns:p14="http://schemas.microsoft.com/office/powerpoint/2010/main" val="42195322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33</a:t>
            </a:fld>
            <a:endParaRPr lang="en-US"/>
          </a:p>
        </p:txBody>
      </p:sp>
    </p:spTree>
    <p:extLst>
      <p:ext uri="{BB962C8B-B14F-4D97-AF65-F5344CB8AC3E}">
        <p14:creationId xmlns:p14="http://schemas.microsoft.com/office/powerpoint/2010/main" val="1265024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Guidance from OCR suggests that virtual related services is a way to address staffing shortages. </a:t>
            </a:r>
          </a:p>
        </p:txBody>
      </p:sp>
      <p:sp>
        <p:nvSpPr>
          <p:cNvPr id="4" name="Slide Number Placeholder 3"/>
          <p:cNvSpPr>
            <a:spLocks noGrp="1"/>
          </p:cNvSpPr>
          <p:nvPr>
            <p:ph type="sldNum" sz="quarter" idx="5"/>
          </p:nvPr>
        </p:nvSpPr>
        <p:spPr/>
        <p:txBody>
          <a:bodyPr/>
          <a:lstStyle/>
          <a:p>
            <a:fld id="{33267558-A59B-4CC4-A723-F313908A6E4C}" type="slidenum">
              <a:rPr lang="en-US" smtClean="0"/>
              <a:t>34</a:t>
            </a:fld>
            <a:endParaRPr lang="en-US"/>
          </a:p>
        </p:txBody>
      </p:sp>
    </p:spTree>
    <p:extLst>
      <p:ext uri="{BB962C8B-B14F-4D97-AF65-F5344CB8AC3E}">
        <p14:creationId xmlns:p14="http://schemas.microsoft.com/office/powerpoint/2010/main" val="10650229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35</a:t>
            </a:fld>
            <a:endParaRPr lang="en-US"/>
          </a:p>
        </p:txBody>
      </p:sp>
    </p:spTree>
    <p:extLst>
      <p:ext uri="{BB962C8B-B14F-4D97-AF65-F5344CB8AC3E}">
        <p14:creationId xmlns:p14="http://schemas.microsoft.com/office/powerpoint/2010/main" val="9105985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36</a:t>
            </a:fld>
            <a:endParaRPr lang="en-US"/>
          </a:p>
        </p:txBody>
      </p:sp>
    </p:spTree>
    <p:extLst>
      <p:ext uri="{BB962C8B-B14F-4D97-AF65-F5344CB8AC3E}">
        <p14:creationId xmlns:p14="http://schemas.microsoft.com/office/powerpoint/2010/main" val="12257396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37</a:t>
            </a:fld>
            <a:endParaRPr lang="en-US"/>
          </a:p>
        </p:txBody>
      </p:sp>
    </p:spTree>
    <p:extLst>
      <p:ext uri="{BB962C8B-B14F-4D97-AF65-F5344CB8AC3E}">
        <p14:creationId xmlns:p14="http://schemas.microsoft.com/office/powerpoint/2010/main" val="19063599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38</a:t>
            </a:fld>
            <a:endParaRPr lang="en-US"/>
          </a:p>
        </p:txBody>
      </p:sp>
    </p:spTree>
    <p:extLst>
      <p:ext uri="{BB962C8B-B14F-4D97-AF65-F5344CB8AC3E}">
        <p14:creationId xmlns:p14="http://schemas.microsoft.com/office/powerpoint/2010/main" val="2838175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39</a:t>
            </a:fld>
            <a:endParaRPr lang="en-US"/>
          </a:p>
        </p:txBody>
      </p:sp>
    </p:spTree>
    <p:extLst>
      <p:ext uri="{BB962C8B-B14F-4D97-AF65-F5344CB8AC3E}">
        <p14:creationId xmlns:p14="http://schemas.microsoft.com/office/powerpoint/2010/main" val="4021390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4</a:t>
            </a:fld>
            <a:endParaRPr lang="en-US"/>
          </a:p>
        </p:txBody>
      </p:sp>
    </p:spTree>
    <p:extLst>
      <p:ext uri="{BB962C8B-B14F-4D97-AF65-F5344CB8AC3E}">
        <p14:creationId xmlns:p14="http://schemas.microsoft.com/office/powerpoint/2010/main" val="30338291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a:p>
            <a:pPr defTabSz="931774">
              <a:defRPr/>
            </a:pPr>
            <a:r>
              <a:rPr lang="en-US" dirty="0"/>
              <a:t>A bus contractor’s union strike did not excuse Alaska’s district’s failure to provide transportation services to a high school with multiple disabilities in accordance with the student’s IEP. </a:t>
            </a:r>
            <a:r>
              <a:rPr lang="en-US" i="1" u="sng" dirty="0"/>
              <a:t>Matanuska Susitna Borough Sch. Dist.</a:t>
            </a:r>
            <a:r>
              <a:rPr lang="en-US" dirty="0"/>
              <a:t>, 123 LRP 11487 (SEA AK 03/22/23).</a:t>
            </a:r>
          </a:p>
        </p:txBody>
      </p:sp>
      <p:sp>
        <p:nvSpPr>
          <p:cNvPr id="4" name="Slide Number Placeholder 3"/>
          <p:cNvSpPr>
            <a:spLocks noGrp="1"/>
          </p:cNvSpPr>
          <p:nvPr>
            <p:ph type="sldNum" sz="quarter" idx="5"/>
          </p:nvPr>
        </p:nvSpPr>
        <p:spPr/>
        <p:txBody>
          <a:bodyPr/>
          <a:lstStyle/>
          <a:p>
            <a:fld id="{33267558-A59B-4CC4-A723-F313908A6E4C}" type="slidenum">
              <a:rPr lang="en-US" smtClean="0"/>
              <a:t>40</a:t>
            </a:fld>
            <a:endParaRPr lang="en-US"/>
          </a:p>
        </p:txBody>
      </p:sp>
    </p:spTree>
    <p:extLst>
      <p:ext uri="{BB962C8B-B14F-4D97-AF65-F5344CB8AC3E}">
        <p14:creationId xmlns:p14="http://schemas.microsoft.com/office/powerpoint/2010/main" val="28702220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41</a:t>
            </a:fld>
            <a:endParaRPr lang="en-US"/>
          </a:p>
        </p:txBody>
      </p:sp>
    </p:spTree>
    <p:extLst>
      <p:ext uri="{BB962C8B-B14F-4D97-AF65-F5344CB8AC3E}">
        <p14:creationId xmlns:p14="http://schemas.microsoft.com/office/powerpoint/2010/main" val="118779896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42</a:t>
            </a:fld>
            <a:endParaRPr lang="en-US"/>
          </a:p>
        </p:txBody>
      </p:sp>
    </p:spTree>
    <p:extLst>
      <p:ext uri="{BB962C8B-B14F-4D97-AF65-F5344CB8AC3E}">
        <p14:creationId xmlns:p14="http://schemas.microsoft.com/office/powerpoint/2010/main" val="9894783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43</a:t>
            </a:fld>
            <a:endParaRPr lang="en-US"/>
          </a:p>
        </p:txBody>
      </p:sp>
    </p:spTree>
    <p:extLst>
      <p:ext uri="{BB962C8B-B14F-4D97-AF65-F5344CB8AC3E}">
        <p14:creationId xmlns:p14="http://schemas.microsoft.com/office/powerpoint/2010/main" val="217143483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44</a:t>
            </a:fld>
            <a:endParaRPr lang="en-US"/>
          </a:p>
        </p:txBody>
      </p:sp>
    </p:spTree>
    <p:extLst>
      <p:ext uri="{BB962C8B-B14F-4D97-AF65-F5344CB8AC3E}">
        <p14:creationId xmlns:p14="http://schemas.microsoft.com/office/powerpoint/2010/main" val="28461185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45</a:t>
            </a:fld>
            <a:endParaRPr lang="en-US"/>
          </a:p>
        </p:txBody>
      </p:sp>
    </p:spTree>
    <p:extLst>
      <p:ext uri="{BB962C8B-B14F-4D97-AF65-F5344CB8AC3E}">
        <p14:creationId xmlns:p14="http://schemas.microsoft.com/office/powerpoint/2010/main" val="1118757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5</a:t>
            </a:fld>
            <a:endParaRPr lang="en-US"/>
          </a:p>
        </p:txBody>
      </p:sp>
    </p:spTree>
    <p:extLst>
      <p:ext uri="{BB962C8B-B14F-4D97-AF65-F5344CB8AC3E}">
        <p14:creationId xmlns:p14="http://schemas.microsoft.com/office/powerpoint/2010/main" val="2109550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6</a:t>
            </a:fld>
            <a:endParaRPr lang="en-US"/>
          </a:p>
        </p:txBody>
      </p:sp>
    </p:spTree>
    <p:extLst>
      <p:ext uri="{BB962C8B-B14F-4D97-AF65-F5344CB8AC3E}">
        <p14:creationId xmlns:p14="http://schemas.microsoft.com/office/powerpoint/2010/main" val="1722546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7</a:t>
            </a:fld>
            <a:endParaRPr lang="en-US"/>
          </a:p>
        </p:txBody>
      </p:sp>
    </p:spTree>
    <p:extLst>
      <p:ext uri="{BB962C8B-B14F-4D97-AF65-F5344CB8AC3E}">
        <p14:creationId xmlns:p14="http://schemas.microsoft.com/office/powerpoint/2010/main" val="214102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267558-A59B-4CC4-A723-F313908A6E4C}" type="slidenum">
              <a:rPr lang="en-US" smtClean="0"/>
              <a:t>8</a:t>
            </a:fld>
            <a:endParaRPr lang="en-US"/>
          </a:p>
        </p:txBody>
      </p:sp>
    </p:spTree>
    <p:extLst>
      <p:ext uri="{BB962C8B-B14F-4D97-AF65-F5344CB8AC3E}">
        <p14:creationId xmlns:p14="http://schemas.microsoft.com/office/powerpoint/2010/main" val="2379474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267558-A59B-4CC4-A723-F313908A6E4C}" type="slidenum">
              <a:rPr lang="en-US" smtClean="0"/>
              <a:t>9</a:t>
            </a:fld>
            <a:endParaRPr lang="en-US"/>
          </a:p>
        </p:txBody>
      </p:sp>
    </p:spTree>
    <p:extLst>
      <p:ext uri="{BB962C8B-B14F-4D97-AF65-F5344CB8AC3E}">
        <p14:creationId xmlns:p14="http://schemas.microsoft.com/office/powerpoint/2010/main" val="1298596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8B0B1-15E8-4D2E-0A9A-5ACF6ED32C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79108F-B470-401B-E2CD-A9A68205FD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F7DA78-44E2-A9C2-CA2C-91ABF29D8850}"/>
              </a:ext>
            </a:extLst>
          </p:cNvPr>
          <p:cNvSpPr>
            <a:spLocks noGrp="1"/>
          </p:cNvSpPr>
          <p:nvPr>
            <p:ph type="dt" sz="half" idx="10"/>
          </p:nvPr>
        </p:nvSpPr>
        <p:spPr/>
        <p:txBody>
          <a:bodyPr/>
          <a:lstStyle/>
          <a:p>
            <a:fld id="{E6080FBD-377F-445C-A2E7-AF043F2BAF05}" type="datetime1">
              <a:rPr lang="en-US" smtClean="0"/>
              <a:t>3/2/2026</a:t>
            </a:fld>
            <a:endParaRPr lang="en-US"/>
          </a:p>
        </p:txBody>
      </p:sp>
      <p:sp>
        <p:nvSpPr>
          <p:cNvPr id="5" name="Footer Placeholder 4">
            <a:extLst>
              <a:ext uri="{FF2B5EF4-FFF2-40B4-BE49-F238E27FC236}">
                <a16:creationId xmlns:a16="http://schemas.microsoft.com/office/drawing/2014/main" id="{82C1610A-25DD-00FA-73F9-A6141EB2D7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503552-83FD-F36C-4F4C-7754FA9FE0DC}"/>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308089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7DC48-8F0F-FFAB-0CD8-4EEA679429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1BDCFE-31EC-3566-30A7-2280F02E34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073415-42E5-3C52-C59E-13E48CB284EF}"/>
              </a:ext>
            </a:extLst>
          </p:cNvPr>
          <p:cNvSpPr>
            <a:spLocks noGrp="1"/>
          </p:cNvSpPr>
          <p:nvPr>
            <p:ph type="dt" sz="half" idx="10"/>
          </p:nvPr>
        </p:nvSpPr>
        <p:spPr/>
        <p:txBody>
          <a:bodyPr/>
          <a:lstStyle/>
          <a:p>
            <a:fld id="{76DBB84B-CAE7-4608-B982-1E1656B9BC75}" type="datetime1">
              <a:rPr lang="en-US" smtClean="0"/>
              <a:t>3/2/2026</a:t>
            </a:fld>
            <a:endParaRPr lang="en-US"/>
          </a:p>
        </p:txBody>
      </p:sp>
      <p:sp>
        <p:nvSpPr>
          <p:cNvPr id="5" name="Footer Placeholder 4">
            <a:extLst>
              <a:ext uri="{FF2B5EF4-FFF2-40B4-BE49-F238E27FC236}">
                <a16:creationId xmlns:a16="http://schemas.microsoft.com/office/drawing/2014/main" id="{FF882E3C-FBD3-6381-25BF-2555294A6D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04879C-7548-B2A6-6328-C4E85255ABFC}"/>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2341045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3EAA07-7C11-5003-34B4-FF9542F670B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FF9CFD-2A62-9271-66ED-511E0B17F6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4AC489-E076-96A0-A0FA-F7BD5CC768E2}"/>
              </a:ext>
            </a:extLst>
          </p:cNvPr>
          <p:cNvSpPr>
            <a:spLocks noGrp="1"/>
          </p:cNvSpPr>
          <p:nvPr>
            <p:ph type="dt" sz="half" idx="10"/>
          </p:nvPr>
        </p:nvSpPr>
        <p:spPr/>
        <p:txBody>
          <a:bodyPr/>
          <a:lstStyle/>
          <a:p>
            <a:fld id="{27B4C2B5-F348-428D-AB15-A74F338E7E46}" type="datetime1">
              <a:rPr lang="en-US" smtClean="0"/>
              <a:t>3/2/2026</a:t>
            </a:fld>
            <a:endParaRPr lang="en-US"/>
          </a:p>
        </p:txBody>
      </p:sp>
      <p:sp>
        <p:nvSpPr>
          <p:cNvPr id="5" name="Footer Placeholder 4">
            <a:extLst>
              <a:ext uri="{FF2B5EF4-FFF2-40B4-BE49-F238E27FC236}">
                <a16:creationId xmlns:a16="http://schemas.microsoft.com/office/drawing/2014/main" id="{A8A987B3-CCB6-780B-D94A-62B33FA8DF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CFA840-61E0-588F-BD93-DBD62CAC2833}"/>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2208777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66BE5-5344-1B22-5370-85C8C456B4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2850CD-16C4-9A3A-BAF0-94646CBA49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F05848-2D35-8DD5-9E76-29F8834C87A5}"/>
              </a:ext>
            </a:extLst>
          </p:cNvPr>
          <p:cNvSpPr>
            <a:spLocks noGrp="1"/>
          </p:cNvSpPr>
          <p:nvPr>
            <p:ph type="dt" sz="half" idx="10"/>
          </p:nvPr>
        </p:nvSpPr>
        <p:spPr/>
        <p:txBody>
          <a:bodyPr/>
          <a:lstStyle/>
          <a:p>
            <a:fld id="{D1314BE4-FC83-4A92-94F5-8FA36ECDA76C}" type="datetime1">
              <a:rPr lang="en-US" smtClean="0"/>
              <a:t>3/2/2026</a:t>
            </a:fld>
            <a:endParaRPr lang="en-US"/>
          </a:p>
        </p:txBody>
      </p:sp>
      <p:sp>
        <p:nvSpPr>
          <p:cNvPr id="5" name="Footer Placeholder 4">
            <a:extLst>
              <a:ext uri="{FF2B5EF4-FFF2-40B4-BE49-F238E27FC236}">
                <a16:creationId xmlns:a16="http://schemas.microsoft.com/office/drawing/2014/main" id="{0B908BC0-BD08-EC98-4CC4-D33CF77B59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498F28-18FB-6676-09D8-0F53571EEA73}"/>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3545364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AB4A9-2464-27B3-4AE8-11FEDBCA9A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AB20D4C-3703-5D5D-6282-648CC0E6904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7B6F8F-1F15-1E18-9E95-C8CFA326F426}"/>
              </a:ext>
            </a:extLst>
          </p:cNvPr>
          <p:cNvSpPr>
            <a:spLocks noGrp="1"/>
          </p:cNvSpPr>
          <p:nvPr>
            <p:ph type="dt" sz="half" idx="10"/>
          </p:nvPr>
        </p:nvSpPr>
        <p:spPr/>
        <p:txBody>
          <a:bodyPr/>
          <a:lstStyle/>
          <a:p>
            <a:fld id="{D75490FD-DE4F-4438-86D1-17E717562F1F}" type="datetime1">
              <a:rPr lang="en-US" smtClean="0"/>
              <a:t>3/2/2026</a:t>
            </a:fld>
            <a:endParaRPr lang="en-US"/>
          </a:p>
        </p:txBody>
      </p:sp>
      <p:sp>
        <p:nvSpPr>
          <p:cNvPr id="5" name="Footer Placeholder 4">
            <a:extLst>
              <a:ext uri="{FF2B5EF4-FFF2-40B4-BE49-F238E27FC236}">
                <a16:creationId xmlns:a16="http://schemas.microsoft.com/office/drawing/2014/main" id="{1CAB0276-0344-859B-2FC9-BFCA95D48F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D83E1C-77B4-A497-19AB-9E99E3138C38}"/>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122247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59740-BA46-BDD4-81A6-5ECA490A83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1A351C-0DCF-BD14-8FDC-AEBFD04B1C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5484E6-2C4B-A5D5-2BCB-AE63016980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C3CF74-8106-1F0A-2453-FB2CB68D71DD}"/>
              </a:ext>
            </a:extLst>
          </p:cNvPr>
          <p:cNvSpPr>
            <a:spLocks noGrp="1"/>
          </p:cNvSpPr>
          <p:nvPr>
            <p:ph type="dt" sz="half" idx="10"/>
          </p:nvPr>
        </p:nvSpPr>
        <p:spPr/>
        <p:txBody>
          <a:bodyPr/>
          <a:lstStyle/>
          <a:p>
            <a:fld id="{1A82DE26-353E-460B-9BEA-17697882ED63}" type="datetime1">
              <a:rPr lang="en-US" smtClean="0"/>
              <a:t>3/2/2026</a:t>
            </a:fld>
            <a:endParaRPr lang="en-US"/>
          </a:p>
        </p:txBody>
      </p:sp>
      <p:sp>
        <p:nvSpPr>
          <p:cNvPr id="6" name="Footer Placeholder 5">
            <a:extLst>
              <a:ext uri="{FF2B5EF4-FFF2-40B4-BE49-F238E27FC236}">
                <a16:creationId xmlns:a16="http://schemas.microsoft.com/office/drawing/2014/main" id="{2070BBA0-F0B1-DEF6-235E-5235FA736A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4D5188-B77F-D039-A8CE-1A6C3CF7B4E5}"/>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1557043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2DD26-D0AA-549F-0AD9-4B284D0C9E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4CA1F6-7A4F-A534-FD7D-5D930D00F3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93A41F-EBEB-D77B-42AE-D88F74B516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B053FE-E01A-5ADC-881A-782D9074E6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51B175-AF53-A5FC-8517-6716E95AD5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B8B364B-6E96-8294-8F19-77B96A0C6D7D}"/>
              </a:ext>
            </a:extLst>
          </p:cNvPr>
          <p:cNvSpPr>
            <a:spLocks noGrp="1"/>
          </p:cNvSpPr>
          <p:nvPr>
            <p:ph type="dt" sz="half" idx="10"/>
          </p:nvPr>
        </p:nvSpPr>
        <p:spPr/>
        <p:txBody>
          <a:bodyPr/>
          <a:lstStyle/>
          <a:p>
            <a:fld id="{0E567A40-0BC4-4032-9F47-E67C3FD68EBD}" type="datetime1">
              <a:rPr lang="en-US" smtClean="0"/>
              <a:t>3/2/2026</a:t>
            </a:fld>
            <a:endParaRPr lang="en-US"/>
          </a:p>
        </p:txBody>
      </p:sp>
      <p:sp>
        <p:nvSpPr>
          <p:cNvPr id="8" name="Footer Placeholder 7">
            <a:extLst>
              <a:ext uri="{FF2B5EF4-FFF2-40B4-BE49-F238E27FC236}">
                <a16:creationId xmlns:a16="http://schemas.microsoft.com/office/drawing/2014/main" id="{3DED3370-D764-F598-1E67-5A27FE72AC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4DF178-FE4D-CB41-2539-76189814B40A}"/>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4151929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4D29B-5C4A-E8E0-4799-0FA16412B4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6F2717-B801-86A3-5D2D-EAD7EDD79EFE}"/>
              </a:ext>
            </a:extLst>
          </p:cNvPr>
          <p:cNvSpPr>
            <a:spLocks noGrp="1"/>
          </p:cNvSpPr>
          <p:nvPr>
            <p:ph type="dt" sz="half" idx="10"/>
          </p:nvPr>
        </p:nvSpPr>
        <p:spPr/>
        <p:txBody>
          <a:bodyPr/>
          <a:lstStyle/>
          <a:p>
            <a:fld id="{03330CCA-921E-4565-BE76-6B0444755DB5}" type="datetime1">
              <a:rPr lang="en-US" smtClean="0"/>
              <a:t>3/2/2026</a:t>
            </a:fld>
            <a:endParaRPr lang="en-US"/>
          </a:p>
        </p:txBody>
      </p:sp>
      <p:sp>
        <p:nvSpPr>
          <p:cNvPr id="4" name="Footer Placeholder 3">
            <a:extLst>
              <a:ext uri="{FF2B5EF4-FFF2-40B4-BE49-F238E27FC236}">
                <a16:creationId xmlns:a16="http://schemas.microsoft.com/office/drawing/2014/main" id="{1E5EB4BC-4DD9-1DAA-DE55-DF02E1E729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FB8A60-0869-D4FE-4AD1-2493A12778E6}"/>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1260845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AD2EEB-9B65-FDF1-BFFB-541CC32CF162}"/>
              </a:ext>
            </a:extLst>
          </p:cNvPr>
          <p:cNvSpPr>
            <a:spLocks noGrp="1"/>
          </p:cNvSpPr>
          <p:nvPr>
            <p:ph type="dt" sz="half" idx="10"/>
          </p:nvPr>
        </p:nvSpPr>
        <p:spPr/>
        <p:txBody>
          <a:bodyPr/>
          <a:lstStyle/>
          <a:p>
            <a:fld id="{4F4CBD9B-9630-4AAF-AF71-9ACE19F57C9F}" type="datetime1">
              <a:rPr lang="en-US" smtClean="0"/>
              <a:t>3/2/2026</a:t>
            </a:fld>
            <a:endParaRPr lang="en-US"/>
          </a:p>
        </p:txBody>
      </p:sp>
      <p:sp>
        <p:nvSpPr>
          <p:cNvPr id="3" name="Footer Placeholder 2">
            <a:extLst>
              <a:ext uri="{FF2B5EF4-FFF2-40B4-BE49-F238E27FC236}">
                <a16:creationId xmlns:a16="http://schemas.microsoft.com/office/drawing/2014/main" id="{47001C60-4E73-2415-2C26-AD56FCF390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E8CCF8-7B50-F853-EDED-79CAB33202C0}"/>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1780202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0F368-FAE6-A38F-A0E0-755217A88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8A55A7-FAEC-B52D-5AA5-5EBC77EB0B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EE261B-1C2F-AC5C-E173-3D9D64CA3A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2B6903-C204-7700-EE1A-7861DCCC293B}"/>
              </a:ext>
            </a:extLst>
          </p:cNvPr>
          <p:cNvSpPr>
            <a:spLocks noGrp="1"/>
          </p:cNvSpPr>
          <p:nvPr>
            <p:ph type="dt" sz="half" idx="10"/>
          </p:nvPr>
        </p:nvSpPr>
        <p:spPr/>
        <p:txBody>
          <a:bodyPr/>
          <a:lstStyle/>
          <a:p>
            <a:fld id="{0C620A63-6705-40DE-9877-E02BBF09065D}" type="datetime1">
              <a:rPr lang="en-US" smtClean="0"/>
              <a:t>3/2/2026</a:t>
            </a:fld>
            <a:endParaRPr lang="en-US"/>
          </a:p>
        </p:txBody>
      </p:sp>
      <p:sp>
        <p:nvSpPr>
          <p:cNvPr id="6" name="Footer Placeholder 5">
            <a:extLst>
              <a:ext uri="{FF2B5EF4-FFF2-40B4-BE49-F238E27FC236}">
                <a16:creationId xmlns:a16="http://schemas.microsoft.com/office/drawing/2014/main" id="{31CAFFD5-1F7D-E942-B86A-93144A5742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B650CD-7C82-5B10-4854-1EB89A63A504}"/>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3184804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9DAC5-AAA1-56C6-5EAC-BBCD6D513E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55B8D5-641E-06EB-7E67-A446A2089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AB2DE7-6227-9478-8849-A7E193B616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2A7AF0-6EAC-90F5-54F1-BB79AFACC104}"/>
              </a:ext>
            </a:extLst>
          </p:cNvPr>
          <p:cNvSpPr>
            <a:spLocks noGrp="1"/>
          </p:cNvSpPr>
          <p:nvPr>
            <p:ph type="dt" sz="half" idx="10"/>
          </p:nvPr>
        </p:nvSpPr>
        <p:spPr/>
        <p:txBody>
          <a:bodyPr/>
          <a:lstStyle/>
          <a:p>
            <a:fld id="{1F7769A5-BB65-4CC7-9F86-F723C3204C26}" type="datetime1">
              <a:rPr lang="en-US" smtClean="0"/>
              <a:t>3/2/2026</a:t>
            </a:fld>
            <a:endParaRPr lang="en-US"/>
          </a:p>
        </p:txBody>
      </p:sp>
      <p:sp>
        <p:nvSpPr>
          <p:cNvPr id="6" name="Footer Placeholder 5">
            <a:extLst>
              <a:ext uri="{FF2B5EF4-FFF2-40B4-BE49-F238E27FC236}">
                <a16:creationId xmlns:a16="http://schemas.microsoft.com/office/drawing/2014/main" id="{2A1DBF6F-87BD-51DA-17F4-950ADD57C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7A995D-8025-70EB-5F15-1D66FC5B415C}"/>
              </a:ext>
            </a:extLst>
          </p:cNvPr>
          <p:cNvSpPr>
            <a:spLocks noGrp="1"/>
          </p:cNvSpPr>
          <p:nvPr>
            <p:ph type="sldNum" sz="quarter" idx="12"/>
          </p:nvPr>
        </p:nvSpPr>
        <p:spPr/>
        <p:txBody>
          <a:bodyPr/>
          <a:lstStyle/>
          <a:p>
            <a:fld id="{6B11CD72-1FE3-4477-A00C-901EBCE64D90}" type="slidenum">
              <a:rPr lang="en-US" smtClean="0"/>
              <a:t>‹#›</a:t>
            </a:fld>
            <a:endParaRPr lang="en-US"/>
          </a:p>
        </p:txBody>
      </p:sp>
    </p:spTree>
    <p:extLst>
      <p:ext uri="{BB962C8B-B14F-4D97-AF65-F5344CB8AC3E}">
        <p14:creationId xmlns:p14="http://schemas.microsoft.com/office/powerpoint/2010/main" val="2193570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0972F3-E591-0B17-3009-BE42071248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6430AC-4BF6-E553-5977-1B7859973F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AFCCC3-53A9-3DB8-ED71-E53E2CAAAC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99ACBEF-AD7A-4D15-9590-58DC80DF69A6}" type="datetime1">
              <a:rPr lang="en-US" smtClean="0"/>
              <a:t>3/2/2026</a:t>
            </a:fld>
            <a:endParaRPr lang="en-US"/>
          </a:p>
        </p:txBody>
      </p:sp>
      <p:sp>
        <p:nvSpPr>
          <p:cNvPr id="5" name="Footer Placeholder 4">
            <a:extLst>
              <a:ext uri="{FF2B5EF4-FFF2-40B4-BE49-F238E27FC236}">
                <a16:creationId xmlns:a16="http://schemas.microsoft.com/office/drawing/2014/main" id="{6BC1CC1F-170F-7163-C9C8-723DE26C32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0F4E1DE-5017-8252-8054-77B112BBCD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11CD72-1FE3-4477-A00C-901EBCE64D90}" type="slidenum">
              <a:rPr lang="en-US" smtClean="0"/>
              <a:t>‹#›</a:t>
            </a:fld>
            <a:endParaRPr lang="en-US"/>
          </a:p>
        </p:txBody>
      </p:sp>
    </p:spTree>
    <p:extLst>
      <p:ext uri="{BB962C8B-B14F-4D97-AF65-F5344CB8AC3E}">
        <p14:creationId xmlns:p14="http://schemas.microsoft.com/office/powerpoint/2010/main" val="1971563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ekinsinger@pkknlaw.com" TargetMode="Externa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0.jpeg"/><Relationship Id="rId7" Type="http://schemas.openxmlformats.org/officeDocument/2006/relationships/diagramColors" Target="../diagrams/colors8.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43.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8.png"/><Relationship Id="rId7" Type="http://schemas.openxmlformats.org/officeDocument/2006/relationships/diagramQuickStyle" Target="../diagrams/quickStyle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9.svg"/><Relationship Id="rId9" Type="http://schemas.microsoft.com/office/2007/relationships/diagramDrawing" Target="../diagrams/drawing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609FF9A-4FCE-468E-A86A-C9AB525EAE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1E12D4-3A88-428D-8E5E-AF1AFD923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7" name="Picture 6" descr="Wood human figure">
            <a:extLst>
              <a:ext uri="{FF2B5EF4-FFF2-40B4-BE49-F238E27FC236}">
                <a16:creationId xmlns:a16="http://schemas.microsoft.com/office/drawing/2014/main" id="{7CD421F8-8241-D93F-F43B-ADEE12FBCC18}"/>
              </a:ext>
            </a:extLst>
          </p:cNvPr>
          <p:cNvPicPr>
            <a:picLocks noChangeAspect="1"/>
          </p:cNvPicPr>
          <p:nvPr/>
        </p:nvPicPr>
        <p:blipFill>
          <a:blip r:embed="rId3">
            <a:alphaModFix amt="60000"/>
          </a:blip>
          <a:srcRect b="15730"/>
          <a:stretch>
            <a:fillRect/>
          </a:stretch>
        </p:blipFill>
        <p:spPr>
          <a:xfrm>
            <a:off x="-1" y="10"/>
            <a:ext cx="12192001" cy="6857990"/>
          </a:xfrm>
          <a:prstGeom prst="rect">
            <a:avLst/>
          </a:prstGeom>
        </p:spPr>
      </p:pic>
      <p:sp>
        <p:nvSpPr>
          <p:cNvPr id="4" name="Title 3">
            <a:extLst>
              <a:ext uri="{FF2B5EF4-FFF2-40B4-BE49-F238E27FC236}">
                <a16:creationId xmlns:a16="http://schemas.microsoft.com/office/drawing/2014/main" id="{700CBFCD-0BAE-8BB2-DE98-B0F05CA904E4}"/>
              </a:ext>
            </a:extLst>
          </p:cNvPr>
          <p:cNvSpPr>
            <a:spLocks noGrp="1"/>
          </p:cNvSpPr>
          <p:nvPr>
            <p:ph type="ctrTitle"/>
          </p:nvPr>
        </p:nvSpPr>
        <p:spPr>
          <a:xfrm>
            <a:off x="838200" y="914402"/>
            <a:ext cx="10515600" cy="2985923"/>
          </a:xfrm>
        </p:spPr>
        <p:txBody>
          <a:bodyPr>
            <a:normAutofit/>
          </a:bodyPr>
          <a:lstStyle/>
          <a:p>
            <a:r>
              <a:rPr lang="en-US" sz="5200" dirty="0">
                <a:solidFill>
                  <a:srgbClr val="FFFFFF"/>
                </a:solidFill>
              </a:rPr>
              <a:t>Compensatory Claims Under IDEA: Causes, Consequences, and Prevention</a:t>
            </a:r>
          </a:p>
        </p:txBody>
      </p:sp>
      <p:sp>
        <p:nvSpPr>
          <p:cNvPr id="5" name="Subtitle 4">
            <a:extLst>
              <a:ext uri="{FF2B5EF4-FFF2-40B4-BE49-F238E27FC236}">
                <a16:creationId xmlns:a16="http://schemas.microsoft.com/office/drawing/2014/main" id="{C17EBBFC-FE19-F03A-27D4-4E89398A1453}"/>
              </a:ext>
            </a:extLst>
          </p:cNvPr>
          <p:cNvSpPr>
            <a:spLocks noGrp="1"/>
          </p:cNvSpPr>
          <p:nvPr>
            <p:ph type="subTitle" idx="1"/>
          </p:nvPr>
        </p:nvSpPr>
        <p:spPr>
          <a:xfrm>
            <a:off x="838200" y="4072040"/>
            <a:ext cx="10515600" cy="1384310"/>
          </a:xfrm>
        </p:spPr>
        <p:txBody>
          <a:bodyPr>
            <a:normAutofit lnSpcReduction="10000"/>
          </a:bodyPr>
          <a:lstStyle/>
          <a:p>
            <a:r>
              <a:rPr lang="en-US" sz="2800" dirty="0">
                <a:solidFill>
                  <a:srgbClr val="FFFFFF"/>
                </a:solidFill>
              </a:rPr>
              <a:t>Elizabeth Kinsinger</a:t>
            </a:r>
          </a:p>
          <a:p>
            <a:r>
              <a:rPr lang="en-US" dirty="0">
                <a:solidFill>
                  <a:srgbClr val="FFFFFF"/>
                </a:solidFill>
              </a:rPr>
              <a:t>Pereira, Kirby, Kinsinger &amp; Nguyen, LLP</a:t>
            </a:r>
          </a:p>
          <a:p>
            <a:r>
              <a:rPr lang="en-US" b="1" dirty="0">
                <a:solidFill>
                  <a:schemeClr val="accent1">
                    <a:lumMod val="40000"/>
                    <a:lumOff val="60000"/>
                  </a:schemeClr>
                </a:solidFill>
                <a:hlinkClick r:id="rId4">
                  <a:extLst>
                    <a:ext uri="{A12FA001-AC4F-418D-AE19-62706E023703}">
                      <ahyp:hlinkClr xmlns:ahyp="http://schemas.microsoft.com/office/drawing/2018/hyperlinkcolor" val="tx"/>
                    </a:ext>
                  </a:extLst>
                </a:hlinkClick>
              </a:rPr>
              <a:t>ekinsinger@pkknlaw.com</a:t>
            </a:r>
            <a:r>
              <a:rPr lang="en-US" b="1" dirty="0">
                <a:solidFill>
                  <a:schemeClr val="accent1">
                    <a:lumMod val="40000"/>
                    <a:lumOff val="60000"/>
                  </a:schemeClr>
                </a:solidFill>
              </a:rPr>
              <a:t> </a:t>
            </a:r>
          </a:p>
        </p:txBody>
      </p:sp>
    </p:spTree>
    <p:extLst>
      <p:ext uri="{BB962C8B-B14F-4D97-AF65-F5344CB8AC3E}">
        <p14:creationId xmlns:p14="http://schemas.microsoft.com/office/powerpoint/2010/main" val="2531499934"/>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415646-6E45-BEA2-3C07-0AFC80564BD9}"/>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6B613D54-7910-5477-4EE2-8A632C40A0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26FF8043-EEED-BD91-C5C6-263D133065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C86210C-5300-C953-ECDA-71739BFAFD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203EFE4-A00A-0061-CA21-075C623BAA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3435507E-3AFA-5DAD-BF60-31F0E9E640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Isosceles Triangle 20">
            <a:extLst>
              <a:ext uri="{FF2B5EF4-FFF2-40B4-BE49-F238E27FC236}">
                <a16:creationId xmlns:a16="http://schemas.microsoft.com/office/drawing/2014/main" id="{312A1086-03BC-0F5B-62BC-2CBDE1CD5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CD9D5826-E4B2-8334-9C48-C74A40A992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68549B-4759-B834-6AEE-1FA9C5298749}"/>
              </a:ext>
            </a:extLst>
          </p:cNvPr>
          <p:cNvSpPr>
            <a:spLocks noGrp="1"/>
          </p:cNvSpPr>
          <p:nvPr>
            <p:ph type="title"/>
          </p:nvPr>
        </p:nvSpPr>
        <p:spPr/>
        <p:txBody>
          <a:bodyPr/>
          <a:lstStyle/>
          <a:p>
            <a:r>
              <a:rPr lang="en-US" dirty="0"/>
              <a:t>Child Find</a:t>
            </a:r>
          </a:p>
        </p:txBody>
      </p:sp>
      <p:graphicFrame>
        <p:nvGraphicFramePr>
          <p:cNvPr id="6" name="Content Placeholder 2">
            <a:extLst>
              <a:ext uri="{FF2B5EF4-FFF2-40B4-BE49-F238E27FC236}">
                <a16:creationId xmlns:a16="http://schemas.microsoft.com/office/drawing/2014/main" id="{EBCF1E57-A371-8B11-388C-D6DED6E40C3B}"/>
              </a:ext>
            </a:extLst>
          </p:cNvPr>
          <p:cNvGraphicFramePr>
            <a:graphicFrameLocks noGrp="1"/>
          </p:cNvGraphicFramePr>
          <p:nvPr>
            <p:ph idx="1"/>
            <p:extLst>
              <p:ext uri="{D42A27DB-BD31-4B8C-83A1-F6EECF244321}">
                <p14:modId xmlns:p14="http://schemas.microsoft.com/office/powerpoint/2010/main" val="1830553392"/>
              </p:ext>
            </p:extLst>
          </p:nvPr>
        </p:nvGraphicFramePr>
        <p:xfrm>
          <a:off x="838200" y="1463040"/>
          <a:ext cx="10442608" cy="47139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5117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436013-967E-8B7D-81A7-82E92C22BC45}"/>
              </a:ext>
            </a:extLst>
          </p:cNvPr>
          <p:cNvSpPr>
            <a:spLocks noGrp="1"/>
          </p:cNvSpPr>
          <p:nvPr>
            <p:ph type="title"/>
          </p:nvPr>
        </p:nvSpPr>
        <p:spPr>
          <a:xfrm>
            <a:off x="1136397" y="502021"/>
            <a:ext cx="9688296" cy="906155"/>
          </a:xfrm>
        </p:spPr>
        <p:txBody>
          <a:bodyPr anchor="b">
            <a:normAutofit/>
          </a:bodyPr>
          <a:lstStyle/>
          <a:p>
            <a:r>
              <a:rPr lang="en-US" sz="4000" dirty="0"/>
              <a:t>Child Find</a:t>
            </a:r>
          </a:p>
        </p:txBody>
      </p:sp>
      <p:sp>
        <p:nvSpPr>
          <p:cNvPr id="3" name="Content Placeholder 2">
            <a:extLst>
              <a:ext uri="{FF2B5EF4-FFF2-40B4-BE49-F238E27FC236}">
                <a16:creationId xmlns:a16="http://schemas.microsoft.com/office/drawing/2014/main" id="{04D2D6EF-B3C8-84FF-55CE-5107CEF396A9}"/>
              </a:ext>
            </a:extLst>
          </p:cNvPr>
          <p:cNvSpPr>
            <a:spLocks noGrp="1"/>
          </p:cNvSpPr>
          <p:nvPr>
            <p:ph idx="1"/>
          </p:nvPr>
        </p:nvSpPr>
        <p:spPr>
          <a:xfrm>
            <a:off x="1136397" y="1600200"/>
            <a:ext cx="9688296" cy="4272567"/>
          </a:xfrm>
        </p:spPr>
        <p:txBody>
          <a:bodyPr anchor="t">
            <a:normAutofit lnSpcReduction="10000"/>
          </a:bodyPr>
          <a:lstStyle/>
          <a:p>
            <a:pPr marL="0" indent="0">
              <a:buNone/>
            </a:pPr>
            <a:r>
              <a:rPr lang="en-US" sz="2400" b="1" dirty="0"/>
              <a:t>Hypothetical:</a:t>
            </a:r>
          </a:p>
          <a:p>
            <a:pPr marL="0" indent="0">
              <a:buNone/>
            </a:pPr>
            <a:r>
              <a:rPr lang="en-US" sz="2400" dirty="0"/>
              <a:t>A parent of a third-grade general education student at your school drops off what appear to be medical records at the front office with no explanation—she just asks that they be added to the student’s records. You overhear the conversation and ask the front office clerk “What was that about?” She hands you the records. </a:t>
            </a:r>
          </a:p>
          <a:p>
            <a:pPr marL="0" indent="0">
              <a:buNone/>
            </a:pPr>
            <a:r>
              <a:rPr lang="en-US" sz="2400" dirty="0"/>
              <a:t>When you review the records, you see a private psychological evaluation that diagnoses the student with Autism. </a:t>
            </a:r>
          </a:p>
          <a:p>
            <a:pPr marL="0" indent="0">
              <a:buNone/>
            </a:pPr>
            <a:r>
              <a:rPr lang="en-US" sz="2400" i="1" dirty="0"/>
              <a:t>What should you do next? </a:t>
            </a:r>
          </a:p>
          <a:p>
            <a:r>
              <a:rPr lang="en-US" sz="2400" dirty="0"/>
              <a:t>District should consider evaluating a child if it receives a private report diagnosing the student with another potential disability. </a:t>
            </a:r>
          </a:p>
          <a:p>
            <a:r>
              <a:rPr lang="en-US" sz="2400" dirty="0"/>
              <a:t>You do not wait until the parent requests an evaluation!</a:t>
            </a:r>
          </a:p>
        </p:txBody>
      </p:sp>
      <p:sp>
        <p:nvSpPr>
          <p:cNvPr id="26" name="Rectangle 25">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27514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5682AA-253B-B032-6C5A-42B913FCB76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314D791-4D8A-4854-B8FC-6959656D0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5076E76-3EB3-4269-8135-07CAB20E5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4" name="Title 3">
            <a:extLst>
              <a:ext uri="{FF2B5EF4-FFF2-40B4-BE49-F238E27FC236}">
                <a16:creationId xmlns:a16="http://schemas.microsoft.com/office/drawing/2014/main" id="{27EB758A-521C-805B-1E06-AC576BE373CF}"/>
              </a:ext>
            </a:extLst>
          </p:cNvPr>
          <p:cNvSpPr>
            <a:spLocks noGrp="1"/>
          </p:cNvSpPr>
          <p:nvPr>
            <p:ph type="title"/>
          </p:nvPr>
        </p:nvSpPr>
        <p:spPr>
          <a:xfrm>
            <a:off x="2726279" y="1741337"/>
            <a:ext cx="6739136" cy="2387918"/>
          </a:xfrm>
        </p:spPr>
        <p:txBody>
          <a:bodyPr vert="horz" lIns="91440" tIns="45720" rIns="91440" bIns="45720" rtlCol="0" anchor="b">
            <a:normAutofit/>
          </a:bodyPr>
          <a:lstStyle/>
          <a:p>
            <a:pPr algn="ctr"/>
            <a:r>
              <a:rPr lang="en-US" sz="5200" kern="1200">
                <a:solidFill>
                  <a:schemeClr val="tx2"/>
                </a:solidFill>
                <a:latin typeface="+mj-lt"/>
                <a:ea typeface="+mj-ea"/>
                <a:cs typeface="+mj-cs"/>
              </a:rPr>
              <a:t>Restraint/Seclusion</a:t>
            </a:r>
          </a:p>
        </p:txBody>
      </p:sp>
      <p:sp>
        <p:nvSpPr>
          <p:cNvPr id="5" name="Text Placeholder 4">
            <a:extLst>
              <a:ext uri="{FF2B5EF4-FFF2-40B4-BE49-F238E27FC236}">
                <a16:creationId xmlns:a16="http://schemas.microsoft.com/office/drawing/2014/main" id="{E2FCEC05-F934-05CE-E844-F9172520FFD9}"/>
              </a:ext>
            </a:extLst>
          </p:cNvPr>
          <p:cNvSpPr>
            <a:spLocks noGrp="1"/>
          </p:cNvSpPr>
          <p:nvPr>
            <p:ph type="body" idx="1"/>
          </p:nvPr>
        </p:nvSpPr>
        <p:spPr>
          <a:xfrm>
            <a:off x="2725505" y="4200522"/>
            <a:ext cx="6740685" cy="682079"/>
          </a:xfrm>
        </p:spPr>
        <p:txBody>
          <a:bodyPr vert="horz" lIns="91440" tIns="45720" rIns="91440" bIns="45720" rtlCol="0">
            <a:normAutofit/>
          </a:bodyPr>
          <a:lstStyle/>
          <a:p>
            <a:pPr algn="ctr"/>
            <a:r>
              <a:rPr lang="en-US" kern="1200">
                <a:solidFill>
                  <a:schemeClr val="tx2"/>
                </a:solidFill>
                <a:latin typeface="+mn-lt"/>
                <a:ea typeface="+mn-ea"/>
                <a:cs typeface="+mn-cs"/>
              </a:rPr>
              <a:t>Common Cause #3</a:t>
            </a:r>
          </a:p>
        </p:txBody>
      </p:sp>
      <p:grpSp>
        <p:nvGrpSpPr>
          <p:cNvPr id="14" name="Group 13">
            <a:extLst>
              <a:ext uri="{FF2B5EF4-FFF2-40B4-BE49-F238E27FC236}">
                <a16:creationId xmlns:a16="http://schemas.microsoft.com/office/drawing/2014/main" id="{5EB3C7E5-50E1-4F9E-AEA3-A6D2190394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5" y="0"/>
            <a:ext cx="5163047" cy="3153018"/>
            <a:chOff x="6867015" y="-1"/>
            <a:chExt cx="5324985" cy="3251912"/>
          </a:xfrm>
          <a:solidFill>
            <a:schemeClr val="accent5">
              <a:alpha val="10000"/>
            </a:schemeClr>
          </a:solidFill>
        </p:grpSpPr>
        <p:sp>
          <p:nvSpPr>
            <p:cNvPr id="15" name="Freeform: Shape 14">
              <a:extLst>
                <a:ext uri="{FF2B5EF4-FFF2-40B4-BE49-F238E27FC236}">
                  <a16:creationId xmlns:a16="http://schemas.microsoft.com/office/drawing/2014/main" id="{80233B5C-C5A9-48C0-8C07-21E6F6B36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0F3AF96-AAC1-41E3-9F66-0A6277845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DF38A98-557F-4C23-935A-42806B67AA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8ACEB13D-EBFC-4288-B604-572C2F779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B988F9A4-0578-4C59-8B4A-346E02CF3A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9262397" y="3928396"/>
            <a:ext cx="3142400" cy="2716805"/>
            <a:chOff x="-305" y="-4155"/>
            <a:chExt cx="2514948" cy="2174333"/>
          </a:xfrm>
        </p:grpSpPr>
        <p:sp>
          <p:nvSpPr>
            <p:cNvPr id="21" name="Freeform: Shape 20">
              <a:extLst>
                <a:ext uri="{FF2B5EF4-FFF2-40B4-BE49-F238E27FC236}">
                  <a16:creationId xmlns:a16="http://schemas.microsoft.com/office/drawing/2014/main" id="{F63F827B-FA00-442A-A09C-806F1FFA34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AC876680-EE75-4791-842F-E23509221D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3B9819B2-70D4-4E0A-8D51-6B359B44C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4" name="Freeform: Shape 23">
              <a:extLst>
                <a:ext uri="{FF2B5EF4-FFF2-40B4-BE49-F238E27FC236}">
                  <a16:creationId xmlns:a16="http://schemas.microsoft.com/office/drawing/2014/main" id="{5FA8033D-6A70-4FA5-8F37-7F8C117C98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91899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6" name="Rectangle 45">
            <a:extLst>
              <a:ext uri="{FF2B5EF4-FFF2-40B4-BE49-F238E27FC236}">
                <a16:creationId xmlns:a16="http://schemas.microsoft.com/office/drawing/2014/main" id="{11026190-6B62-46DB-B5FF-9E0FF9BDCD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Freeform: Shape 47">
            <a:extLst>
              <a:ext uri="{FF2B5EF4-FFF2-40B4-BE49-F238E27FC236}">
                <a16:creationId xmlns:a16="http://schemas.microsoft.com/office/drawing/2014/main" id="{66DA0389-D66E-4727-8EFB-E60E6C412F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4693" y="870265"/>
            <a:ext cx="9662615" cy="1603018"/>
          </a:xfrm>
          <a:custGeom>
            <a:avLst/>
            <a:gdLst>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4055448 w 9662615"/>
              <a:gd name="connsiteY72" fmla="*/ 1528913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86537 w 9662615"/>
              <a:gd name="connsiteY72" fmla="*/ 1523612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91676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91676 w 9662615"/>
              <a:gd name="connsiteY91" fmla="*/ 1500859 h 1583140"/>
              <a:gd name="connsiteX92" fmla="*/ 2378036 w 9662615"/>
              <a:gd name="connsiteY92" fmla="*/ 1520645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71940 w 9662615"/>
              <a:gd name="connsiteY67" fmla="*/ 1547617 h 1587534"/>
              <a:gd name="connsiteX68" fmla="*/ 4589320 w 9662615"/>
              <a:gd name="connsiteY68" fmla="*/ 1534660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71940 w 9662615"/>
              <a:gd name="connsiteY67" fmla="*/ 1547617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62664 w 9662615"/>
              <a:gd name="connsiteY66" fmla="*/ 1573162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921303 w 9662615"/>
              <a:gd name="connsiteY56" fmla="*/ 1575379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62664 w 9662615"/>
              <a:gd name="connsiteY66" fmla="*/ 1573162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082104 w 9662615"/>
              <a:gd name="connsiteY49" fmla="*/ 1547781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38223 w 9662615"/>
              <a:gd name="connsiteY53" fmla="*/ 1545881 h 1598136"/>
              <a:gd name="connsiteX54" fmla="*/ 5026564 w 9662615"/>
              <a:gd name="connsiteY54" fmla="*/ 1545376 h 1598136"/>
              <a:gd name="connsiteX55" fmla="*/ 4969433 w 9662615"/>
              <a:gd name="connsiteY55" fmla="*/ 1540263 h 1598136"/>
              <a:gd name="connsiteX56" fmla="*/ 4921303 w 9662615"/>
              <a:gd name="connsiteY56" fmla="*/ 1575379 h 1598136"/>
              <a:gd name="connsiteX57" fmla="*/ 4863775 w 9662615"/>
              <a:gd name="connsiteY57" fmla="*/ 1562633 h 1598136"/>
              <a:gd name="connsiteX58" fmla="*/ 4847242 w 9662615"/>
              <a:gd name="connsiteY58" fmla="*/ 1565435 h 1598136"/>
              <a:gd name="connsiteX59" fmla="*/ 4856839 w 9662615"/>
              <a:gd name="connsiteY59" fmla="*/ 1598136 h 1598136"/>
              <a:gd name="connsiteX60" fmla="*/ 4791466 w 9662615"/>
              <a:gd name="connsiteY60" fmla="*/ 1561324 h 1598136"/>
              <a:gd name="connsiteX61" fmla="*/ 4784247 w 9662615"/>
              <a:gd name="connsiteY61" fmla="*/ 1562342 h 1598136"/>
              <a:gd name="connsiteX62" fmla="*/ 4748477 w 9662615"/>
              <a:gd name="connsiteY62" fmla="*/ 1556925 h 1598136"/>
              <a:gd name="connsiteX63" fmla="*/ 4730033 w 9662615"/>
              <a:gd name="connsiteY63" fmla="*/ 1555274 h 1598136"/>
              <a:gd name="connsiteX64" fmla="*/ 4724747 w 9662615"/>
              <a:gd name="connsiteY64" fmla="*/ 1552439 h 1598136"/>
              <a:gd name="connsiteX65" fmla="*/ 4697562 w 9662615"/>
              <a:gd name="connsiteY65" fmla="*/ 1551206 h 1598136"/>
              <a:gd name="connsiteX66" fmla="*/ 4662664 w 9662615"/>
              <a:gd name="connsiteY66" fmla="*/ 1573162 h 1598136"/>
              <a:gd name="connsiteX67" fmla="*/ 4603028 w 9662615"/>
              <a:gd name="connsiteY67" fmla="*/ 1568821 h 1598136"/>
              <a:gd name="connsiteX68" fmla="*/ 4541612 w 9662615"/>
              <a:gd name="connsiteY68" fmla="*/ 1545262 h 1598136"/>
              <a:gd name="connsiteX69" fmla="*/ 4422155 w 9662615"/>
              <a:gd name="connsiteY69" fmla="*/ 1542059 h 1598136"/>
              <a:gd name="connsiteX70" fmla="*/ 4221826 w 9662615"/>
              <a:gd name="connsiteY70" fmla="*/ 1508923 h 1598136"/>
              <a:gd name="connsiteX71" fmla="*/ 4096601 w 9662615"/>
              <a:gd name="connsiteY71" fmla="*/ 1521563 h 1598136"/>
              <a:gd name="connsiteX72" fmla="*/ 3970635 w 9662615"/>
              <a:gd name="connsiteY72" fmla="*/ 1544815 h 1598136"/>
              <a:gd name="connsiteX73" fmla="*/ 3833906 w 9662615"/>
              <a:gd name="connsiteY73" fmla="*/ 1516637 h 1598136"/>
              <a:gd name="connsiteX74" fmla="*/ 3696258 w 9662615"/>
              <a:gd name="connsiteY74" fmla="*/ 1537563 h 1598136"/>
              <a:gd name="connsiteX75" fmla="*/ 3594070 w 9662615"/>
              <a:gd name="connsiteY75" fmla="*/ 1509422 h 1598136"/>
              <a:gd name="connsiteX76" fmla="*/ 3565233 w 9662615"/>
              <a:gd name="connsiteY76" fmla="*/ 1515122 h 1598136"/>
              <a:gd name="connsiteX77" fmla="*/ 3560267 w 9662615"/>
              <a:gd name="connsiteY77" fmla="*/ 1516288 h 1598136"/>
              <a:gd name="connsiteX78" fmla="*/ 3540258 w 9662615"/>
              <a:gd name="connsiteY78" fmla="*/ 1516976 h 1598136"/>
              <a:gd name="connsiteX79" fmla="*/ 3534780 w 9662615"/>
              <a:gd name="connsiteY79" fmla="*/ 1522141 h 1598136"/>
              <a:gd name="connsiteX80" fmla="*/ 3504783 w 9662615"/>
              <a:gd name="connsiteY80" fmla="*/ 1526739 h 1598136"/>
              <a:gd name="connsiteX81" fmla="*/ 3430805 w 9662615"/>
              <a:gd name="connsiteY81" fmla="*/ 1542521 h 1598136"/>
              <a:gd name="connsiteX82" fmla="*/ 3292707 w 9662615"/>
              <a:gd name="connsiteY82" fmla="*/ 1520490 h 1598136"/>
              <a:gd name="connsiteX83" fmla="*/ 3187872 w 9662615"/>
              <a:gd name="connsiteY83" fmla="*/ 1519991 h 1598136"/>
              <a:gd name="connsiteX84" fmla="*/ 3148026 w 9662615"/>
              <a:gd name="connsiteY84" fmla="*/ 1524777 h 1598136"/>
              <a:gd name="connsiteX85" fmla="*/ 3092394 w 9662615"/>
              <a:gd name="connsiteY85" fmla="*/ 1528115 h 1598136"/>
              <a:gd name="connsiteX86" fmla="*/ 2994200 w 9662615"/>
              <a:gd name="connsiteY86" fmla="*/ 1537857 h 1598136"/>
              <a:gd name="connsiteX87" fmla="*/ 2862301 w 9662615"/>
              <a:gd name="connsiteY87" fmla="*/ 1544250 h 1598136"/>
              <a:gd name="connsiteX88" fmla="*/ 2766335 w 9662615"/>
              <a:gd name="connsiteY88" fmla="*/ 1527662 h 1598136"/>
              <a:gd name="connsiteX89" fmla="*/ 2757836 w 9662615"/>
              <a:gd name="connsiteY89" fmla="*/ 1531371 h 1598136"/>
              <a:gd name="connsiteX90" fmla="*/ 2691555 w 9662615"/>
              <a:gd name="connsiteY90" fmla="*/ 1530283 h 1598136"/>
              <a:gd name="connsiteX91" fmla="*/ 2491676 w 9662615"/>
              <a:gd name="connsiteY91" fmla="*/ 1500859 h 1598136"/>
              <a:gd name="connsiteX92" fmla="*/ 2378036 w 9662615"/>
              <a:gd name="connsiteY92" fmla="*/ 1520645 h 1598136"/>
              <a:gd name="connsiteX93" fmla="*/ 2284269 w 9662615"/>
              <a:gd name="connsiteY93" fmla="*/ 1503068 h 1598136"/>
              <a:gd name="connsiteX94" fmla="*/ 2207104 w 9662615"/>
              <a:gd name="connsiteY94" fmla="*/ 1508888 h 1598136"/>
              <a:gd name="connsiteX95" fmla="*/ 2149226 w 9662615"/>
              <a:gd name="connsiteY95" fmla="*/ 1523409 h 1598136"/>
              <a:gd name="connsiteX96" fmla="*/ 2084783 w 9662615"/>
              <a:gd name="connsiteY96" fmla="*/ 1524245 h 1598136"/>
              <a:gd name="connsiteX97" fmla="*/ 2070075 w 9662615"/>
              <a:gd name="connsiteY97" fmla="*/ 1511285 h 1598136"/>
              <a:gd name="connsiteX98" fmla="*/ 2001057 w 9662615"/>
              <a:gd name="connsiteY98" fmla="*/ 1516449 h 1598136"/>
              <a:gd name="connsiteX99" fmla="*/ 1896330 w 9662615"/>
              <a:gd name="connsiteY99" fmla="*/ 1525725 h 1598136"/>
              <a:gd name="connsiteX100" fmla="*/ 1835994 w 9662615"/>
              <a:gd name="connsiteY100" fmla="*/ 1527678 h 1598136"/>
              <a:gd name="connsiteX101" fmla="*/ 1671119 w 9662615"/>
              <a:gd name="connsiteY101" fmla="*/ 1536701 h 1598136"/>
              <a:gd name="connsiteX102" fmla="*/ 1601337 w 9662615"/>
              <a:gd name="connsiteY102" fmla="*/ 1548552 h 1598136"/>
              <a:gd name="connsiteX103" fmla="*/ 1407755 w 9662615"/>
              <a:gd name="connsiteY103" fmla="*/ 1571444 h 1598136"/>
              <a:gd name="connsiteX104" fmla="*/ 1271994 w 9662615"/>
              <a:gd name="connsiteY104" fmla="*/ 1579471 h 1598136"/>
              <a:gd name="connsiteX105" fmla="*/ 1249226 w 9662615"/>
              <a:gd name="connsiteY105" fmla="*/ 1583140 h 1598136"/>
              <a:gd name="connsiteX106" fmla="*/ 1217719 w 9662615"/>
              <a:gd name="connsiteY106" fmla="*/ 1580863 h 1598136"/>
              <a:gd name="connsiteX107" fmla="*/ 1091432 w 9662615"/>
              <a:gd name="connsiteY107" fmla="*/ 1571003 h 1598136"/>
              <a:gd name="connsiteX108" fmla="*/ 992039 w 9662615"/>
              <a:gd name="connsiteY108" fmla="*/ 1556662 h 1598136"/>
              <a:gd name="connsiteX109" fmla="*/ 868264 w 9662615"/>
              <a:gd name="connsiteY109" fmla="*/ 1566392 h 1598136"/>
              <a:gd name="connsiteX110" fmla="*/ 792765 w 9662615"/>
              <a:gd name="connsiteY110" fmla="*/ 1563102 h 1598136"/>
              <a:gd name="connsiteX111" fmla="*/ 669055 w 9662615"/>
              <a:gd name="connsiteY111" fmla="*/ 1543638 h 1598136"/>
              <a:gd name="connsiteX112" fmla="*/ 506152 w 9662615"/>
              <a:gd name="connsiteY112" fmla="*/ 1549124 h 1598136"/>
              <a:gd name="connsiteX113" fmla="*/ 472797 w 9662615"/>
              <a:gd name="connsiteY113" fmla="*/ 1568904 h 1598136"/>
              <a:gd name="connsiteX114" fmla="*/ 427864 w 9662615"/>
              <a:gd name="connsiteY114" fmla="*/ 1580848 h 1598136"/>
              <a:gd name="connsiteX115" fmla="*/ 408381 w 9662615"/>
              <a:gd name="connsiteY115" fmla="*/ 1552940 h 1598136"/>
              <a:gd name="connsiteX116" fmla="*/ 267163 w 9662615"/>
              <a:gd name="connsiteY116" fmla="*/ 1531913 h 1598136"/>
              <a:gd name="connsiteX117" fmla="*/ 196644 w 9662615"/>
              <a:gd name="connsiteY117" fmla="*/ 1524565 h 1598136"/>
              <a:gd name="connsiteX118" fmla="*/ 86819 w 9662615"/>
              <a:gd name="connsiteY118" fmla="*/ 1519517 h 1598136"/>
              <a:gd name="connsiteX119" fmla="*/ 53369 w 9662615"/>
              <a:gd name="connsiteY119" fmla="*/ 1516853 h 1598136"/>
              <a:gd name="connsiteX120" fmla="*/ 2359 w 9662615"/>
              <a:gd name="connsiteY120" fmla="*/ 1515247 h 1598136"/>
              <a:gd name="connsiteX121" fmla="*/ 0 w 9662615"/>
              <a:gd name="connsiteY121" fmla="*/ 1514932 h 1598136"/>
              <a:gd name="connsiteX122" fmla="*/ 0 w 9662615"/>
              <a:gd name="connsiteY122"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38223 w 9662615"/>
              <a:gd name="connsiteY53" fmla="*/ 1545881 h 1598136"/>
              <a:gd name="connsiteX54" fmla="*/ 5026564 w 9662615"/>
              <a:gd name="connsiteY54" fmla="*/ 1545376 h 1598136"/>
              <a:gd name="connsiteX55" fmla="*/ 4969433 w 9662615"/>
              <a:gd name="connsiteY55" fmla="*/ 1540263 h 1598136"/>
              <a:gd name="connsiteX56" fmla="*/ 4921303 w 9662615"/>
              <a:gd name="connsiteY56" fmla="*/ 1575379 h 1598136"/>
              <a:gd name="connsiteX57" fmla="*/ 4863775 w 9662615"/>
              <a:gd name="connsiteY57" fmla="*/ 1562633 h 1598136"/>
              <a:gd name="connsiteX58" fmla="*/ 4847242 w 9662615"/>
              <a:gd name="connsiteY58" fmla="*/ 1565435 h 1598136"/>
              <a:gd name="connsiteX59" fmla="*/ 4856839 w 9662615"/>
              <a:gd name="connsiteY59" fmla="*/ 1598136 h 1598136"/>
              <a:gd name="connsiteX60" fmla="*/ 4791466 w 9662615"/>
              <a:gd name="connsiteY60" fmla="*/ 1561324 h 1598136"/>
              <a:gd name="connsiteX61" fmla="*/ 4784247 w 9662615"/>
              <a:gd name="connsiteY61" fmla="*/ 1562342 h 1598136"/>
              <a:gd name="connsiteX62" fmla="*/ 4748477 w 9662615"/>
              <a:gd name="connsiteY62" fmla="*/ 1556925 h 1598136"/>
              <a:gd name="connsiteX63" fmla="*/ 4730033 w 9662615"/>
              <a:gd name="connsiteY63" fmla="*/ 1555274 h 1598136"/>
              <a:gd name="connsiteX64" fmla="*/ 4724747 w 9662615"/>
              <a:gd name="connsiteY64" fmla="*/ 1552439 h 1598136"/>
              <a:gd name="connsiteX65" fmla="*/ 4697562 w 9662615"/>
              <a:gd name="connsiteY65" fmla="*/ 1551206 h 1598136"/>
              <a:gd name="connsiteX66" fmla="*/ 4662664 w 9662615"/>
              <a:gd name="connsiteY66" fmla="*/ 1573162 h 1598136"/>
              <a:gd name="connsiteX67" fmla="*/ 4603028 w 9662615"/>
              <a:gd name="connsiteY67" fmla="*/ 1568821 h 1598136"/>
              <a:gd name="connsiteX68" fmla="*/ 4541612 w 9662615"/>
              <a:gd name="connsiteY68" fmla="*/ 1545262 h 1598136"/>
              <a:gd name="connsiteX69" fmla="*/ 4422155 w 9662615"/>
              <a:gd name="connsiteY69" fmla="*/ 1542059 h 1598136"/>
              <a:gd name="connsiteX70" fmla="*/ 4221826 w 9662615"/>
              <a:gd name="connsiteY70" fmla="*/ 1508923 h 1598136"/>
              <a:gd name="connsiteX71" fmla="*/ 4096601 w 9662615"/>
              <a:gd name="connsiteY71" fmla="*/ 1521563 h 1598136"/>
              <a:gd name="connsiteX72" fmla="*/ 3970635 w 9662615"/>
              <a:gd name="connsiteY72" fmla="*/ 1544815 h 1598136"/>
              <a:gd name="connsiteX73" fmla="*/ 3833906 w 9662615"/>
              <a:gd name="connsiteY73" fmla="*/ 1516637 h 1598136"/>
              <a:gd name="connsiteX74" fmla="*/ 3696258 w 9662615"/>
              <a:gd name="connsiteY74" fmla="*/ 1537563 h 1598136"/>
              <a:gd name="connsiteX75" fmla="*/ 3594070 w 9662615"/>
              <a:gd name="connsiteY75" fmla="*/ 1509422 h 1598136"/>
              <a:gd name="connsiteX76" fmla="*/ 3565233 w 9662615"/>
              <a:gd name="connsiteY76" fmla="*/ 1515122 h 1598136"/>
              <a:gd name="connsiteX77" fmla="*/ 3560267 w 9662615"/>
              <a:gd name="connsiteY77" fmla="*/ 1516288 h 1598136"/>
              <a:gd name="connsiteX78" fmla="*/ 3540258 w 9662615"/>
              <a:gd name="connsiteY78" fmla="*/ 1516976 h 1598136"/>
              <a:gd name="connsiteX79" fmla="*/ 3534780 w 9662615"/>
              <a:gd name="connsiteY79" fmla="*/ 1522141 h 1598136"/>
              <a:gd name="connsiteX80" fmla="*/ 3504783 w 9662615"/>
              <a:gd name="connsiteY80" fmla="*/ 1526739 h 1598136"/>
              <a:gd name="connsiteX81" fmla="*/ 3430805 w 9662615"/>
              <a:gd name="connsiteY81" fmla="*/ 1542521 h 1598136"/>
              <a:gd name="connsiteX82" fmla="*/ 3292707 w 9662615"/>
              <a:gd name="connsiteY82" fmla="*/ 1520490 h 1598136"/>
              <a:gd name="connsiteX83" fmla="*/ 3187872 w 9662615"/>
              <a:gd name="connsiteY83" fmla="*/ 1519991 h 1598136"/>
              <a:gd name="connsiteX84" fmla="*/ 3148026 w 9662615"/>
              <a:gd name="connsiteY84" fmla="*/ 1524777 h 1598136"/>
              <a:gd name="connsiteX85" fmla="*/ 3092394 w 9662615"/>
              <a:gd name="connsiteY85" fmla="*/ 1528115 h 1598136"/>
              <a:gd name="connsiteX86" fmla="*/ 2994200 w 9662615"/>
              <a:gd name="connsiteY86" fmla="*/ 1537857 h 1598136"/>
              <a:gd name="connsiteX87" fmla="*/ 2862301 w 9662615"/>
              <a:gd name="connsiteY87" fmla="*/ 1544250 h 1598136"/>
              <a:gd name="connsiteX88" fmla="*/ 2766335 w 9662615"/>
              <a:gd name="connsiteY88" fmla="*/ 1527662 h 1598136"/>
              <a:gd name="connsiteX89" fmla="*/ 2757836 w 9662615"/>
              <a:gd name="connsiteY89" fmla="*/ 1531371 h 1598136"/>
              <a:gd name="connsiteX90" fmla="*/ 2691555 w 9662615"/>
              <a:gd name="connsiteY90" fmla="*/ 1530283 h 1598136"/>
              <a:gd name="connsiteX91" fmla="*/ 2491676 w 9662615"/>
              <a:gd name="connsiteY91" fmla="*/ 1500859 h 1598136"/>
              <a:gd name="connsiteX92" fmla="*/ 2378036 w 9662615"/>
              <a:gd name="connsiteY92" fmla="*/ 1520645 h 1598136"/>
              <a:gd name="connsiteX93" fmla="*/ 2284269 w 9662615"/>
              <a:gd name="connsiteY93" fmla="*/ 1503068 h 1598136"/>
              <a:gd name="connsiteX94" fmla="*/ 2207104 w 9662615"/>
              <a:gd name="connsiteY94" fmla="*/ 1508888 h 1598136"/>
              <a:gd name="connsiteX95" fmla="*/ 2149226 w 9662615"/>
              <a:gd name="connsiteY95" fmla="*/ 1523409 h 1598136"/>
              <a:gd name="connsiteX96" fmla="*/ 2084783 w 9662615"/>
              <a:gd name="connsiteY96" fmla="*/ 1524245 h 1598136"/>
              <a:gd name="connsiteX97" fmla="*/ 2070075 w 9662615"/>
              <a:gd name="connsiteY97" fmla="*/ 1511285 h 1598136"/>
              <a:gd name="connsiteX98" fmla="*/ 2001057 w 9662615"/>
              <a:gd name="connsiteY98" fmla="*/ 1516449 h 1598136"/>
              <a:gd name="connsiteX99" fmla="*/ 1896330 w 9662615"/>
              <a:gd name="connsiteY99" fmla="*/ 1525725 h 1598136"/>
              <a:gd name="connsiteX100" fmla="*/ 1835994 w 9662615"/>
              <a:gd name="connsiteY100" fmla="*/ 1527678 h 1598136"/>
              <a:gd name="connsiteX101" fmla="*/ 1671119 w 9662615"/>
              <a:gd name="connsiteY101" fmla="*/ 1536701 h 1598136"/>
              <a:gd name="connsiteX102" fmla="*/ 1601337 w 9662615"/>
              <a:gd name="connsiteY102" fmla="*/ 1548552 h 1598136"/>
              <a:gd name="connsiteX103" fmla="*/ 1407755 w 9662615"/>
              <a:gd name="connsiteY103" fmla="*/ 1571444 h 1598136"/>
              <a:gd name="connsiteX104" fmla="*/ 1271994 w 9662615"/>
              <a:gd name="connsiteY104" fmla="*/ 1579471 h 1598136"/>
              <a:gd name="connsiteX105" fmla="*/ 1249226 w 9662615"/>
              <a:gd name="connsiteY105" fmla="*/ 1583140 h 1598136"/>
              <a:gd name="connsiteX106" fmla="*/ 1217719 w 9662615"/>
              <a:gd name="connsiteY106" fmla="*/ 1580863 h 1598136"/>
              <a:gd name="connsiteX107" fmla="*/ 1091432 w 9662615"/>
              <a:gd name="connsiteY107" fmla="*/ 1571003 h 1598136"/>
              <a:gd name="connsiteX108" fmla="*/ 992039 w 9662615"/>
              <a:gd name="connsiteY108" fmla="*/ 1556662 h 1598136"/>
              <a:gd name="connsiteX109" fmla="*/ 868264 w 9662615"/>
              <a:gd name="connsiteY109" fmla="*/ 1566392 h 1598136"/>
              <a:gd name="connsiteX110" fmla="*/ 792765 w 9662615"/>
              <a:gd name="connsiteY110" fmla="*/ 1563102 h 1598136"/>
              <a:gd name="connsiteX111" fmla="*/ 669055 w 9662615"/>
              <a:gd name="connsiteY111" fmla="*/ 1543638 h 1598136"/>
              <a:gd name="connsiteX112" fmla="*/ 506152 w 9662615"/>
              <a:gd name="connsiteY112" fmla="*/ 1549124 h 1598136"/>
              <a:gd name="connsiteX113" fmla="*/ 472797 w 9662615"/>
              <a:gd name="connsiteY113" fmla="*/ 1568904 h 1598136"/>
              <a:gd name="connsiteX114" fmla="*/ 427864 w 9662615"/>
              <a:gd name="connsiteY114" fmla="*/ 1580848 h 1598136"/>
              <a:gd name="connsiteX115" fmla="*/ 408381 w 9662615"/>
              <a:gd name="connsiteY115" fmla="*/ 1552940 h 1598136"/>
              <a:gd name="connsiteX116" fmla="*/ 267163 w 9662615"/>
              <a:gd name="connsiteY116" fmla="*/ 1531913 h 1598136"/>
              <a:gd name="connsiteX117" fmla="*/ 196644 w 9662615"/>
              <a:gd name="connsiteY117" fmla="*/ 1524565 h 1598136"/>
              <a:gd name="connsiteX118" fmla="*/ 86819 w 9662615"/>
              <a:gd name="connsiteY118" fmla="*/ 1519517 h 1598136"/>
              <a:gd name="connsiteX119" fmla="*/ 53369 w 9662615"/>
              <a:gd name="connsiteY119" fmla="*/ 1516853 h 1598136"/>
              <a:gd name="connsiteX120" fmla="*/ 2359 w 9662615"/>
              <a:gd name="connsiteY120" fmla="*/ 1515247 h 1598136"/>
              <a:gd name="connsiteX121" fmla="*/ 0 w 9662615"/>
              <a:gd name="connsiteY121" fmla="*/ 1514932 h 1598136"/>
              <a:gd name="connsiteX122" fmla="*/ 0 w 9662615"/>
              <a:gd name="connsiteY122"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26564 w 9662615"/>
              <a:gd name="connsiteY53" fmla="*/ 1545376 h 1598136"/>
              <a:gd name="connsiteX54" fmla="*/ 4969433 w 9662615"/>
              <a:gd name="connsiteY54" fmla="*/ 1540263 h 1598136"/>
              <a:gd name="connsiteX55" fmla="*/ 4921303 w 9662615"/>
              <a:gd name="connsiteY55" fmla="*/ 1575379 h 1598136"/>
              <a:gd name="connsiteX56" fmla="*/ 4863775 w 9662615"/>
              <a:gd name="connsiteY56" fmla="*/ 1562633 h 1598136"/>
              <a:gd name="connsiteX57" fmla="*/ 4847242 w 9662615"/>
              <a:gd name="connsiteY57" fmla="*/ 1565435 h 1598136"/>
              <a:gd name="connsiteX58" fmla="*/ 4856839 w 9662615"/>
              <a:gd name="connsiteY58" fmla="*/ 1598136 h 1598136"/>
              <a:gd name="connsiteX59" fmla="*/ 4791466 w 9662615"/>
              <a:gd name="connsiteY59" fmla="*/ 1561324 h 1598136"/>
              <a:gd name="connsiteX60" fmla="*/ 4784247 w 9662615"/>
              <a:gd name="connsiteY60" fmla="*/ 1562342 h 1598136"/>
              <a:gd name="connsiteX61" fmla="*/ 4748477 w 9662615"/>
              <a:gd name="connsiteY61" fmla="*/ 1556925 h 1598136"/>
              <a:gd name="connsiteX62" fmla="*/ 4730033 w 9662615"/>
              <a:gd name="connsiteY62" fmla="*/ 1555274 h 1598136"/>
              <a:gd name="connsiteX63" fmla="*/ 4724747 w 9662615"/>
              <a:gd name="connsiteY63" fmla="*/ 1552439 h 1598136"/>
              <a:gd name="connsiteX64" fmla="*/ 4697562 w 9662615"/>
              <a:gd name="connsiteY64" fmla="*/ 1551206 h 1598136"/>
              <a:gd name="connsiteX65" fmla="*/ 4662664 w 9662615"/>
              <a:gd name="connsiteY65" fmla="*/ 1573162 h 1598136"/>
              <a:gd name="connsiteX66" fmla="*/ 4603028 w 9662615"/>
              <a:gd name="connsiteY66" fmla="*/ 1568821 h 1598136"/>
              <a:gd name="connsiteX67" fmla="*/ 4541612 w 9662615"/>
              <a:gd name="connsiteY67" fmla="*/ 1545262 h 1598136"/>
              <a:gd name="connsiteX68" fmla="*/ 4422155 w 9662615"/>
              <a:gd name="connsiteY68" fmla="*/ 1542059 h 1598136"/>
              <a:gd name="connsiteX69" fmla="*/ 4221826 w 9662615"/>
              <a:gd name="connsiteY69" fmla="*/ 1508923 h 1598136"/>
              <a:gd name="connsiteX70" fmla="*/ 4096601 w 9662615"/>
              <a:gd name="connsiteY70" fmla="*/ 1521563 h 1598136"/>
              <a:gd name="connsiteX71" fmla="*/ 3970635 w 9662615"/>
              <a:gd name="connsiteY71" fmla="*/ 1544815 h 1598136"/>
              <a:gd name="connsiteX72" fmla="*/ 3833906 w 9662615"/>
              <a:gd name="connsiteY72" fmla="*/ 1516637 h 1598136"/>
              <a:gd name="connsiteX73" fmla="*/ 3696258 w 9662615"/>
              <a:gd name="connsiteY73" fmla="*/ 1537563 h 1598136"/>
              <a:gd name="connsiteX74" fmla="*/ 3594070 w 9662615"/>
              <a:gd name="connsiteY74" fmla="*/ 1509422 h 1598136"/>
              <a:gd name="connsiteX75" fmla="*/ 3565233 w 9662615"/>
              <a:gd name="connsiteY75" fmla="*/ 1515122 h 1598136"/>
              <a:gd name="connsiteX76" fmla="*/ 3560267 w 9662615"/>
              <a:gd name="connsiteY76" fmla="*/ 1516288 h 1598136"/>
              <a:gd name="connsiteX77" fmla="*/ 3540258 w 9662615"/>
              <a:gd name="connsiteY77" fmla="*/ 1516976 h 1598136"/>
              <a:gd name="connsiteX78" fmla="*/ 3534780 w 9662615"/>
              <a:gd name="connsiteY78" fmla="*/ 1522141 h 1598136"/>
              <a:gd name="connsiteX79" fmla="*/ 3504783 w 9662615"/>
              <a:gd name="connsiteY79" fmla="*/ 1526739 h 1598136"/>
              <a:gd name="connsiteX80" fmla="*/ 3430805 w 9662615"/>
              <a:gd name="connsiteY80" fmla="*/ 1542521 h 1598136"/>
              <a:gd name="connsiteX81" fmla="*/ 3292707 w 9662615"/>
              <a:gd name="connsiteY81" fmla="*/ 1520490 h 1598136"/>
              <a:gd name="connsiteX82" fmla="*/ 3187872 w 9662615"/>
              <a:gd name="connsiteY82" fmla="*/ 1519991 h 1598136"/>
              <a:gd name="connsiteX83" fmla="*/ 3148026 w 9662615"/>
              <a:gd name="connsiteY83" fmla="*/ 1524777 h 1598136"/>
              <a:gd name="connsiteX84" fmla="*/ 3092394 w 9662615"/>
              <a:gd name="connsiteY84" fmla="*/ 1528115 h 1598136"/>
              <a:gd name="connsiteX85" fmla="*/ 2994200 w 9662615"/>
              <a:gd name="connsiteY85" fmla="*/ 1537857 h 1598136"/>
              <a:gd name="connsiteX86" fmla="*/ 2862301 w 9662615"/>
              <a:gd name="connsiteY86" fmla="*/ 1544250 h 1598136"/>
              <a:gd name="connsiteX87" fmla="*/ 2766335 w 9662615"/>
              <a:gd name="connsiteY87" fmla="*/ 1527662 h 1598136"/>
              <a:gd name="connsiteX88" fmla="*/ 2757836 w 9662615"/>
              <a:gd name="connsiteY88" fmla="*/ 1531371 h 1598136"/>
              <a:gd name="connsiteX89" fmla="*/ 2691555 w 9662615"/>
              <a:gd name="connsiteY89" fmla="*/ 1530283 h 1598136"/>
              <a:gd name="connsiteX90" fmla="*/ 2491676 w 9662615"/>
              <a:gd name="connsiteY90" fmla="*/ 1500859 h 1598136"/>
              <a:gd name="connsiteX91" fmla="*/ 2378036 w 9662615"/>
              <a:gd name="connsiteY91" fmla="*/ 1520645 h 1598136"/>
              <a:gd name="connsiteX92" fmla="*/ 2284269 w 9662615"/>
              <a:gd name="connsiteY92" fmla="*/ 1503068 h 1598136"/>
              <a:gd name="connsiteX93" fmla="*/ 2207104 w 9662615"/>
              <a:gd name="connsiteY93" fmla="*/ 1508888 h 1598136"/>
              <a:gd name="connsiteX94" fmla="*/ 2149226 w 9662615"/>
              <a:gd name="connsiteY94" fmla="*/ 1523409 h 1598136"/>
              <a:gd name="connsiteX95" fmla="*/ 2084783 w 9662615"/>
              <a:gd name="connsiteY95" fmla="*/ 1524245 h 1598136"/>
              <a:gd name="connsiteX96" fmla="*/ 2070075 w 9662615"/>
              <a:gd name="connsiteY96" fmla="*/ 1511285 h 1598136"/>
              <a:gd name="connsiteX97" fmla="*/ 2001057 w 9662615"/>
              <a:gd name="connsiteY97" fmla="*/ 1516449 h 1598136"/>
              <a:gd name="connsiteX98" fmla="*/ 1896330 w 9662615"/>
              <a:gd name="connsiteY98" fmla="*/ 1525725 h 1598136"/>
              <a:gd name="connsiteX99" fmla="*/ 1835994 w 9662615"/>
              <a:gd name="connsiteY99" fmla="*/ 1527678 h 1598136"/>
              <a:gd name="connsiteX100" fmla="*/ 1671119 w 9662615"/>
              <a:gd name="connsiteY100" fmla="*/ 1536701 h 1598136"/>
              <a:gd name="connsiteX101" fmla="*/ 1601337 w 9662615"/>
              <a:gd name="connsiteY101" fmla="*/ 1548552 h 1598136"/>
              <a:gd name="connsiteX102" fmla="*/ 1407755 w 9662615"/>
              <a:gd name="connsiteY102" fmla="*/ 1571444 h 1598136"/>
              <a:gd name="connsiteX103" fmla="*/ 1271994 w 9662615"/>
              <a:gd name="connsiteY103" fmla="*/ 1579471 h 1598136"/>
              <a:gd name="connsiteX104" fmla="*/ 1249226 w 9662615"/>
              <a:gd name="connsiteY104" fmla="*/ 1583140 h 1598136"/>
              <a:gd name="connsiteX105" fmla="*/ 1217719 w 9662615"/>
              <a:gd name="connsiteY105" fmla="*/ 1580863 h 1598136"/>
              <a:gd name="connsiteX106" fmla="*/ 1091432 w 9662615"/>
              <a:gd name="connsiteY106" fmla="*/ 1571003 h 1598136"/>
              <a:gd name="connsiteX107" fmla="*/ 992039 w 9662615"/>
              <a:gd name="connsiteY107" fmla="*/ 1556662 h 1598136"/>
              <a:gd name="connsiteX108" fmla="*/ 868264 w 9662615"/>
              <a:gd name="connsiteY108" fmla="*/ 1566392 h 1598136"/>
              <a:gd name="connsiteX109" fmla="*/ 792765 w 9662615"/>
              <a:gd name="connsiteY109" fmla="*/ 1563102 h 1598136"/>
              <a:gd name="connsiteX110" fmla="*/ 669055 w 9662615"/>
              <a:gd name="connsiteY110" fmla="*/ 1543638 h 1598136"/>
              <a:gd name="connsiteX111" fmla="*/ 506152 w 9662615"/>
              <a:gd name="connsiteY111" fmla="*/ 1549124 h 1598136"/>
              <a:gd name="connsiteX112" fmla="*/ 472797 w 9662615"/>
              <a:gd name="connsiteY112" fmla="*/ 1568904 h 1598136"/>
              <a:gd name="connsiteX113" fmla="*/ 427864 w 9662615"/>
              <a:gd name="connsiteY113" fmla="*/ 1580848 h 1598136"/>
              <a:gd name="connsiteX114" fmla="*/ 408381 w 9662615"/>
              <a:gd name="connsiteY114" fmla="*/ 1552940 h 1598136"/>
              <a:gd name="connsiteX115" fmla="*/ 267163 w 9662615"/>
              <a:gd name="connsiteY115" fmla="*/ 1531913 h 1598136"/>
              <a:gd name="connsiteX116" fmla="*/ 196644 w 9662615"/>
              <a:gd name="connsiteY116" fmla="*/ 1524565 h 1598136"/>
              <a:gd name="connsiteX117" fmla="*/ 86819 w 9662615"/>
              <a:gd name="connsiteY117" fmla="*/ 1519517 h 1598136"/>
              <a:gd name="connsiteX118" fmla="*/ 53369 w 9662615"/>
              <a:gd name="connsiteY118" fmla="*/ 1516853 h 1598136"/>
              <a:gd name="connsiteX119" fmla="*/ 2359 w 9662615"/>
              <a:gd name="connsiteY119" fmla="*/ 1515247 h 1598136"/>
              <a:gd name="connsiteX120" fmla="*/ 0 w 9662615"/>
              <a:gd name="connsiteY120" fmla="*/ 1514932 h 1598136"/>
              <a:gd name="connsiteX121" fmla="*/ 0 w 9662615"/>
              <a:gd name="connsiteY121"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38524 w 9662615"/>
              <a:gd name="connsiteY51" fmla="*/ 1545675 h 1598136"/>
              <a:gd name="connsiteX52" fmla="*/ 5026564 w 9662615"/>
              <a:gd name="connsiteY52" fmla="*/ 1545376 h 1598136"/>
              <a:gd name="connsiteX53" fmla="*/ 4969433 w 9662615"/>
              <a:gd name="connsiteY53" fmla="*/ 1540263 h 1598136"/>
              <a:gd name="connsiteX54" fmla="*/ 4921303 w 9662615"/>
              <a:gd name="connsiteY54" fmla="*/ 1575379 h 1598136"/>
              <a:gd name="connsiteX55" fmla="*/ 4863775 w 9662615"/>
              <a:gd name="connsiteY55" fmla="*/ 1562633 h 1598136"/>
              <a:gd name="connsiteX56" fmla="*/ 4847242 w 9662615"/>
              <a:gd name="connsiteY56" fmla="*/ 1565435 h 1598136"/>
              <a:gd name="connsiteX57" fmla="*/ 4856839 w 9662615"/>
              <a:gd name="connsiteY57" fmla="*/ 1598136 h 1598136"/>
              <a:gd name="connsiteX58" fmla="*/ 4791466 w 9662615"/>
              <a:gd name="connsiteY58" fmla="*/ 1561324 h 1598136"/>
              <a:gd name="connsiteX59" fmla="*/ 4784247 w 9662615"/>
              <a:gd name="connsiteY59" fmla="*/ 1562342 h 1598136"/>
              <a:gd name="connsiteX60" fmla="*/ 4748477 w 9662615"/>
              <a:gd name="connsiteY60" fmla="*/ 1556925 h 1598136"/>
              <a:gd name="connsiteX61" fmla="*/ 4730033 w 9662615"/>
              <a:gd name="connsiteY61" fmla="*/ 1555274 h 1598136"/>
              <a:gd name="connsiteX62" fmla="*/ 4724747 w 9662615"/>
              <a:gd name="connsiteY62" fmla="*/ 1552439 h 1598136"/>
              <a:gd name="connsiteX63" fmla="*/ 4697562 w 9662615"/>
              <a:gd name="connsiteY63" fmla="*/ 1551206 h 1598136"/>
              <a:gd name="connsiteX64" fmla="*/ 4662664 w 9662615"/>
              <a:gd name="connsiteY64" fmla="*/ 1573162 h 1598136"/>
              <a:gd name="connsiteX65" fmla="*/ 4603028 w 9662615"/>
              <a:gd name="connsiteY65" fmla="*/ 1568821 h 1598136"/>
              <a:gd name="connsiteX66" fmla="*/ 4541612 w 9662615"/>
              <a:gd name="connsiteY66" fmla="*/ 1545262 h 1598136"/>
              <a:gd name="connsiteX67" fmla="*/ 4422155 w 9662615"/>
              <a:gd name="connsiteY67" fmla="*/ 1542059 h 1598136"/>
              <a:gd name="connsiteX68" fmla="*/ 4221826 w 9662615"/>
              <a:gd name="connsiteY68" fmla="*/ 1508923 h 1598136"/>
              <a:gd name="connsiteX69" fmla="*/ 4096601 w 9662615"/>
              <a:gd name="connsiteY69" fmla="*/ 1521563 h 1598136"/>
              <a:gd name="connsiteX70" fmla="*/ 3970635 w 9662615"/>
              <a:gd name="connsiteY70" fmla="*/ 1544815 h 1598136"/>
              <a:gd name="connsiteX71" fmla="*/ 3833906 w 9662615"/>
              <a:gd name="connsiteY71" fmla="*/ 1516637 h 1598136"/>
              <a:gd name="connsiteX72" fmla="*/ 3696258 w 9662615"/>
              <a:gd name="connsiteY72" fmla="*/ 1537563 h 1598136"/>
              <a:gd name="connsiteX73" fmla="*/ 3594070 w 9662615"/>
              <a:gd name="connsiteY73" fmla="*/ 1509422 h 1598136"/>
              <a:gd name="connsiteX74" fmla="*/ 3565233 w 9662615"/>
              <a:gd name="connsiteY74" fmla="*/ 1515122 h 1598136"/>
              <a:gd name="connsiteX75" fmla="*/ 3560267 w 9662615"/>
              <a:gd name="connsiteY75" fmla="*/ 1516288 h 1598136"/>
              <a:gd name="connsiteX76" fmla="*/ 3540258 w 9662615"/>
              <a:gd name="connsiteY76" fmla="*/ 1516976 h 1598136"/>
              <a:gd name="connsiteX77" fmla="*/ 3534780 w 9662615"/>
              <a:gd name="connsiteY77" fmla="*/ 1522141 h 1598136"/>
              <a:gd name="connsiteX78" fmla="*/ 3504783 w 9662615"/>
              <a:gd name="connsiteY78" fmla="*/ 1526739 h 1598136"/>
              <a:gd name="connsiteX79" fmla="*/ 3430805 w 9662615"/>
              <a:gd name="connsiteY79" fmla="*/ 1542521 h 1598136"/>
              <a:gd name="connsiteX80" fmla="*/ 3292707 w 9662615"/>
              <a:gd name="connsiteY80" fmla="*/ 1520490 h 1598136"/>
              <a:gd name="connsiteX81" fmla="*/ 3187872 w 9662615"/>
              <a:gd name="connsiteY81" fmla="*/ 1519991 h 1598136"/>
              <a:gd name="connsiteX82" fmla="*/ 3148026 w 9662615"/>
              <a:gd name="connsiteY82" fmla="*/ 1524777 h 1598136"/>
              <a:gd name="connsiteX83" fmla="*/ 3092394 w 9662615"/>
              <a:gd name="connsiteY83" fmla="*/ 1528115 h 1598136"/>
              <a:gd name="connsiteX84" fmla="*/ 2994200 w 9662615"/>
              <a:gd name="connsiteY84" fmla="*/ 1537857 h 1598136"/>
              <a:gd name="connsiteX85" fmla="*/ 2862301 w 9662615"/>
              <a:gd name="connsiteY85" fmla="*/ 1544250 h 1598136"/>
              <a:gd name="connsiteX86" fmla="*/ 2766335 w 9662615"/>
              <a:gd name="connsiteY86" fmla="*/ 1527662 h 1598136"/>
              <a:gd name="connsiteX87" fmla="*/ 2757836 w 9662615"/>
              <a:gd name="connsiteY87" fmla="*/ 1531371 h 1598136"/>
              <a:gd name="connsiteX88" fmla="*/ 2691555 w 9662615"/>
              <a:gd name="connsiteY88" fmla="*/ 1530283 h 1598136"/>
              <a:gd name="connsiteX89" fmla="*/ 2491676 w 9662615"/>
              <a:gd name="connsiteY89" fmla="*/ 1500859 h 1598136"/>
              <a:gd name="connsiteX90" fmla="*/ 2378036 w 9662615"/>
              <a:gd name="connsiteY90" fmla="*/ 1520645 h 1598136"/>
              <a:gd name="connsiteX91" fmla="*/ 2284269 w 9662615"/>
              <a:gd name="connsiteY91" fmla="*/ 1503068 h 1598136"/>
              <a:gd name="connsiteX92" fmla="*/ 2207104 w 9662615"/>
              <a:gd name="connsiteY92" fmla="*/ 1508888 h 1598136"/>
              <a:gd name="connsiteX93" fmla="*/ 2149226 w 9662615"/>
              <a:gd name="connsiteY93" fmla="*/ 1523409 h 1598136"/>
              <a:gd name="connsiteX94" fmla="*/ 2084783 w 9662615"/>
              <a:gd name="connsiteY94" fmla="*/ 1524245 h 1598136"/>
              <a:gd name="connsiteX95" fmla="*/ 2070075 w 9662615"/>
              <a:gd name="connsiteY95" fmla="*/ 1511285 h 1598136"/>
              <a:gd name="connsiteX96" fmla="*/ 2001057 w 9662615"/>
              <a:gd name="connsiteY96" fmla="*/ 1516449 h 1598136"/>
              <a:gd name="connsiteX97" fmla="*/ 1896330 w 9662615"/>
              <a:gd name="connsiteY97" fmla="*/ 1525725 h 1598136"/>
              <a:gd name="connsiteX98" fmla="*/ 1835994 w 9662615"/>
              <a:gd name="connsiteY98" fmla="*/ 1527678 h 1598136"/>
              <a:gd name="connsiteX99" fmla="*/ 1671119 w 9662615"/>
              <a:gd name="connsiteY99" fmla="*/ 1536701 h 1598136"/>
              <a:gd name="connsiteX100" fmla="*/ 1601337 w 9662615"/>
              <a:gd name="connsiteY100" fmla="*/ 1548552 h 1598136"/>
              <a:gd name="connsiteX101" fmla="*/ 1407755 w 9662615"/>
              <a:gd name="connsiteY101" fmla="*/ 1571444 h 1598136"/>
              <a:gd name="connsiteX102" fmla="*/ 1271994 w 9662615"/>
              <a:gd name="connsiteY102" fmla="*/ 1579471 h 1598136"/>
              <a:gd name="connsiteX103" fmla="*/ 1249226 w 9662615"/>
              <a:gd name="connsiteY103" fmla="*/ 1583140 h 1598136"/>
              <a:gd name="connsiteX104" fmla="*/ 1217719 w 9662615"/>
              <a:gd name="connsiteY104" fmla="*/ 1580863 h 1598136"/>
              <a:gd name="connsiteX105" fmla="*/ 1091432 w 9662615"/>
              <a:gd name="connsiteY105" fmla="*/ 1571003 h 1598136"/>
              <a:gd name="connsiteX106" fmla="*/ 992039 w 9662615"/>
              <a:gd name="connsiteY106" fmla="*/ 1556662 h 1598136"/>
              <a:gd name="connsiteX107" fmla="*/ 868264 w 9662615"/>
              <a:gd name="connsiteY107" fmla="*/ 1566392 h 1598136"/>
              <a:gd name="connsiteX108" fmla="*/ 792765 w 9662615"/>
              <a:gd name="connsiteY108" fmla="*/ 1563102 h 1598136"/>
              <a:gd name="connsiteX109" fmla="*/ 669055 w 9662615"/>
              <a:gd name="connsiteY109" fmla="*/ 1543638 h 1598136"/>
              <a:gd name="connsiteX110" fmla="*/ 506152 w 9662615"/>
              <a:gd name="connsiteY110" fmla="*/ 1549124 h 1598136"/>
              <a:gd name="connsiteX111" fmla="*/ 472797 w 9662615"/>
              <a:gd name="connsiteY111" fmla="*/ 1568904 h 1598136"/>
              <a:gd name="connsiteX112" fmla="*/ 427864 w 9662615"/>
              <a:gd name="connsiteY112" fmla="*/ 1580848 h 1598136"/>
              <a:gd name="connsiteX113" fmla="*/ 408381 w 9662615"/>
              <a:gd name="connsiteY113" fmla="*/ 1552940 h 1598136"/>
              <a:gd name="connsiteX114" fmla="*/ 267163 w 9662615"/>
              <a:gd name="connsiteY114" fmla="*/ 1531913 h 1598136"/>
              <a:gd name="connsiteX115" fmla="*/ 196644 w 9662615"/>
              <a:gd name="connsiteY115" fmla="*/ 1524565 h 1598136"/>
              <a:gd name="connsiteX116" fmla="*/ 86819 w 9662615"/>
              <a:gd name="connsiteY116" fmla="*/ 1519517 h 1598136"/>
              <a:gd name="connsiteX117" fmla="*/ 53369 w 9662615"/>
              <a:gd name="connsiteY117" fmla="*/ 1516853 h 1598136"/>
              <a:gd name="connsiteX118" fmla="*/ 2359 w 9662615"/>
              <a:gd name="connsiteY118" fmla="*/ 1515247 h 1598136"/>
              <a:gd name="connsiteX119" fmla="*/ 0 w 9662615"/>
              <a:gd name="connsiteY119" fmla="*/ 1514932 h 1598136"/>
              <a:gd name="connsiteX120" fmla="*/ 0 w 9662615"/>
              <a:gd name="connsiteY120"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38524 w 9662615"/>
              <a:gd name="connsiteY51" fmla="*/ 1545675 h 1598136"/>
              <a:gd name="connsiteX52" fmla="*/ 5026564 w 9662615"/>
              <a:gd name="connsiteY52" fmla="*/ 1545376 h 1598136"/>
              <a:gd name="connsiteX53" fmla="*/ 4969433 w 9662615"/>
              <a:gd name="connsiteY53" fmla="*/ 1550865 h 1598136"/>
              <a:gd name="connsiteX54" fmla="*/ 4921303 w 9662615"/>
              <a:gd name="connsiteY54" fmla="*/ 1575379 h 1598136"/>
              <a:gd name="connsiteX55" fmla="*/ 4863775 w 9662615"/>
              <a:gd name="connsiteY55" fmla="*/ 1562633 h 1598136"/>
              <a:gd name="connsiteX56" fmla="*/ 4847242 w 9662615"/>
              <a:gd name="connsiteY56" fmla="*/ 1565435 h 1598136"/>
              <a:gd name="connsiteX57" fmla="*/ 4856839 w 9662615"/>
              <a:gd name="connsiteY57" fmla="*/ 1598136 h 1598136"/>
              <a:gd name="connsiteX58" fmla="*/ 4791466 w 9662615"/>
              <a:gd name="connsiteY58" fmla="*/ 1561324 h 1598136"/>
              <a:gd name="connsiteX59" fmla="*/ 4784247 w 9662615"/>
              <a:gd name="connsiteY59" fmla="*/ 1562342 h 1598136"/>
              <a:gd name="connsiteX60" fmla="*/ 4748477 w 9662615"/>
              <a:gd name="connsiteY60" fmla="*/ 1556925 h 1598136"/>
              <a:gd name="connsiteX61" fmla="*/ 4730033 w 9662615"/>
              <a:gd name="connsiteY61" fmla="*/ 1555274 h 1598136"/>
              <a:gd name="connsiteX62" fmla="*/ 4724747 w 9662615"/>
              <a:gd name="connsiteY62" fmla="*/ 1552439 h 1598136"/>
              <a:gd name="connsiteX63" fmla="*/ 4697562 w 9662615"/>
              <a:gd name="connsiteY63" fmla="*/ 1551206 h 1598136"/>
              <a:gd name="connsiteX64" fmla="*/ 4662664 w 9662615"/>
              <a:gd name="connsiteY64" fmla="*/ 1573162 h 1598136"/>
              <a:gd name="connsiteX65" fmla="*/ 4603028 w 9662615"/>
              <a:gd name="connsiteY65" fmla="*/ 1568821 h 1598136"/>
              <a:gd name="connsiteX66" fmla="*/ 4541612 w 9662615"/>
              <a:gd name="connsiteY66" fmla="*/ 1545262 h 1598136"/>
              <a:gd name="connsiteX67" fmla="*/ 4422155 w 9662615"/>
              <a:gd name="connsiteY67" fmla="*/ 1542059 h 1598136"/>
              <a:gd name="connsiteX68" fmla="*/ 4221826 w 9662615"/>
              <a:gd name="connsiteY68" fmla="*/ 1508923 h 1598136"/>
              <a:gd name="connsiteX69" fmla="*/ 4096601 w 9662615"/>
              <a:gd name="connsiteY69" fmla="*/ 1521563 h 1598136"/>
              <a:gd name="connsiteX70" fmla="*/ 3970635 w 9662615"/>
              <a:gd name="connsiteY70" fmla="*/ 1544815 h 1598136"/>
              <a:gd name="connsiteX71" fmla="*/ 3833906 w 9662615"/>
              <a:gd name="connsiteY71" fmla="*/ 1516637 h 1598136"/>
              <a:gd name="connsiteX72" fmla="*/ 3696258 w 9662615"/>
              <a:gd name="connsiteY72" fmla="*/ 1537563 h 1598136"/>
              <a:gd name="connsiteX73" fmla="*/ 3594070 w 9662615"/>
              <a:gd name="connsiteY73" fmla="*/ 1509422 h 1598136"/>
              <a:gd name="connsiteX74" fmla="*/ 3565233 w 9662615"/>
              <a:gd name="connsiteY74" fmla="*/ 1515122 h 1598136"/>
              <a:gd name="connsiteX75" fmla="*/ 3560267 w 9662615"/>
              <a:gd name="connsiteY75" fmla="*/ 1516288 h 1598136"/>
              <a:gd name="connsiteX76" fmla="*/ 3540258 w 9662615"/>
              <a:gd name="connsiteY76" fmla="*/ 1516976 h 1598136"/>
              <a:gd name="connsiteX77" fmla="*/ 3534780 w 9662615"/>
              <a:gd name="connsiteY77" fmla="*/ 1522141 h 1598136"/>
              <a:gd name="connsiteX78" fmla="*/ 3504783 w 9662615"/>
              <a:gd name="connsiteY78" fmla="*/ 1526739 h 1598136"/>
              <a:gd name="connsiteX79" fmla="*/ 3430805 w 9662615"/>
              <a:gd name="connsiteY79" fmla="*/ 1542521 h 1598136"/>
              <a:gd name="connsiteX80" fmla="*/ 3292707 w 9662615"/>
              <a:gd name="connsiteY80" fmla="*/ 1520490 h 1598136"/>
              <a:gd name="connsiteX81" fmla="*/ 3187872 w 9662615"/>
              <a:gd name="connsiteY81" fmla="*/ 1519991 h 1598136"/>
              <a:gd name="connsiteX82" fmla="*/ 3148026 w 9662615"/>
              <a:gd name="connsiteY82" fmla="*/ 1524777 h 1598136"/>
              <a:gd name="connsiteX83" fmla="*/ 3092394 w 9662615"/>
              <a:gd name="connsiteY83" fmla="*/ 1528115 h 1598136"/>
              <a:gd name="connsiteX84" fmla="*/ 2994200 w 9662615"/>
              <a:gd name="connsiteY84" fmla="*/ 1537857 h 1598136"/>
              <a:gd name="connsiteX85" fmla="*/ 2862301 w 9662615"/>
              <a:gd name="connsiteY85" fmla="*/ 1544250 h 1598136"/>
              <a:gd name="connsiteX86" fmla="*/ 2766335 w 9662615"/>
              <a:gd name="connsiteY86" fmla="*/ 1527662 h 1598136"/>
              <a:gd name="connsiteX87" fmla="*/ 2757836 w 9662615"/>
              <a:gd name="connsiteY87" fmla="*/ 1531371 h 1598136"/>
              <a:gd name="connsiteX88" fmla="*/ 2691555 w 9662615"/>
              <a:gd name="connsiteY88" fmla="*/ 1530283 h 1598136"/>
              <a:gd name="connsiteX89" fmla="*/ 2491676 w 9662615"/>
              <a:gd name="connsiteY89" fmla="*/ 1500859 h 1598136"/>
              <a:gd name="connsiteX90" fmla="*/ 2378036 w 9662615"/>
              <a:gd name="connsiteY90" fmla="*/ 1520645 h 1598136"/>
              <a:gd name="connsiteX91" fmla="*/ 2284269 w 9662615"/>
              <a:gd name="connsiteY91" fmla="*/ 1503068 h 1598136"/>
              <a:gd name="connsiteX92" fmla="*/ 2207104 w 9662615"/>
              <a:gd name="connsiteY92" fmla="*/ 1508888 h 1598136"/>
              <a:gd name="connsiteX93" fmla="*/ 2149226 w 9662615"/>
              <a:gd name="connsiteY93" fmla="*/ 1523409 h 1598136"/>
              <a:gd name="connsiteX94" fmla="*/ 2084783 w 9662615"/>
              <a:gd name="connsiteY94" fmla="*/ 1524245 h 1598136"/>
              <a:gd name="connsiteX95" fmla="*/ 2070075 w 9662615"/>
              <a:gd name="connsiteY95" fmla="*/ 1511285 h 1598136"/>
              <a:gd name="connsiteX96" fmla="*/ 2001057 w 9662615"/>
              <a:gd name="connsiteY96" fmla="*/ 1516449 h 1598136"/>
              <a:gd name="connsiteX97" fmla="*/ 1896330 w 9662615"/>
              <a:gd name="connsiteY97" fmla="*/ 1525725 h 1598136"/>
              <a:gd name="connsiteX98" fmla="*/ 1835994 w 9662615"/>
              <a:gd name="connsiteY98" fmla="*/ 1527678 h 1598136"/>
              <a:gd name="connsiteX99" fmla="*/ 1671119 w 9662615"/>
              <a:gd name="connsiteY99" fmla="*/ 1536701 h 1598136"/>
              <a:gd name="connsiteX100" fmla="*/ 1601337 w 9662615"/>
              <a:gd name="connsiteY100" fmla="*/ 1548552 h 1598136"/>
              <a:gd name="connsiteX101" fmla="*/ 1407755 w 9662615"/>
              <a:gd name="connsiteY101" fmla="*/ 1571444 h 1598136"/>
              <a:gd name="connsiteX102" fmla="*/ 1271994 w 9662615"/>
              <a:gd name="connsiteY102" fmla="*/ 1579471 h 1598136"/>
              <a:gd name="connsiteX103" fmla="*/ 1249226 w 9662615"/>
              <a:gd name="connsiteY103" fmla="*/ 1583140 h 1598136"/>
              <a:gd name="connsiteX104" fmla="*/ 1217719 w 9662615"/>
              <a:gd name="connsiteY104" fmla="*/ 1580863 h 1598136"/>
              <a:gd name="connsiteX105" fmla="*/ 1091432 w 9662615"/>
              <a:gd name="connsiteY105" fmla="*/ 1571003 h 1598136"/>
              <a:gd name="connsiteX106" fmla="*/ 992039 w 9662615"/>
              <a:gd name="connsiteY106" fmla="*/ 1556662 h 1598136"/>
              <a:gd name="connsiteX107" fmla="*/ 868264 w 9662615"/>
              <a:gd name="connsiteY107" fmla="*/ 1566392 h 1598136"/>
              <a:gd name="connsiteX108" fmla="*/ 792765 w 9662615"/>
              <a:gd name="connsiteY108" fmla="*/ 1563102 h 1598136"/>
              <a:gd name="connsiteX109" fmla="*/ 669055 w 9662615"/>
              <a:gd name="connsiteY109" fmla="*/ 1543638 h 1598136"/>
              <a:gd name="connsiteX110" fmla="*/ 506152 w 9662615"/>
              <a:gd name="connsiteY110" fmla="*/ 1549124 h 1598136"/>
              <a:gd name="connsiteX111" fmla="*/ 472797 w 9662615"/>
              <a:gd name="connsiteY111" fmla="*/ 1568904 h 1598136"/>
              <a:gd name="connsiteX112" fmla="*/ 427864 w 9662615"/>
              <a:gd name="connsiteY112" fmla="*/ 1580848 h 1598136"/>
              <a:gd name="connsiteX113" fmla="*/ 408381 w 9662615"/>
              <a:gd name="connsiteY113" fmla="*/ 1552940 h 1598136"/>
              <a:gd name="connsiteX114" fmla="*/ 267163 w 9662615"/>
              <a:gd name="connsiteY114" fmla="*/ 1531913 h 1598136"/>
              <a:gd name="connsiteX115" fmla="*/ 196644 w 9662615"/>
              <a:gd name="connsiteY115" fmla="*/ 1524565 h 1598136"/>
              <a:gd name="connsiteX116" fmla="*/ 86819 w 9662615"/>
              <a:gd name="connsiteY116" fmla="*/ 1519517 h 1598136"/>
              <a:gd name="connsiteX117" fmla="*/ 53369 w 9662615"/>
              <a:gd name="connsiteY117" fmla="*/ 1516853 h 1598136"/>
              <a:gd name="connsiteX118" fmla="*/ 2359 w 9662615"/>
              <a:gd name="connsiteY118" fmla="*/ 1515247 h 1598136"/>
              <a:gd name="connsiteX119" fmla="*/ 0 w 9662615"/>
              <a:gd name="connsiteY119" fmla="*/ 1514932 h 1598136"/>
              <a:gd name="connsiteX120" fmla="*/ 0 w 9662615"/>
              <a:gd name="connsiteY120" fmla="*/ 0 h 1598136"/>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48477 w 9662615"/>
              <a:gd name="connsiteY60" fmla="*/ 1556925 h 1592835"/>
              <a:gd name="connsiteX61" fmla="*/ 4730033 w 9662615"/>
              <a:gd name="connsiteY61" fmla="*/ 1555274 h 1592835"/>
              <a:gd name="connsiteX62" fmla="*/ 4724747 w 9662615"/>
              <a:gd name="connsiteY62" fmla="*/ 1552439 h 1592835"/>
              <a:gd name="connsiteX63" fmla="*/ 4697562 w 9662615"/>
              <a:gd name="connsiteY63" fmla="*/ 1551206 h 1592835"/>
              <a:gd name="connsiteX64" fmla="*/ 4662664 w 9662615"/>
              <a:gd name="connsiteY64" fmla="*/ 1573162 h 1592835"/>
              <a:gd name="connsiteX65" fmla="*/ 4603028 w 9662615"/>
              <a:gd name="connsiteY65" fmla="*/ 1568821 h 1592835"/>
              <a:gd name="connsiteX66" fmla="*/ 4541612 w 9662615"/>
              <a:gd name="connsiteY66" fmla="*/ 1545262 h 1592835"/>
              <a:gd name="connsiteX67" fmla="*/ 4422155 w 9662615"/>
              <a:gd name="connsiteY67" fmla="*/ 1542059 h 1592835"/>
              <a:gd name="connsiteX68" fmla="*/ 4221826 w 9662615"/>
              <a:gd name="connsiteY68" fmla="*/ 1508923 h 1592835"/>
              <a:gd name="connsiteX69" fmla="*/ 4096601 w 9662615"/>
              <a:gd name="connsiteY69" fmla="*/ 1521563 h 1592835"/>
              <a:gd name="connsiteX70" fmla="*/ 3970635 w 9662615"/>
              <a:gd name="connsiteY70" fmla="*/ 1544815 h 1592835"/>
              <a:gd name="connsiteX71" fmla="*/ 3833906 w 9662615"/>
              <a:gd name="connsiteY71" fmla="*/ 1516637 h 1592835"/>
              <a:gd name="connsiteX72" fmla="*/ 3696258 w 9662615"/>
              <a:gd name="connsiteY72" fmla="*/ 1537563 h 1592835"/>
              <a:gd name="connsiteX73" fmla="*/ 3594070 w 9662615"/>
              <a:gd name="connsiteY73" fmla="*/ 1509422 h 1592835"/>
              <a:gd name="connsiteX74" fmla="*/ 3565233 w 9662615"/>
              <a:gd name="connsiteY74" fmla="*/ 1515122 h 1592835"/>
              <a:gd name="connsiteX75" fmla="*/ 3560267 w 9662615"/>
              <a:gd name="connsiteY75" fmla="*/ 1516288 h 1592835"/>
              <a:gd name="connsiteX76" fmla="*/ 3540258 w 9662615"/>
              <a:gd name="connsiteY76" fmla="*/ 1516976 h 1592835"/>
              <a:gd name="connsiteX77" fmla="*/ 3534780 w 9662615"/>
              <a:gd name="connsiteY77" fmla="*/ 1522141 h 1592835"/>
              <a:gd name="connsiteX78" fmla="*/ 3504783 w 9662615"/>
              <a:gd name="connsiteY78" fmla="*/ 1526739 h 1592835"/>
              <a:gd name="connsiteX79" fmla="*/ 3430805 w 9662615"/>
              <a:gd name="connsiteY79" fmla="*/ 1542521 h 1592835"/>
              <a:gd name="connsiteX80" fmla="*/ 3292707 w 9662615"/>
              <a:gd name="connsiteY80" fmla="*/ 1520490 h 1592835"/>
              <a:gd name="connsiteX81" fmla="*/ 3187872 w 9662615"/>
              <a:gd name="connsiteY81" fmla="*/ 1519991 h 1592835"/>
              <a:gd name="connsiteX82" fmla="*/ 3148026 w 9662615"/>
              <a:gd name="connsiteY82" fmla="*/ 1524777 h 1592835"/>
              <a:gd name="connsiteX83" fmla="*/ 3092394 w 9662615"/>
              <a:gd name="connsiteY83" fmla="*/ 1528115 h 1592835"/>
              <a:gd name="connsiteX84" fmla="*/ 2994200 w 9662615"/>
              <a:gd name="connsiteY84" fmla="*/ 1537857 h 1592835"/>
              <a:gd name="connsiteX85" fmla="*/ 2862301 w 9662615"/>
              <a:gd name="connsiteY85" fmla="*/ 1544250 h 1592835"/>
              <a:gd name="connsiteX86" fmla="*/ 2766335 w 9662615"/>
              <a:gd name="connsiteY86" fmla="*/ 1527662 h 1592835"/>
              <a:gd name="connsiteX87" fmla="*/ 2757836 w 9662615"/>
              <a:gd name="connsiteY87" fmla="*/ 1531371 h 1592835"/>
              <a:gd name="connsiteX88" fmla="*/ 2691555 w 9662615"/>
              <a:gd name="connsiteY88" fmla="*/ 1530283 h 1592835"/>
              <a:gd name="connsiteX89" fmla="*/ 2491676 w 9662615"/>
              <a:gd name="connsiteY89" fmla="*/ 1500859 h 1592835"/>
              <a:gd name="connsiteX90" fmla="*/ 2378036 w 9662615"/>
              <a:gd name="connsiteY90" fmla="*/ 1520645 h 1592835"/>
              <a:gd name="connsiteX91" fmla="*/ 2284269 w 9662615"/>
              <a:gd name="connsiteY91" fmla="*/ 1503068 h 1592835"/>
              <a:gd name="connsiteX92" fmla="*/ 2207104 w 9662615"/>
              <a:gd name="connsiteY92" fmla="*/ 1508888 h 1592835"/>
              <a:gd name="connsiteX93" fmla="*/ 2149226 w 9662615"/>
              <a:gd name="connsiteY93" fmla="*/ 1523409 h 1592835"/>
              <a:gd name="connsiteX94" fmla="*/ 2084783 w 9662615"/>
              <a:gd name="connsiteY94" fmla="*/ 1524245 h 1592835"/>
              <a:gd name="connsiteX95" fmla="*/ 2070075 w 9662615"/>
              <a:gd name="connsiteY95" fmla="*/ 1511285 h 1592835"/>
              <a:gd name="connsiteX96" fmla="*/ 2001057 w 9662615"/>
              <a:gd name="connsiteY96" fmla="*/ 1516449 h 1592835"/>
              <a:gd name="connsiteX97" fmla="*/ 1896330 w 9662615"/>
              <a:gd name="connsiteY97" fmla="*/ 1525725 h 1592835"/>
              <a:gd name="connsiteX98" fmla="*/ 1835994 w 9662615"/>
              <a:gd name="connsiteY98" fmla="*/ 1527678 h 1592835"/>
              <a:gd name="connsiteX99" fmla="*/ 1671119 w 9662615"/>
              <a:gd name="connsiteY99" fmla="*/ 1536701 h 1592835"/>
              <a:gd name="connsiteX100" fmla="*/ 1601337 w 9662615"/>
              <a:gd name="connsiteY100" fmla="*/ 1548552 h 1592835"/>
              <a:gd name="connsiteX101" fmla="*/ 1407755 w 9662615"/>
              <a:gd name="connsiteY101" fmla="*/ 1571444 h 1592835"/>
              <a:gd name="connsiteX102" fmla="*/ 1271994 w 9662615"/>
              <a:gd name="connsiteY102" fmla="*/ 1579471 h 1592835"/>
              <a:gd name="connsiteX103" fmla="*/ 1249226 w 9662615"/>
              <a:gd name="connsiteY103" fmla="*/ 1583140 h 1592835"/>
              <a:gd name="connsiteX104" fmla="*/ 1217719 w 9662615"/>
              <a:gd name="connsiteY104" fmla="*/ 1580863 h 1592835"/>
              <a:gd name="connsiteX105" fmla="*/ 1091432 w 9662615"/>
              <a:gd name="connsiteY105" fmla="*/ 1571003 h 1592835"/>
              <a:gd name="connsiteX106" fmla="*/ 992039 w 9662615"/>
              <a:gd name="connsiteY106" fmla="*/ 1556662 h 1592835"/>
              <a:gd name="connsiteX107" fmla="*/ 868264 w 9662615"/>
              <a:gd name="connsiteY107" fmla="*/ 1566392 h 1592835"/>
              <a:gd name="connsiteX108" fmla="*/ 792765 w 9662615"/>
              <a:gd name="connsiteY108" fmla="*/ 1563102 h 1592835"/>
              <a:gd name="connsiteX109" fmla="*/ 669055 w 9662615"/>
              <a:gd name="connsiteY109" fmla="*/ 1543638 h 1592835"/>
              <a:gd name="connsiteX110" fmla="*/ 506152 w 9662615"/>
              <a:gd name="connsiteY110" fmla="*/ 1549124 h 1592835"/>
              <a:gd name="connsiteX111" fmla="*/ 472797 w 9662615"/>
              <a:gd name="connsiteY111" fmla="*/ 1568904 h 1592835"/>
              <a:gd name="connsiteX112" fmla="*/ 427864 w 9662615"/>
              <a:gd name="connsiteY112" fmla="*/ 1580848 h 1592835"/>
              <a:gd name="connsiteX113" fmla="*/ 408381 w 9662615"/>
              <a:gd name="connsiteY113" fmla="*/ 1552940 h 1592835"/>
              <a:gd name="connsiteX114" fmla="*/ 267163 w 9662615"/>
              <a:gd name="connsiteY114" fmla="*/ 1531913 h 1592835"/>
              <a:gd name="connsiteX115" fmla="*/ 196644 w 9662615"/>
              <a:gd name="connsiteY115" fmla="*/ 1524565 h 1592835"/>
              <a:gd name="connsiteX116" fmla="*/ 86819 w 9662615"/>
              <a:gd name="connsiteY116" fmla="*/ 1519517 h 1592835"/>
              <a:gd name="connsiteX117" fmla="*/ 53369 w 9662615"/>
              <a:gd name="connsiteY117" fmla="*/ 1516853 h 1592835"/>
              <a:gd name="connsiteX118" fmla="*/ 2359 w 9662615"/>
              <a:gd name="connsiteY118" fmla="*/ 1515247 h 1592835"/>
              <a:gd name="connsiteX119" fmla="*/ 0 w 9662615"/>
              <a:gd name="connsiteY119" fmla="*/ 1514932 h 1592835"/>
              <a:gd name="connsiteX120" fmla="*/ 0 w 9662615"/>
              <a:gd name="connsiteY120"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48477 w 9662615"/>
              <a:gd name="connsiteY60" fmla="*/ 1556925 h 1592835"/>
              <a:gd name="connsiteX61" fmla="*/ 4730033 w 9662615"/>
              <a:gd name="connsiteY61" fmla="*/ 1555274 h 1592835"/>
              <a:gd name="connsiteX62" fmla="*/ 4697562 w 9662615"/>
              <a:gd name="connsiteY62" fmla="*/ 1551206 h 1592835"/>
              <a:gd name="connsiteX63" fmla="*/ 4662664 w 9662615"/>
              <a:gd name="connsiteY63" fmla="*/ 1573162 h 1592835"/>
              <a:gd name="connsiteX64" fmla="*/ 4603028 w 9662615"/>
              <a:gd name="connsiteY64" fmla="*/ 1568821 h 1592835"/>
              <a:gd name="connsiteX65" fmla="*/ 4541612 w 9662615"/>
              <a:gd name="connsiteY65" fmla="*/ 1545262 h 1592835"/>
              <a:gd name="connsiteX66" fmla="*/ 4422155 w 9662615"/>
              <a:gd name="connsiteY66" fmla="*/ 1542059 h 1592835"/>
              <a:gd name="connsiteX67" fmla="*/ 4221826 w 9662615"/>
              <a:gd name="connsiteY67" fmla="*/ 1508923 h 1592835"/>
              <a:gd name="connsiteX68" fmla="*/ 4096601 w 9662615"/>
              <a:gd name="connsiteY68" fmla="*/ 1521563 h 1592835"/>
              <a:gd name="connsiteX69" fmla="*/ 3970635 w 9662615"/>
              <a:gd name="connsiteY69" fmla="*/ 1544815 h 1592835"/>
              <a:gd name="connsiteX70" fmla="*/ 3833906 w 9662615"/>
              <a:gd name="connsiteY70" fmla="*/ 1516637 h 1592835"/>
              <a:gd name="connsiteX71" fmla="*/ 3696258 w 9662615"/>
              <a:gd name="connsiteY71" fmla="*/ 1537563 h 1592835"/>
              <a:gd name="connsiteX72" fmla="*/ 3594070 w 9662615"/>
              <a:gd name="connsiteY72" fmla="*/ 1509422 h 1592835"/>
              <a:gd name="connsiteX73" fmla="*/ 3565233 w 9662615"/>
              <a:gd name="connsiteY73" fmla="*/ 1515122 h 1592835"/>
              <a:gd name="connsiteX74" fmla="*/ 3560267 w 9662615"/>
              <a:gd name="connsiteY74" fmla="*/ 1516288 h 1592835"/>
              <a:gd name="connsiteX75" fmla="*/ 3540258 w 9662615"/>
              <a:gd name="connsiteY75" fmla="*/ 1516976 h 1592835"/>
              <a:gd name="connsiteX76" fmla="*/ 3534780 w 9662615"/>
              <a:gd name="connsiteY76" fmla="*/ 1522141 h 1592835"/>
              <a:gd name="connsiteX77" fmla="*/ 3504783 w 9662615"/>
              <a:gd name="connsiteY77" fmla="*/ 1526739 h 1592835"/>
              <a:gd name="connsiteX78" fmla="*/ 3430805 w 9662615"/>
              <a:gd name="connsiteY78" fmla="*/ 1542521 h 1592835"/>
              <a:gd name="connsiteX79" fmla="*/ 3292707 w 9662615"/>
              <a:gd name="connsiteY79" fmla="*/ 1520490 h 1592835"/>
              <a:gd name="connsiteX80" fmla="*/ 3187872 w 9662615"/>
              <a:gd name="connsiteY80" fmla="*/ 1519991 h 1592835"/>
              <a:gd name="connsiteX81" fmla="*/ 3148026 w 9662615"/>
              <a:gd name="connsiteY81" fmla="*/ 1524777 h 1592835"/>
              <a:gd name="connsiteX82" fmla="*/ 3092394 w 9662615"/>
              <a:gd name="connsiteY82" fmla="*/ 1528115 h 1592835"/>
              <a:gd name="connsiteX83" fmla="*/ 2994200 w 9662615"/>
              <a:gd name="connsiteY83" fmla="*/ 1537857 h 1592835"/>
              <a:gd name="connsiteX84" fmla="*/ 2862301 w 9662615"/>
              <a:gd name="connsiteY84" fmla="*/ 1544250 h 1592835"/>
              <a:gd name="connsiteX85" fmla="*/ 2766335 w 9662615"/>
              <a:gd name="connsiteY85" fmla="*/ 1527662 h 1592835"/>
              <a:gd name="connsiteX86" fmla="*/ 2757836 w 9662615"/>
              <a:gd name="connsiteY86" fmla="*/ 1531371 h 1592835"/>
              <a:gd name="connsiteX87" fmla="*/ 2691555 w 9662615"/>
              <a:gd name="connsiteY87" fmla="*/ 1530283 h 1592835"/>
              <a:gd name="connsiteX88" fmla="*/ 2491676 w 9662615"/>
              <a:gd name="connsiteY88" fmla="*/ 1500859 h 1592835"/>
              <a:gd name="connsiteX89" fmla="*/ 2378036 w 9662615"/>
              <a:gd name="connsiteY89" fmla="*/ 1520645 h 1592835"/>
              <a:gd name="connsiteX90" fmla="*/ 2284269 w 9662615"/>
              <a:gd name="connsiteY90" fmla="*/ 1503068 h 1592835"/>
              <a:gd name="connsiteX91" fmla="*/ 2207104 w 9662615"/>
              <a:gd name="connsiteY91" fmla="*/ 1508888 h 1592835"/>
              <a:gd name="connsiteX92" fmla="*/ 2149226 w 9662615"/>
              <a:gd name="connsiteY92" fmla="*/ 1523409 h 1592835"/>
              <a:gd name="connsiteX93" fmla="*/ 2084783 w 9662615"/>
              <a:gd name="connsiteY93" fmla="*/ 1524245 h 1592835"/>
              <a:gd name="connsiteX94" fmla="*/ 2070075 w 9662615"/>
              <a:gd name="connsiteY94" fmla="*/ 1511285 h 1592835"/>
              <a:gd name="connsiteX95" fmla="*/ 2001057 w 9662615"/>
              <a:gd name="connsiteY95" fmla="*/ 1516449 h 1592835"/>
              <a:gd name="connsiteX96" fmla="*/ 1896330 w 9662615"/>
              <a:gd name="connsiteY96" fmla="*/ 1525725 h 1592835"/>
              <a:gd name="connsiteX97" fmla="*/ 1835994 w 9662615"/>
              <a:gd name="connsiteY97" fmla="*/ 1527678 h 1592835"/>
              <a:gd name="connsiteX98" fmla="*/ 1671119 w 9662615"/>
              <a:gd name="connsiteY98" fmla="*/ 1536701 h 1592835"/>
              <a:gd name="connsiteX99" fmla="*/ 1601337 w 9662615"/>
              <a:gd name="connsiteY99" fmla="*/ 1548552 h 1592835"/>
              <a:gd name="connsiteX100" fmla="*/ 1407755 w 9662615"/>
              <a:gd name="connsiteY100" fmla="*/ 1571444 h 1592835"/>
              <a:gd name="connsiteX101" fmla="*/ 1271994 w 9662615"/>
              <a:gd name="connsiteY101" fmla="*/ 1579471 h 1592835"/>
              <a:gd name="connsiteX102" fmla="*/ 1249226 w 9662615"/>
              <a:gd name="connsiteY102" fmla="*/ 1583140 h 1592835"/>
              <a:gd name="connsiteX103" fmla="*/ 1217719 w 9662615"/>
              <a:gd name="connsiteY103" fmla="*/ 1580863 h 1592835"/>
              <a:gd name="connsiteX104" fmla="*/ 1091432 w 9662615"/>
              <a:gd name="connsiteY104" fmla="*/ 1571003 h 1592835"/>
              <a:gd name="connsiteX105" fmla="*/ 992039 w 9662615"/>
              <a:gd name="connsiteY105" fmla="*/ 1556662 h 1592835"/>
              <a:gd name="connsiteX106" fmla="*/ 868264 w 9662615"/>
              <a:gd name="connsiteY106" fmla="*/ 1566392 h 1592835"/>
              <a:gd name="connsiteX107" fmla="*/ 792765 w 9662615"/>
              <a:gd name="connsiteY107" fmla="*/ 1563102 h 1592835"/>
              <a:gd name="connsiteX108" fmla="*/ 669055 w 9662615"/>
              <a:gd name="connsiteY108" fmla="*/ 1543638 h 1592835"/>
              <a:gd name="connsiteX109" fmla="*/ 506152 w 9662615"/>
              <a:gd name="connsiteY109" fmla="*/ 1549124 h 1592835"/>
              <a:gd name="connsiteX110" fmla="*/ 472797 w 9662615"/>
              <a:gd name="connsiteY110" fmla="*/ 1568904 h 1592835"/>
              <a:gd name="connsiteX111" fmla="*/ 427864 w 9662615"/>
              <a:gd name="connsiteY111" fmla="*/ 1580848 h 1592835"/>
              <a:gd name="connsiteX112" fmla="*/ 408381 w 9662615"/>
              <a:gd name="connsiteY112" fmla="*/ 1552940 h 1592835"/>
              <a:gd name="connsiteX113" fmla="*/ 267163 w 9662615"/>
              <a:gd name="connsiteY113" fmla="*/ 1531913 h 1592835"/>
              <a:gd name="connsiteX114" fmla="*/ 196644 w 9662615"/>
              <a:gd name="connsiteY114" fmla="*/ 1524565 h 1592835"/>
              <a:gd name="connsiteX115" fmla="*/ 86819 w 9662615"/>
              <a:gd name="connsiteY115" fmla="*/ 1519517 h 1592835"/>
              <a:gd name="connsiteX116" fmla="*/ 53369 w 9662615"/>
              <a:gd name="connsiteY116" fmla="*/ 1516853 h 1592835"/>
              <a:gd name="connsiteX117" fmla="*/ 2359 w 9662615"/>
              <a:gd name="connsiteY117" fmla="*/ 1515247 h 1592835"/>
              <a:gd name="connsiteX118" fmla="*/ 0 w 9662615"/>
              <a:gd name="connsiteY118" fmla="*/ 1514932 h 1592835"/>
              <a:gd name="connsiteX119" fmla="*/ 0 w 9662615"/>
              <a:gd name="connsiteY119"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30033 w 9662615"/>
              <a:gd name="connsiteY60" fmla="*/ 1555274 h 1592835"/>
              <a:gd name="connsiteX61" fmla="*/ 4697562 w 9662615"/>
              <a:gd name="connsiteY61" fmla="*/ 1551206 h 1592835"/>
              <a:gd name="connsiteX62" fmla="*/ 4662664 w 9662615"/>
              <a:gd name="connsiteY62" fmla="*/ 1573162 h 1592835"/>
              <a:gd name="connsiteX63" fmla="*/ 4603028 w 9662615"/>
              <a:gd name="connsiteY63" fmla="*/ 1568821 h 1592835"/>
              <a:gd name="connsiteX64" fmla="*/ 4541612 w 9662615"/>
              <a:gd name="connsiteY64" fmla="*/ 1545262 h 1592835"/>
              <a:gd name="connsiteX65" fmla="*/ 4422155 w 9662615"/>
              <a:gd name="connsiteY65" fmla="*/ 1542059 h 1592835"/>
              <a:gd name="connsiteX66" fmla="*/ 4221826 w 9662615"/>
              <a:gd name="connsiteY66" fmla="*/ 1508923 h 1592835"/>
              <a:gd name="connsiteX67" fmla="*/ 4096601 w 9662615"/>
              <a:gd name="connsiteY67" fmla="*/ 1521563 h 1592835"/>
              <a:gd name="connsiteX68" fmla="*/ 3970635 w 9662615"/>
              <a:gd name="connsiteY68" fmla="*/ 1544815 h 1592835"/>
              <a:gd name="connsiteX69" fmla="*/ 3833906 w 9662615"/>
              <a:gd name="connsiteY69" fmla="*/ 1516637 h 1592835"/>
              <a:gd name="connsiteX70" fmla="*/ 3696258 w 9662615"/>
              <a:gd name="connsiteY70" fmla="*/ 1537563 h 1592835"/>
              <a:gd name="connsiteX71" fmla="*/ 3594070 w 9662615"/>
              <a:gd name="connsiteY71" fmla="*/ 1509422 h 1592835"/>
              <a:gd name="connsiteX72" fmla="*/ 3565233 w 9662615"/>
              <a:gd name="connsiteY72" fmla="*/ 1515122 h 1592835"/>
              <a:gd name="connsiteX73" fmla="*/ 3560267 w 9662615"/>
              <a:gd name="connsiteY73" fmla="*/ 1516288 h 1592835"/>
              <a:gd name="connsiteX74" fmla="*/ 3540258 w 9662615"/>
              <a:gd name="connsiteY74" fmla="*/ 1516976 h 1592835"/>
              <a:gd name="connsiteX75" fmla="*/ 3534780 w 9662615"/>
              <a:gd name="connsiteY75" fmla="*/ 1522141 h 1592835"/>
              <a:gd name="connsiteX76" fmla="*/ 3504783 w 9662615"/>
              <a:gd name="connsiteY76" fmla="*/ 1526739 h 1592835"/>
              <a:gd name="connsiteX77" fmla="*/ 3430805 w 9662615"/>
              <a:gd name="connsiteY77" fmla="*/ 1542521 h 1592835"/>
              <a:gd name="connsiteX78" fmla="*/ 3292707 w 9662615"/>
              <a:gd name="connsiteY78" fmla="*/ 1520490 h 1592835"/>
              <a:gd name="connsiteX79" fmla="*/ 3187872 w 9662615"/>
              <a:gd name="connsiteY79" fmla="*/ 1519991 h 1592835"/>
              <a:gd name="connsiteX80" fmla="*/ 3148026 w 9662615"/>
              <a:gd name="connsiteY80" fmla="*/ 1524777 h 1592835"/>
              <a:gd name="connsiteX81" fmla="*/ 3092394 w 9662615"/>
              <a:gd name="connsiteY81" fmla="*/ 1528115 h 1592835"/>
              <a:gd name="connsiteX82" fmla="*/ 2994200 w 9662615"/>
              <a:gd name="connsiteY82" fmla="*/ 1537857 h 1592835"/>
              <a:gd name="connsiteX83" fmla="*/ 2862301 w 9662615"/>
              <a:gd name="connsiteY83" fmla="*/ 1544250 h 1592835"/>
              <a:gd name="connsiteX84" fmla="*/ 2766335 w 9662615"/>
              <a:gd name="connsiteY84" fmla="*/ 1527662 h 1592835"/>
              <a:gd name="connsiteX85" fmla="*/ 2757836 w 9662615"/>
              <a:gd name="connsiteY85" fmla="*/ 1531371 h 1592835"/>
              <a:gd name="connsiteX86" fmla="*/ 2691555 w 9662615"/>
              <a:gd name="connsiteY86" fmla="*/ 1530283 h 1592835"/>
              <a:gd name="connsiteX87" fmla="*/ 2491676 w 9662615"/>
              <a:gd name="connsiteY87" fmla="*/ 1500859 h 1592835"/>
              <a:gd name="connsiteX88" fmla="*/ 2378036 w 9662615"/>
              <a:gd name="connsiteY88" fmla="*/ 1520645 h 1592835"/>
              <a:gd name="connsiteX89" fmla="*/ 2284269 w 9662615"/>
              <a:gd name="connsiteY89" fmla="*/ 1503068 h 1592835"/>
              <a:gd name="connsiteX90" fmla="*/ 2207104 w 9662615"/>
              <a:gd name="connsiteY90" fmla="*/ 1508888 h 1592835"/>
              <a:gd name="connsiteX91" fmla="*/ 2149226 w 9662615"/>
              <a:gd name="connsiteY91" fmla="*/ 1523409 h 1592835"/>
              <a:gd name="connsiteX92" fmla="*/ 2084783 w 9662615"/>
              <a:gd name="connsiteY92" fmla="*/ 1524245 h 1592835"/>
              <a:gd name="connsiteX93" fmla="*/ 2070075 w 9662615"/>
              <a:gd name="connsiteY93" fmla="*/ 1511285 h 1592835"/>
              <a:gd name="connsiteX94" fmla="*/ 2001057 w 9662615"/>
              <a:gd name="connsiteY94" fmla="*/ 1516449 h 1592835"/>
              <a:gd name="connsiteX95" fmla="*/ 1896330 w 9662615"/>
              <a:gd name="connsiteY95" fmla="*/ 1525725 h 1592835"/>
              <a:gd name="connsiteX96" fmla="*/ 1835994 w 9662615"/>
              <a:gd name="connsiteY96" fmla="*/ 1527678 h 1592835"/>
              <a:gd name="connsiteX97" fmla="*/ 1671119 w 9662615"/>
              <a:gd name="connsiteY97" fmla="*/ 1536701 h 1592835"/>
              <a:gd name="connsiteX98" fmla="*/ 1601337 w 9662615"/>
              <a:gd name="connsiteY98" fmla="*/ 1548552 h 1592835"/>
              <a:gd name="connsiteX99" fmla="*/ 1407755 w 9662615"/>
              <a:gd name="connsiteY99" fmla="*/ 1571444 h 1592835"/>
              <a:gd name="connsiteX100" fmla="*/ 1271994 w 9662615"/>
              <a:gd name="connsiteY100" fmla="*/ 1579471 h 1592835"/>
              <a:gd name="connsiteX101" fmla="*/ 1249226 w 9662615"/>
              <a:gd name="connsiteY101" fmla="*/ 1583140 h 1592835"/>
              <a:gd name="connsiteX102" fmla="*/ 1217719 w 9662615"/>
              <a:gd name="connsiteY102" fmla="*/ 1580863 h 1592835"/>
              <a:gd name="connsiteX103" fmla="*/ 1091432 w 9662615"/>
              <a:gd name="connsiteY103" fmla="*/ 1571003 h 1592835"/>
              <a:gd name="connsiteX104" fmla="*/ 992039 w 9662615"/>
              <a:gd name="connsiteY104" fmla="*/ 1556662 h 1592835"/>
              <a:gd name="connsiteX105" fmla="*/ 868264 w 9662615"/>
              <a:gd name="connsiteY105" fmla="*/ 1566392 h 1592835"/>
              <a:gd name="connsiteX106" fmla="*/ 792765 w 9662615"/>
              <a:gd name="connsiteY106" fmla="*/ 1563102 h 1592835"/>
              <a:gd name="connsiteX107" fmla="*/ 669055 w 9662615"/>
              <a:gd name="connsiteY107" fmla="*/ 1543638 h 1592835"/>
              <a:gd name="connsiteX108" fmla="*/ 506152 w 9662615"/>
              <a:gd name="connsiteY108" fmla="*/ 1549124 h 1592835"/>
              <a:gd name="connsiteX109" fmla="*/ 472797 w 9662615"/>
              <a:gd name="connsiteY109" fmla="*/ 1568904 h 1592835"/>
              <a:gd name="connsiteX110" fmla="*/ 427864 w 9662615"/>
              <a:gd name="connsiteY110" fmla="*/ 1580848 h 1592835"/>
              <a:gd name="connsiteX111" fmla="*/ 408381 w 9662615"/>
              <a:gd name="connsiteY111" fmla="*/ 1552940 h 1592835"/>
              <a:gd name="connsiteX112" fmla="*/ 267163 w 9662615"/>
              <a:gd name="connsiteY112" fmla="*/ 1531913 h 1592835"/>
              <a:gd name="connsiteX113" fmla="*/ 196644 w 9662615"/>
              <a:gd name="connsiteY113" fmla="*/ 1524565 h 1592835"/>
              <a:gd name="connsiteX114" fmla="*/ 86819 w 9662615"/>
              <a:gd name="connsiteY114" fmla="*/ 1519517 h 1592835"/>
              <a:gd name="connsiteX115" fmla="*/ 53369 w 9662615"/>
              <a:gd name="connsiteY115" fmla="*/ 1516853 h 1592835"/>
              <a:gd name="connsiteX116" fmla="*/ 2359 w 9662615"/>
              <a:gd name="connsiteY116" fmla="*/ 1515247 h 1592835"/>
              <a:gd name="connsiteX117" fmla="*/ 0 w 9662615"/>
              <a:gd name="connsiteY117" fmla="*/ 1514932 h 1592835"/>
              <a:gd name="connsiteX118" fmla="*/ 0 w 9662615"/>
              <a:gd name="connsiteY118"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35334 w 9662615"/>
              <a:gd name="connsiteY60" fmla="*/ 1581778 h 1592835"/>
              <a:gd name="connsiteX61" fmla="*/ 4697562 w 9662615"/>
              <a:gd name="connsiteY61" fmla="*/ 1551206 h 1592835"/>
              <a:gd name="connsiteX62" fmla="*/ 4662664 w 9662615"/>
              <a:gd name="connsiteY62" fmla="*/ 1573162 h 1592835"/>
              <a:gd name="connsiteX63" fmla="*/ 4603028 w 9662615"/>
              <a:gd name="connsiteY63" fmla="*/ 1568821 h 1592835"/>
              <a:gd name="connsiteX64" fmla="*/ 4541612 w 9662615"/>
              <a:gd name="connsiteY64" fmla="*/ 1545262 h 1592835"/>
              <a:gd name="connsiteX65" fmla="*/ 4422155 w 9662615"/>
              <a:gd name="connsiteY65" fmla="*/ 1542059 h 1592835"/>
              <a:gd name="connsiteX66" fmla="*/ 4221826 w 9662615"/>
              <a:gd name="connsiteY66" fmla="*/ 1508923 h 1592835"/>
              <a:gd name="connsiteX67" fmla="*/ 4096601 w 9662615"/>
              <a:gd name="connsiteY67" fmla="*/ 1521563 h 1592835"/>
              <a:gd name="connsiteX68" fmla="*/ 3970635 w 9662615"/>
              <a:gd name="connsiteY68" fmla="*/ 1544815 h 1592835"/>
              <a:gd name="connsiteX69" fmla="*/ 3833906 w 9662615"/>
              <a:gd name="connsiteY69" fmla="*/ 1516637 h 1592835"/>
              <a:gd name="connsiteX70" fmla="*/ 3696258 w 9662615"/>
              <a:gd name="connsiteY70" fmla="*/ 1537563 h 1592835"/>
              <a:gd name="connsiteX71" fmla="*/ 3594070 w 9662615"/>
              <a:gd name="connsiteY71" fmla="*/ 1509422 h 1592835"/>
              <a:gd name="connsiteX72" fmla="*/ 3565233 w 9662615"/>
              <a:gd name="connsiteY72" fmla="*/ 1515122 h 1592835"/>
              <a:gd name="connsiteX73" fmla="*/ 3560267 w 9662615"/>
              <a:gd name="connsiteY73" fmla="*/ 1516288 h 1592835"/>
              <a:gd name="connsiteX74" fmla="*/ 3540258 w 9662615"/>
              <a:gd name="connsiteY74" fmla="*/ 1516976 h 1592835"/>
              <a:gd name="connsiteX75" fmla="*/ 3534780 w 9662615"/>
              <a:gd name="connsiteY75" fmla="*/ 1522141 h 1592835"/>
              <a:gd name="connsiteX76" fmla="*/ 3504783 w 9662615"/>
              <a:gd name="connsiteY76" fmla="*/ 1526739 h 1592835"/>
              <a:gd name="connsiteX77" fmla="*/ 3430805 w 9662615"/>
              <a:gd name="connsiteY77" fmla="*/ 1542521 h 1592835"/>
              <a:gd name="connsiteX78" fmla="*/ 3292707 w 9662615"/>
              <a:gd name="connsiteY78" fmla="*/ 1520490 h 1592835"/>
              <a:gd name="connsiteX79" fmla="*/ 3187872 w 9662615"/>
              <a:gd name="connsiteY79" fmla="*/ 1519991 h 1592835"/>
              <a:gd name="connsiteX80" fmla="*/ 3148026 w 9662615"/>
              <a:gd name="connsiteY80" fmla="*/ 1524777 h 1592835"/>
              <a:gd name="connsiteX81" fmla="*/ 3092394 w 9662615"/>
              <a:gd name="connsiteY81" fmla="*/ 1528115 h 1592835"/>
              <a:gd name="connsiteX82" fmla="*/ 2994200 w 9662615"/>
              <a:gd name="connsiteY82" fmla="*/ 1537857 h 1592835"/>
              <a:gd name="connsiteX83" fmla="*/ 2862301 w 9662615"/>
              <a:gd name="connsiteY83" fmla="*/ 1544250 h 1592835"/>
              <a:gd name="connsiteX84" fmla="*/ 2766335 w 9662615"/>
              <a:gd name="connsiteY84" fmla="*/ 1527662 h 1592835"/>
              <a:gd name="connsiteX85" fmla="*/ 2757836 w 9662615"/>
              <a:gd name="connsiteY85" fmla="*/ 1531371 h 1592835"/>
              <a:gd name="connsiteX86" fmla="*/ 2691555 w 9662615"/>
              <a:gd name="connsiteY86" fmla="*/ 1530283 h 1592835"/>
              <a:gd name="connsiteX87" fmla="*/ 2491676 w 9662615"/>
              <a:gd name="connsiteY87" fmla="*/ 1500859 h 1592835"/>
              <a:gd name="connsiteX88" fmla="*/ 2378036 w 9662615"/>
              <a:gd name="connsiteY88" fmla="*/ 1520645 h 1592835"/>
              <a:gd name="connsiteX89" fmla="*/ 2284269 w 9662615"/>
              <a:gd name="connsiteY89" fmla="*/ 1503068 h 1592835"/>
              <a:gd name="connsiteX90" fmla="*/ 2207104 w 9662615"/>
              <a:gd name="connsiteY90" fmla="*/ 1508888 h 1592835"/>
              <a:gd name="connsiteX91" fmla="*/ 2149226 w 9662615"/>
              <a:gd name="connsiteY91" fmla="*/ 1523409 h 1592835"/>
              <a:gd name="connsiteX92" fmla="*/ 2084783 w 9662615"/>
              <a:gd name="connsiteY92" fmla="*/ 1524245 h 1592835"/>
              <a:gd name="connsiteX93" fmla="*/ 2070075 w 9662615"/>
              <a:gd name="connsiteY93" fmla="*/ 1511285 h 1592835"/>
              <a:gd name="connsiteX94" fmla="*/ 2001057 w 9662615"/>
              <a:gd name="connsiteY94" fmla="*/ 1516449 h 1592835"/>
              <a:gd name="connsiteX95" fmla="*/ 1896330 w 9662615"/>
              <a:gd name="connsiteY95" fmla="*/ 1525725 h 1592835"/>
              <a:gd name="connsiteX96" fmla="*/ 1835994 w 9662615"/>
              <a:gd name="connsiteY96" fmla="*/ 1527678 h 1592835"/>
              <a:gd name="connsiteX97" fmla="*/ 1671119 w 9662615"/>
              <a:gd name="connsiteY97" fmla="*/ 1536701 h 1592835"/>
              <a:gd name="connsiteX98" fmla="*/ 1601337 w 9662615"/>
              <a:gd name="connsiteY98" fmla="*/ 1548552 h 1592835"/>
              <a:gd name="connsiteX99" fmla="*/ 1407755 w 9662615"/>
              <a:gd name="connsiteY99" fmla="*/ 1571444 h 1592835"/>
              <a:gd name="connsiteX100" fmla="*/ 1271994 w 9662615"/>
              <a:gd name="connsiteY100" fmla="*/ 1579471 h 1592835"/>
              <a:gd name="connsiteX101" fmla="*/ 1249226 w 9662615"/>
              <a:gd name="connsiteY101" fmla="*/ 1583140 h 1592835"/>
              <a:gd name="connsiteX102" fmla="*/ 1217719 w 9662615"/>
              <a:gd name="connsiteY102" fmla="*/ 1580863 h 1592835"/>
              <a:gd name="connsiteX103" fmla="*/ 1091432 w 9662615"/>
              <a:gd name="connsiteY103" fmla="*/ 1571003 h 1592835"/>
              <a:gd name="connsiteX104" fmla="*/ 992039 w 9662615"/>
              <a:gd name="connsiteY104" fmla="*/ 1556662 h 1592835"/>
              <a:gd name="connsiteX105" fmla="*/ 868264 w 9662615"/>
              <a:gd name="connsiteY105" fmla="*/ 1566392 h 1592835"/>
              <a:gd name="connsiteX106" fmla="*/ 792765 w 9662615"/>
              <a:gd name="connsiteY106" fmla="*/ 1563102 h 1592835"/>
              <a:gd name="connsiteX107" fmla="*/ 669055 w 9662615"/>
              <a:gd name="connsiteY107" fmla="*/ 1543638 h 1592835"/>
              <a:gd name="connsiteX108" fmla="*/ 506152 w 9662615"/>
              <a:gd name="connsiteY108" fmla="*/ 1549124 h 1592835"/>
              <a:gd name="connsiteX109" fmla="*/ 472797 w 9662615"/>
              <a:gd name="connsiteY109" fmla="*/ 1568904 h 1592835"/>
              <a:gd name="connsiteX110" fmla="*/ 427864 w 9662615"/>
              <a:gd name="connsiteY110" fmla="*/ 1580848 h 1592835"/>
              <a:gd name="connsiteX111" fmla="*/ 408381 w 9662615"/>
              <a:gd name="connsiteY111" fmla="*/ 1552940 h 1592835"/>
              <a:gd name="connsiteX112" fmla="*/ 267163 w 9662615"/>
              <a:gd name="connsiteY112" fmla="*/ 1531913 h 1592835"/>
              <a:gd name="connsiteX113" fmla="*/ 196644 w 9662615"/>
              <a:gd name="connsiteY113" fmla="*/ 1524565 h 1592835"/>
              <a:gd name="connsiteX114" fmla="*/ 86819 w 9662615"/>
              <a:gd name="connsiteY114" fmla="*/ 1519517 h 1592835"/>
              <a:gd name="connsiteX115" fmla="*/ 53369 w 9662615"/>
              <a:gd name="connsiteY115" fmla="*/ 1516853 h 1592835"/>
              <a:gd name="connsiteX116" fmla="*/ 2359 w 9662615"/>
              <a:gd name="connsiteY116" fmla="*/ 1515247 h 1592835"/>
              <a:gd name="connsiteX117" fmla="*/ 0 w 9662615"/>
              <a:gd name="connsiteY117" fmla="*/ 1514932 h 1592835"/>
              <a:gd name="connsiteX118" fmla="*/ 0 w 9662615"/>
              <a:gd name="connsiteY118" fmla="*/ 0 h 1592835"/>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63775 w 9662615"/>
              <a:gd name="connsiteY55" fmla="*/ 1562633 h 1692226"/>
              <a:gd name="connsiteX56" fmla="*/ 4847242 w 9662615"/>
              <a:gd name="connsiteY56" fmla="*/ 1565435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63775 w 9662615"/>
              <a:gd name="connsiteY55" fmla="*/ 1562633 h 1692226"/>
              <a:gd name="connsiteX56" fmla="*/ 4847242 w 9662615"/>
              <a:gd name="connsiteY56" fmla="*/ 1664826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71726 w 9662615"/>
              <a:gd name="connsiteY55" fmla="*/ 1570584 h 1692226"/>
              <a:gd name="connsiteX56" fmla="*/ 4847242 w 9662615"/>
              <a:gd name="connsiteY56" fmla="*/ 1664826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71726 w 9662615"/>
              <a:gd name="connsiteY55" fmla="*/ 1570584 h 1692226"/>
              <a:gd name="connsiteX56" fmla="*/ 4847242 w 9662615"/>
              <a:gd name="connsiteY56" fmla="*/ 1621094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21094"/>
              <a:gd name="connsiteX1" fmla="*/ 9662615 w 9662615"/>
              <a:gd name="connsiteY1" fmla="*/ 0 h 1621094"/>
              <a:gd name="connsiteX2" fmla="*/ 9662615 w 9662615"/>
              <a:gd name="connsiteY2" fmla="*/ 1280346 h 1621094"/>
              <a:gd name="connsiteX3" fmla="*/ 9658420 w 9662615"/>
              <a:gd name="connsiteY3" fmla="*/ 1280106 h 1621094"/>
              <a:gd name="connsiteX4" fmla="*/ 9469546 w 9662615"/>
              <a:gd name="connsiteY4" fmla="*/ 1289837 h 1621094"/>
              <a:gd name="connsiteX5" fmla="*/ 9385895 w 9662615"/>
              <a:gd name="connsiteY5" fmla="*/ 1269203 h 1621094"/>
              <a:gd name="connsiteX6" fmla="*/ 9144767 w 9662615"/>
              <a:gd name="connsiteY6" fmla="*/ 1264120 h 1621094"/>
              <a:gd name="connsiteX7" fmla="*/ 8837252 w 9662615"/>
              <a:gd name="connsiteY7" fmla="*/ 1350515 h 1621094"/>
              <a:gd name="connsiteX8" fmla="*/ 8705466 w 9662615"/>
              <a:gd name="connsiteY8" fmla="*/ 1342419 h 1621094"/>
              <a:gd name="connsiteX9" fmla="*/ 8652221 w 9662615"/>
              <a:gd name="connsiteY9" fmla="*/ 1326906 h 1621094"/>
              <a:gd name="connsiteX10" fmla="*/ 8632312 w 9662615"/>
              <a:gd name="connsiteY10" fmla="*/ 1326025 h 1621094"/>
              <a:gd name="connsiteX11" fmla="*/ 8591582 w 9662615"/>
              <a:gd name="connsiteY11" fmla="*/ 1341666 h 1621094"/>
              <a:gd name="connsiteX12" fmla="*/ 8537336 w 9662615"/>
              <a:gd name="connsiteY12" fmla="*/ 1341684 h 1621094"/>
              <a:gd name="connsiteX13" fmla="*/ 8472508 w 9662615"/>
              <a:gd name="connsiteY13" fmla="*/ 1363109 h 1621094"/>
              <a:gd name="connsiteX14" fmla="*/ 8258477 w 9662615"/>
              <a:gd name="connsiteY14" fmla="*/ 1370666 h 1621094"/>
              <a:gd name="connsiteX15" fmla="*/ 8197961 w 9662615"/>
              <a:gd name="connsiteY15" fmla="*/ 1392804 h 1621094"/>
              <a:gd name="connsiteX16" fmla="*/ 8171196 w 9662615"/>
              <a:gd name="connsiteY16" fmla="*/ 1397216 h 1621094"/>
              <a:gd name="connsiteX17" fmla="*/ 8127667 w 9662615"/>
              <a:gd name="connsiteY17" fmla="*/ 1418254 h 1621094"/>
              <a:gd name="connsiteX18" fmla="*/ 7974579 w 9662615"/>
              <a:gd name="connsiteY18" fmla="*/ 1383439 h 1621094"/>
              <a:gd name="connsiteX19" fmla="*/ 7768351 w 9662615"/>
              <a:gd name="connsiteY19" fmla="*/ 1395051 h 1621094"/>
              <a:gd name="connsiteX20" fmla="*/ 7635985 w 9662615"/>
              <a:gd name="connsiteY20" fmla="*/ 1386363 h 1621094"/>
              <a:gd name="connsiteX21" fmla="*/ 7466069 w 9662615"/>
              <a:gd name="connsiteY21" fmla="*/ 1377654 h 1621094"/>
              <a:gd name="connsiteX22" fmla="*/ 7355642 w 9662615"/>
              <a:gd name="connsiteY22" fmla="*/ 1407761 h 1621094"/>
              <a:gd name="connsiteX23" fmla="*/ 7151610 w 9662615"/>
              <a:gd name="connsiteY23" fmla="*/ 1397856 h 1621094"/>
              <a:gd name="connsiteX24" fmla="*/ 7082147 w 9662615"/>
              <a:gd name="connsiteY24" fmla="*/ 1406113 h 1621094"/>
              <a:gd name="connsiteX25" fmla="*/ 7014958 w 9662615"/>
              <a:gd name="connsiteY25" fmla="*/ 1396883 h 1621094"/>
              <a:gd name="connsiteX26" fmla="*/ 6907567 w 9662615"/>
              <a:gd name="connsiteY26" fmla="*/ 1419149 h 1621094"/>
              <a:gd name="connsiteX27" fmla="*/ 6748428 w 9662615"/>
              <a:gd name="connsiteY27" fmla="*/ 1420308 h 1621094"/>
              <a:gd name="connsiteX28" fmla="*/ 6654257 w 9662615"/>
              <a:gd name="connsiteY28" fmla="*/ 1424143 h 1621094"/>
              <a:gd name="connsiteX29" fmla="*/ 6620123 w 9662615"/>
              <a:gd name="connsiteY29" fmla="*/ 1430535 h 1621094"/>
              <a:gd name="connsiteX30" fmla="*/ 6571355 w 9662615"/>
              <a:gd name="connsiteY30" fmla="*/ 1436144 h 1621094"/>
              <a:gd name="connsiteX31" fmla="*/ 6486557 w 9662615"/>
              <a:gd name="connsiteY31" fmla="*/ 1449861 h 1621094"/>
              <a:gd name="connsiteX32" fmla="*/ 6370419 w 9662615"/>
              <a:gd name="connsiteY32" fmla="*/ 1461649 h 1621094"/>
              <a:gd name="connsiteX33" fmla="*/ 6278839 w 9662615"/>
              <a:gd name="connsiteY33" fmla="*/ 1449160 h 1621094"/>
              <a:gd name="connsiteX34" fmla="*/ 6272455 w 9662615"/>
              <a:gd name="connsiteY34" fmla="*/ 1453191 h 1621094"/>
              <a:gd name="connsiteX35" fmla="*/ 6212659 w 9662615"/>
              <a:gd name="connsiteY35" fmla="*/ 1454850 h 1621094"/>
              <a:gd name="connsiteX36" fmla="*/ 6069317 w 9662615"/>
              <a:gd name="connsiteY36" fmla="*/ 1445838 h 1621094"/>
              <a:gd name="connsiteX37" fmla="*/ 5878477 w 9662615"/>
              <a:gd name="connsiteY37" fmla="*/ 1439180 h 1621094"/>
              <a:gd name="connsiteX38" fmla="*/ 5838387 w 9662615"/>
              <a:gd name="connsiteY38" fmla="*/ 1444679 h 1621094"/>
              <a:gd name="connsiteX39" fmla="*/ 5771136 w 9662615"/>
              <a:gd name="connsiteY39" fmla="*/ 1453639 h 1621094"/>
              <a:gd name="connsiteX40" fmla="*/ 5724081 w 9662615"/>
              <a:gd name="connsiteY40" fmla="*/ 1470431 h 1621094"/>
              <a:gd name="connsiteX41" fmla="*/ 5666577 w 9662615"/>
              <a:gd name="connsiteY41" fmla="*/ 1473921 h 1621094"/>
              <a:gd name="connsiteX42" fmla="*/ 5649068 w 9662615"/>
              <a:gd name="connsiteY42" fmla="*/ 1461676 h 1621094"/>
              <a:gd name="connsiteX43" fmla="*/ 5588902 w 9662615"/>
              <a:gd name="connsiteY43" fmla="*/ 1469647 h 1621094"/>
              <a:gd name="connsiteX44" fmla="*/ 5498090 w 9662615"/>
              <a:gd name="connsiteY44" fmla="*/ 1483173 h 1621094"/>
              <a:gd name="connsiteX45" fmla="*/ 5444641 w 9662615"/>
              <a:gd name="connsiteY45" fmla="*/ 1487602 h 1621094"/>
              <a:gd name="connsiteX46" fmla="*/ 5299812 w 9662615"/>
              <a:gd name="connsiteY46" fmla="*/ 1503362 h 1621094"/>
              <a:gd name="connsiteX47" fmla="*/ 5213947 w 9662615"/>
              <a:gd name="connsiteY47" fmla="*/ 1516637 h 1621094"/>
              <a:gd name="connsiteX48" fmla="*/ 5090342 w 9662615"/>
              <a:gd name="connsiteY48" fmla="*/ 1546680 h 1621094"/>
              <a:gd name="connsiteX49" fmla="*/ 5129812 w 9662615"/>
              <a:gd name="connsiteY49" fmla="*/ 1521277 h 1621094"/>
              <a:gd name="connsiteX50" fmla="*/ 5059484 w 9662615"/>
              <a:gd name="connsiteY50" fmla="*/ 1546802 h 1621094"/>
              <a:gd name="connsiteX51" fmla="*/ 5038524 w 9662615"/>
              <a:gd name="connsiteY51" fmla="*/ 1545675 h 1621094"/>
              <a:gd name="connsiteX52" fmla="*/ 5026564 w 9662615"/>
              <a:gd name="connsiteY52" fmla="*/ 1545376 h 1621094"/>
              <a:gd name="connsiteX53" fmla="*/ 4969433 w 9662615"/>
              <a:gd name="connsiteY53" fmla="*/ 1550865 h 1621094"/>
              <a:gd name="connsiteX54" fmla="*/ 4921303 w 9662615"/>
              <a:gd name="connsiteY54" fmla="*/ 1575379 h 1621094"/>
              <a:gd name="connsiteX55" fmla="*/ 4871726 w 9662615"/>
              <a:gd name="connsiteY55" fmla="*/ 1570584 h 1621094"/>
              <a:gd name="connsiteX56" fmla="*/ 4847242 w 9662615"/>
              <a:gd name="connsiteY56" fmla="*/ 1621094 h 1621094"/>
              <a:gd name="connsiteX57" fmla="*/ 4821058 w 9662615"/>
              <a:gd name="connsiteY57" fmla="*/ 1553078 h 1621094"/>
              <a:gd name="connsiteX58" fmla="*/ 4791466 w 9662615"/>
              <a:gd name="connsiteY58" fmla="*/ 1561324 h 1621094"/>
              <a:gd name="connsiteX59" fmla="*/ 4784247 w 9662615"/>
              <a:gd name="connsiteY59" fmla="*/ 1562342 h 1621094"/>
              <a:gd name="connsiteX60" fmla="*/ 4735334 w 9662615"/>
              <a:gd name="connsiteY60" fmla="*/ 1581778 h 1621094"/>
              <a:gd name="connsiteX61" fmla="*/ 4697562 w 9662615"/>
              <a:gd name="connsiteY61" fmla="*/ 1551206 h 1621094"/>
              <a:gd name="connsiteX62" fmla="*/ 4662664 w 9662615"/>
              <a:gd name="connsiteY62" fmla="*/ 1573162 h 1621094"/>
              <a:gd name="connsiteX63" fmla="*/ 4603028 w 9662615"/>
              <a:gd name="connsiteY63" fmla="*/ 1568821 h 1621094"/>
              <a:gd name="connsiteX64" fmla="*/ 4541612 w 9662615"/>
              <a:gd name="connsiteY64" fmla="*/ 1545262 h 1621094"/>
              <a:gd name="connsiteX65" fmla="*/ 4422155 w 9662615"/>
              <a:gd name="connsiteY65" fmla="*/ 1542059 h 1621094"/>
              <a:gd name="connsiteX66" fmla="*/ 4221826 w 9662615"/>
              <a:gd name="connsiteY66" fmla="*/ 1508923 h 1621094"/>
              <a:gd name="connsiteX67" fmla="*/ 4096601 w 9662615"/>
              <a:gd name="connsiteY67" fmla="*/ 1521563 h 1621094"/>
              <a:gd name="connsiteX68" fmla="*/ 3970635 w 9662615"/>
              <a:gd name="connsiteY68" fmla="*/ 1544815 h 1621094"/>
              <a:gd name="connsiteX69" fmla="*/ 3833906 w 9662615"/>
              <a:gd name="connsiteY69" fmla="*/ 1516637 h 1621094"/>
              <a:gd name="connsiteX70" fmla="*/ 3696258 w 9662615"/>
              <a:gd name="connsiteY70" fmla="*/ 1537563 h 1621094"/>
              <a:gd name="connsiteX71" fmla="*/ 3594070 w 9662615"/>
              <a:gd name="connsiteY71" fmla="*/ 1509422 h 1621094"/>
              <a:gd name="connsiteX72" fmla="*/ 3565233 w 9662615"/>
              <a:gd name="connsiteY72" fmla="*/ 1515122 h 1621094"/>
              <a:gd name="connsiteX73" fmla="*/ 3560267 w 9662615"/>
              <a:gd name="connsiteY73" fmla="*/ 1516288 h 1621094"/>
              <a:gd name="connsiteX74" fmla="*/ 3540258 w 9662615"/>
              <a:gd name="connsiteY74" fmla="*/ 1516976 h 1621094"/>
              <a:gd name="connsiteX75" fmla="*/ 3534780 w 9662615"/>
              <a:gd name="connsiteY75" fmla="*/ 1522141 h 1621094"/>
              <a:gd name="connsiteX76" fmla="*/ 3504783 w 9662615"/>
              <a:gd name="connsiteY76" fmla="*/ 1526739 h 1621094"/>
              <a:gd name="connsiteX77" fmla="*/ 3430805 w 9662615"/>
              <a:gd name="connsiteY77" fmla="*/ 1542521 h 1621094"/>
              <a:gd name="connsiteX78" fmla="*/ 3292707 w 9662615"/>
              <a:gd name="connsiteY78" fmla="*/ 1520490 h 1621094"/>
              <a:gd name="connsiteX79" fmla="*/ 3187872 w 9662615"/>
              <a:gd name="connsiteY79" fmla="*/ 1519991 h 1621094"/>
              <a:gd name="connsiteX80" fmla="*/ 3148026 w 9662615"/>
              <a:gd name="connsiteY80" fmla="*/ 1524777 h 1621094"/>
              <a:gd name="connsiteX81" fmla="*/ 3092394 w 9662615"/>
              <a:gd name="connsiteY81" fmla="*/ 1528115 h 1621094"/>
              <a:gd name="connsiteX82" fmla="*/ 2994200 w 9662615"/>
              <a:gd name="connsiteY82" fmla="*/ 1537857 h 1621094"/>
              <a:gd name="connsiteX83" fmla="*/ 2862301 w 9662615"/>
              <a:gd name="connsiteY83" fmla="*/ 1544250 h 1621094"/>
              <a:gd name="connsiteX84" fmla="*/ 2766335 w 9662615"/>
              <a:gd name="connsiteY84" fmla="*/ 1527662 h 1621094"/>
              <a:gd name="connsiteX85" fmla="*/ 2757836 w 9662615"/>
              <a:gd name="connsiteY85" fmla="*/ 1531371 h 1621094"/>
              <a:gd name="connsiteX86" fmla="*/ 2691555 w 9662615"/>
              <a:gd name="connsiteY86" fmla="*/ 1530283 h 1621094"/>
              <a:gd name="connsiteX87" fmla="*/ 2491676 w 9662615"/>
              <a:gd name="connsiteY87" fmla="*/ 1500859 h 1621094"/>
              <a:gd name="connsiteX88" fmla="*/ 2378036 w 9662615"/>
              <a:gd name="connsiteY88" fmla="*/ 1520645 h 1621094"/>
              <a:gd name="connsiteX89" fmla="*/ 2284269 w 9662615"/>
              <a:gd name="connsiteY89" fmla="*/ 1503068 h 1621094"/>
              <a:gd name="connsiteX90" fmla="*/ 2207104 w 9662615"/>
              <a:gd name="connsiteY90" fmla="*/ 1508888 h 1621094"/>
              <a:gd name="connsiteX91" fmla="*/ 2149226 w 9662615"/>
              <a:gd name="connsiteY91" fmla="*/ 1523409 h 1621094"/>
              <a:gd name="connsiteX92" fmla="*/ 2084783 w 9662615"/>
              <a:gd name="connsiteY92" fmla="*/ 1524245 h 1621094"/>
              <a:gd name="connsiteX93" fmla="*/ 2070075 w 9662615"/>
              <a:gd name="connsiteY93" fmla="*/ 1511285 h 1621094"/>
              <a:gd name="connsiteX94" fmla="*/ 2001057 w 9662615"/>
              <a:gd name="connsiteY94" fmla="*/ 1516449 h 1621094"/>
              <a:gd name="connsiteX95" fmla="*/ 1896330 w 9662615"/>
              <a:gd name="connsiteY95" fmla="*/ 1525725 h 1621094"/>
              <a:gd name="connsiteX96" fmla="*/ 1835994 w 9662615"/>
              <a:gd name="connsiteY96" fmla="*/ 1527678 h 1621094"/>
              <a:gd name="connsiteX97" fmla="*/ 1671119 w 9662615"/>
              <a:gd name="connsiteY97" fmla="*/ 1536701 h 1621094"/>
              <a:gd name="connsiteX98" fmla="*/ 1601337 w 9662615"/>
              <a:gd name="connsiteY98" fmla="*/ 1548552 h 1621094"/>
              <a:gd name="connsiteX99" fmla="*/ 1407755 w 9662615"/>
              <a:gd name="connsiteY99" fmla="*/ 1571444 h 1621094"/>
              <a:gd name="connsiteX100" fmla="*/ 1271994 w 9662615"/>
              <a:gd name="connsiteY100" fmla="*/ 1579471 h 1621094"/>
              <a:gd name="connsiteX101" fmla="*/ 1249226 w 9662615"/>
              <a:gd name="connsiteY101" fmla="*/ 1583140 h 1621094"/>
              <a:gd name="connsiteX102" fmla="*/ 1217719 w 9662615"/>
              <a:gd name="connsiteY102" fmla="*/ 1580863 h 1621094"/>
              <a:gd name="connsiteX103" fmla="*/ 1091432 w 9662615"/>
              <a:gd name="connsiteY103" fmla="*/ 1571003 h 1621094"/>
              <a:gd name="connsiteX104" fmla="*/ 992039 w 9662615"/>
              <a:gd name="connsiteY104" fmla="*/ 1556662 h 1621094"/>
              <a:gd name="connsiteX105" fmla="*/ 868264 w 9662615"/>
              <a:gd name="connsiteY105" fmla="*/ 1566392 h 1621094"/>
              <a:gd name="connsiteX106" fmla="*/ 792765 w 9662615"/>
              <a:gd name="connsiteY106" fmla="*/ 1563102 h 1621094"/>
              <a:gd name="connsiteX107" fmla="*/ 669055 w 9662615"/>
              <a:gd name="connsiteY107" fmla="*/ 1543638 h 1621094"/>
              <a:gd name="connsiteX108" fmla="*/ 506152 w 9662615"/>
              <a:gd name="connsiteY108" fmla="*/ 1549124 h 1621094"/>
              <a:gd name="connsiteX109" fmla="*/ 472797 w 9662615"/>
              <a:gd name="connsiteY109" fmla="*/ 1568904 h 1621094"/>
              <a:gd name="connsiteX110" fmla="*/ 427864 w 9662615"/>
              <a:gd name="connsiteY110" fmla="*/ 1580848 h 1621094"/>
              <a:gd name="connsiteX111" fmla="*/ 408381 w 9662615"/>
              <a:gd name="connsiteY111" fmla="*/ 1552940 h 1621094"/>
              <a:gd name="connsiteX112" fmla="*/ 267163 w 9662615"/>
              <a:gd name="connsiteY112" fmla="*/ 1531913 h 1621094"/>
              <a:gd name="connsiteX113" fmla="*/ 196644 w 9662615"/>
              <a:gd name="connsiteY113" fmla="*/ 1524565 h 1621094"/>
              <a:gd name="connsiteX114" fmla="*/ 86819 w 9662615"/>
              <a:gd name="connsiteY114" fmla="*/ 1519517 h 1621094"/>
              <a:gd name="connsiteX115" fmla="*/ 53369 w 9662615"/>
              <a:gd name="connsiteY115" fmla="*/ 1516853 h 1621094"/>
              <a:gd name="connsiteX116" fmla="*/ 2359 w 9662615"/>
              <a:gd name="connsiteY116" fmla="*/ 1515247 h 1621094"/>
              <a:gd name="connsiteX117" fmla="*/ 0 w 9662615"/>
              <a:gd name="connsiteY117" fmla="*/ 1514932 h 1621094"/>
              <a:gd name="connsiteX118" fmla="*/ 0 w 9662615"/>
              <a:gd name="connsiteY118" fmla="*/ 0 h 1621094"/>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1303 w 9662615"/>
              <a:gd name="connsiteY54" fmla="*/ 1575379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5334 w 9662615"/>
              <a:gd name="connsiteY60" fmla="*/ 158177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5334 w 9662615"/>
              <a:gd name="connsiteY60" fmla="*/ 158177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97680"/>
              <a:gd name="connsiteX1" fmla="*/ 9662615 w 9662615"/>
              <a:gd name="connsiteY1" fmla="*/ 0 h 1597680"/>
              <a:gd name="connsiteX2" fmla="*/ 9662615 w 9662615"/>
              <a:gd name="connsiteY2" fmla="*/ 1280346 h 1597680"/>
              <a:gd name="connsiteX3" fmla="*/ 9658420 w 9662615"/>
              <a:gd name="connsiteY3" fmla="*/ 1280106 h 1597680"/>
              <a:gd name="connsiteX4" fmla="*/ 9469546 w 9662615"/>
              <a:gd name="connsiteY4" fmla="*/ 1289837 h 1597680"/>
              <a:gd name="connsiteX5" fmla="*/ 9385895 w 9662615"/>
              <a:gd name="connsiteY5" fmla="*/ 1269203 h 1597680"/>
              <a:gd name="connsiteX6" fmla="*/ 9144767 w 9662615"/>
              <a:gd name="connsiteY6" fmla="*/ 1264120 h 1597680"/>
              <a:gd name="connsiteX7" fmla="*/ 8837252 w 9662615"/>
              <a:gd name="connsiteY7" fmla="*/ 1350515 h 1597680"/>
              <a:gd name="connsiteX8" fmla="*/ 8705466 w 9662615"/>
              <a:gd name="connsiteY8" fmla="*/ 1342419 h 1597680"/>
              <a:gd name="connsiteX9" fmla="*/ 8652221 w 9662615"/>
              <a:gd name="connsiteY9" fmla="*/ 1326906 h 1597680"/>
              <a:gd name="connsiteX10" fmla="*/ 8632312 w 9662615"/>
              <a:gd name="connsiteY10" fmla="*/ 1326025 h 1597680"/>
              <a:gd name="connsiteX11" fmla="*/ 8591582 w 9662615"/>
              <a:gd name="connsiteY11" fmla="*/ 1341666 h 1597680"/>
              <a:gd name="connsiteX12" fmla="*/ 8537336 w 9662615"/>
              <a:gd name="connsiteY12" fmla="*/ 1341684 h 1597680"/>
              <a:gd name="connsiteX13" fmla="*/ 8472508 w 9662615"/>
              <a:gd name="connsiteY13" fmla="*/ 1363109 h 1597680"/>
              <a:gd name="connsiteX14" fmla="*/ 8258477 w 9662615"/>
              <a:gd name="connsiteY14" fmla="*/ 1370666 h 1597680"/>
              <a:gd name="connsiteX15" fmla="*/ 8197961 w 9662615"/>
              <a:gd name="connsiteY15" fmla="*/ 1392804 h 1597680"/>
              <a:gd name="connsiteX16" fmla="*/ 8171196 w 9662615"/>
              <a:gd name="connsiteY16" fmla="*/ 1397216 h 1597680"/>
              <a:gd name="connsiteX17" fmla="*/ 8127667 w 9662615"/>
              <a:gd name="connsiteY17" fmla="*/ 1418254 h 1597680"/>
              <a:gd name="connsiteX18" fmla="*/ 7974579 w 9662615"/>
              <a:gd name="connsiteY18" fmla="*/ 1383439 h 1597680"/>
              <a:gd name="connsiteX19" fmla="*/ 7768351 w 9662615"/>
              <a:gd name="connsiteY19" fmla="*/ 1395051 h 1597680"/>
              <a:gd name="connsiteX20" fmla="*/ 7635985 w 9662615"/>
              <a:gd name="connsiteY20" fmla="*/ 1386363 h 1597680"/>
              <a:gd name="connsiteX21" fmla="*/ 7466069 w 9662615"/>
              <a:gd name="connsiteY21" fmla="*/ 1377654 h 1597680"/>
              <a:gd name="connsiteX22" fmla="*/ 7355642 w 9662615"/>
              <a:gd name="connsiteY22" fmla="*/ 1407761 h 1597680"/>
              <a:gd name="connsiteX23" fmla="*/ 7151610 w 9662615"/>
              <a:gd name="connsiteY23" fmla="*/ 1397856 h 1597680"/>
              <a:gd name="connsiteX24" fmla="*/ 7082147 w 9662615"/>
              <a:gd name="connsiteY24" fmla="*/ 1406113 h 1597680"/>
              <a:gd name="connsiteX25" fmla="*/ 7014958 w 9662615"/>
              <a:gd name="connsiteY25" fmla="*/ 1396883 h 1597680"/>
              <a:gd name="connsiteX26" fmla="*/ 6907567 w 9662615"/>
              <a:gd name="connsiteY26" fmla="*/ 1419149 h 1597680"/>
              <a:gd name="connsiteX27" fmla="*/ 6748428 w 9662615"/>
              <a:gd name="connsiteY27" fmla="*/ 1420308 h 1597680"/>
              <a:gd name="connsiteX28" fmla="*/ 6654257 w 9662615"/>
              <a:gd name="connsiteY28" fmla="*/ 1424143 h 1597680"/>
              <a:gd name="connsiteX29" fmla="*/ 6620123 w 9662615"/>
              <a:gd name="connsiteY29" fmla="*/ 1430535 h 1597680"/>
              <a:gd name="connsiteX30" fmla="*/ 6571355 w 9662615"/>
              <a:gd name="connsiteY30" fmla="*/ 1436144 h 1597680"/>
              <a:gd name="connsiteX31" fmla="*/ 6486557 w 9662615"/>
              <a:gd name="connsiteY31" fmla="*/ 1449861 h 1597680"/>
              <a:gd name="connsiteX32" fmla="*/ 6370419 w 9662615"/>
              <a:gd name="connsiteY32" fmla="*/ 1461649 h 1597680"/>
              <a:gd name="connsiteX33" fmla="*/ 6278839 w 9662615"/>
              <a:gd name="connsiteY33" fmla="*/ 1449160 h 1597680"/>
              <a:gd name="connsiteX34" fmla="*/ 6272455 w 9662615"/>
              <a:gd name="connsiteY34" fmla="*/ 1453191 h 1597680"/>
              <a:gd name="connsiteX35" fmla="*/ 6212659 w 9662615"/>
              <a:gd name="connsiteY35" fmla="*/ 1454850 h 1597680"/>
              <a:gd name="connsiteX36" fmla="*/ 6069317 w 9662615"/>
              <a:gd name="connsiteY36" fmla="*/ 1445838 h 1597680"/>
              <a:gd name="connsiteX37" fmla="*/ 5878477 w 9662615"/>
              <a:gd name="connsiteY37" fmla="*/ 1439180 h 1597680"/>
              <a:gd name="connsiteX38" fmla="*/ 5838387 w 9662615"/>
              <a:gd name="connsiteY38" fmla="*/ 1444679 h 1597680"/>
              <a:gd name="connsiteX39" fmla="*/ 5771136 w 9662615"/>
              <a:gd name="connsiteY39" fmla="*/ 1453639 h 1597680"/>
              <a:gd name="connsiteX40" fmla="*/ 5724081 w 9662615"/>
              <a:gd name="connsiteY40" fmla="*/ 1470431 h 1597680"/>
              <a:gd name="connsiteX41" fmla="*/ 5666577 w 9662615"/>
              <a:gd name="connsiteY41" fmla="*/ 1473921 h 1597680"/>
              <a:gd name="connsiteX42" fmla="*/ 5649068 w 9662615"/>
              <a:gd name="connsiteY42" fmla="*/ 1461676 h 1597680"/>
              <a:gd name="connsiteX43" fmla="*/ 5588902 w 9662615"/>
              <a:gd name="connsiteY43" fmla="*/ 1469647 h 1597680"/>
              <a:gd name="connsiteX44" fmla="*/ 5498090 w 9662615"/>
              <a:gd name="connsiteY44" fmla="*/ 1483173 h 1597680"/>
              <a:gd name="connsiteX45" fmla="*/ 5444641 w 9662615"/>
              <a:gd name="connsiteY45" fmla="*/ 1487602 h 1597680"/>
              <a:gd name="connsiteX46" fmla="*/ 5299812 w 9662615"/>
              <a:gd name="connsiteY46" fmla="*/ 1503362 h 1597680"/>
              <a:gd name="connsiteX47" fmla="*/ 5213947 w 9662615"/>
              <a:gd name="connsiteY47" fmla="*/ 1516637 h 1597680"/>
              <a:gd name="connsiteX48" fmla="*/ 5090342 w 9662615"/>
              <a:gd name="connsiteY48" fmla="*/ 1546680 h 1597680"/>
              <a:gd name="connsiteX49" fmla="*/ 5129812 w 9662615"/>
              <a:gd name="connsiteY49" fmla="*/ 1521277 h 1597680"/>
              <a:gd name="connsiteX50" fmla="*/ 5059484 w 9662615"/>
              <a:gd name="connsiteY50" fmla="*/ 1546802 h 1597680"/>
              <a:gd name="connsiteX51" fmla="*/ 5038524 w 9662615"/>
              <a:gd name="connsiteY51" fmla="*/ 1545675 h 1597680"/>
              <a:gd name="connsiteX52" fmla="*/ 5026564 w 9662615"/>
              <a:gd name="connsiteY52" fmla="*/ 1545376 h 1597680"/>
              <a:gd name="connsiteX53" fmla="*/ 4969433 w 9662615"/>
              <a:gd name="connsiteY53" fmla="*/ 1550865 h 1597680"/>
              <a:gd name="connsiteX54" fmla="*/ 4929254 w 9662615"/>
              <a:gd name="connsiteY54" fmla="*/ 1563452 h 1597680"/>
              <a:gd name="connsiteX55" fmla="*/ 4871726 w 9662615"/>
              <a:gd name="connsiteY55" fmla="*/ 1570584 h 1597680"/>
              <a:gd name="connsiteX56" fmla="*/ 4843267 w 9662615"/>
              <a:gd name="connsiteY56" fmla="*/ 1561459 h 1597680"/>
              <a:gd name="connsiteX57" fmla="*/ 4821058 w 9662615"/>
              <a:gd name="connsiteY57" fmla="*/ 1553078 h 1597680"/>
              <a:gd name="connsiteX58" fmla="*/ 4791466 w 9662615"/>
              <a:gd name="connsiteY58" fmla="*/ 1561324 h 1597680"/>
              <a:gd name="connsiteX59" fmla="*/ 4784247 w 9662615"/>
              <a:gd name="connsiteY59" fmla="*/ 1562342 h 1597680"/>
              <a:gd name="connsiteX60" fmla="*/ 4743285 w 9662615"/>
              <a:gd name="connsiteY60" fmla="*/ 1597680 h 1597680"/>
              <a:gd name="connsiteX61" fmla="*/ 4697562 w 9662615"/>
              <a:gd name="connsiteY61" fmla="*/ 1551206 h 1597680"/>
              <a:gd name="connsiteX62" fmla="*/ 4662664 w 9662615"/>
              <a:gd name="connsiteY62" fmla="*/ 1573162 h 1597680"/>
              <a:gd name="connsiteX63" fmla="*/ 4603028 w 9662615"/>
              <a:gd name="connsiteY63" fmla="*/ 1568821 h 1597680"/>
              <a:gd name="connsiteX64" fmla="*/ 4541612 w 9662615"/>
              <a:gd name="connsiteY64" fmla="*/ 1545262 h 1597680"/>
              <a:gd name="connsiteX65" fmla="*/ 4422155 w 9662615"/>
              <a:gd name="connsiteY65" fmla="*/ 1542059 h 1597680"/>
              <a:gd name="connsiteX66" fmla="*/ 4221826 w 9662615"/>
              <a:gd name="connsiteY66" fmla="*/ 1508923 h 1597680"/>
              <a:gd name="connsiteX67" fmla="*/ 4096601 w 9662615"/>
              <a:gd name="connsiteY67" fmla="*/ 1521563 h 1597680"/>
              <a:gd name="connsiteX68" fmla="*/ 3970635 w 9662615"/>
              <a:gd name="connsiteY68" fmla="*/ 1544815 h 1597680"/>
              <a:gd name="connsiteX69" fmla="*/ 3833906 w 9662615"/>
              <a:gd name="connsiteY69" fmla="*/ 1516637 h 1597680"/>
              <a:gd name="connsiteX70" fmla="*/ 3696258 w 9662615"/>
              <a:gd name="connsiteY70" fmla="*/ 1537563 h 1597680"/>
              <a:gd name="connsiteX71" fmla="*/ 3594070 w 9662615"/>
              <a:gd name="connsiteY71" fmla="*/ 1509422 h 1597680"/>
              <a:gd name="connsiteX72" fmla="*/ 3565233 w 9662615"/>
              <a:gd name="connsiteY72" fmla="*/ 1515122 h 1597680"/>
              <a:gd name="connsiteX73" fmla="*/ 3560267 w 9662615"/>
              <a:gd name="connsiteY73" fmla="*/ 1516288 h 1597680"/>
              <a:gd name="connsiteX74" fmla="*/ 3540258 w 9662615"/>
              <a:gd name="connsiteY74" fmla="*/ 1516976 h 1597680"/>
              <a:gd name="connsiteX75" fmla="*/ 3534780 w 9662615"/>
              <a:gd name="connsiteY75" fmla="*/ 1522141 h 1597680"/>
              <a:gd name="connsiteX76" fmla="*/ 3504783 w 9662615"/>
              <a:gd name="connsiteY76" fmla="*/ 1526739 h 1597680"/>
              <a:gd name="connsiteX77" fmla="*/ 3430805 w 9662615"/>
              <a:gd name="connsiteY77" fmla="*/ 1542521 h 1597680"/>
              <a:gd name="connsiteX78" fmla="*/ 3292707 w 9662615"/>
              <a:gd name="connsiteY78" fmla="*/ 1520490 h 1597680"/>
              <a:gd name="connsiteX79" fmla="*/ 3187872 w 9662615"/>
              <a:gd name="connsiteY79" fmla="*/ 1519991 h 1597680"/>
              <a:gd name="connsiteX80" fmla="*/ 3148026 w 9662615"/>
              <a:gd name="connsiteY80" fmla="*/ 1524777 h 1597680"/>
              <a:gd name="connsiteX81" fmla="*/ 3092394 w 9662615"/>
              <a:gd name="connsiteY81" fmla="*/ 1528115 h 1597680"/>
              <a:gd name="connsiteX82" fmla="*/ 2994200 w 9662615"/>
              <a:gd name="connsiteY82" fmla="*/ 1537857 h 1597680"/>
              <a:gd name="connsiteX83" fmla="*/ 2862301 w 9662615"/>
              <a:gd name="connsiteY83" fmla="*/ 1544250 h 1597680"/>
              <a:gd name="connsiteX84" fmla="*/ 2766335 w 9662615"/>
              <a:gd name="connsiteY84" fmla="*/ 1527662 h 1597680"/>
              <a:gd name="connsiteX85" fmla="*/ 2757836 w 9662615"/>
              <a:gd name="connsiteY85" fmla="*/ 1531371 h 1597680"/>
              <a:gd name="connsiteX86" fmla="*/ 2691555 w 9662615"/>
              <a:gd name="connsiteY86" fmla="*/ 1530283 h 1597680"/>
              <a:gd name="connsiteX87" fmla="*/ 2491676 w 9662615"/>
              <a:gd name="connsiteY87" fmla="*/ 1500859 h 1597680"/>
              <a:gd name="connsiteX88" fmla="*/ 2378036 w 9662615"/>
              <a:gd name="connsiteY88" fmla="*/ 1520645 h 1597680"/>
              <a:gd name="connsiteX89" fmla="*/ 2284269 w 9662615"/>
              <a:gd name="connsiteY89" fmla="*/ 1503068 h 1597680"/>
              <a:gd name="connsiteX90" fmla="*/ 2207104 w 9662615"/>
              <a:gd name="connsiteY90" fmla="*/ 1508888 h 1597680"/>
              <a:gd name="connsiteX91" fmla="*/ 2149226 w 9662615"/>
              <a:gd name="connsiteY91" fmla="*/ 1523409 h 1597680"/>
              <a:gd name="connsiteX92" fmla="*/ 2084783 w 9662615"/>
              <a:gd name="connsiteY92" fmla="*/ 1524245 h 1597680"/>
              <a:gd name="connsiteX93" fmla="*/ 2070075 w 9662615"/>
              <a:gd name="connsiteY93" fmla="*/ 1511285 h 1597680"/>
              <a:gd name="connsiteX94" fmla="*/ 2001057 w 9662615"/>
              <a:gd name="connsiteY94" fmla="*/ 1516449 h 1597680"/>
              <a:gd name="connsiteX95" fmla="*/ 1896330 w 9662615"/>
              <a:gd name="connsiteY95" fmla="*/ 1525725 h 1597680"/>
              <a:gd name="connsiteX96" fmla="*/ 1835994 w 9662615"/>
              <a:gd name="connsiteY96" fmla="*/ 1527678 h 1597680"/>
              <a:gd name="connsiteX97" fmla="*/ 1671119 w 9662615"/>
              <a:gd name="connsiteY97" fmla="*/ 1536701 h 1597680"/>
              <a:gd name="connsiteX98" fmla="*/ 1601337 w 9662615"/>
              <a:gd name="connsiteY98" fmla="*/ 1548552 h 1597680"/>
              <a:gd name="connsiteX99" fmla="*/ 1407755 w 9662615"/>
              <a:gd name="connsiteY99" fmla="*/ 1571444 h 1597680"/>
              <a:gd name="connsiteX100" fmla="*/ 1271994 w 9662615"/>
              <a:gd name="connsiteY100" fmla="*/ 1579471 h 1597680"/>
              <a:gd name="connsiteX101" fmla="*/ 1249226 w 9662615"/>
              <a:gd name="connsiteY101" fmla="*/ 1583140 h 1597680"/>
              <a:gd name="connsiteX102" fmla="*/ 1217719 w 9662615"/>
              <a:gd name="connsiteY102" fmla="*/ 1580863 h 1597680"/>
              <a:gd name="connsiteX103" fmla="*/ 1091432 w 9662615"/>
              <a:gd name="connsiteY103" fmla="*/ 1571003 h 1597680"/>
              <a:gd name="connsiteX104" fmla="*/ 992039 w 9662615"/>
              <a:gd name="connsiteY104" fmla="*/ 1556662 h 1597680"/>
              <a:gd name="connsiteX105" fmla="*/ 868264 w 9662615"/>
              <a:gd name="connsiteY105" fmla="*/ 1566392 h 1597680"/>
              <a:gd name="connsiteX106" fmla="*/ 792765 w 9662615"/>
              <a:gd name="connsiteY106" fmla="*/ 1563102 h 1597680"/>
              <a:gd name="connsiteX107" fmla="*/ 669055 w 9662615"/>
              <a:gd name="connsiteY107" fmla="*/ 1543638 h 1597680"/>
              <a:gd name="connsiteX108" fmla="*/ 506152 w 9662615"/>
              <a:gd name="connsiteY108" fmla="*/ 1549124 h 1597680"/>
              <a:gd name="connsiteX109" fmla="*/ 472797 w 9662615"/>
              <a:gd name="connsiteY109" fmla="*/ 1568904 h 1597680"/>
              <a:gd name="connsiteX110" fmla="*/ 427864 w 9662615"/>
              <a:gd name="connsiteY110" fmla="*/ 1580848 h 1597680"/>
              <a:gd name="connsiteX111" fmla="*/ 408381 w 9662615"/>
              <a:gd name="connsiteY111" fmla="*/ 1552940 h 1597680"/>
              <a:gd name="connsiteX112" fmla="*/ 267163 w 9662615"/>
              <a:gd name="connsiteY112" fmla="*/ 1531913 h 1597680"/>
              <a:gd name="connsiteX113" fmla="*/ 196644 w 9662615"/>
              <a:gd name="connsiteY113" fmla="*/ 1524565 h 1597680"/>
              <a:gd name="connsiteX114" fmla="*/ 86819 w 9662615"/>
              <a:gd name="connsiteY114" fmla="*/ 1519517 h 1597680"/>
              <a:gd name="connsiteX115" fmla="*/ 53369 w 9662615"/>
              <a:gd name="connsiteY115" fmla="*/ 1516853 h 1597680"/>
              <a:gd name="connsiteX116" fmla="*/ 2359 w 9662615"/>
              <a:gd name="connsiteY116" fmla="*/ 1515247 h 1597680"/>
              <a:gd name="connsiteX117" fmla="*/ 0 w 9662615"/>
              <a:gd name="connsiteY117" fmla="*/ 1514932 h 1597680"/>
              <a:gd name="connsiteX118" fmla="*/ 0 w 9662615"/>
              <a:gd name="connsiteY118" fmla="*/ 0 h 1597680"/>
              <a:gd name="connsiteX0" fmla="*/ 0 w 9662615"/>
              <a:gd name="connsiteY0" fmla="*/ 0 h 1603753"/>
              <a:gd name="connsiteX1" fmla="*/ 9662615 w 9662615"/>
              <a:gd name="connsiteY1" fmla="*/ 0 h 1603753"/>
              <a:gd name="connsiteX2" fmla="*/ 9662615 w 9662615"/>
              <a:gd name="connsiteY2" fmla="*/ 1280346 h 1603753"/>
              <a:gd name="connsiteX3" fmla="*/ 9658420 w 9662615"/>
              <a:gd name="connsiteY3" fmla="*/ 1280106 h 1603753"/>
              <a:gd name="connsiteX4" fmla="*/ 9469546 w 9662615"/>
              <a:gd name="connsiteY4" fmla="*/ 1289837 h 1603753"/>
              <a:gd name="connsiteX5" fmla="*/ 9385895 w 9662615"/>
              <a:gd name="connsiteY5" fmla="*/ 1269203 h 1603753"/>
              <a:gd name="connsiteX6" fmla="*/ 9144767 w 9662615"/>
              <a:gd name="connsiteY6" fmla="*/ 1264120 h 1603753"/>
              <a:gd name="connsiteX7" fmla="*/ 8837252 w 9662615"/>
              <a:gd name="connsiteY7" fmla="*/ 1350515 h 1603753"/>
              <a:gd name="connsiteX8" fmla="*/ 8705466 w 9662615"/>
              <a:gd name="connsiteY8" fmla="*/ 1342419 h 1603753"/>
              <a:gd name="connsiteX9" fmla="*/ 8652221 w 9662615"/>
              <a:gd name="connsiteY9" fmla="*/ 1326906 h 1603753"/>
              <a:gd name="connsiteX10" fmla="*/ 8632312 w 9662615"/>
              <a:gd name="connsiteY10" fmla="*/ 1326025 h 1603753"/>
              <a:gd name="connsiteX11" fmla="*/ 8591582 w 9662615"/>
              <a:gd name="connsiteY11" fmla="*/ 1341666 h 1603753"/>
              <a:gd name="connsiteX12" fmla="*/ 8537336 w 9662615"/>
              <a:gd name="connsiteY12" fmla="*/ 1341684 h 1603753"/>
              <a:gd name="connsiteX13" fmla="*/ 8472508 w 9662615"/>
              <a:gd name="connsiteY13" fmla="*/ 1363109 h 1603753"/>
              <a:gd name="connsiteX14" fmla="*/ 8258477 w 9662615"/>
              <a:gd name="connsiteY14" fmla="*/ 1370666 h 1603753"/>
              <a:gd name="connsiteX15" fmla="*/ 8197961 w 9662615"/>
              <a:gd name="connsiteY15" fmla="*/ 1392804 h 1603753"/>
              <a:gd name="connsiteX16" fmla="*/ 8171196 w 9662615"/>
              <a:gd name="connsiteY16" fmla="*/ 1397216 h 1603753"/>
              <a:gd name="connsiteX17" fmla="*/ 8127667 w 9662615"/>
              <a:gd name="connsiteY17" fmla="*/ 1418254 h 1603753"/>
              <a:gd name="connsiteX18" fmla="*/ 7974579 w 9662615"/>
              <a:gd name="connsiteY18" fmla="*/ 1383439 h 1603753"/>
              <a:gd name="connsiteX19" fmla="*/ 7768351 w 9662615"/>
              <a:gd name="connsiteY19" fmla="*/ 1395051 h 1603753"/>
              <a:gd name="connsiteX20" fmla="*/ 7635985 w 9662615"/>
              <a:gd name="connsiteY20" fmla="*/ 1386363 h 1603753"/>
              <a:gd name="connsiteX21" fmla="*/ 7466069 w 9662615"/>
              <a:gd name="connsiteY21" fmla="*/ 1377654 h 1603753"/>
              <a:gd name="connsiteX22" fmla="*/ 7355642 w 9662615"/>
              <a:gd name="connsiteY22" fmla="*/ 1407761 h 1603753"/>
              <a:gd name="connsiteX23" fmla="*/ 7151610 w 9662615"/>
              <a:gd name="connsiteY23" fmla="*/ 1397856 h 1603753"/>
              <a:gd name="connsiteX24" fmla="*/ 7082147 w 9662615"/>
              <a:gd name="connsiteY24" fmla="*/ 1406113 h 1603753"/>
              <a:gd name="connsiteX25" fmla="*/ 7014958 w 9662615"/>
              <a:gd name="connsiteY25" fmla="*/ 1396883 h 1603753"/>
              <a:gd name="connsiteX26" fmla="*/ 6907567 w 9662615"/>
              <a:gd name="connsiteY26" fmla="*/ 1419149 h 1603753"/>
              <a:gd name="connsiteX27" fmla="*/ 6748428 w 9662615"/>
              <a:gd name="connsiteY27" fmla="*/ 1420308 h 1603753"/>
              <a:gd name="connsiteX28" fmla="*/ 6654257 w 9662615"/>
              <a:gd name="connsiteY28" fmla="*/ 1424143 h 1603753"/>
              <a:gd name="connsiteX29" fmla="*/ 6620123 w 9662615"/>
              <a:gd name="connsiteY29" fmla="*/ 1430535 h 1603753"/>
              <a:gd name="connsiteX30" fmla="*/ 6571355 w 9662615"/>
              <a:gd name="connsiteY30" fmla="*/ 1436144 h 1603753"/>
              <a:gd name="connsiteX31" fmla="*/ 6486557 w 9662615"/>
              <a:gd name="connsiteY31" fmla="*/ 1449861 h 1603753"/>
              <a:gd name="connsiteX32" fmla="*/ 6370419 w 9662615"/>
              <a:gd name="connsiteY32" fmla="*/ 1461649 h 1603753"/>
              <a:gd name="connsiteX33" fmla="*/ 6278839 w 9662615"/>
              <a:gd name="connsiteY33" fmla="*/ 1449160 h 1603753"/>
              <a:gd name="connsiteX34" fmla="*/ 6272455 w 9662615"/>
              <a:gd name="connsiteY34" fmla="*/ 1453191 h 1603753"/>
              <a:gd name="connsiteX35" fmla="*/ 6212659 w 9662615"/>
              <a:gd name="connsiteY35" fmla="*/ 1454850 h 1603753"/>
              <a:gd name="connsiteX36" fmla="*/ 6069317 w 9662615"/>
              <a:gd name="connsiteY36" fmla="*/ 1445838 h 1603753"/>
              <a:gd name="connsiteX37" fmla="*/ 5878477 w 9662615"/>
              <a:gd name="connsiteY37" fmla="*/ 1439180 h 1603753"/>
              <a:gd name="connsiteX38" fmla="*/ 5838387 w 9662615"/>
              <a:gd name="connsiteY38" fmla="*/ 1444679 h 1603753"/>
              <a:gd name="connsiteX39" fmla="*/ 5771136 w 9662615"/>
              <a:gd name="connsiteY39" fmla="*/ 1453639 h 1603753"/>
              <a:gd name="connsiteX40" fmla="*/ 5724081 w 9662615"/>
              <a:gd name="connsiteY40" fmla="*/ 1470431 h 1603753"/>
              <a:gd name="connsiteX41" fmla="*/ 5666577 w 9662615"/>
              <a:gd name="connsiteY41" fmla="*/ 1473921 h 1603753"/>
              <a:gd name="connsiteX42" fmla="*/ 5649068 w 9662615"/>
              <a:gd name="connsiteY42" fmla="*/ 1461676 h 1603753"/>
              <a:gd name="connsiteX43" fmla="*/ 5588902 w 9662615"/>
              <a:gd name="connsiteY43" fmla="*/ 1469647 h 1603753"/>
              <a:gd name="connsiteX44" fmla="*/ 5498090 w 9662615"/>
              <a:gd name="connsiteY44" fmla="*/ 1483173 h 1603753"/>
              <a:gd name="connsiteX45" fmla="*/ 5444641 w 9662615"/>
              <a:gd name="connsiteY45" fmla="*/ 1487602 h 1603753"/>
              <a:gd name="connsiteX46" fmla="*/ 5299812 w 9662615"/>
              <a:gd name="connsiteY46" fmla="*/ 1503362 h 1603753"/>
              <a:gd name="connsiteX47" fmla="*/ 5213947 w 9662615"/>
              <a:gd name="connsiteY47" fmla="*/ 1516637 h 1603753"/>
              <a:gd name="connsiteX48" fmla="*/ 5090342 w 9662615"/>
              <a:gd name="connsiteY48" fmla="*/ 1546680 h 1603753"/>
              <a:gd name="connsiteX49" fmla="*/ 5129812 w 9662615"/>
              <a:gd name="connsiteY49" fmla="*/ 1521277 h 1603753"/>
              <a:gd name="connsiteX50" fmla="*/ 5059484 w 9662615"/>
              <a:gd name="connsiteY50" fmla="*/ 1546802 h 1603753"/>
              <a:gd name="connsiteX51" fmla="*/ 5038524 w 9662615"/>
              <a:gd name="connsiteY51" fmla="*/ 1545675 h 1603753"/>
              <a:gd name="connsiteX52" fmla="*/ 5026564 w 9662615"/>
              <a:gd name="connsiteY52" fmla="*/ 1545376 h 1603753"/>
              <a:gd name="connsiteX53" fmla="*/ 4969433 w 9662615"/>
              <a:gd name="connsiteY53" fmla="*/ 1550865 h 1603753"/>
              <a:gd name="connsiteX54" fmla="*/ 4929254 w 9662615"/>
              <a:gd name="connsiteY54" fmla="*/ 1563452 h 1603753"/>
              <a:gd name="connsiteX55" fmla="*/ 4871726 w 9662615"/>
              <a:gd name="connsiteY55" fmla="*/ 1570584 h 1603753"/>
              <a:gd name="connsiteX56" fmla="*/ 4843267 w 9662615"/>
              <a:gd name="connsiteY56" fmla="*/ 1561459 h 1603753"/>
              <a:gd name="connsiteX57" fmla="*/ 4821058 w 9662615"/>
              <a:gd name="connsiteY57" fmla="*/ 1553078 h 1603753"/>
              <a:gd name="connsiteX58" fmla="*/ 4791466 w 9662615"/>
              <a:gd name="connsiteY58" fmla="*/ 1561324 h 1603753"/>
              <a:gd name="connsiteX59" fmla="*/ 4784247 w 9662615"/>
              <a:gd name="connsiteY59" fmla="*/ 1562342 h 1603753"/>
              <a:gd name="connsiteX60" fmla="*/ 4743285 w 9662615"/>
              <a:gd name="connsiteY60" fmla="*/ 1597680 h 1603753"/>
              <a:gd name="connsiteX61" fmla="*/ 4697562 w 9662615"/>
              <a:gd name="connsiteY61" fmla="*/ 1551206 h 1603753"/>
              <a:gd name="connsiteX62" fmla="*/ 4662664 w 9662615"/>
              <a:gd name="connsiteY62" fmla="*/ 1573162 h 1603753"/>
              <a:gd name="connsiteX63" fmla="*/ 4603028 w 9662615"/>
              <a:gd name="connsiteY63" fmla="*/ 1568821 h 1603753"/>
              <a:gd name="connsiteX64" fmla="*/ 4541612 w 9662615"/>
              <a:gd name="connsiteY64" fmla="*/ 1545262 h 1603753"/>
              <a:gd name="connsiteX65" fmla="*/ 4422155 w 9662615"/>
              <a:gd name="connsiteY65" fmla="*/ 1542059 h 1603753"/>
              <a:gd name="connsiteX66" fmla="*/ 4221826 w 9662615"/>
              <a:gd name="connsiteY66" fmla="*/ 1508923 h 1603753"/>
              <a:gd name="connsiteX67" fmla="*/ 4096601 w 9662615"/>
              <a:gd name="connsiteY67" fmla="*/ 1521563 h 1603753"/>
              <a:gd name="connsiteX68" fmla="*/ 3970635 w 9662615"/>
              <a:gd name="connsiteY68" fmla="*/ 1544815 h 1603753"/>
              <a:gd name="connsiteX69" fmla="*/ 3833906 w 9662615"/>
              <a:gd name="connsiteY69" fmla="*/ 1516637 h 1603753"/>
              <a:gd name="connsiteX70" fmla="*/ 3696258 w 9662615"/>
              <a:gd name="connsiteY70" fmla="*/ 1537563 h 1603753"/>
              <a:gd name="connsiteX71" fmla="*/ 3594070 w 9662615"/>
              <a:gd name="connsiteY71" fmla="*/ 1509422 h 1603753"/>
              <a:gd name="connsiteX72" fmla="*/ 3565233 w 9662615"/>
              <a:gd name="connsiteY72" fmla="*/ 1515122 h 1603753"/>
              <a:gd name="connsiteX73" fmla="*/ 3560267 w 9662615"/>
              <a:gd name="connsiteY73" fmla="*/ 1516288 h 1603753"/>
              <a:gd name="connsiteX74" fmla="*/ 3540258 w 9662615"/>
              <a:gd name="connsiteY74" fmla="*/ 1516976 h 1603753"/>
              <a:gd name="connsiteX75" fmla="*/ 3534780 w 9662615"/>
              <a:gd name="connsiteY75" fmla="*/ 1522141 h 1603753"/>
              <a:gd name="connsiteX76" fmla="*/ 3504783 w 9662615"/>
              <a:gd name="connsiteY76" fmla="*/ 1526739 h 1603753"/>
              <a:gd name="connsiteX77" fmla="*/ 3430805 w 9662615"/>
              <a:gd name="connsiteY77" fmla="*/ 1542521 h 1603753"/>
              <a:gd name="connsiteX78" fmla="*/ 3292707 w 9662615"/>
              <a:gd name="connsiteY78" fmla="*/ 1520490 h 1603753"/>
              <a:gd name="connsiteX79" fmla="*/ 3187872 w 9662615"/>
              <a:gd name="connsiteY79" fmla="*/ 1519991 h 1603753"/>
              <a:gd name="connsiteX80" fmla="*/ 3148026 w 9662615"/>
              <a:gd name="connsiteY80" fmla="*/ 1524777 h 1603753"/>
              <a:gd name="connsiteX81" fmla="*/ 3092394 w 9662615"/>
              <a:gd name="connsiteY81" fmla="*/ 1528115 h 1603753"/>
              <a:gd name="connsiteX82" fmla="*/ 2994200 w 9662615"/>
              <a:gd name="connsiteY82" fmla="*/ 1537857 h 1603753"/>
              <a:gd name="connsiteX83" fmla="*/ 2862301 w 9662615"/>
              <a:gd name="connsiteY83" fmla="*/ 1544250 h 1603753"/>
              <a:gd name="connsiteX84" fmla="*/ 2766335 w 9662615"/>
              <a:gd name="connsiteY84" fmla="*/ 1527662 h 1603753"/>
              <a:gd name="connsiteX85" fmla="*/ 2757836 w 9662615"/>
              <a:gd name="connsiteY85" fmla="*/ 1531371 h 1603753"/>
              <a:gd name="connsiteX86" fmla="*/ 2691555 w 9662615"/>
              <a:gd name="connsiteY86" fmla="*/ 1530283 h 1603753"/>
              <a:gd name="connsiteX87" fmla="*/ 2491676 w 9662615"/>
              <a:gd name="connsiteY87" fmla="*/ 1500859 h 1603753"/>
              <a:gd name="connsiteX88" fmla="*/ 2378036 w 9662615"/>
              <a:gd name="connsiteY88" fmla="*/ 1520645 h 1603753"/>
              <a:gd name="connsiteX89" fmla="*/ 2284269 w 9662615"/>
              <a:gd name="connsiteY89" fmla="*/ 1503068 h 1603753"/>
              <a:gd name="connsiteX90" fmla="*/ 2207104 w 9662615"/>
              <a:gd name="connsiteY90" fmla="*/ 1508888 h 1603753"/>
              <a:gd name="connsiteX91" fmla="*/ 2149226 w 9662615"/>
              <a:gd name="connsiteY91" fmla="*/ 1523409 h 1603753"/>
              <a:gd name="connsiteX92" fmla="*/ 2084783 w 9662615"/>
              <a:gd name="connsiteY92" fmla="*/ 1524245 h 1603753"/>
              <a:gd name="connsiteX93" fmla="*/ 2070075 w 9662615"/>
              <a:gd name="connsiteY93" fmla="*/ 1511285 h 1603753"/>
              <a:gd name="connsiteX94" fmla="*/ 2001057 w 9662615"/>
              <a:gd name="connsiteY94" fmla="*/ 1516449 h 1603753"/>
              <a:gd name="connsiteX95" fmla="*/ 1896330 w 9662615"/>
              <a:gd name="connsiteY95" fmla="*/ 1525725 h 1603753"/>
              <a:gd name="connsiteX96" fmla="*/ 1835994 w 9662615"/>
              <a:gd name="connsiteY96" fmla="*/ 1527678 h 1603753"/>
              <a:gd name="connsiteX97" fmla="*/ 1671119 w 9662615"/>
              <a:gd name="connsiteY97" fmla="*/ 1536701 h 1603753"/>
              <a:gd name="connsiteX98" fmla="*/ 1601337 w 9662615"/>
              <a:gd name="connsiteY98" fmla="*/ 1548552 h 1603753"/>
              <a:gd name="connsiteX99" fmla="*/ 1407755 w 9662615"/>
              <a:gd name="connsiteY99" fmla="*/ 1571444 h 1603753"/>
              <a:gd name="connsiteX100" fmla="*/ 1271994 w 9662615"/>
              <a:gd name="connsiteY100" fmla="*/ 1579471 h 1603753"/>
              <a:gd name="connsiteX101" fmla="*/ 1249226 w 9662615"/>
              <a:gd name="connsiteY101" fmla="*/ 1583140 h 1603753"/>
              <a:gd name="connsiteX102" fmla="*/ 1217719 w 9662615"/>
              <a:gd name="connsiteY102" fmla="*/ 1580863 h 1603753"/>
              <a:gd name="connsiteX103" fmla="*/ 1091432 w 9662615"/>
              <a:gd name="connsiteY103" fmla="*/ 1571003 h 1603753"/>
              <a:gd name="connsiteX104" fmla="*/ 992039 w 9662615"/>
              <a:gd name="connsiteY104" fmla="*/ 1556662 h 1603753"/>
              <a:gd name="connsiteX105" fmla="*/ 868264 w 9662615"/>
              <a:gd name="connsiteY105" fmla="*/ 1566392 h 1603753"/>
              <a:gd name="connsiteX106" fmla="*/ 792765 w 9662615"/>
              <a:gd name="connsiteY106" fmla="*/ 1563102 h 1603753"/>
              <a:gd name="connsiteX107" fmla="*/ 669055 w 9662615"/>
              <a:gd name="connsiteY107" fmla="*/ 1543638 h 1603753"/>
              <a:gd name="connsiteX108" fmla="*/ 506152 w 9662615"/>
              <a:gd name="connsiteY108" fmla="*/ 1549124 h 1603753"/>
              <a:gd name="connsiteX109" fmla="*/ 472797 w 9662615"/>
              <a:gd name="connsiteY109" fmla="*/ 1568904 h 1603753"/>
              <a:gd name="connsiteX110" fmla="*/ 427864 w 9662615"/>
              <a:gd name="connsiteY110" fmla="*/ 1580848 h 1603753"/>
              <a:gd name="connsiteX111" fmla="*/ 408381 w 9662615"/>
              <a:gd name="connsiteY111" fmla="*/ 1552940 h 1603753"/>
              <a:gd name="connsiteX112" fmla="*/ 267163 w 9662615"/>
              <a:gd name="connsiteY112" fmla="*/ 1531913 h 1603753"/>
              <a:gd name="connsiteX113" fmla="*/ 196644 w 9662615"/>
              <a:gd name="connsiteY113" fmla="*/ 1524565 h 1603753"/>
              <a:gd name="connsiteX114" fmla="*/ 86819 w 9662615"/>
              <a:gd name="connsiteY114" fmla="*/ 1519517 h 1603753"/>
              <a:gd name="connsiteX115" fmla="*/ 53369 w 9662615"/>
              <a:gd name="connsiteY115" fmla="*/ 1516853 h 1603753"/>
              <a:gd name="connsiteX116" fmla="*/ 2359 w 9662615"/>
              <a:gd name="connsiteY116" fmla="*/ 1515247 h 1603753"/>
              <a:gd name="connsiteX117" fmla="*/ 0 w 9662615"/>
              <a:gd name="connsiteY117" fmla="*/ 1514932 h 1603753"/>
              <a:gd name="connsiteX118" fmla="*/ 0 w 9662615"/>
              <a:gd name="connsiteY118" fmla="*/ 0 h 1603753"/>
              <a:gd name="connsiteX0" fmla="*/ 0 w 9662615"/>
              <a:gd name="connsiteY0" fmla="*/ 0 h 1603753"/>
              <a:gd name="connsiteX1" fmla="*/ 9662615 w 9662615"/>
              <a:gd name="connsiteY1" fmla="*/ 0 h 1603753"/>
              <a:gd name="connsiteX2" fmla="*/ 9662615 w 9662615"/>
              <a:gd name="connsiteY2" fmla="*/ 1280346 h 1603753"/>
              <a:gd name="connsiteX3" fmla="*/ 9658420 w 9662615"/>
              <a:gd name="connsiteY3" fmla="*/ 1280106 h 1603753"/>
              <a:gd name="connsiteX4" fmla="*/ 9469546 w 9662615"/>
              <a:gd name="connsiteY4" fmla="*/ 1289837 h 1603753"/>
              <a:gd name="connsiteX5" fmla="*/ 9385895 w 9662615"/>
              <a:gd name="connsiteY5" fmla="*/ 1269203 h 1603753"/>
              <a:gd name="connsiteX6" fmla="*/ 9144767 w 9662615"/>
              <a:gd name="connsiteY6" fmla="*/ 1264120 h 1603753"/>
              <a:gd name="connsiteX7" fmla="*/ 8837252 w 9662615"/>
              <a:gd name="connsiteY7" fmla="*/ 1350515 h 1603753"/>
              <a:gd name="connsiteX8" fmla="*/ 8705466 w 9662615"/>
              <a:gd name="connsiteY8" fmla="*/ 1342419 h 1603753"/>
              <a:gd name="connsiteX9" fmla="*/ 8652221 w 9662615"/>
              <a:gd name="connsiteY9" fmla="*/ 1326906 h 1603753"/>
              <a:gd name="connsiteX10" fmla="*/ 8632312 w 9662615"/>
              <a:gd name="connsiteY10" fmla="*/ 1326025 h 1603753"/>
              <a:gd name="connsiteX11" fmla="*/ 8591582 w 9662615"/>
              <a:gd name="connsiteY11" fmla="*/ 1341666 h 1603753"/>
              <a:gd name="connsiteX12" fmla="*/ 8537336 w 9662615"/>
              <a:gd name="connsiteY12" fmla="*/ 1341684 h 1603753"/>
              <a:gd name="connsiteX13" fmla="*/ 8472508 w 9662615"/>
              <a:gd name="connsiteY13" fmla="*/ 1363109 h 1603753"/>
              <a:gd name="connsiteX14" fmla="*/ 8258477 w 9662615"/>
              <a:gd name="connsiteY14" fmla="*/ 1370666 h 1603753"/>
              <a:gd name="connsiteX15" fmla="*/ 8197961 w 9662615"/>
              <a:gd name="connsiteY15" fmla="*/ 1392804 h 1603753"/>
              <a:gd name="connsiteX16" fmla="*/ 8171196 w 9662615"/>
              <a:gd name="connsiteY16" fmla="*/ 1397216 h 1603753"/>
              <a:gd name="connsiteX17" fmla="*/ 8127667 w 9662615"/>
              <a:gd name="connsiteY17" fmla="*/ 1418254 h 1603753"/>
              <a:gd name="connsiteX18" fmla="*/ 7974579 w 9662615"/>
              <a:gd name="connsiteY18" fmla="*/ 1383439 h 1603753"/>
              <a:gd name="connsiteX19" fmla="*/ 7768351 w 9662615"/>
              <a:gd name="connsiteY19" fmla="*/ 1395051 h 1603753"/>
              <a:gd name="connsiteX20" fmla="*/ 7635985 w 9662615"/>
              <a:gd name="connsiteY20" fmla="*/ 1386363 h 1603753"/>
              <a:gd name="connsiteX21" fmla="*/ 7466069 w 9662615"/>
              <a:gd name="connsiteY21" fmla="*/ 1377654 h 1603753"/>
              <a:gd name="connsiteX22" fmla="*/ 7355642 w 9662615"/>
              <a:gd name="connsiteY22" fmla="*/ 1407761 h 1603753"/>
              <a:gd name="connsiteX23" fmla="*/ 7151610 w 9662615"/>
              <a:gd name="connsiteY23" fmla="*/ 1397856 h 1603753"/>
              <a:gd name="connsiteX24" fmla="*/ 7082147 w 9662615"/>
              <a:gd name="connsiteY24" fmla="*/ 1406113 h 1603753"/>
              <a:gd name="connsiteX25" fmla="*/ 7014958 w 9662615"/>
              <a:gd name="connsiteY25" fmla="*/ 1396883 h 1603753"/>
              <a:gd name="connsiteX26" fmla="*/ 6907567 w 9662615"/>
              <a:gd name="connsiteY26" fmla="*/ 1419149 h 1603753"/>
              <a:gd name="connsiteX27" fmla="*/ 6748428 w 9662615"/>
              <a:gd name="connsiteY27" fmla="*/ 1420308 h 1603753"/>
              <a:gd name="connsiteX28" fmla="*/ 6654257 w 9662615"/>
              <a:gd name="connsiteY28" fmla="*/ 1424143 h 1603753"/>
              <a:gd name="connsiteX29" fmla="*/ 6620123 w 9662615"/>
              <a:gd name="connsiteY29" fmla="*/ 1430535 h 1603753"/>
              <a:gd name="connsiteX30" fmla="*/ 6571355 w 9662615"/>
              <a:gd name="connsiteY30" fmla="*/ 1436144 h 1603753"/>
              <a:gd name="connsiteX31" fmla="*/ 6486557 w 9662615"/>
              <a:gd name="connsiteY31" fmla="*/ 1449861 h 1603753"/>
              <a:gd name="connsiteX32" fmla="*/ 6370419 w 9662615"/>
              <a:gd name="connsiteY32" fmla="*/ 1461649 h 1603753"/>
              <a:gd name="connsiteX33" fmla="*/ 6278839 w 9662615"/>
              <a:gd name="connsiteY33" fmla="*/ 1449160 h 1603753"/>
              <a:gd name="connsiteX34" fmla="*/ 6272455 w 9662615"/>
              <a:gd name="connsiteY34" fmla="*/ 1453191 h 1603753"/>
              <a:gd name="connsiteX35" fmla="*/ 6212659 w 9662615"/>
              <a:gd name="connsiteY35" fmla="*/ 1454850 h 1603753"/>
              <a:gd name="connsiteX36" fmla="*/ 6069317 w 9662615"/>
              <a:gd name="connsiteY36" fmla="*/ 1445838 h 1603753"/>
              <a:gd name="connsiteX37" fmla="*/ 5878477 w 9662615"/>
              <a:gd name="connsiteY37" fmla="*/ 1439180 h 1603753"/>
              <a:gd name="connsiteX38" fmla="*/ 5838387 w 9662615"/>
              <a:gd name="connsiteY38" fmla="*/ 1444679 h 1603753"/>
              <a:gd name="connsiteX39" fmla="*/ 5771136 w 9662615"/>
              <a:gd name="connsiteY39" fmla="*/ 1453639 h 1603753"/>
              <a:gd name="connsiteX40" fmla="*/ 5724081 w 9662615"/>
              <a:gd name="connsiteY40" fmla="*/ 1470431 h 1603753"/>
              <a:gd name="connsiteX41" fmla="*/ 5666577 w 9662615"/>
              <a:gd name="connsiteY41" fmla="*/ 1473921 h 1603753"/>
              <a:gd name="connsiteX42" fmla="*/ 5649068 w 9662615"/>
              <a:gd name="connsiteY42" fmla="*/ 1461676 h 1603753"/>
              <a:gd name="connsiteX43" fmla="*/ 5588902 w 9662615"/>
              <a:gd name="connsiteY43" fmla="*/ 1469647 h 1603753"/>
              <a:gd name="connsiteX44" fmla="*/ 5498090 w 9662615"/>
              <a:gd name="connsiteY44" fmla="*/ 1483173 h 1603753"/>
              <a:gd name="connsiteX45" fmla="*/ 5444641 w 9662615"/>
              <a:gd name="connsiteY45" fmla="*/ 1487602 h 1603753"/>
              <a:gd name="connsiteX46" fmla="*/ 5299812 w 9662615"/>
              <a:gd name="connsiteY46" fmla="*/ 1503362 h 1603753"/>
              <a:gd name="connsiteX47" fmla="*/ 5213947 w 9662615"/>
              <a:gd name="connsiteY47" fmla="*/ 1516637 h 1603753"/>
              <a:gd name="connsiteX48" fmla="*/ 5090342 w 9662615"/>
              <a:gd name="connsiteY48" fmla="*/ 1546680 h 1603753"/>
              <a:gd name="connsiteX49" fmla="*/ 5129812 w 9662615"/>
              <a:gd name="connsiteY49" fmla="*/ 1521277 h 1603753"/>
              <a:gd name="connsiteX50" fmla="*/ 5059484 w 9662615"/>
              <a:gd name="connsiteY50" fmla="*/ 1546802 h 1603753"/>
              <a:gd name="connsiteX51" fmla="*/ 5038524 w 9662615"/>
              <a:gd name="connsiteY51" fmla="*/ 1545675 h 1603753"/>
              <a:gd name="connsiteX52" fmla="*/ 5026564 w 9662615"/>
              <a:gd name="connsiteY52" fmla="*/ 1545376 h 1603753"/>
              <a:gd name="connsiteX53" fmla="*/ 4969433 w 9662615"/>
              <a:gd name="connsiteY53" fmla="*/ 1550865 h 1603753"/>
              <a:gd name="connsiteX54" fmla="*/ 4929254 w 9662615"/>
              <a:gd name="connsiteY54" fmla="*/ 1563452 h 1603753"/>
              <a:gd name="connsiteX55" fmla="*/ 4871726 w 9662615"/>
              <a:gd name="connsiteY55" fmla="*/ 1570584 h 1603753"/>
              <a:gd name="connsiteX56" fmla="*/ 4843267 w 9662615"/>
              <a:gd name="connsiteY56" fmla="*/ 1561459 h 1603753"/>
              <a:gd name="connsiteX57" fmla="*/ 4821058 w 9662615"/>
              <a:gd name="connsiteY57" fmla="*/ 1553078 h 1603753"/>
              <a:gd name="connsiteX58" fmla="*/ 4791466 w 9662615"/>
              <a:gd name="connsiteY58" fmla="*/ 1561324 h 1603753"/>
              <a:gd name="connsiteX59" fmla="*/ 4784247 w 9662615"/>
              <a:gd name="connsiteY59" fmla="*/ 1562342 h 1603753"/>
              <a:gd name="connsiteX60" fmla="*/ 4743285 w 9662615"/>
              <a:gd name="connsiteY60" fmla="*/ 1597680 h 1603753"/>
              <a:gd name="connsiteX61" fmla="*/ 4697562 w 9662615"/>
              <a:gd name="connsiteY61" fmla="*/ 1551206 h 1603753"/>
              <a:gd name="connsiteX62" fmla="*/ 4662664 w 9662615"/>
              <a:gd name="connsiteY62" fmla="*/ 1573162 h 1603753"/>
              <a:gd name="connsiteX63" fmla="*/ 4603028 w 9662615"/>
              <a:gd name="connsiteY63" fmla="*/ 1568821 h 1603753"/>
              <a:gd name="connsiteX64" fmla="*/ 4541612 w 9662615"/>
              <a:gd name="connsiteY64" fmla="*/ 1545262 h 1603753"/>
              <a:gd name="connsiteX65" fmla="*/ 4422155 w 9662615"/>
              <a:gd name="connsiteY65" fmla="*/ 1542059 h 1603753"/>
              <a:gd name="connsiteX66" fmla="*/ 4221826 w 9662615"/>
              <a:gd name="connsiteY66" fmla="*/ 1508923 h 1603753"/>
              <a:gd name="connsiteX67" fmla="*/ 4096601 w 9662615"/>
              <a:gd name="connsiteY67" fmla="*/ 1521563 h 1603753"/>
              <a:gd name="connsiteX68" fmla="*/ 3970635 w 9662615"/>
              <a:gd name="connsiteY68" fmla="*/ 1544815 h 1603753"/>
              <a:gd name="connsiteX69" fmla="*/ 3833906 w 9662615"/>
              <a:gd name="connsiteY69" fmla="*/ 1516637 h 1603753"/>
              <a:gd name="connsiteX70" fmla="*/ 3696258 w 9662615"/>
              <a:gd name="connsiteY70" fmla="*/ 1537563 h 1603753"/>
              <a:gd name="connsiteX71" fmla="*/ 3594070 w 9662615"/>
              <a:gd name="connsiteY71" fmla="*/ 1509422 h 1603753"/>
              <a:gd name="connsiteX72" fmla="*/ 3565233 w 9662615"/>
              <a:gd name="connsiteY72" fmla="*/ 1515122 h 1603753"/>
              <a:gd name="connsiteX73" fmla="*/ 3560267 w 9662615"/>
              <a:gd name="connsiteY73" fmla="*/ 1516288 h 1603753"/>
              <a:gd name="connsiteX74" fmla="*/ 3540258 w 9662615"/>
              <a:gd name="connsiteY74" fmla="*/ 1516976 h 1603753"/>
              <a:gd name="connsiteX75" fmla="*/ 3534780 w 9662615"/>
              <a:gd name="connsiteY75" fmla="*/ 1522141 h 1603753"/>
              <a:gd name="connsiteX76" fmla="*/ 3504783 w 9662615"/>
              <a:gd name="connsiteY76" fmla="*/ 1526739 h 1603753"/>
              <a:gd name="connsiteX77" fmla="*/ 3430805 w 9662615"/>
              <a:gd name="connsiteY77" fmla="*/ 1542521 h 1603753"/>
              <a:gd name="connsiteX78" fmla="*/ 3292707 w 9662615"/>
              <a:gd name="connsiteY78" fmla="*/ 1520490 h 1603753"/>
              <a:gd name="connsiteX79" fmla="*/ 3187872 w 9662615"/>
              <a:gd name="connsiteY79" fmla="*/ 1519991 h 1603753"/>
              <a:gd name="connsiteX80" fmla="*/ 3148026 w 9662615"/>
              <a:gd name="connsiteY80" fmla="*/ 1524777 h 1603753"/>
              <a:gd name="connsiteX81" fmla="*/ 3092394 w 9662615"/>
              <a:gd name="connsiteY81" fmla="*/ 1528115 h 1603753"/>
              <a:gd name="connsiteX82" fmla="*/ 2994200 w 9662615"/>
              <a:gd name="connsiteY82" fmla="*/ 1537857 h 1603753"/>
              <a:gd name="connsiteX83" fmla="*/ 2862301 w 9662615"/>
              <a:gd name="connsiteY83" fmla="*/ 1544250 h 1603753"/>
              <a:gd name="connsiteX84" fmla="*/ 2766335 w 9662615"/>
              <a:gd name="connsiteY84" fmla="*/ 1527662 h 1603753"/>
              <a:gd name="connsiteX85" fmla="*/ 2757836 w 9662615"/>
              <a:gd name="connsiteY85" fmla="*/ 1531371 h 1603753"/>
              <a:gd name="connsiteX86" fmla="*/ 2691555 w 9662615"/>
              <a:gd name="connsiteY86" fmla="*/ 1530283 h 1603753"/>
              <a:gd name="connsiteX87" fmla="*/ 2491676 w 9662615"/>
              <a:gd name="connsiteY87" fmla="*/ 1500859 h 1603753"/>
              <a:gd name="connsiteX88" fmla="*/ 2378036 w 9662615"/>
              <a:gd name="connsiteY88" fmla="*/ 1520645 h 1603753"/>
              <a:gd name="connsiteX89" fmla="*/ 2284269 w 9662615"/>
              <a:gd name="connsiteY89" fmla="*/ 1503068 h 1603753"/>
              <a:gd name="connsiteX90" fmla="*/ 2207104 w 9662615"/>
              <a:gd name="connsiteY90" fmla="*/ 1508888 h 1603753"/>
              <a:gd name="connsiteX91" fmla="*/ 2149226 w 9662615"/>
              <a:gd name="connsiteY91" fmla="*/ 1523409 h 1603753"/>
              <a:gd name="connsiteX92" fmla="*/ 2084783 w 9662615"/>
              <a:gd name="connsiteY92" fmla="*/ 1524245 h 1603753"/>
              <a:gd name="connsiteX93" fmla="*/ 2070075 w 9662615"/>
              <a:gd name="connsiteY93" fmla="*/ 1511285 h 1603753"/>
              <a:gd name="connsiteX94" fmla="*/ 2001057 w 9662615"/>
              <a:gd name="connsiteY94" fmla="*/ 1516449 h 1603753"/>
              <a:gd name="connsiteX95" fmla="*/ 1896330 w 9662615"/>
              <a:gd name="connsiteY95" fmla="*/ 1525725 h 1603753"/>
              <a:gd name="connsiteX96" fmla="*/ 1835994 w 9662615"/>
              <a:gd name="connsiteY96" fmla="*/ 1527678 h 1603753"/>
              <a:gd name="connsiteX97" fmla="*/ 1671119 w 9662615"/>
              <a:gd name="connsiteY97" fmla="*/ 1536701 h 1603753"/>
              <a:gd name="connsiteX98" fmla="*/ 1601337 w 9662615"/>
              <a:gd name="connsiteY98" fmla="*/ 1548552 h 1603753"/>
              <a:gd name="connsiteX99" fmla="*/ 1407755 w 9662615"/>
              <a:gd name="connsiteY99" fmla="*/ 1571444 h 1603753"/>
              <a:gd name="connsiteX100" fmla="*/ 1271994 w 9662615"/>
              <a:gd name="connsiteY100" fmla="*/ 1579471 h 1603753"/>
              <a:gd name="connsiteX101" fmla="*/ 1249226 w 9662615"/>
              <a:gd name="connsiteY101" fmla="*/ 1583140 h 1603753"/>
              <a:gd name="connsiteX102" fmla="*/ 1217719 w 9662615"/>
              <a:gd name="connsiteY102" fmla="*/ 1580863 h 1603753"/>
              <a:gd name="connsiteX103" fmla="*/ 1091432 w 9662615"/>
              <a:gd name="connsiteY103" fmla="*/ 1571003 h 1603753"/>
              <a:gd name="connsiteX104" fmla="*/ 992039 w 9662615"/>
              <a:gd name="connsiteY104" fmla="*/ 1556662 h 1603753"/>
              <a:gd name="connsiteX105" fmla="*/ 868264 w 9662615"/>
              <a:gd name="connsiteY105" fmla="*/ 1566392 h 1603753"/>
              <a:gd name="connsiteX106" fmla="*/ 792765 w 9662615"/>
              <a:gd name="connsiteY106" fmla="*/ 1563102 h 1603753"/>
              <a:gd name="connsiteX107" fmla="*/ 669055 w 9662615"/>
              <a:gd name="connsiteY107" fmla="*/ 1543638 h 1603753"/>
              <a:gd name="connsiteX108" fmla="*/ 506152 w 9662615"/>
              <a:gd name="connsiteY108" fmla="*/ 1549124 h 1603753"/>
              <a:gd name="connsiteX109" fmla="*/ 472797 w 9662615"/>
              <a:gd name="connsiteY109" fmla="*/ 1568904 h 1603753"/>
              <a:gd name="connsiteX110" fmla="*/ 427864 w 9662615"/>
              <a:gd name="connsiteY110" fmla="*/ 1580848 h 1603753"/>
              <a:gd name="connsiteX111" fmla="*/ 408381 w 9662615"/>
              <a:gd name="connsiteY111" fmla="*/ 1552940 h 1603753"/>
              <a:gd name="connsiteX112" fmla="*/ 267163 w 9662615"/>
              <a:gd name="connsiteY112" fmla="*/ 1531913 h 1603753"/>
              <a:gd name="connsiteX113" fmla="*/ 196644 w 9662615"/>
              <a:gd name="connsiteY113" fmla="*/ 1524565 h 1603753"/>
              <a:gd name="connsiteX114" fmla="*/ 86819 w 9662615"/>
              <a:gd name="connsiteY114" fmla="*/ 1519517 h 1603753"/>
              <a:gd name="connsiteX115" fmla="*/ 53369 w 9662615"/>
              <a:gd name="connsiteY115" fmla="*/ 1516853 h 1603753"/>
              <a:gd name="connsiteX116" fmla="*/ 2359 w 9662615"/>
              <a:gd name="connsiteY116" fmla="*/ 1515247 h 1603753"/>
              <a:gd name="connsiteX117" fmla="*/ 0 w 9662615"/>
              <a:gd name="connsiteY117" fmla="*/ 1514932 h 1603753"/>
              <a:gd name="connsiteX118" fmla="*/ 0 w 9662615"/>
              <a:gd name="connsiteY118" fmla="*/ 0 h 1603753"/>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95077 w 9662615"/>
              <a:gd name="connsiteY63" fmla="*/ 1552918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95077 w 9662615"/>
              <a:gd name="connsiteY63" fmla="*/ 1552918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66659 w 9662615"/>
              <a:gd name="connsiteY68" fmla="*/ 1528913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96499"/>
              <a:gd name="connsiteX1" fmla="*/ 9662615 w 9662615"/>
              <a:gd name="connsiteY1" fmla="*/ 0 h 1596499"/>
              <a:gd name="connsiteX2" fmla="*/ 9662615 w 9662615"/>
              <a:gd name="connsiteY2" fmla="*/ 1280346 h 1596499"/>
              <a:gd name="connsiteX3" fmla="*/ 9658420 w 9662615"/>
              <a:gd name="connsiteY3" fmla="*/ 1280106 h 1596499"/>
              <a:gd name="connsiteX4" fmla="*/ 9469546 w 9662615"/>
              <a:gd name="connsiteY4" fmla="*/ 1289837 h 1596499"/>
              <a:gd name="connsiteX5" fmla="*/ 9385895 w 9662615"/>
              <a:gd name="connsiteY5" fmla="*/ 1269203 h 1596499"/>
              <a:gd name="connsiteX6" fmla="*/ 9144767 w 9662615"/>
              <a:gd name="connsiteY6" fmla="*/ 1264120 h 1596499"/>
              <a:gd name="connsiteX7" fmla="*/ 8837252 w 9662615"/>
              <a:gd name="connsiteY7" fmla="*/ 1350515 h 1596499"/>
              <a:gd name="connsiteX8" fmla="*/ 8705466 w 9662615"/>
              <a:gd name="connsiteY8" fmla="*/ 1342419 h 1596499"/>
              <a:gd name="connsiteX9" fmla="*/ 8652221 w 9662615"/>
              <a:gd name="connsiteY9" fmla="*/ 1326906 h 1596499"/>
              <a:gd name="connsiteX10" fmla="*/ 8632312 w 9662615"/>
              <a:gd name="connsiteY10" fmla="*/ 1326025 h 1596499"/>
              <a:gd name="connsiteX11" fmla="*/ 8591582 w 9662615"/>
              <a:gd name="connsiteY11" fmla="*/ 1341666 h 1596499"/>
              <a:gd name="connsiteX12" fmla="*/ 8537336 w 9662615"/>
              <a:gd name="connsiteY12" fmla="*/ 1341684 h 1596499"/>
              <a:gd name="connsiteX13" fmla="*/ 8472508 w 9662615"/>
              <a:gd name="connsiteY13" fmla="*/ 1363109 h 1596499"/>
              <a:gd name="connsiteX14" fmla="*/ 8258477 w 9662615"/>
              <a:gd name="connsiteY14" fmla="*/ 1370666 h 1596499"/>
              <a:gd name="connsiteX15" fmla="*/ 8197961 w 9662615"/>
              <a:gd name="connsiteY15" fmla="*/ 1392804 h 1596499"/>
              <a:gd name="connsiteX16" fmla="*/ 8171196 w 9662615"/>
              <a:gd name="connsiteY16" fmla="*/ 1397216 h 1596499"/>
              <a:gd name="connsiteX17" fmla="*/ 8127667 w 9662615"/>
              <a:gd name="connsiteY17" fmla="*/ 1418254 h 1596499"/>
              <a:gd name="connsiteX18" fmla="*/ 7974579 w 9662615"/>
              <a:gd name="connsiteY18" fmla="*/ 1383439 h 1596499"/>
              <a:gd name="connsiteX19" fmla="*/ 7768351 w 9662615"/>
              <a:gd name="connsiteY19" fmla="*/ 1395051 h 1596499"/>
              <a:gd name="connsiteX20" fmla="*/ 7635985 w 9662615"/>
              <a:gd name="connsiteY20" fmla="*/ 1386363 h 1596499"/>
              <a:gd name="connsiteX21" fmla="*/ 7466069 w 9662615"/>
              <a:gd name="connsiteY21" fmla="*/ 1377654 h 1596499"/>
              <a:gd name="connsiteX22" fmla="*/ 7355642 w 9662615"/>
              <a:gd name="connsiteY22" fmla="*/ 1407761 h 1596499"/>
              <a:gd name="connsiteX23" fmla="*/ 7151610 w 9662615"/>
              <a:gd name="connsiteY23" fmla="*/ 1397856 h 1596499"/>
              <a:gd name="connsiteX24" fmla="*/ 7082147 w 9662615"/>
              <a:gd name="connsiteY24" fmla="*/ 1406113 h 1596499"/>
              <a:gd name="connsiteX25" fmla="*/ 7014958 w 9662615"/>
              <a:gd name="connsiteY25" fmla="*/ 1396883 h 1596499"/>
              <a:gd name="connsiteX26" fmla="*/ 6907567 w 9662615"/>
              <a:gd name="connsiteY26" fmla="*/ 1419149 h 1596499"/>
              <a:gd name="connsiteX27" fmla="*/ 6748428 w 9662615"/>
              <a:gd name="connsiteY27" fmla="*/ 1420308 h 1596499"/>
              <a:gd name="connsiteX28" fmla="*/ 6654257 w 9662615"/>
              <a:gd name="connsiteY28" fmla="*/ 1424143 h 1596499"/>
              <a:gd name="connsiteX29" fmla="*/ 6620123 w 9662615"/>
              <a:gd name="connsiteY29" fmla="*/ 1430535 h 1596499"/>
              <a:gd name="connsiteX30" fmla="*/ 6571355 w 9662615"/>
              <a:gd name="connsiteY30" fmla="*/ 1436144 h 1596499"/>
              <a:gd name="connsiteX31" fmla="*/ 6486557 w 9662615"/>
              <a:gd name="connsiteY31" fmla="*/ 1449861 h 1596499"/>
              <a:gd name="connsiteX32" fmla="*/ 6370419 w 9662615"/>
              <a:gd name="connsiteY32" fmla="*/ 1461649 h 1596499"/>
              <a:gd name="connsiteX33" fmla="*/ 6278839 w 9662615"/>
              <a:gd name="connsiteY33" fmla="*/ 1449160 h 1596499"/>
              <a:gd name="connsiteX34" fmla="*/ 6272455 w 9662615"/>
              <a:gd name="connsiteY34" fmla="*/ 1453191 h 1596499"/>
              <a:gd name="connsiteX35" fmla="*/ 6212659 w 9662615"/>
              <a:gd name="connsiteY35" fmla="*/ 1454850 h 1596499"/>
              <a:gd name="connsiteX36" fmla="*/ 6069317 w 9662615"/>
              <a:gd name="connsiteY36" fmla="*/ 1445838 h 1596499"/>
              <a:gd name="connsiteX37" fmla="*/ 5878477 w 9662615"/>
              <a:gd name="connsiteY37" fmla="*/ 1439180 h 1596499"/>
              <a:gd name="connsiteX38" fmla="*/ 5838387 w 9662615"/>
              <a:gd name="connsiteY38" fmla="*/ 1444679 h 1596499"/>
              <a:gd name="connsiteX39" fmla="*/ 5771136 w 9662615"/>
              <a:gd name="connsiteY39" fmla="*/ 1453639 h 1596499"/>
              <a:gd name="connsiteX40" fmla="*/ 5724081 w 9662615"/>
              <a:gd name="connsiteY40" fmla="*/ 1470431 h 1596499"/>
              <a:gd name="connsiteX41" fmla="*/ 5666577 w 9662615"/>
              <a:gd name="connsiteY41" fmla="*/ 1473921 h 1596499"/>
              <a:gd name="connsiteX42" fmla="*/ 5649068 w 9662615"/>
              <a:gd name="connsiteY42" fmla="*/ 1461676 h 1596499"/>
              <a:gd name="connsiteX43" fmla="*/ 5588902 w 9662615"/>
              <a:gd name="connsiteY43" fmla="*/ 1469647 h 1596499"/>
              <a:gd name="connsiteX44" fmla="*/ 5498090 w 9662615"/>
              <a:gd name="connsiteY44" fmla="*/ 1483173 h 1596499"/>
              <a:gd name="connsiteX45" fmla="*/ 5444641 w 9662615"/>
              <a:gd name="connsiteY45" fmla="*/ 1487602 h 1596499"/>
              <a:gd name="connsiteX46" fmla="*/ 5299812 w 9662615"/>
              <a:gd name="connsiteY46" fmla="*/ 1503362 h 1596499"/>
              <a:gd name="connsiteX47" fmla="*/ 5213947 w 9662615"/>
              <a:gd name="connsiteY47" fmla="*/ 1516637 h 1596499"/>
              <a:gd name="connsiteX48" fmla="*/ 5090342 w 9662615"/>
              <a:gd name="connsiteY48" fmla="*/ 1546680 h 1596499"/>
              <a:gd name="connsiteX49" fmla="*/ 5129812 w 9662615"/>
              <a:gd name="connsiteY49" fmla="*/ 1521277 h 1596499"/>
              <a:gd name="connsiteX50" fmla="*/ 5059484 w 9662615"/>
              <a:gd name="connsiteY50" fmla="*/ 1546802 h 1596499"/>
              <a:gd name="connsiteX51" fmla="*/ 5038524 w 9662615"/>
              <a:gd name="connsiteY51" fmla="*/ 1545675 h 1596499"/>
              <a:gd name="connsiteX52" fmla="*/ 5026564 w 9662615"/>
              <a:gd name="connsiteY52" fmla="*/ 1545376 h 1596499"/>
              <a:gd name="connsiteX53" fmla="*/ 4969433 w 9662615"/>
              <a:gd name="connsiteY53" fmla="*/ 1550865 h 1596499"/>
              <a:gd name="connsiteX54" fmla="*/ 4929254 w 9662615"/>
              <a:gd name="connsiteY54" fmla="*/ 1563452 h 1596499"/>
              <a:gd name="connsiteX55" fmla="*/ 4871726 w 9662615"/>
              <a:gd name="connsiteY55" fmla="*/ 1570584 h 1596499"/>
              <a:gd name="connsiteX56" fmla="*/ 4843267 w 9662615"/>
              <a:gd name="connsiteY56" fmla="*/ 1561459 h 1596499"/>
              <a:gd name="connsiteX57" fmla="*/ 4821058 w 9662615"/>
              <a:gd name="connsiteY57" fmla="*/ 1553078 h 1596499"/>
              <a:gd name="connsiteX58" fmla="*/ 4791466 w 9662615"/>
              <a:gd name="connsiteY58" fmla="*/ 1561324 h 1596499"/>
              <a:gd name="connsiteX59" fmla="*/ 4784247 w 9662615"/>
              <a:gd name="connsiteY59" fmla="*/ 1562342 h 1596499"/>
              <a:gd name="connsiteX60" fmla="*/ 4739309 w 9662615"/>
              <a:gd name="connsiteY60" fmla="*/ 1553948 h 1596499"/>
              <a:gd name="connsiteX61" fmla="*/ 4697562 w 9662615"/>
              <a:gd name="connsiteY61" fmla="*/ 1551206 h 1596499"/>
              <a:gd name="connsiteX62" fmla="*/ 4650737 w 9662615"/>
              <a:gd name="connsiteY62" fmla="*/ 1537381 h 1596499"/>
              <a:gd name="connsiteX63" fmla="*/ 4583150 w 9662615"/>
              <a:gd name="connsiteY63" fmla="*/ 1529064 h 1596499"/>
              <a:gd name="connsiteX64" fmla="*/ 4521734 w 9662615"/>
              <a:gd name="connsiteY64" fmla="*/ 1529359 h 1596499"/>
              <a:gd name="connsiteX65" fmla="*/ 4382398 w 9662615"/>
              <a:gd name="connsiteY65" fmla="*/ 1534108 h 1596499"/>
              <a:gd name="connsiteX66" fmla="*/ 4221826 w 9662615"/>
              <a:gd name="connsiteY66" fmla="*/ 1500972 h 1596499"/>
              <a:gd name="connsiteX67" fmla="*/ 4096601 w 9662615"/>
              <a:gd name="connsiteY67" fmla="*/ 1521563 h 1596499"/>
              <a:gd name="connsiteX68" fmla="*/ 3978586 w 9662615"/>
              <a:gd name="connsiteY68" fmla="*/ 1596499 h 1596499"/>
              <a:gd name="connsiteX69" fmla="*/ 3833906 w 9662615"/>
              <a:gd name="connsiteY69" fmla="*/ 1516637 h 1596499"/>
              <a:gd name="connsiteX70" fmla="*/ 3696258 w 9662615"/>
              <a:gd name="connsiteY70" fmla="*/ 1537563 h 1596499"/>
              <a:gd name="connsiteX71" fmla="*/ 3594070 w 9662615"/>
              <a:gd name="connsiteY71" fmla="*/ 1509422 h 1596499"/>
              <a:gd name="connsiteX72" fmla="*/ 3565233 w 9662615"/>
              <a:gd name="connsiteY72" fmla="*/ 1515122 h 1596499"/>
              <a:gd name="connsiteX73" fmla="*/ 3560267 w 9662615"/>
              <a:gd name="connsiteY73" fmla="*/ 1516288 h 1596499"/>
              <a:gd name="connsiteX74" fmla="*/ 3540258 w 9662615"/>
              <a:gd name="connsiteY74" fmla="*/ 1516976 h 1596499"/>
              <a:gd name="connsiteX75" fmla="*/ 3534780 w 9662615"/>
              <a:gd name="connsiteY75" fmla="*/ 1522141 h 1596499"/>
              <a:gd name="connsiteX76" fmla="*/ 3504783 w 9662615"/>
              <a:gd name="connsiteY76" fmla="*/ 1526739 h 1596499"/>
              <a:gd name="connsiteX77" fmla="*/ 3430805 w 9662615"/>
              <a:gd name="connsiteY77" fmla="*/ 1542521 h 1596499"/>
              <a:gd name="connsiteX78" fmla="*/ 3292707 w 9662615"/>
              <a:gd name="connsiteY78" fmla="*/ 1520490 h 1596499"/>
              <a:gd name="connsiteX79" fmla="*/ 3187872 w 9662615"/>
              <a:gd name="connsiteY79" fmla="*/ 1519991 h 1596499"/>
              <a:gd name="connsiteX80" fmla="*/ 3148026 w 9662615"/>
              <a:gd name="connsiteY80" fmla="*/ 1524777 h 1596499"/>
              <a:gd name="connsiteX81" fmla="*/ 3092394 w 9662615"/>
              <a:gd name="connsiteY81" fmla="*/ 1528115 h 1596499"/>
              <a:gd name="connsiteX82" fmla="*/ 2994200 w 9662615"/>
              <a:gd name="connsiteY82" fmla="*/ 1537857 h 1596499"/>
              <a:gd name="connsiteX83" fmla="*/ 2862301 w 9662615"/>
              <a:gd name="connsiteY83" fmla="*/ 1544250 h 1596499"/>
              <a:gd name="connsiteX84" fmla="*/ 2766335 w 9662615"/>
              <a:gd name="connsiteY84" fmla="*/ 1527662 h 1596499"/>
              <a:gd name="connsiteX85" fmla="*/ 2757836 w 9662615"/>
              <a:gd name="connsiteY85" fmla="*/ 1531371 h 1596499"/>
              <a:gd name="connsiteX86" fmla="*/ 2691555 w 9662615"/>
              <a:gd name="connsiteY86" fmla="*/ 1530283 h 1596499"/>
              <a:gd name="connsiteX87" fmla="*/ 2491676 w 9662615"/>
              <a:gd name="connsiteY87" fmla="*/ 1500859 h 1596499"/>
              <a:gd name="connsiteX88" fmla="*/ 2378036 w 9662615"/>
              <a:gd name="connsiteY88" fmla="*/ 1520645 h 1596499"/>
              <a:gd name="connsiteX89" fmla="*/ 2284269 w 9662615"/>
              <a:gd name="connsiteY89" fmla="*/ 1503068 h 1596499"/>
              <a:gd name="connsiteX90" fmla="*/ 2207104 w 9662615"/>
              <a:gd name="connsiteY90" fmla="*/ 1508888 h 1596499"/>
              <a:gd name="connsiteX91" fmla="*/ 2149226 w 9662615"/>
              <a:gd name="connsiteY91" fmla="*/ 1523409 h 1596499"/>
              <a:gd name="connsiteX92" fmla="*/ 2084783 w 9662615"/>
              <a:gd name="connsiteY92" fmla="*/ 1524245 h 1596499"/>
              <a:gd name="connsiteX93" fmla="*/ 2070075 w 9662615"/>
              <a:gd name="connsiteY93" fmla="*/ 1511285 h 1596499"/>
              <a:gd name="connsiteX94" fmla="*/ 2001057 w 9662615"/>
              <a:gd name="connsiteY94" fmla="*/ 1516449 h 1596499"/>
              <a:gd name="connsiteX95" fmla="*/ 1896330 w 9662615"/>
              <a:gd name="connsiteY95" fmla="*/ 1525725 h 1596499"/>
              <a:gd name="connsiteX96" fmla="*/ 1835994 w 9662615"/>
              <a:gd name="connsiteY96" fmla="*/ 1527678 h 1596499"/>
              <a:gd name="connsiteX97" fmla="*/ 1671119 w 9662615"/>
              <a:gd name="connsiteY97" fmla="*/ 1536701 h 1596499"/>
              <a:gd name="connsiteX98" fmla="*/ 1601337 w 9662615"/>
              <a:gd name="connsiteY98" fmla="*/ 1548552 h 1596499"/>
              <a:gd name="connsiteX99" fmla="*/ 1407755 w 9662615"/>
              <a:gd name="connsiteY99" fmla="*/ 1571444 h 1596499"/>
              <a:gd name="connsiteX100" fmla="*/ 1271994 w 9662615"/>
              <a:gd name="connsiteY100" fmla="*/ 1579471 h 1596499"/>
              <a:gd name="connsiteX101" fmla="*/ 1249226 w 9662615"/>
              <a:gd name="connsiteY101" fmla="*/ 1583140 h 1596499"/>
              <a:gd name="connsiteX102" fmla="*/ 1217719 w 9662615"/>
              <a:gd name="connsiteY102" fmla="*/ 1580863 h 1596499"/>
              <a:gd name="connsiteX103" fmla="*/ 1091432 w 9662615"/>
              <a:gd name="connsiteY103" fmla="*/ 1571003 h 1596499"/>
              <a:gd name="connsiteX104" fmla="*/ 992039 w 9662615"/>
              <a:gd name="connsiteY104" fmla="*/ 1556662 h 1596499"/>
              <a:gd name="connsiteX105" fmla="*/ 868264 w 9662615"/>
              <a:gd name="connsiteY105" fmla="*/ 1566392 h 1596499"/>
              <a:gd name="connsiteX106" fmla="*/ 792765 w 9662615"/>
              <a:gd name="connsiteY106" fmla="*/ 1563102 h 1596499"/>
              <a:gd name="connsiteX107" fmla="*/ 669055 w 9662615"/>
              <a:gd name="connsiteY107" fmla="*/ 1543638 h 1596499"/>
              <a:gd name="connsiteX108" fmla="*/ 506152 w 9662615"/>
              <a:gd name="connsiteY108" fmla="*/ 1549124 h 1596499"/>
              <a:gd name="connsiteX109" fmla="*/ 472797 w 9662615"/>
              <a:gd name="connsiteY109" fmla="*/ 1568904 h 1596499"/>
              <a:gd name="connsiteX110" fmla="*/ 427864 w 9662615"/>
              <a:gd name="connsiteY110" fmla="*/ 1580848 h 1596499"/>
              <a:gd name="connsiteX111" fmla="*/ 408381 w 9662615"/>
              <a:gd name="connsiteY111" fmla="*/ 1552940 h 1596499"/>
              <a:gd name="connsiteX112" fmla="*/ 267163 w 9662615"/>
              <a:gd name="connsiteY112" fmla="*/ 1531913 h 1596499"/>
              <a:gd name="connsiteX113" fmla="*/ 196644 w 9662615"/>
              <a:gd name="connsiteY113" fmla="*/ 1524565 h 1596499"/>
              <a:gd name="connsiteX114" fmla="*/ 86819 w 9662615"/>
              <a:gd name="connsiteY114" fmla="*/ 1519517 h 1596499"/>
              <a:gd name="connsiteX115" fmla="*/ 53369 w 9662615"/>
              <a:gd name="connsiteY115" fmla="*/ 1516853 h 1596499"/>
              <a:gd name="connsiteX116" fmla="*/ 2359 w 9662615"/>
              <a:gd name="connsiteY116" fmla="*/ 1515247 h 1596499"/>
              <a:gd name="connsiteX117" fmla="*/ 0 w 9662615"/>
              <a:gd name="connsiteY117" fmla="*/ 1514932 h 1596499"/>
              <a:gd name="connsiteX118" fmla="*/ 0 w 9662615"/>
              <a:gd name="connsiteY118" fmla="*/ 0 h 1596499"/>
              <a:gd name="connsiteX0" fmla="*/ 0 w 9662615"/>
              <a:gd name="connsiteY0" fmla="*/ 0 h 1600474"/>
              <a:gd name="connsiteX1" fmla="*/ 9662615 w 9662615"/>
              <a:gd name="connsiteY1" fmla="*/ 0 h 1600474"/>
              <a:gd name="connsiteX2" fmla="*/ 9662615 w 9662615"/>
              <a:gd name="connsiteY2" fmla="*/ 1280346 h 1600474"/>
              <a:gd name="connsiteX3" fmla="*/ 9658420 w 9662615"/>
              <a:gd name="connsiteY3" fmla="*/ 1280106 h 1600474"/>
              <a:gd name="connsiteX4" fmla="*/ 9469546 w 9662615"/>
              <a:gd name="connsiteY4" fmla="*/ 1289837 h 1600474"/>
              <a:gd name="connsiteX5" fmla="*/ 9385895 w 9662615"/>
              <a:gd name="connsiteY5" fmla="*/ 1269203 h 1600474"/>
              <a:gd name="connsiteX6" fmla="*/ 9144767 w 9662615"/>
              <a:gd name="connsiteY6" fmla="*/ 1264120 h 1600474"/>
              <a:gd name="connsiteX7" fmla="*/ 8837252 w 9662615"/>
              <a:gd name="connsiteY7" fmla="*/ 1350515 h 1600474"/>
              <a:gd name="connsiteX8" fmla="*/ 8705466 w 9662615"/>
              <a:gd name="connsiteY8" fmla="*/ 1342419 h 1600474"/>
              <a:gd name="connsiteX9" fmla="*/ 8652221 w 9662615"/>
              <a:gd name="connsiteY9" fmla="*/ 1326906 h 1600474"/>
              <a:gd name="connsiteX10" fmla="*/ 8632312 w 9662615"/>
              <a:gd name="connsiteY10" fmla="*/ 1326025 h 1600474"/>
              <a:gd name="connsiteX11" fmla="*/ 8591582 w 9662615"/>
              <a:gd name="connsiteY11" fmla="*/ 1341666 h 1600474"/>
              <a:gd name="connsiteX12" fmla="*/ 8537336 w 9662615"/>
              <a:gd name="connsiteY12" fmla="*/ 1341684 h 1600474"/>
              <a:gd name="connsiteX13" fmla="*/ 8472508 w 9662615"/>
              <a:gd name="connsiteY13" fmla="*/ 1363109 h 1600474"/>
              <a:gd name="connsiteX14" fmla="*/ 8258477 w 9662615"/>
              <a:gd name="connsiteY14" fmla="*/ 1370666 h 1600474"/>
              <a:gd name="connsiteX15" fmla="*/ 8197961 w 9662615"/>
              <a:gd name="connsiteY15" fmla="*/ 1392804 h 1600474"/>
              <a:gd name="connsiteX16" fmla="*/ 8171196 w 9662615"/>
              <a:gd name="connsiteY16" fmla="*/ 1397216 h 1600474"/>
              <a:gd name="connsiteX17" fmla="*/ 8127667 w 9662615"/>
              <a:gd name="connsiteY17" fmla="*/ 1418254 h 1600474"/>
              <a:gd name="connsiteX18" fmla="*/ 7974579 w 9662615"/>
              <a:gd name="connsiteY18" fmla="*/ 1383439 h 1600474"/>
              <a:gd name="connsiteX19" fmla="*/ 7768351 w 9662615"/>
              <a:gd name="connsiteY19" fmla="*/ 1395051 h 1600474"/>
              <a:gd name="connsiteX20" fmla="*/ 7635985 w 9662615"/>
              <a:gd name="connsiteY20" fmla="*/ 1386363 h 1600474"/>
              <a:gd name="connsiteX21" fmla="*/ 7466069 w 9662615"/>
              <a:gd name="connsiteY21" fmla="*/ 1377654 h 1600474"/>
              <a:gd name="connsiteX22" fmla="*/ 7355642 w 9662615"/>
              <a:gd name="connsiteY22" fmla="*/ 1407761 h 1600474"/>
              <a:gd name="connsiteX23" fmla="*/ 7151610 w 9662615"/>
              <a:gd name="connsiteY23" fmla="*/ 1397856 h 1600474"/>
              <a:gd name="connsiteX24" fmla="*/ 7082147 w 9662615"/>
              <a:gd name="connsiteY24" fmla="*/ 1406113 h 1600474"/>
              <a:gd name="connsiteX25" fmla="*/ 7014958 w 9662615"/>
              <a:gd name="connsiteY25" fmla="*/ 1396883 h 1600474"/>
              <a:gd name="connsiteX26" fmla="*/ 6907567 w 9662615"/>
              <a:gd name="connsiteY26" fmla="*/ 1419149 h 1600474"/>
              <a:gd name="connsiteX27" fmla="*/ 6748428 w 9662615"/>
              <a:gd name="connsiteY27" fmla="*/ 1420308 h 1600474"/>
              <a:gd name="connsiteX28" fmla="*/ 6654257 w 9662615"/>
              <a:gd name="connsiteY28" fmla="*/ 1424143 h 1600474"/>
              <a:gd name="connsiteX29" fmla="*/ 6620123 w 9662615"/>
              <a:gd name="connsiteY29" fmla="*/ 1430535 h 1600474"/>
              <a:gd name="connsiteX30" fmla="*/ 6571355 w 9662615"/>
              <a:gd name="connsiteY30" fmla="*/ 1436144 h 1600474"/>
              <a:gd name="connsiteX31" fmla="*/ 6486557 w 9662615"/>
              <a:gd name="connsiteY31" fmla="*/ 1449861 h 1600474"/>
              <a:gd name="connsiteX32" fmla="*/ 6370419 w 9662615"/>
              <a:gd name="connsiteY32" fmla="*/ 1461649 h 1600474"/>
              <a:gd name="connsiteX33" fmla="*/ 6278839 w 9662615"/>
              <a:gd name="connsiteY33" fmla="*/ 1449160 h 1600474"/>
              <a:gd name="connsiteX34" fmla="*/ 6272455 w 9662615"/>
              <a:gd name="connsiteY34" fmla="*/ 1453191 h 1600474"/>
              <a:gd name="connsiteX35" fmla="*/ 6212659 w 9662615"/>
              <a:gd name="connsiteY35" fmla="*/ 1454850 h 1600474"/>
              <a:gd name="connsiteX36" fmla="*/ 6069317 w 9662615"/>
              <a:gd name="connsiteY36" fmla="*/ 1445838 h 1600474"/>
              <a:gd name="connsiteX37" fmla="*/ 5878477 w 9662615"/>
              <a:gd name="connsiteY37" fmla="*/ 1439180 h 1600474"/>
              <a:gd name="connsiteX38" fmla="*/ 5838387 w 9662615"/>
              <a:gd name="connsiteY38" fmla="*/ 1444679 h 1600474"/>
              <a:gd name="connsiteX39" fmla="*/ 5771136 w 9662615"/>
              <a:gd name="connsiteY39" fmla="*/ 1453639 h 1600474"/>
              <a:gd name="connsiteX40" fmla="*/ 5724081 w 9662615"/>
              <a:gd name="connsiteY40" fmla="*/ 1470431 h 1600474"/>
              <a:gd name="connsiteX41" fmla="*/ 5666577 w 9662615"/>
              <a:gd name="connsiteY41" fmla="*/ 1473921 h 1600474"/>
              <a:gd name="connsiteX42" fmla="*/ 5649068 w 9662615"/>
              <a:gd name="connsiteY42" fmla="*/ 1461676 h 1600474"/>
              <a:gd name="connsiteX43" fmla="*/ 5588902 w 9662615"/>
              <a:gd name="connsiteY43" fmla="*/ 1469647 h 1600474"/>
              <a:gd name="connsiteX44" fmla="*/ 5498090 w 9662615"/>
              <a:gd name="connsiteY44" fmla="*/ 1483173 h 1600474"/>
              <a:gd name="connsiteX45" fmla="*/ 5444641 w 9662615"/>
              <a:gd name="connsiteY45" fmla="*/ 1487602 h 1600474"/>
              <a:gd name="connsiteX46" fmla="*/ 5299812 w 9662615"/>
              <a:gd name="connsiteY46" fmla="*/ 1503362 h 1600474"/>
              <a:gd name="connsiteX47" fmla="*/ 5213947 w 9662615"/>
              <a:gd name="connsiteY47" fmla="*/ 1516637 h 1600474"/>
              <a:gd name="connsiteX48" fmla="*/ 5090342 w 9662615"/>
              <a:gd name="connsiteY48" fmla="*/ 1546680 h 1600474"/>
              <a:gd name="connsiteX49" fmla="*/ 5129812 w 9662615"/>
              <a:gd name="connsiteY49" fmla="*/ 1521277 h 1600474"/>
              <a:gd name="connsiteX50" fmla="*/ 5059484 w 9662615"/>
              <a:gd name="connsiteY50" fmla="*/ 1546802 h 1600474"/>
              <a:gd name="connsiteX51" fmla="*/ 5038524 w 9662615"/>
              <a:gd name="connsiteY51" fmla="*/ 1545675 h 1600474"/>
              <a:gd name="connsiteX52" fmla="*/ 5026564 w 9662615"/>
              <a:gd name="connsiteY52" fmla="*/ 1545376 h 1600474"/>
              <a:gd name="connsiteX53" fmla="*/ 4969433 w 9662615"/>
              <a:gd name="connsiteY53" fmla="*/ 1550865 h 1600474"/>
              <a:gd name="connsiteX54" fmla="*/ 4929254 w 9662615"/>
              <a:gd name="connsiteY54" fmla="*/ 1563452 h 1600474"/>
              <a:gd name="connsiteX55" fmla="*/ 4871726 w 9662615"/>
              <a:gd name="connsiteY55" fmla="*/ 1570584 h 1600474"/>
              <a:gd name="connsiteX56" fmla="*/ 4843267 w 9662615"/>
              <a:gd name="connsiteY56" fmla="*/ 1561459 h 1600474"/>
              <a:gd name="connsiteX57" fmla="*/ 4821058 w 9662615"/>
              <a:gd name="connsiteY57" fmla="*/ 1553078 h 1600474"/>
              <a:gd name="connsiteX58" fmla="*/ 4791466 w 9662615"/>
              <a:gd name="connsiteY58" fmla="*/ 1561324 h 1600474"/>
              <a:gd name="connsiteX59" fmla="*/ 4784247 w 9662615"/>
              <a:gd name="connsiteY59" fmla="*/ 1562342 h 1600474"/>
              <a:gd name="connsiteX60" fmla="*/ 4739309 w 9662615"/>
              <a:gd name="connsiteY60" fmla="*/ 1553948 h 1600474"/>
              <a:gd name="connsiteX61" fmla="*/ 4697562 w 9662615"/>
              <a:gd name="connsiteY61" fmla="*/ 1551206 h 1600474"/>
              <a:gd name="connsiteX62" fmla="*/ 4650737 w 9662615"/>
              <a:gd name="connsiteY62" fmla="*/ 1537381 h 1600474"/>
              <a:gd name="connsiteX63" fmla="*/ 4583150 w 9662615"/>
              <a:gd name="connsiteY63" fmla="*/ 1529064 h 1600474"/>
              <a:gd name="connsiteX64" fmla="*/ 4521734 w 9662615"/>
              <a:gd name="connsiteY64" fmla="*/ 1529359 h 1600474"/>
              <a:gd name="connsiteX65" fmla="*/ 4382398 w 9662615"/>
              <a:gd name="connsiteY65" fmla="*/ 1534108 h 1600474"/>
              <a:gd name="connsiteX66" fmla="*/ 4221826 w 9662615"/>
              <a:gd name="connsiteY66" fmla="*/ 1500972 h 1600474"/>
              <a:gd name="connsiteX67" fmla="*/ 4096601 w 9662615"/>
              <a:gd name="connsiteY67" fmla="*/ 1521563 h 1600474"/>
              <a:gd name="connsiteX68" fmla="*/ 4046172 w 9662615"/>
              <a:gd name="connsiteY68" fmla="*/ 1600474 h 1600474"/>
              <a:gd name="connsiteX69" fmla="*/ 3833906 w 9662615"/>
              <a:gd name="connsiteY69" fmla="*/ 1516637 h 1600474"/>
              <a:gd name="connsiteX70" fmla="*/ 3696258 w 9662615"/>
              <a:gd name="connsiteY70" fmla="*/ 1537563 h 1600474"/>
              <a:gd name="connsiteX71" fmla="*/ 3594070 w 9662615"/>
              <a:gd name="connsiteY71" fmla="*/ 1509422 h 1600474"/>
              <a:gd name="connsiteX72" fmla="*/ 3565233 w 9662615"/>
              <a:gd name="connsiteY72" fmla="*/ 1515122 h 1600474"/>
              <a:gd name="connsiteX73" fmla="*/ 3560267 w 9662615"/>
              <a:gd name="connsiteY73" fmla="*/ 1516288 h 1600474"/>
              <a:gd name="connsiteX74" fmla="*/ 3540258 w 9662615"/>
              <a:gd name="connsiteY74" fmla="*/ 1516976 h 1600474"/>
              <a:gd name="connsiteX75" fmla="*/ 3534780 w 9662615"/>
              <a:gd name="connsiteY75" fmla="*/ 1522141 h 1600474"/>
              <a:gd name="connsiteX76" fmla="*/ 3504783 w 9662615"/>
              <a:gd name="connsiteY76" fmla="*/ 1526739 h 1600474"/>
              <a:gd name="connsiteX77" fmla="*/ 3430805 w 9662615"/>
              <a:gd name="connsiteY77" fmla="*/ 1542521 h 1600474"/>
              <a:gd name="connsiteX78" fmla="*/ 3292707 w 9662615"/>
              <a:gd name="connsiteY78" fmla="*/ 1520490 h 1600474"/>
              <a:gd name="connsiteX79" fmla="*/ 3187872 w 9662615"/>
              <a:gd name="connsiteY79" fmla="*/ 1519991 h 1600474"/>
              <a:gd name="connsiteX80" fmla="*/ 3148026 w 9662615"/>
              <a:gd name="connsiteY80" fmla="*/ 1524777 h 1600474"/>
              <a:gd name="connsiteX81" fmla="*/ 3092394 w 9662615"/>
              <a:gd name="connsiteY81" fmla="*/ 1528115 h 1600474"/>
              <a:gd name="connsiteX82" fmla="*/ 2994200 w 9662615"/>
              <a:gd name="connsiteY82" fmla="*/ 1537857 h 1600474"/>
              <a:gd name="connsiteX83" fmla="*/ 2862301 w 9662615"/>
              <a:gd name="connsiteY83" fmla="*/ 1544250 h 1600474"/>
              <a:gd name="connsiteX84" fmla="*/ 2766335 w 9662615"/>
              <a:gd name="connsiteY84" fmla="*/ 1527662 h 1600474"/>
              <a:gd name="connsiteX85" fmla="*/ 2757836 w 9662615"/>
              <a:gd name="connsiteY85" fmla="*/ 1531371 h 1600474"/>
              <a:gd name="connsiteX86" fmla="*/ 2691555 w 9662615"/>
              <a:gd name="connsiteY86" fmla="*/ 1530283 h 1600474"/>
              <a:gd name="connsiteX87" fmla="*/ 2491676 w 9662615"/>
              <a:gd name="connsiteY87" fmla="*/ 1500859 h 1600474"/>
              <a:gd name="connsiteX88" fmla="*/ 2378036 w 9662615"/>
              <a:gd name="connsiteY88" fmla="*/ 1520645 h 1600474"/>
              <a:gd name="connsiteX89" fmla="*/ 2284269 w 9662615"/>
              <a:gd name="connsiteY89" fmla="*/ 1503068 h 1600474"/>
              <a:gd name="connsiteX90" fmla="*/ 2207104 w 9662615"/>
              <a:gd name="connsiteY90" fmla="*/ 1508888 h 1600474"/>
              <a:gd name="connsiteX91" fmla="*/ 2149226 w 9662615"/>
              <a:gd name="connsiteY91" fmla="*/ 1523409 h 1600474"/>
              <a:gd name="connsiteX92" fmla="*/ 2084783 w 9662615"/>
              <a:gd name="connsiteY92" fmla="*/ 1524245 h 1600474"/>
              <a:gd name="connsiteX93" fmla="*/ 2070075 w 9662615"/>
              <a:gd name="connsiteY93" fmla="*/ 1511285 h 1600474"/>
              <a:gd name="connsiteX94" fmla="*/ 2001057 w 9662615"/>
              <a:gd name="connsiteY94" fmla="*/ 1516449 h 1600474"/>
              <a:gd name="connsiteX95" fmla="*/ 1896330 w 9662615"/>
              <a:gd name="connsiteY95" fmla="*/ 1525725 h 1600474"/>
              <a:gd name="connsiteX96" fmla="*/ 1835994 w 9662615"/>
              <a:gd name="connsiteY96" fmla="*/ 1527678 h 1600474"/>
              <a:gd name="connsiteX97" fmla="*/ 1671119 w 9662615"/>
              <a:gd name="connsiteY97" fmla="*/ 1536701 h 1600474"/>
              <a:gd name="connsiteX98" fmla="*/ 1601337 w 9662615"/>
              <a:gd name="connsiteY98" fmla="*/ 1548552 h 1600474"/>
              <a:gd name="connsiteX99" fmla="*/ 1407755 w 9662615"/>
              <a:gd name="connsiteY99" fmla="*/ 1571444 h 1600474"/>
              <a:gd name="connsiteX100" fmla="*/ 1271994 w 9662615"/>
              <a:gd name="connsiteY100" fmla="*/ 1579471 h 1600474"/>
              <a:gd name="connsiteX101" fmla="*/ 1249226 w 9662615"/>
              <a:gd name="connsiteY101" fmla="*/ 1583140 h 1600474"/>
              <a:gd name="connsiteX102" fmla="*/ 1217719 w 9662615"/>
              <a:gd name="connsiteY102" fmla="*/ 1580863 h 1600474"/>
              <a:gd name="connsiteX103" fmla="*/ 1091432 w 9662615"/>
              <a:gd name="connsiteY103" fmla="*/ 1571003 h 1600474"/>
              <a:gd name="connsiteX104" fmla="*/ 992039 w 9662615"/>
              <a:gd name="connsiteY104" fmla="*/ 1556662 h 1600474"/>
              <a:gd name="connsiteX105" fmla="*/ 868264 w 9662615"/>
              <a:gd name="connsiteY105" fmla="*/ 1566392 h 1600474"/>
              <a:gd name="connsiteX106" fmla="*/ 792765 w 9662615"/>
              <a:gd name="connsiteY106" fmla="*/ 1563102 h 1600474"/>
              <a:gd name="connsiteX107" fmla="*/ 669055 w 9662615"/>
              <a:gd name="connsiteY107" fmla="*/ 1543638 h 1600474"/>
              <a:gd name="connsiteX108" fmla="*/ 506152 w 9662615"/>
              <a:gd name="connsiteY108" fmla="*/ 1549124 h 1600474"/>
              <a:gd name="connsiteX109" fmla="*/ 472797 w 9662615"/>
              <a:gd name="connsiteY109" fmla="*/ 1568904 h 1600474"/>
              <a:gd name="connsiteX110" fmla="*/ 427864 w 9662615"/>
              <a:gd name="connsiteY110" fmla="*/ 1580848 h 1600474"/>
              <a:gd name="connsiteX111" fmla="*/ 408381 w 9662615"/>
              <a:gd name="connsiteY111" fmla="*/ 1552940 h 1600474"/>
              <a:gd name="connsiteX112" fmla="*/ 267163 w 9662615"/>
              <a:gd name="connsiteY112" fmla="*/ 1531913 h 1600474"/>
              <a:gd name="connsiteX113" fmla="*/ 196644 w 9662615"/>
              <a:gd name="connsiteY113" fmla="*/ 1524565 h 1600474"/>
              <a:gd name="connsiteX114" fmla="*/ 86819 w 9662615"/>
              <a:gd name="connsiteY114" fmla="*/ 1519517 h 1600474"/>
              <a:gd name="connsiteX115" fmla="*/ 53369 w 9662615"/>
              <a:gd name="connsiteY115" fmla="*/ 1516853 h 1600474"/>
              <a:gd name="connsiteX116" fmla="*/ 2359 w 9662615"/>
              <a:gd name="connsiteY116" fmla="*/ 1515247 h 1600474"/>
              <a:gd name="connsiteX117" fmla="*/ 0 w 9662615"/>
              <a:gd name="connsiteY117" fmla="*/ 1514932 h 1600474"/>
              <a:gd name="connsiteX118" fmla="*/ 0 w 9662615"/>
              <a:gd name="connsiteY118" fmla="*/ 0 h 1600474"/>
              <a:gd name="connsiteX0" fmla="*/ 0 w 9662615"/>
              <a:gd name="connsiteY0" fmla="*/ 0 h 1679987"/>
              <a:gd name="connsiteX1" fmla="*/ 9662615 w 9662615"/>
              <a:gd name="connsiteY1" fmla="*/ 0 h 1679987"/>
              <a:gd name="connsiteX2" fmla="*/ 9662615 w 9662615"/>
              <a:gd name="connsiteY2" fmla="*/ 1280346 h 1679987"/>
              <a:gd name="connsiteX3" fmla="*/ 9658420 w 9662615"/>
              <a:gd name="connsiteY3" fmla="*/ 1280106 h 1679987"/>
              <a:gd name="connsiteX4" fmla="*/ 9469546 w 9662615"/>
              <a:gd name="connsiteY4" fmla="*/ 1289837 h 1679987"/>
              <a:gd name="connsiteX5" fmla="*/ 9385895 w 9662615"/>
              <a:gd name="connsiteY5" fmla="*/ 1269203 h 1679987"/>
              <a:gd name="connsiteX6" fmla="*/ 9144767 w 9662615"/>
              <a:gd name="connsiteY6" fmla="*/ 1264120 h 1679987"/>
              <a:gd name="connsiteX7" fmla="*/ 8837252 w 9662615"/>
              <a:gd name="connsiteY7" fmla="*/ 1350515 h 1679987"/>
              <a:gd name="connsiteX8" fmla="*/ 8705466 w 9662615"/>
              <a:gd name="connsiteY8" fmla="*/ 1342419 h 1679987"/>
              <a:gd name="connsiteX9" fmla="*/ 8652221 w 9662615"/>
              <a:gd name="connsiteY9" fmla="*/ 1326906 h 1679987"/>
              <a:gd name="connsiteX10" fmla="*/ 8632312 w 9662615"/>
              <a:gd name="connsiteY10" fmla="*/ 1326025 h 1679987"/>
              <a:gd name="connsiteX11" fmla="*/ 8591582 w 9662615"/>
              <a:gd name="connsiteY11" fmla="*/ 1341666 h 1679987"/>
              <a:gd name="connsiteX12" fmla="*/ 8537336 w 9662615"/>
              <a:gd name="connsiteY12" fmla="*/ 1341684 h 1679987"/>
              <a:gd name="connsiteX13" fmla="*/ 8472508 w 9662615"/>
              <a:gd name="connsiteY13" fmla="*/ 1363109 h 1679987"/>
              <a:gd name="connsiteX14" fmla="*/ 8258477 w 9662615"/>
              <a:gd name="connsiteY14" fmla="*/ 1370666 h 1679987"/>
              <a:gd name="connsiteX15" fmla="*/ 8197961 w 9662615"/>
              <a:gd name="connsiteY15" fmla="*/ 1392804 h 1679987"/>
              <a:gd name="connsiteX16" fmla="*/ 8171196 w 9662615"/>
              <a:gd name="connsiteY16" fmla="*/ 1397216 h 1679987"/>
              <a:gd name="connsiteX17" fmla="*/ 8127667 w 9662615"/>
              <a:gd name="connsiteY17" fmla="*/ 1418254 h 1679987"/>
              <a:gd name="connsiteX18" fmla="*/ 7974579 w 9662615"/>
              <a:gd name="connsiteY18" fmla="*/ 1383439 h 1679987"/>
              <a:gd name="connsiteX19" fmla="*/ 7768351 w 9662615"/>
              <a:gd name="connsiteY19" fmla="*/ 1395051 h 1679987"/>
              <a:gd name="connsiteX20" fmla="*/ 7635985 w 9662615"/>
              <a:gd name="connsiteY20" fmla="*/ 1386363 h 1679987"/>
              <a:gd name="connsiteX21" fmla="*/ 7466069 w 9662615"/>
              <a:gd name="connsiteY21" fmla="*/ 1377654 h 1679987"/>
              <a:gd name="connsiteX22" fmla="*/ 7355642 w 9662615"/>
              <a:gd name="connsiteY22" fmla="*/ 1407761 h 1679987"/>
              <a:gd name="connsiteX23" fmla="*/ 7151610 w 9662615"/>
              <a:gd name="connsiteY23" fmla="*/ 1397856 h 1679987"/>
              <a:gd name="connsiteX24" fmla="*/ 7082147 w 9662615"/>
              <a:gd name="connsiteY24" fmla="*/ 1406113 h 1679987"/>
              <a:gd name="connsiteX25" fmla="*/ 7014958 w 9662615"/>
              <a:gd name="connsiteY25" fmla="*/ 1396883 h 1679987"/>
              <a:gd name="connsiteX26" fmla="*/ 6907567 w 9662615"/>
              <a:gd name="connsiteY26" fmla="*/ 1419149 h 1679987"/>
              <a:gd name="connsiteX27" fmla="*/ 6748428 w 9662615"/>
              <a:gd name="connsiteY27" fmla="*/ 1420308 h 1679987"/>
              <a:gd name="connsiteX28" fmla="*/ 6654257 w 9662615"/>
              <a:gd name="connsiteY28" fmla="*/ 1424143 h 1679987"/>
              <a:gd name="connsiteX29" fmla="*/ 6620123 w 9662615"/>
              <a:gd name="connsiteY29" fmla="*/ 1430535 h 1679987"/>
              <a:gd name="connsiteX30" fmla="*/ 6571355 w 9662615"/>
              <a:gd name="connsiteY30" fmla="*/ 1436144 h 1679987"/>
              <a:gd name="connsiteX31" fmla="*/ 6486557 w 9662615"/>
              <a:gd name="connsiteY31" fmla="*/ 1449861 h 1679987"/>
              <a:gd name="connsiteX32" fmla="*/ 6370419 w 9662615"/>
              <a:gd name="connsiteY32" fmla="*/ 1461649 h 1679987"/>
              <a:gd name="connsiteX33" fmla="*/ 6278839 w 9662615"/>
              <a:gd name="connsiteY33" fmla="*/ 1449160 h 1679987"/>
              <a:gd name="connsiteX34" fmla="*/ 6272455 w 9662615"/>
              <a:gd name="connsiteY34" fmla="*/ 1453191 h 1679987"/>
              <a:gd name="connsiteX35" fmla="*/ 6212659 w 9662615"/>
              <a:gd name="connsiteY35" fmla="*/ 1454850 h 1679987"/>
              <a:gd name="connsiteX36" fmla="*/ 6069317 w 9662615"/>
              <a:gd name="connsiteY36" fmla="*/ 1445838 h 1679987"/>
              <a:gd name="connsiteX37" fmla="*/ 5878477 w 9662615"/>
              <a:gd name="connsiteY37" fmla="*/ 1439180 h 1679987"/>
              <a:gd name="connsiteX38" fmla="*/ 5838387 w 9662615"/>
              <a:gd name="connsiteY38" fmla="*/ 1444679 h 1679987"/>
              <a:gd name="connsiteX39" fmla="*/ 5771136 w 9662615"/>
              <a:gd name="connsiteY39" fmla="*/ 1453639 h 1679987"/>
              <a:gd name="connsiteX40" fmla="*/ 5724081 w 9662615"/>
              <a:gd name="connsiteY40" fmla="*/ 1470431 h 1679987"/>
              <a:gd name="connsiteX41" fmla="*/ 5666577 w 9662615"/>
              <a:gd name="connsiteY41" fmla="*/ 1473921 h 1679987"/>
              <a:gd name="connsiteX42" fmla="*/ 5649068 w 9662615"/>
              <a:gd name="connsiteY42" fmla="*/ 1461676 h 1679987"/>
              <a:gd name="connsiteX43" fmla="*/ 5588902 w 9662615"/>
              <a:gd name="connsiteY43" fmla="*/ 1469647 h 1679987"/>
              <a:gd name="connsiteX44" fmla="*/ 5498090 w 9662615"/>
              <a:gd name="connsiteY44" fmla="*/ 1483173 h 1679987"/>
              <a:gd name="connsiteX45" fmla="*/ 5444641 w 9662615"/>
              <a:gd name="connsiteY45" fmla="*/ 1487602 h 1679987"/>
              <a:gd name="connsiteX46" fmla="*/ 5299812 w 9662615"/>
              <a:gd name="connsiteY46" fmla="*/ 1503362 h 1679987"/>
              <a:gd name="connsiteX47" fmla="*/ 5213947 w 9662615"/>
              <a:gd name="connsiteY47" fmla="*/ 1516637 h 1679987"/>
              <a:gd name="connsiteX48" fmla="*/ 5090342 w 9662615"/>
              <a:gd name="connsiteY48" fmla="*/ 1546680 h 1679987"/>
              <a:gd name="connsiteX49" fmla="*/ 5129812 w 9662615"/>
              <a:gd name="connsiteY49" fmla="*/ 1521277 h 1679987"/>
              <a:gd name="connsiteX50" fmla="*/ 5059484 w 9662615"/>
              <a:gd name="connsiteY50" fmla="*/ 1546802 h 1679987"/>
              <a:gd name="connsiteX51" fmla="*/ 5038524 w 9662615"/>
              <a:gd name="connsiteY51" fmla="*/ 1545675 h 1679987"/>
              <a:gd name="connsiteX52" fmla="*/ 5026564 w 9662615"/>
              <a:gd name="connsiteY52" fmla="*/ 1545376 h 1679987"/>
              <a:gd name="connsiteX53" fmla="*/ 4969433 w 9662615"/>
              <a:gd name="connsiteY53" fmla="*/ 1550865 h 1679987"/>
              <a:gd name="connsiteX54" fmla="*/ 4929254 w 9662615"/>
              <a:gd name="connsiteY54" fmla="*/ 1563452 h 1679987"/>
              <a:gd name="connsiteX55" fmla="*/ 4871726 w 9662615"/>
              <a:gd name="connsiteY55" fmla="*/ 1570584 h 1679987"/>
              <a:gd name="connsiteX56" fmla="*/ 4843267 w 9662615"/>
              <a:gd name="connsiteY56" fmla="*/ 1561459 h 1679987"/>
              <a:gd name="connsiteX57" fmla="*/ 4821058 w 9662615"/>
              <a:gd name="connsiteY57" fmla="*/ 1553078 h 1679987"/>
              <a:gd name="connsiteX58" fmla="*/ 4791466 w 9662615"/>
              <a:gd name="connsiteY58" fmla="*/ 1561324 h 1679987"/>
              <a:gd name="connsiteX59" fmla="*/ 4784247 w 9662615"/>
              <a:gd name="connsiteY59" fmla="*/ 1562342 h 1679987"/>
              <a:gd name="connsiteX60" fmla="*/ 4739309 w 9662615"/>
              <a:gd name="connsiteY60" fmla="*/ 1553948 h 1679987"/>
              <a:gd name="connsiteX61" fmla="*/ 4697562 w 9662615"/>
              <a:gd name="connsiteY61" fmla="*/ 1551206 h 1679987"/>
              <a:gd name="connsiteX62" fmla="*/ 4650737 w 9662615"/>
              <a:gd name="connsiteY62" fmla="*/ 1537381 h 1679987"/>
              <a:gd name="connsiteX63" fmla="*/ 4583150 w 9662615"/>
              <a:gd name="connsiteY63" fmla="*/ 1529064 h 1679987"/>
              <a:gd name="connsiteX64" fmla="*/ 4521734 w 9662615"/>
              <a:gd name="connsiteY64" fmla="*/ 1529359 h 1679987"/>
              <a:gd name="connsiteX65" fmla="*/ 4382398 w 9662615"/>
              <a:gd name="connsiteY65" fmla="*/ 1534108 h 1679987"/>
              <a:gd name="connsiteX66" fmla="*/ 4221826 w 9662615"/>
              <a:gd name="connsiteY66" fmla="*/ 1500972 h 1679987"/>
              <a:gd name="connsiteX67" fmla="*/ 4096601 w 9662615"/>
              <a:gd name="connsiteY67" fmla="*/ 1521563 h 1679987"/>
              <a:gd name="connsiteX68" fmla="*/ 3879195 w 9662615"/>
              <a:gd name="connsiteY68" fmla="*/ 1679987 h 1679987"/>
              <a:gd name="connsiteX69" fmla="*/ 3833906 w 9662615"/>
              <a:gd name="connsiteY69" fmla="*/ 1516637 h 1679987"/>
              <a:gd name="connsiteX70" fmla="*/ 3696258 w 9662615"/>
              <a:gd name="connsiteY70" fmla="*/ 1537563 h 1679987"/>
              <a:gd name="connsiteX71" fmla="*/ 3594070 w 9662615"/>
              <a:gd name="connsiteY71" fmla="*/ 1509422 h 1679987"/>
              <a:gd name="connsiteX72" fmla="*/ 3565233 w 9662615"/>
              <a:gd name="connsiteY72" fmla="*/ 1515122 h 1679987"/>
              <a:gd name="connsiteX73" fmla="*/ 3560267 w 9662615"/>
              <a:gd name="connsiteY73" fmla="*/ 1516288 h 1679987"/>
              <a:gd name="connsiteX74" fmla="*/ 3540258 w 9662615"/>
              <a:gd name="connsiteY74" fmla="*/ 1516976 h 1679987"/>
              <a:gd name="connsiteX75" fmla="*/ 3534780 w 9662615"/>
              <a:gd name="connsiteY75" fmla="*/ 1522141 h 1679987"/>
              <a:gd name="connsiteX76" fmla="*/ 3504783 w 9662615"/>
              <a:gd name="connsiteY76" fmla="*/ 1526739 h 1679987"/>
              <a:gd name="connsiteX77" fmla="*/ 3430805 w 9662615"/>
              <a:gd name="connsiteY77" fmla="*/ 1542521 h 1679987"/>
              <a:gd name="connsiteX78" fmla="*/ 3292707 w 9662615"/>
              <a:gd name="connsiteY78" fmla="*/ 1520490 h 1679987"/>
              <a:gd name="connsiteX79" fmla="*/ 3187872 w 9662615"/>
              <a:gd name="connsiteY79" fmla="*/ 1519991 h 1679987"/>
              <a:gd name="connsiteX80" fmla="*/ 3148026 w 9662615"/>
              <a:gd name="connsiteY80" fmla="*/ 1524777 h 1679987"/>
              <a:gd name="connsiteX81" fmla="*/ 3092394 w 9662615"/>
              <a:gd name="connsiteY81" fmla="*/ 1528115 h 1679987"/>
              <a:gd name="connsiteX82" fmla="*/ 2994200 w 9662615"/>
              <a:gd name="connsiteY82" fmla="*/ 1537857 h 1679987"/>
              <a:gd name="connsiteX83" fmla="*/ 2862301 w 9662615"/>
              <a:gd name="connsiteY83" fmla="*/ 1544250 h 1679987"/>
              <a:gd name="connsiteX84" fmla="*/ 2766335 w 9662615"/>
              <a:gd name="connsiteY84" fmla="*/ 1527662 h 1679987"/>
              <a:gd name="connsiteX85" fmla="*/ 2757836 w 9662615"/>
              <a:gd name="connsiteY85" fmla="*/ 1531371 h 1679987"/>
              <a:gd name="connsiteX86" fmla="*/ 2691555 w 9662615"/>
              <a:gd name="connsiteY86" fmla="*/ 1530283 h 1679987"/>
              <a:gd name="connsiteX87" fmla="*/ 2491676 w 9662615"/>
              <a:gd name="connsiteY87" fmla="*/ 1500859 h 1679987"/>
              <a:gd name="connsiteX88" fmla="*/ 2378036 w 9662615"/>
              <a:gd name="connsiteY88" fmla="*/ 1520645 h 1679987"/>
              <a:gd name="connsiteX89" fmla="*/ 2284269 w 9662615"/>
              <a:gd name="connsiteY89" fmla="*/ 1503068 h 1679987"/>
              <a:gd name="connsiteX90" fmla="*/ 2207104 w 9662615"/>
              <a:gd name="connsiteY90" fmla="*/ 1508888 h 1679987"/>
              <a:gd name="connsiteX91" fmla="*/ 2149226 w 9662615"/>
              <a:gd name="connsiteY91" fmla="*/ 1523409 h 1679987"/>
              <a:gd name="connsiteX92" fmla="*/ 2084783 w 9662615"/>
              <a:gd name="connsiteY92" fmla="*/ 1524245 h 1679987"/>
              <a:gd name="connsiteX93" fmla="*/ 2070075 w 9662615"/>
              <a:gd name="connsiteY93" fmla="*/ 1511285 h 1679987"/>
              <a:gd name="connsiteX94" fmla="*/ 2001057 w 9662615"/>
              <a:gd name="connsiteY94" fmla="*/ 1516449 h 1679987"/>
              <a:gd name="connsiteX95" fmla="*/ 1896330 w 9662615"/>
              <a:gd name="connsiteY95" fmla="*/ 1525725 h 1679987"/>
              <a:gd name="connsiteX96" fmla="*/ 1835994 w 9662615"/>
              <a:gd name="connsiteY96" fmla="*/ 1527678 h 1679987"/>
              <a:gd name="connsiteX97" fmla="*/ 1671119 w 9662615"/>
              <a:gd name="connsiteY97" fmla="*/ 1536701 h 1679987"/>
              <a:gd name="connsiteX98" fmla="*/ 1601337 w 9662615"/>
              <a:gd name="connsiteY98" fmla="*/ 1548552 h 1679987"/>
              <a:gd name="connsiteX99" fmla="*/ 1407755 w 9662615"/>
              <a:gd name="connsiteY99" fmla="*/ 1571444 h 1679987"/>
              <a:gd name="connsiteX100" fmla="*/ 1271994 w 9662615"/>
              <a:gd name="connsiteY100" fmla="*/ 1579471 h 1679987"/>
              <a:gd name="connsiteX101" fmla="*/ 1249226 w 9662615"/>
              <a:gd name="connsiteY101" fmla="*/ 1583140 h 1679987"/>
              <a:gd name="connsiteX102" fmla="*/ 1217719 w 9662615"/>
              <a:gd name="connsiteY102" fmla="*/ 1580863 h 1679987"/>
              <a:gd name="connsiteX103" fmla="*/ 1091432 w 9662615"/>
              <a:gd name="connsiteY103" fmla="*/ 1571003 h 1679987"/>
              <a:gd name="connsiteX104" fmla="*/ 992039 w 9662615"/>
              <a:gd name="connsiteY104" fmla="*/ 1556662 h 1679987"/>
              <a:gd name="connsiteX105" fmla="*/ 868264 w 9662615"/>
              <a:gd name="connsiteY105" fmla="*/ 1566392 h 1679987"/>
              <a:gd name="connsiteX106" fmla="*/ 792765 w 9662615"/>
              <a:gd name="connsiteY106" fmla="*/ 1563102 h 1679987"/>
              <a:gd name="connsiteX107" fmla="*/ 669055 w 9662615"/>
              <a:gd name="connsiteY107" fmla="*/ 1543638 h 1679987"/>
              <a:gd name="connsiteX108" fmla="*/ 506152 w 9662615"/>
              <a:gd name="connsiteY108" fmla="*/ 1549124 h 1679987"/>
              <a:gd name="connsiteX109" fmla="*/ 472797 w 9662615"/>
              <a:gd name="connsiteY109" fmla="*/ 1568904 h 1679987"/>
              <a:gd name="connsiteX110" fmla="*/ 427864 w 9662615"/>
              <a:gd name="connsiteY110" fmla="*/ 1580848 h 1679987"/>
              <a:gd name="connsiteX111" fmla="*/ 408381 w 9662615"/>
              <a:gd name="connsiteY111" fmla="*/ 1552940 h 1679987"/>
              <a:gd name="connsiteX112" fmla="*/ 267163 w 9662615"/>
              <a:gd name="connsiteY112" fmla="*/ 1531913 h 1679987"/>
              <a:gd name="connsiteX113" fmla="*/ 196644 w 9662615"/>
              <a:gd name="connsiteY113" fmla="*/ 1524565 h 1679987"/>
              <a:gd name="connsiteX114" fmla="*/ 86819 w 9662615"/>
              <a:gd name="connsiteY114" fmla="*/ 1519517 h 1679987"/>
              <a:gd name="connsiteX115" fmla="*/ 53369 w 9662615"/>
              <a:gd name="connsiteY115" fmla="*/ 1516853 h 1679987"/>
              <a:gd name="connsiteX116" fmla="*/ 2359 w 9662615"/>
              <a:gd name="connsiteY116" fmla="*/ 1515247 h 1679987"/>
              <a:gd name="connsiteX117" fmla="*/ 0 w 9662615"/>
              <a:gd name="connsiteY117" fmla="*/ 1514932 h 1679987"/>
              <a:gd name="connsiteX118" fmla="*/ 0 w 9662615"/>
              <a:gd name="connsiteY118" fmla="*/ 0 h 1679987"/>
              <a:gd name="connsiteX0" fmla="*/ 0 w 9662615"/>
              <a:gd name="connsiteY0" fmla="*/ 0 h 1648182"/>
              <a:gd name="connsiteX1" fmla="*/ 9662615 w 9662615"/>
              <a:gd name="connsiteY1" fmla="*/ 0 h 1648182"/>
              <a:gd name="connsiteX2" fmla="*/ 9662615 w 9662615"/>
              <a:gd name="connsiteY2" fmla="*/ 1280346 h 1648182"/>
              <a:gd name="connsiteX3" fmla="*/ 9658420 w 9662615"/>
              <a:gd name="connsiteY3" fmla="*/ 1280106 h 1648182"/>
              <a:gd name="connsiteX4" fmla="*/ 9469546 w 9662615"/>
              <a:gd name="connsiteY4" fmla="*/ 1289837 h 1648182"/>
              <a:gd name="connsiteX5" fmla="*/ 9385895 w 9662615"/>
              <a:gd name="connsiteY5" fmla="*/ 1269203 h 1648182"/>
              <a:gd name="connsiteX6" fmla="*/ 9144767 w 9662615"/>
              <a:gd name="connsiteY6" fmla="*/ 1264120 h 1648182"/>
              <a:gd name="connsiteX7" fmla="*/ 8837252 w 9662615"/>
              <a:gd name="connsiteY7" fmla="*/ 1350515 h 1648182"/>
              <a:gd name="connsiteX8" fmla="*/ 8705466 w 9662615"/>
              <a:gd name="connsiteY8" fmla="*/ 1342419 h 1648182"/>
              <a:gd name="connsiteX9" fmla="*/ 8652221 w 9662615"/>
              <a:gd name="connsiteY9" fmla="*/ 1326906 h 1648182"/>
              <a:gd name="connsiteX10" fmla="*/ 8632312 w 9662615"/>
              <a:gd name="connsiteY10" fmla="*/ 1326025 h 1648182"/>
              <a:gd name="connsiteX11" fmla="*/ 8591582 w 9662615"/>
              <a:gd name="connsiteY11" fmla="*/ 1341666 h 1648182"/>
              <a:gd name="connsiteX12" fmla="*/ 8537336 w 9662615"/>
              <a:gd name="connsiteY12" fmla="*/ 1341684 h 1648182"/>
              <a:gd name="connsiteX13" fmla="*/ 8472508 w 9662615"/>
              <a:gd name="connsiteY13" fmla="*/ 1363109 h 1648182"/>
              <a:gd name="connsiteX14" fmla="*/ 8258477 w 9662615"/>
              <a:gd name="connsiteY14" fmla="*/ 1370666 h 1648182"/>
              <a:gd name="connsiteX15" fmla="*/ 8197961 w 9662615"/>
              <a:gd name="connsiteY15" fmla="*/ 1392804 h 1648182"/>
              <a:gd name="connsiteX16" fmla="*/ 8171196 w 9662615"/>
              <a:gd name="connsiteY16" fmla="*/ 1397216 h 1648182"/>
              <a:gd name="connsiteX17" fmla="*/ 8127667 w 9662615"/>
              <a:gd name="connsiteY17" fmla="*/ 1418254 h 1648182"/>
              <a:gd name="connsiteX18" fmla="*/ 7974579 w 9662615"/>
              <a:gd name="connsiteY18" fmla="*/ 1383439 h 1648182"/>
              <a:gd name="connsiteX19" fmla="*/ 7768351 w 9662615"/>
              <a:gd name="connsiteY19" fmla="*/ 1395051 h 1648182"/>
              <a:gd name="connsiteX20" fmla="*/ 7635985 w 9662615"/>
              <a:gd name="connsiteY20" fmla="*/ 1386363 h 1648182"/>
              <a:gd name="connsiteX21" fmla="*/ 7466069 w 9662615"/>
              <a:gd name="connsiteY21" fmla="*/ 1377654 h 1648182"/>
              <a:gd name="connsiteX22" fmla="*/ 7355642 w 9662615"/>
              <a:gd name="connsiteY22" fmla="*/ 1407761 h 1648182"/>
              <a:gd name="connsiteX23" fmla="*/ 7151610 w 9662615"/>
              <a:gd name="connsiteY23" fmla="*/ 1397856 h 1648182"/>
              <a:gd name="connsiteX24" fmla="*/ 7082147 w 9662615"/>
              <a:gd name="connsiteY24" fmla="*/ 1406113 h 1648182"/>
              <a:gd name="connsiteX25" fmla="*/ 7014958 w 9662615"/>
              <a:gd name="connsiteY25" fmla="*/ 1396883 h 1648182"/>
              <a:gd name="connsiteX26" fmla="*/ 6907567 w 9662615"/>
              <a:gd name="connsiteY26" fmla="*/ 1419149 h 1648182"/>
              <a:gd name="connsiteX27" fmla="*/ 6748428 w 9662615"/>
              <a:gd name="connsiteY27" fmla="*/ 1420308 h 1648182"/>
              <a:gd name="connsiteX28" fmla="*/ 6654257 w 9662615"/>
              <a:gd name="connsiteY28" fmla="*/ 1424143 h 1648182"/>
              <a:gd name="connsiteX29" fmla="*/ 6620123 w 9662615"/>
              <a:gd name="connsiteY29" fmla="*/ 1430535 h 1648182"/>
              <a:gd name="connsiteX30" fmla="*/ 6571355 w 9662615"/>
              <a:gd name="connsiteY30" fmla="*/ 1436144 h 1648182"/>
              <a:gd name="connsiteX31" fmla="*/ 6486557 w 9662615"/>
              <a:gd name="connsiteY31" fmla="*/ 1449861 h 1648182"/>
              <a:gd name="connsiteX32" fmla="*/ 6370419 w 9662615"/>
              <a:gd name="connsiteY32" fmla="*/ 1461649 h 1648182"/>
              <a:gd name="connsiteX33" fmla="*/ 6278839 w 9662615"/>
              <a:gd name="connsiteY33" fmla="*/ 1449160 h 1648182"/>
              <a:gd name="connsiteX34" fmla="*/ 6272455 w 9662615"/>
              <a:gd name="connsiteY34" fmla="*/ 1453191 h 1648182"/>
              <a:gd name="connsiteX35" fmla="*/ 6212659 w 9662615"/>
              <a:gd name="connsiteY35" fmla="*/ 1454850 h 1648182"/>
              <a:gd name="connsiteX36" fmla="*/ 6069317 w 9662615"/>
              <a:gd name="connsiteY36" fmla="*/ 1445838 h 1648182"/>
              <a:gd name="connsiteX37" fmla="*/ 5878477 w 9662615"/>
              <a:gd name="connsiteY37" fmla="*/ 1439180 h 1648182"/>
              <a:gd name="connsiteX38" fmla="*/ 5838387 w 9662615"/>
              <a:gd name="connsiteY38" fmla="*/ 1444679 h 1648182"/>
              <a:gd name="connsiteX39" fmla="*/ 5771136 w 9662615"/>
              <a:gd name="connsiteY39" fmla="*/ 1453639 h 1648182"/>
              <a:gd name="connsiteX40" fmla="*/ 5724081 w 9662615"/>
              <a:gd name="connsiteY40" fmla="*/ 1470431 h 1648182"/>
              <a:gd name="connsiteX41" fmla="*/ 5666577 w 9662615"/>
              <a:gd name="connsiteY41" fmla="*/ 1473921 h 1648182"/>
              <a:gd name="connsiteX42" fmla="*/ 5649068 w 9662615"/>
              <a:gd name="connsiteY42" fmla="*/ 1461676 h 1648182"/>
              <a:gd name="connsiteX43" fmla="*/ 5588902 w 9662615"/>
              <a:gd name="connsiteY43" fmla="*/ 1469647 h 1648182"/>
              <a:gd name="connsiteX44" fmla="*/ 5498090 w 9662615"/>
              <a:gd name="connsiteY44" fmla="*/ 1483173 h 1648182"/>
              <a:gd name="connsiteX45" fmla="*/ 5444641 w 9662615"/>
              <a:gd name="connsiteY45" fmla="*/ 1487602 h 1648182"/>
              <a:gd name="connsiteX46" fmla="*/ 5299812 w 9662615"/>
              <a:gd name="connsiteY46" fmla="*/ 1503362 h 1648182"/>
              <a:gd name="connsiteX47" fmla="*/ 5213947 w 9662615"/>
              <a:gd name="connsiteY47" fmla="*/ 1516637 h 1648182"/>
              <a:gd name="connsiteX48" fmla="*/ 5090342 w 9662615"/>
              <a:gd name="connsiteY48" fmla="*/ 1546680 h 1648182"/>
              <a:gd name="connsiteX49" fmla="*/ 5129812 w 9662615"/>
              <a:gd name="connsiteY49" fmla="*/ 1521277 h 1648182"/>
              <a:gd name="connsiteX50" fmla="*/ 5059484 w 9662615"/>
              <a:gd name="connsiteY50" fmla="*/ 1546802 h 1648182"/>
              <a:gd name="connsiteX51" fmla="*/ 5038524 w 9662615"/>
              <a:gd name="connsiteY51" fmla="*/ 1545675 h 1648182"/>
              <a:gd name="connsiteX52" fmla="*/ 5026564 w 9662615"/>
              <a:gd name="connsiteY52" fmla="*/ 1545376 h 1648182"/>
              <a:gd name="connsiteX53" fmla="*/ 4969433 w 9662615"/>
              <a:gd name="connsiteY53" fmla="*/ 1550865 h 1648182"/>
              <a:gd name="connsiteX54" fmla="*/ 4929254 w 9662615"/>
              <a:gd name="connsiteY54" fmla="*/ 1563452 h 1648182"/>
              <a:gd name="connsiteX55" fmla="*/ 4871726 w 9662615"/>
              <a:gd name="connsiteY55" fmla="*/ 1570584 h 1648182"/>
              <a:gd name="connsiteX56" fmla="*/ 4843267 w 9662615"/>
              <a:gd name="connsiteY56" fmla="*/ 1561459 h 1648182"/>
              <a:gd name="connsiteX57" fmla="*/ 4821058 w 9662615"/>
              <a:gd name="connsiteY57" fmla="*/ 1553078 h 1648182"/>
              <a:gd name="connsiteX58" fmla="*/ 4791466 w 9662615"/>
              <a:gd name="connsiteY58" fmla="*/ 1561324 h 1648182"/>
              <a:gd name="connsiteX59" fmla="*/ 4784247 w 9662615"/>
              <a:gd name="connsiteY59" fmla="*/ 1562342 h 1648182"/>
              <a:gd name="connsiteX60" fmla="*/ 4739309 w 9662615"/>
              <a:gd name="connsiteY60" fmla="*/ 1553948 h 1648182"/>
              <a:gd name="connsiteX61" fmla="*/ 4697562 w 9662615"/>
              <a:gd name="connsiteY61" fmla="*/ 1551206 h 1648182"/>
              <a:gd name="connsiteX62" fmla="*/ 4650737 w 9662615"/>
              <a:gd name="connsiteY62" fmla="*/ 1537381 h 1648182"/>
              <a:gd name="connsiteX63" fmla="*/ 4583150 w 9662615"/>
              <a:gd name="connsiteY63" fmla="*/ 1529064 h 1648182"/>
              <a:gd name="connsiteX64" fmla="*/ 4521734 w 9662615"/>
              <a:gd name="connsiteY64" fmla="*/ 1529359 h 1648182"/>
              <a:gd name="connsiteX65" fmla="*/ 4382398 w 9662615"/>
              <a:gd name="connsiteY65" fmla="*/ 1534108 h 1648182"/>
              <a:gd name="connsiteX66" fmla="*/ 4221826 w 9662615"/>
              <a:gd name="connsiteY66" fmla="*/ 1500972 h 1648182"/>
              <a:gd name="connsiteX67" fmla="*/ 4096601 w 9662615"/>
              <a:gd name="connsiteY67" fmla="*/ 1521563 h 1648182"/>
              <a:gd name="connsiteX68" fmla="*/ 4058099 w 9662615"/>
              <a:gd name="connsiteY68" fmla="*/ 1648182 h 1648182"/>
              <a:gd name="connsiteX69" fmla="*/ 3833906 w 9662615"/>
              <a:gd name="connsiteY69" fmla="*/ 1516637 h 1648182"/>
              <a:gd name="connsiteX70" fmla="*/ 3696258 w 9662615"/>
              <a:gd name="connsiteY70" fmla="*/ 1537563 h 1648182"/>
              <a:gd name="connsiteX71" fmla="*/ 3594070 w 9662615"/>
              <a:gd name="connsiteY71" fmla="*/ 1509422 h 1648182"/>
              <a:gd name="connsiteX72" fmla="*/ 3565233 w 9662615"/>
              <a:gd name="connsiteY72" fmla="*/ 1515122 h 1648182"/>
              <a:gd name="connsiteX73" fmla="*/ 3560267 w 9662615"/>
              <a:gd name="connsiteY73" fmla="*/ 1516288 h 1648182"/>
              <a:gd name="connsiteX74" fmla="*/ 3540258 w 9662615"/>
              <a:gd name="connsiteY74" fmla="*/ 1516976 h 1648182"/>
              <a:gd name="connsiteX75" fmla="*/ 3534780 w 9662615"/>
              <a:gd name="connsiteY75" fmla="*/ 1522141 h 1648182"/>
              <a:gd name="connsiteX76" fmla="*/ 3504783 w 9662615"/>
              <a:gd name="connsiteY76" fmla="*/ 1526739 h 1648182"/>
              <a:gd name="connsiteX77" fmla="*/ 3430805 w 9662615"/>
              <a:gd name="connsiteY77" fmla="*/ 1542521 h 1648182"/>
              <a:gd name="connsiteX78" fmla="*/ 3292707 w 9662615"/>
              <a:gd name="connsiteY78" fmla="*/ 1520490 h 1648182"/>
              <a:gd name="connsiteX79" fmla="*/ 3187872 w 9662615"/>
              <a:gd name="connsiteY79" fmla="*/ 1519991 h 1648182"/>
              <a:gd name="connsiteX80" fmla="*/ 3148026 w 9662615"/>
              <a:gd name="connsiteY80" fmla="*/ 1524777 h 1648182"/>
              <a:gd name="connsiteX81" fmla="*/ 3092394 w 9662615"/>
              <a:gd name="connsiteY81" fmla="*/ 1528115 h 1648182"/>
              <a:gd name="connsiteX82" fmla="*/ 2994200 w 9662615"/>
              <a:gd name="connsiteY82" fmla="*/ 1537857 h 1648182"/>
              <a:gd name="connsiteX83" fmla="*/ 2862301 w 9662615"/>
              <a:gd name="connsiteY83" fmla="*/ 1544250 h 1648182"/>
              <a:gd name="connsiteX84" fmla="*/ 2766335 w 9662615"/>
              <a:gd name="connsiteY84" fmla="*/ 1527662 h 1648182"/>
              <a:gd name="connsiteX85" fmla="*/ 2757836 w 9662615"/>
              <a:gd name="connsiteY85" fmla="*/ 1531371 h 1648182"/>
              <a:gd name="connsiteX86" fmla="*/ 2691555 w 9662615"/>
              <a:gd name="connsiteY86" fmla="*/ 1530283 h 1648182"/>
              <a:gd name="connsiteX87" fmla="*/ 2491676 w 9662615"/>
              <a:gd name="connsiteY87" fmla="*/ 1500859 h 1648182"/>
              <a:gd name="connsiteX88" fmla="*/ 2378036 w 9662615"/>
              <a:gd name="connsiteY88" fmla="*/ 1520645 h 1648182"/>
              <a:gd name="connsiteX89" fmla="*/ 2284269 w 9662615"/>
              <a:gd name="connsiteY89" fmla="*/ 1503068 h 1648182"/>
              <a:gd name="connsiteX90" fmla="*/ 2207104 w 9662615"/>
              <a:gd name="connsiteY90" fmla="*/ 1508888 h 1648182"/>
              <a:gd name="connsiteX91" fmla="*/ 2149226 w 9662615"/>
              <a:gd name="connsiteY91" fmla="*/ 1523409 h 1648182"/>
              <a:gd name="connsiteX92" fmla="*/ 2084783 w 9662615"/>
              <a:gd name="connsiteY92" fmla="*/ 1524245 h 1648182"/>
              <a:gd name="connsiteX93" fmla="*/ 2070075 w 9662615"/>
              <a:gd name="connsiteY93" fmla="*/ 1511285 h 1648182"/>
              <a:gd name="connsiteX94" fmla="*/ 2001057 w 9662615"/>
              <a:gd name="connsiteY94" fmla="*/ 1516449 h 1648182"/>
              <a:gd name="connsiteX95" fmla="*/ 1896330 w 9662615"/>
              <a:gd name="connsiteY95" fmla="*/ 1525725 h 1648182"/>
              <a:gd name="connsiteX96" fmla="*/ 1835994 w 9662615"/>
              <a:gd name="connsiteY96" fmla="*/ 1527678 h 1648182"/>
              <a:gd name="connsiteX97" fmla="*/ 1671119 w 9662615"/>
              <a:gd name="connsiteY97" fmla="*/ 1536701 h 1648182"/>
              <a:gd name="connsiteX98" fmla="*/ 1601337 w 9662615"/>
              <a:gd name="connsiteY98" fmla="*/ 1548552 h 1648182"/>
              <a:gd name="connsiteX99" fmla="*/ 1407755 w 9662615"/>
              <a:gd name="connsiteY99" fmla="*/ 1571444 h 1648182"/>
              <a:gd name="connsiteX100" fmla="*/ 1271994 w 9662615"/>
              <a:gd name="connsiteY100" fmla="*/ 1579471 h 1648182"/>
              <a:gd name="connsiteX101" fmla="*/ 1249226 w 9662615"/>
              <a:gd name="connsiteY101" fmla="*/ 1583140 h 1648182"/>
              <a:gd name="connsiteX102" fmla="*/ 1217719 w 9662615"/>
              <a:gd name="connsiteY102" fmla="*/ 1580863 h 1648182"/>
              <a:gd name="connsiteX103" fmla="*/ 1091432 w 9662615"/>
              <a:gd name="connsiteY103" fmla="*/ 1571003 h 1648182"/>
              <a:gd name="connsiteX104" fmla="*/ 992039 w 9662615"/>
              <a:gd name="connsiteY104" fmla="*/ 1556662 h 1648182"/>
              <a:gd name="connsiteX105" fmla="*/ 868264 w 9662615"/>
              <a:gd name="connsiteY105" fmla="*/ 1566392 h 1648182"/>
              <a:gd name="connsiteX106" fmla="*/ 792765 w 9662615"/>
              <a:gd name="connsiteY106" fmla="*/ 1563102 h 1648182"/>
              <a:gd name="connsiteX107" fmla="*/ 669055 w 9662615"/>
              <a:gd name="connsiteY107" fmla="*/ 1543638 h 1648182"/>
              <a:gd name="connsiteX108" fmla="*/ 506152 w 9662615"/>
              <a:gd name="connsiteY108" fmla="*/ 1549124 h 1648182"/>
              <a:gd name="connsiteX109" fmla="*/ 472797 w 9662615"/>
              <a:gd name="connsiteY109" fmla="*/ 1568904 h 1648182"/>
              <a:gd name="connsiteX110" fmla="*/ 427864 w 9662615"/>
              <a:gd name="connsiteY110" fmla="*/ 1580848 h 1648182"/>
              <a:gd name="connsiteX111" fmla="*/ 408381 w 9662615"/>
              <a:gd name="connsiteY111" fmla="*/ 1552940 h 1648182"/>
              <a:gd name="connsiteX112" fmla="*/ 267163 w 9662615"/>
              <a:gd name="connsiteY112" fmla="*/ 1531913 h 1648182"/>
              <a:gd name="connsiteX113" fmla="*/ 196644 w 9662615"/>
              <a:gd name="connsiteY113" fmla="*/ 1524565 h 1648182"/>
              <a:gd name="connsiteX114" fmla="*/ 86819 w 9662615"/>
              <a:gd name="connsiteY114" fmla="*/ 1519517 h 1648182"/>
              <a:gd name="connsiteX115" fmla="*/ 53369 w 9662615"/>
              <a:gd name="connsiteY115" fmla="*/ 1516853 h 1648182"/>
              <a:gd name="connsiteX116" fmla="*/ 2359 w 9662615"/>
              <a:gd name="connsiteY116" fmla="*/ 1515247 h 1648182"/>
              <a:gd name="connsiteX117" fmla="*/ 0 w 9662615"/>
              <a:gd name="connsiteY117" fmla="*/ 1514932 h 1648182"/>
              <a:gd name="connsiteX118" fmla="*/ 0 w 9662615"/>
              <a:gd name="connsiteY118" fmla="*/ 0 h 1648182"/>
              <a:gd name="connsiteX0" fmla="*/ 0 w 9662615"/>
              <a:gd name="connsiteY0" fmla="*/ 0 h 1648182"/>
              <a:gd name="connsiteX1" fmla="*/ 9662615 w 9662615"/>
              <a:gd name="connsiteY1" fmla="*/ 0 h 1648182"/>
              <a:gd name="connsiteX2" fmla="*/ 9662615 w 9662615"/>
              <a:gd name="connsiteY2" fmla="*/ 1280346 h 1648182"/>
              <a:gd name="connsiteX3" fmla="*/ 9658420 w 9662615"/>
              <a:gd name="connsiteY3" fmla="*/ 1280106 h 1648182"/>
              <a:gd name="connsiteX4" fmla="*/ 9469546 w 9662615"/>
              <a:gd name="connsiteY4" fmla="*/ 1289837 h 1648182"/>
              <a:gd name="connsiteX5" fmla="*/ 9385895 w 9662615"/>
              <a:gd name="connsiteY5" fmla="*/ 1269203 h 1648182"/>
              <a:gd name="connsiteX6" fmla="*/ 9144767 w 9662615"/>
              <a:gd name="connsiteY6" fmla="*/ 1264120 h 1648182"/>
              <a:gd name="connsiteX7" fmla="*/ 8837252 w 9662615"/>
              <a:gd name="connsiteY7" fmla="*/ 1350515 h 1648182"/>
              <a:gd name="connsiteX8" fmla="*/ 8705466 w 9662615"/>
              <a:gd name="connsiteY8" fmla="*/ 1342419 h 1648182"/>
              <a:gd name="connsiteX9" fmla="*/ 8652221 w 9662615"/>
              <a:gd name="connsiteY9" fmla="*/ 1326906 h 1648182"/>
              <a:gd name="connsiteX10" fmla="*/ 8632312 w 9662615"/>
              <a:gd name="connsiteY10" fmla="*/ 1326025 h 1648182"/>
              <a:gd name="connsiteX11" fmla="*/ 8591582 w 9662615"/>
              <a:gd name="connsiteY11" fmla="*/ 1341666 h 1648182"/>
              <a:gd name="connsiteX12" fmla="*/ 8537336 w 9662615"/>
              <a:gd name="connsiteY12" fmla="*/ 1341684 h 1648182"/>
              <a:gd name="connsiteX13" fmla="*/ 8472508 w 9662615"/>
              <a:gd name="connsiteY13" fmla="*/ 1363109 h 1648182"/>
              <a:gd name="connsiteX14" fmla="*/ 8258477 w 9662615"/>
              <a:gd name="connsiteY14" fmla="*/ 1370666 h 1648182"/>
              <a:gd name="connsiteX15" fmla="*/ 8197961 w 9662615"/>
              <a:gd name="connsiteY15" fmla="*/ 1392804 h 1648182"/>
              <a:gd name="connsiteX16" fmla="*/ 8171196 w 9662615"/>
              <a:gd name="connsiteY16" fmla="*/ 1397216 h 1648182"/>
              <a:gd name="connsiteX17" fmla="*/ 8127667 w 9662615"/>
              <a:gd name="connsiteY17" fmla="*/ 1418254 h 1648182"/>
              <a:gd name="connsiteX18" fmla="*/ 7974579 w 9662615"/>
              <a:gd name="connsiteY18" fmla="*/ 1383439 h 1648182"/>
              <a:gd name="connsiteX19" fmla="*/ 7768351 w 9662615"/>
              <a:gd name="connsiteY19" fmla="*/ 1395051 h 1648182"/>
              <a:gd name="connsiteX20" fmla="*/ 7635985 w 9662615"/>
              <a:gd name="connsiteY20" fmla="*/ 1386363 h 1648182"/>
              <a:gd name="connsiteX21" fmla="*/ 7466069 w 9662615"/>
              <a:gd name="connsiteY21" fmla="*/ 1377654 h 1648182"/>
              <a:gd name="connsiteX22" fmla="*/ 7355642 w 9662615"/>
              <a:gd name="connsiteY22" fmla="*/ 1407761 h 1648182"/>
              <a:gd name="connsiteX23" fmla="*/ 7151610 w 9662615"/>
              <a:gd name="connsiteY23" fmla="*/ 1397856 h 1648182"/>
              <a:gd name="connsiteX24" fmla="*/ 7082147 w 9662615"/>
              <a:gd name="connsiteY24" fmla="*/ 1406113 h 1648182"/>
              <a:gd name="connsiteX25" fmla="*/ 7014958 w 9662615"/>
              <a:gd name="connsiteY25" fmla="*/ 1396883 h 1648182"/>
              <a:gd name="connsiteX26" fmla="*/ 6907567 w 9662615"/>
              <a:gd name="connsiteY26" fmla="*/ 1419149 h 1648182"/>
              <a:gd name="connsiteX27" fmla="*/ 6748428 w 9662615"/>
              <a:gd name="connsiteY27" fmla="*/ 1420308 h 1648182"/>
              <a:gd name="connsiteX28" fmla="*/ 6654257 w 9662615"/>
              <a:gd name="connsiteY28" fmla="*/ 1424143 h 1648182"/>
              <a:gd name="connsiteX29" fmla="*/ 6620123 w 9662615"/>
              <a:gd name="connsiteY29" fmla="*/ 1430535 h 1648182"/>
              <a:gd name="connsiteX30" fmla="*/ 6571355 w 9662615"/>
              <a:gd name="connsiteY30" fmla="*/ 1436144 h 1648182"/>
              <a:gd name="connsiteX31" fmla="*/ 6486557 w 9662615"/>
              <a:gd name="connsiteY31" fmla="*/ 1449861 h 1648182"/>
              <a:gd name="connsiteX32" fmla="*/ 6370419 w 9662615"/>
              <a:gd name="connsiteY32" fmla="*/ 1461649 h 1648182"/>
              <a:gd name="connsiteX33" fmla="*/ 6278839 w 9662615"/>
              <a:gd name="connsiteY33" fmla="*/ 1449160 h 1648182"/>
              <a:gd name="connsiteX34" fmla="*/ 6272455 w 9662615"/>
              <a:gd name="connsiteY34" fmla="*/ 1453191 h 1648182"/>
              <a:gd name="connsiteX35" fmla="*/ 6212659 w 9662615"/>
              <a:gd name="connsiteY35" fmla="*/ 1454850 h 1648182"/>
              <a:gd name="connsiteX36" fmla="*/ 6069317 w 9662615"/>
              <a:gd name="connsiteY36" fmla="*/ 1445838 h 1648182"/>
              <a:gd name="connsiteX37" fmla="*/ 5878477 w 9662615"/>
              <a:gd name="connsiteY37" fmla="*/ 1439180 h 1648182"/>
              <a:gd name="connsiteX38" fmla="*/ 5838387 w 9662615"/>
              <a:gd name="connsiteY38" fmla="*/ 1444679 h 1648182"/>
              <a:gd name="connsiteX39" fmla="*/ 5771136 w 9662615"/>
              <a:gd name="connsiteY39" fmla="*/ 1453639 h 1648182"/>
              <a:gd name="connsiteX40" fmla="*/ 5724081 w 9662615"/>
              <a:gd name="connsiteY40" fmla="*/ 1470431 h 1648182"/>
              <a:gd name="connsiteX41" fmla="*/ 5666577 w 9662615"/>
              <a:gd name="connsiteY41" fmla="*/ 1473921 h 1648182"/>
              <a:gd name="connsiteX42" fmla="*/ 5649068 w 9662615"/>
              <a:gd name="connsiteY42" fmla="*/ 1461676 h 1648182"/>
              <a:gd name="connsiteX43" fmla="*/ 5588902 w 9662615"/>
              <a:gd name="connsiteY43" fmla="*/ 1469647 h 1648182"/>
              <a:gd name="connsiteX44" fmla="*/ 5498090 w 9662615"/>
              <a:gd name="connsiteY44" fmla="*/ 1483173 h 1648182"/>
              <a:gd name="connsiteX45" fmla="*/ 5444641 w 9662615"/>
              <a:gd name="connsiteY45" fmla="*/ 1487602 h 1648182"/>
              <a:gd name="connsiteX46" fmla="*/ 5299812 w 9662615"/>
              <a:gd name="connsiteY46" fmla="*/ 1503362 h 1648182"/>
              <a:gd name="connsiteX47" fmla="*/ 5213947 w 9662615"/>
              <a:gd name="connsiteY47" fmla="*/ 1516637 h 1648182"/>
              <a:gd name="connsiteX48" fmla="*/ 5090342 w 9662615"/>
              <a:gd name="connsiteY48" fmla="*/ 1546680 h 1648182"/>
              <a:gd name="connsiteX49" fmla="*/ 5129812 w 9662615"/>
              <a:gd name="connsiteY49" fmla="*/ 1521277 h 1648182"/>
              <a:gd name="connsiteX50" fmla="*/ 5059484 w 9662615"/>
              <a:gd name="connsiteY50" fmla="*/ 1546802 h 1648182"/>
              <a:gd name="connsiteX51" fmla="*/ 5038524 w 9662615"/>
              <a:gd name="connsiteY51" fmla="*/ 1545675 h 1648182"/>
              <a:gd name="connsiteX52" fmla="*/ 5026564 w 9662615"/>
              <a:gd name="connsiteY52" fmla="*/ 1545376 h 1648182"/>
              <a:gd name="connsiteX53" fmla="*/ 4969433 w 9662615"/>
              <a:gd name="connsiteY53" fmla="*/ 1550865 h 1648182"/>
              <a:gd name="connsiteX54" fmla="*/ 4929254 w 9662615"/>
              <a:gd name="connsiteY54" fmla="*/ 1563452 h 1648182"/>
              <a:gd name="connsiteX55" fmla="*/ 4871726 w 9662615"/>
              <a:gd name="connsiteY55" fmla="*/ 1570584 h 1648182"/>
              <a:gd name="connsiteX56" fmla="*/ 4843267 w 9662615"/>
              <a:gd name="connsiteY56" fmla="*/ 1561459 h 1648182"/>
              <a:gd name="connsiteX57" fmla="*/ 4821058 w 9662615"/>
              <a:gd name="connsiteY57" fmla="*/ 1553078 h 1648182"/>
              <a:gd name="connsiteX58" fmla="*/ 4791466 w 9662615"/>
              <a:gd name="connsiteY58" fmla="*/ 1561324 h 1648182"/>
              <a:gd name="connsiteX59" fmla="*/ 4784247 w 9662615"/>
              <a:gd name="connsiteY59" fmla="*/ 1562342 h 1648182"/>
              <a:gd name="connsiteX60" fmla="*/ 4739309 w 9662615"/>
              <a:gd name="connsiteY60" fmla="*/ 1553948 h 1648182"/>
              <a:gd name="connsiteX61" fmla="*/ 4697562 w 9662615"/>
              <a:gd name="connsiteY61" fmla="*/ 1551206 h 1648182"/>
              <a:gd name="connsiteX62" fmla="*/ 4650737 w 9662615"/>
              <a:gd name="connsiteY62" fmla="*/ 1537381 h 1648182"/>
              <a:gd name="connsiteX63" fmla="*/ 4583150 w 9662615"/>
              <a:gd name="connsiteY63" fmla="*/ 1529064 h 1648182"/>
              <a:gd name="connsiteX64" fmla="*/ 4521734 w 9662615"/>
              <a:gd name="connsiteY64" fmla="*/ 1529359 h 1648182"/>
              <a:gd name="connsiteX65" fmla="*/ 4382398 w 9662615"/>
              <a:gd name="connsiteY65" fmla="*/ 1534108 h 1648182"/>
              <a:gd name="connsiteX66" fmla="*/ 4221826 w 9662615"/>
              <a:gd name="connsiteY66" fmla="*/ 1500972 h 1648182"/>
              <a:gd name="connsiteX67" fmla="*/ 4096601 w 9662615"/>
              <a:gd name="connsiteY67" fmla="*/ 1521563 h 1648182"/>
              <a:gd name="connsiteX68" fmla="*/ 4058099 w 9662615"/>
              <a:gd name="connsiteY68" fmla="*/ 1648182 h 1648182"/>
              <a:gd name="connsiteX69" fmla="*/ 3833906 w 9662615"/>
              <a:gd name="connsiteY69" fmla="*/ 1516637 h 1648182"/>
              <a:gd name="connsiteX70" fmla="*/ 3696258 w 9662615"/>
              <a:gd name="connsiteY70" fmla="*/ 1537563 h 1648182"/>
              <a:gd name="connsiteX71" fmla="*/ 3594070 w 9662615"/>
              <a:gd name="connsiteY71" fmla="*/ 1509422 h 1648182"/>
              <a:gd name="connsiteX72" fmla="*/ 3565233 w 9662615"/>
              <a:gd name="connsiteY72" fmla="*/ 1515122 h 1648182"/>
              <a:gd name="connsiteX73" fmla="*/ 3560267 w 9662615"/>
              <a:gd name="connsiteY73" fmla="*/ 1516288 h 1648182"/>
              <a:gd name="connsiteX74" fmla="*/ 3540258 w 9662615"/>
              <a:gd name="connsiteY74" fmla="*/ 1516976 h 1648182"/>
              <a:gd name="connsiteX75" fmla="*/ 3534780 w 9662615"/>
              <a:gd name="connsiteY75" fmla="*/ 1522141 h 1648182"/>
              <a:gd name="connsiteX76" fmla="*/ 3504783 w 9662615"/>
              <a:gd name="connsiteY76" fmla="*/ 1526739 h 1648182"/>
              <a:gd name="connsiteX77" fmla="*/ 3430805 w 9662615"/>
              <a:gd name="connsiteY77" fmla="*/ 1542521 h 1648182"/>
              <a:gd name="connsiteX78" fmla="*/ 3292707 w 9662615"/>
              <a:gd name="connsiteY78" fmla="*/ 1520490 h 1648182"/>
              <a:gd name="connsiteX79" fmla="*/ 3187872 w 9662615"/>
              <a:gd name="connsiteY79" fmla="*/ 1519991 h 1648182"/>
              <a:gd name="connsiteX80" fmla="*/ 3148026 w 9662615"/>
              <a:gd name="connsiteY80" fmla="*/ 1524777 h 1648182"/>
              <a:gd name="connsiteX81" fmla="*/ 3092394 w 9662615"/>
              <a:gd name="connsiteY81" fmla="*/ 1528115 h 1648182"/>
              <a:gd name="connsiteX82" fmla="*/ 2994200 w 9662615"/>
              <a:gd name="connsiteY82" fmla="*/ 1537857 h 1648182"/>
              <a:gd name="connsiteX83" fmla="*/ 2862301 w 9662615"/>
              <a:gd name="connsiteY83" fmla="*/ 1544250 h 1648182"/>
              <a:gd name="connsiteX84" fmla="*/ 2766335 w 9662615"/>
              <a:gd name="connsiteY84" fmla="*/ 1527662 h 1648182"/>
              <a:gd name="connsiteX85" fmla="*/ 2757836 w 9662615"/>
              <a:gd name="connsiteY85" fmla="*/ 1531371 h 1648182"/>
              <a:gd name="connsiteX86" fmla="*/ 2691555 w 9662615"/>
              <a:gd name="connsiteY86" fmla="*/ 1530283 h 1648182"/>
              <a:gd name="connsiteX87" fmla="*/ 2491676 w 9662615"/>
              <a:gd name="connsiteY87" fmla="*/ 1500859 h 1648182"/>
              <a:gd name="connsiteX88" fmla="*/ 2378036 w 9662615"/>
              <a:gd name="connsiteY88" fmla="*/ 1520645 h 1648182"/>
              <a:gd name="connsiteX89" fmla="*/ 2284269 w 9662615"/>
              <a:gd name="connsiteY89" fmla="*/ 1503068 h 1648182"/>
              <a:gd name="connsiteX90" fmla="*/ 2207104 w 9662615"/>
              <a:gd name="connsiteY90" fmla="*/ 1508888 h 1648182"/>
              <a:gd name="connsiteX91" fmla="*/ 2149226 w 9662615"/>
              <a:gd name="connsiteY91" fmla="*/ 1523409 h 1648182"/>
              <a:gd name="connsiteX92" fmla="*/ 2084783 w 9662615"/>
              <a:gd name="connsiteY92" fmla="*/ 1524245 h 1648182"/>
              <a:gd name="connsiteX93" fmla="*/ 2070075 w 9662615"/>
              <a:gd name="connsiteY93" fmla="*/ 1511285 h 1648182"/>
              <a:gd name="connsiteX94" fmla="*/ 2001057 w 9662615"/>
              <a:gd name="connsiteY94" fmla="*/ 1516449 h 1648182"/>
              <a:gd name="connsiteX95" fmla="*/ 1896330 w 9662615"/>
              <a:gd name="connsiteY95" fmla="*/ 1525725 h 1648182"/>
              <a:gd name="connsiteX96" fmla="*/ 1835994 w 9662615"/>
              <a:gd name="connsiteY96" fmla="*/ 1527678 h 1648182"/>
              <a:gd name="connsiteX97" fmla="*/ 1671119 w 9662615"/>
              <a:gd name="connsiteY97" fmla="*/ 1536701 h 1648182"/>
              <a:gd name="connsiteX98" fmla="*/ 1601337 w 9662615"/>
              <a:gd name="connsiteY98" fmla="*/ 1548552 h 1648182"/>
              <a:gd name="connsiteX99" fmla="*/ 1407755 w 9662615"/>
              <a:gd name="connsiteY99" fmla="*/ 1571444 h 1648182"/>
              <a:gd name="connsiteX100" fmla="*/ 1271994 w 9662615"/>
              <a:gd name="connsiteY100" fmla="*/ 1579471 h 1648182"/>
              <a:gd name="connsiteX101" fmla="*/ 1249226 w 9662615"/>
              <a:gd name="connsiteY101" fmla="*/ 1583140 h 1648182"/>
              <a:gd name="connsiteX102" fmla="*/ 1217719 w 9662615"/>
              <a:gd name="connsiteY102" fmla="*/ 1580863 h 1648182"/>
              <a:gd name="connsiteX103" fmla="*/ 1091432 w 9662615"/>
              <a:gd name="connsiteY103" fmla="*/ 1571003 h 1648182"/>
              <a:gd name="connsiteX104" fmla="*/ 992039 w 9662615"/>
              <a:gd name="connsiteY104" fmla="*/ 1556662 h 1648182"/>
              <a:gd name="connsiteX105" fmla="*/ 868264 w 9662615"/>
              <a:gd name="connsiteY105" fmla="*/ 1566392 h 1648182"/>
              <a:gd name="connsiteX106" fmla="*/ 792765 w 9662615"/>
              <a:gd name="connsiteY106" fmla="*/ 1563102 h 1648182"/>
              <a:gd name="connsiteX107" fmla="*/ 669055 w 9662615"/>
              <a:gd name="connsiteY107" fmla="*/ 1543638 h 1648182"/>
              <a:gd name="connsiteX108" fmla="*/ 506152 w 9662615"/>
              <a:gd name="connsiteY108" fmla="*/ 1549124 h 1648182"/>
              <a:gd name="connsiteX109" fmla="*/ 472797 w 9662615"/>
              <a:gd name="connsiteY109" fmla="*/ 1568904 h 1648182"/>
              <a:gd name="connsiteX110" fmla="*/ 427864 w 9662615"/>
              <a:gd name="connsiteY110" fmla="*/ 1580848 h 1648182"/>
              <a:gd name="connsiteX111" fmla="*/ 408381 w 9662615"/>
              <a:gd name="connsiteY111" fmla="*/ 1552940 h 1648182"/>
              <a:gd name="connsiteX112" fmla="*/ 267163 w 9662615"/>
              <a:gd name="connsiteY112" fmla="*/ 1531913 h 1648182"/>
              <a:gd name="connsiteX113" fmla="*/ 196644 w 9662615"/>
              <a:gd name="connsiteY113" fmla="*/ 1524565 h 1648182"/>
              <a:gd name="connsiteX114" fmla="*/ 86819 w 9662615"/>
              <a:gd name="connsiteY114" fmla="*/ 1519517 h 1648182"/>
              <a:gd name="connsiteX115" fmla="*/ 53369 w 9662615"/>
              <a:gd name="connsiteY115" fmla="*/ 1516853 h 1648182"/>
              <a:gd name="connsiteX116" fmla="*/ 2359 w 9662615"/>
              <a:gd name="connsiteY116" fmla="*/ 1515247 h 1648182"/>
              <a:gd name="connsiteX117" fmla="*/ 0 w 9662615"/>
              <a:gd name="connsiteY117" fmla="*/ 1514932 h 1648182"/>
              <a:gd name="connsiteX118" fmla="*/ 0 w 9662615"/>
              <a:gd name="connsiteY118" fmla="*/ 0 h 1648182"/>
              <a:gd name="connsiteX0" fmla="*/ 0 w 9662615"/>
              <a:gd name="connsiteY0" fmla="*/ 0 h 1723719"/>
              <a:gd name="connsiteX1" fmla="*/ 9662615 w 9662615"/>
              <a:gd name="connsiteY1" fmla="*/ 0 h 1723719"/>
              <a:gd name="connsiteX2" fmla="*/ 9662615 w 9662615"/>
              <a:gd name="connsiteY2" fmla="*/ 1280346 h 1723719"/>
              <a:gd name="connsiteX3" fmla="*/ 9658420 w 9662615"/>
              <a:gd name="connsiteY3" fmla="*/ 1280106 h 1723719"/>
              <a:gd name="connsiteX4" fmla="*/ 9469546 w 9662615"/>
              <a:gd name="connsiteY4" fmla="*/ 1289837 h 1723719"/>
              <a:gd name="connsiteX5" fmla="*/ 9385895 w 9662615"/>
              <a:gd name="connsiteY5" fmla="*/ 1269203 h 1723719"/>
              <a:gd name="connsiteX6" fmla="*/ 9144767 w 9662615"/>
              <a:gd name="connsiteY6" fmla="*/ 1264120 h 1723719"/>
              <a:gd name="connsiteX7" fmla="*/ 8837252 w 9662615"/>
              <a:gd name="connsiteY7" fmla="*/ 1350515 h 1723719"/>
              <a:gd name="connsiteX8" fmla="*/ 8705466 w 9662615"/>
              <a:gd name="connsiteY8" fmla="*/ 1342419 h 1723719"/>
              <a:gd name="connsiteX9" fmla="*/ 8652221 w 9662615"/>
              <a:gd name="connsiteY9" fmla="*/ 1326906 h 1723719"/>
              <a:gd name="connsiteX10" fmla="*/ 8632312 w 9662615"/>
              <a:gd name="connsiteY10" fmla="*/ 1326025 h 1723719"/>
              <a:gd name="connsiteX11" fmla="*/ 8591582 w 9662615"/>
              <a:gd name="connsiteY11" fmla="*/ 1341666 h 1723719"/>
              <a:gd name="connsiteX12" fmla="*/ 8537336 w 9662615"/>
              <a:gd name="connsiteY12" fmla="*/ 1341684 h 1723719"/>
              <a:gd name="connsiteX13" fmla="*/ 8472508 w 9662615"/>
              <a:gd name="connsiteY13" fmla="*/ 1363109 h 1723719"/>
              <a:gd name="connsiteX14" fmla="*/ 8258477 w 9662615"/>
              <a:gd name="connsiteY14" fmla="*/ 1370666 h 1723719"/>
              <a:gd name="connsiteX15" fmla="*/ 8197961 w 9662615"/>
              <a:gd name="connsiteY15" fmla="*/ 1392804 h 1723719"/>
              <a:gd name="connsiteX16" fmla="*/ 8171196 w 9662615"/>
              <a:gd name="connsiteY16" fmla="*/ 1397216 h 1723719"/>
              <a:gd name="connsiteX17" fmla="*/ 8127667 w 9662615"/>
              <a:gd name="connsiteY17" fmla="*/ 1418254 h 1723719"/>
              <a:gd name="connsiteX18" fmla="*/ 7974579 w 9662615"/>
              <a:gd name="connsiteY18" fmla="*/ 1383439 h 1723719"/>
              <a:gd name="connsiteX19" fmla="*/ 7768351 w 9662615"/>
              <a:gd name="connsiteY19" fmla="*/ 1395051 h 1723719"/>
              <a:gd name="connsiteX20" fmla="*/ 7635985 w 9662615"/>
              <a:gd name="connsiteY20" fmla="*/ 1386363 h 1723719"/>
              <a:gd name="connsiteX21" fmla="*/ 7466069 w 9662615"/>
              <a:gd name="connsiteY21" fmla="*/ 1377654 h 1723719"/>
              <a:gd name="connsiteX22" fmla="*/ 7355642 w 9662615"/>
              <a:gd name="connsiteY22" fmla="*/ 1407761 h 1723719"/>
              <a:gd name="connsiteX23" fmla="*/ 7151610 w 9662615"/>
              <a:gd name="connsiteY23" fmla="*/ 1397856 h 1723719"/>
              <a:gd name="connsiteX24" fmla="*/ 7082147 w 9662615"/>
              <a:gd name="connsiteY24" fmla="*/ 1406113 h 1723719"/>
              <a:gd name="connsiteX25" fmla="*/ 7014958 w 9662615"/>
              <a:gd name="connsiteY25" fmla="*/ 1396883 h 1723719"/>
              <a:gd name="connsiteX26" fmla="*/ 6907567 w 9662615"/>
              <a:gd name="connsiteY26" fmla="*/ 1419149 h 1723719"/>
              <a:gd name="connsiteX27" fmla="*/ 6748428 w 9662615"/>
              <a:gd name="connsiteY27" fmla="*/ 1420308 h 1723719"/>
              <a:gd name="connsiteX28" fmla="*/ 6654257 w 9662615"/>
              <a:gd name="connsiteY28" fmla="*/ 1424143 h 1723719"/>
              <a:gd name="connsiteX29" fmla="*/ 6620123 w 9662615"/>
              <a:gd name="connsiteY29" fmla="*/ 1430535 h 1723719"/>
              <a:gd name="connsiteX30" fmla="*/ 6571355 w 9662615"/>
              <a:gd name="connsiteY30" fmla="*/ 1436144 h 1723719"/>
              <a:gd name="connsiteX31" fmla="*/ 6486557 w 9662615"/>
              <a:gd name="connsiteY31" fmla="*/ 1449861 h 1723719"/>
              <a:gd name="connsiteX32" fmla="*/ 6370419 w 9662615"/>
              <a:gd name="connsiteY32" fmla="*/ 1461649 h 1723719"/>
              <a:gd name="connsiteX33" fmla="*/ 6278839 w 9662615"/>
              <a:gd name="connsiteY33" fmla="*/ 1449160 h 1723719"/>
              <a:gd name="connsiteX34" fmla="*/ 6272455 w 9662615"/>
              <a:gd name="connsiteY34" fmla="*/ 1453191 h 1723719"/>
              <a:gd name="connsiteX35" fmla="*/ 6212659 w 9662615"/>
              <a:gd name="connsiteY35" fmla="*/ 1454850 h 1723719"/>
              <a:gd name="connsiteX36" fmla="*/ 6069317 w 9662615"/>
              <a:gd name="connsiteY36" fmla="*/ 1445838 h 1723719"/>
              <a:gd name="connsiteX37" fmla="*/ 5878477 w 9662615"/>
              <a:gd name="connsiteY37" fmla="*/ 1439180 h 1723719"/>
              <a:gd name="connsiteX38" fmla="*/ 5838387 w 9662615"/>
              <a:gd name="connsiteY38" fmla="*/ 1444679 h 1723719"/>
              <a:gd name="connsiteX39" fmla="*/ 5771136 w 9662615"/>
              <a:gd name="connsiteY39" fmla="*/ 1453639 h 1723719"/>
              <a:gd name="connsiteX40" fmla="*/ 5724081 w 9662615"/>
              <a:gd name="connsiteY40" fmla="*/ 1470431 h 1723719"/>
              <a:gd name="connsiteX41" fmla="*/ 5666577 w 9662615"/>
              <a:gd name="connsiteY41" fmla="*/ 1473921 h 1723719"/>
              <a:gd name="connsiteX42" fmla="*/ 5649068 w 9662615"/>
              <a:gd name="connsiteY42" fmla="*/ 1461676 h 1723719"/>
              <a:gd name="connsiteX43" fmla="*/ 5588902 w 9662615"/>
              <a:gd name="connsiteY43" fmla="*/ 1469647 h 1723719"/>
              <a:gd name="connsiteX44" fmla="*/ 5498090 w 9662615"/>
              <a:gd name="connsiteY44" fmla="*/ 1483173 h 1723719"/>
              <a:gd name="connsiteX45" fmla="*/ 5444641 w 9662615"/>
              <a:gd name="connsiteY45" fmla="*/ 1487602 h 1723719"/>
              <a:gd name="connsiteX46" fmla="*/ 5299812 w 9662615"/>
              <a:gd name="connsiteY46" fmla="*/ 1503362 h 1723719"/>
              <a:gd name="connsiteX47" fmla="*/ 5213947 w 9662615"/>
              <a:gd name="connsiteY47" fmla="*/ 1516637 h 1723719"/>
              <a:gd name="connsiteX48" fmla="*/ 5090342 w 9662615"/>
              <a:gd name="connsiteY48" fmla="*/ 1546680 h 1723719"/>
              <a:gd name="connsiteX49" fmla="*/ 5129812 w 9662615"/>
              <a:gd name="connsiteY49" fmla="*/ 1521277 h 1723719"/>
              <a:gd name="connsiteX50" fmla="*/ 5059484 w 9662615"/>
              <a:gd name="connsiteY50" fmla="*/ 1546802 h 1723719"/>
              <a:gd name="connsiteX51" fmla="*/ 5038524 w 9662615"/>
              <a:gd name="connsiteY51" fmla="*/ 1545675 h 1723719"/>
              <a:gd name="connsiteX52" fmla="*/ 5026564 w 9662615"/>
              <a:gd name="connsiteY52" fmla="*/ 1545376 h 1723719"/>
              <a:gd name="connsiteX53" fmla="*/ 4969433 w 9662615"/>
              <a:gd name="connsiteY53" fmla="*/ 1550865 h 1723719"/>
              <a:gd name="connsiteX54" fmla="*/ 4929254 w 9662615"/>
              <a:gd name="connsiteY54" fmla="*/ 1563452 h 1723719"/>
              <a:gd name="connsiteX55" fmla="*/ 4871726 w 9662615"/>
              <a:gd name="connsiteY55" fmla="*/ 1570584 h 1723719"/>
              <a:gd name="connsiteX56" fmla="*/ 4843267 w 9662615"/>
              <a:gd name="connsiteY56" fmla="*/ 1561459 h 1723719"/>
              <a:gd name="connsiteX57" fmla="*/ 4821058 w 9662615"/>
              <a:gd name="connsiteY57" fmla="*/ 1553078 h 1723719"/>
              <a:gd name="connsiteX58" fmla="*/ 4791466 w 9662615"/>
              <a:gd name="connsiteY58" fmla="*/ 1561324 h 1723719"/>
              <a:gd name="connsiteX59" fmla="*/ 4784247 w 9662615"/>
              <a:gd name="connsiteY59" fmla="*/ 1562342 h 1723719"/>
              <a:gd name="connsiteX60" fmla="*/ 4739309 w 9662615"/>
              <a:gd name="connsiteY60" fmla="*/ 1553948 h 1723719"/>
              <a:gd name="connsiteX61" fmla="*/ 4697562 w 9662615"/>
              <a:gd name="connsiteY61" fmla="*/ 1551206 h 1723719"/>
              <a:gd name="connsiteX62" fmla="*/ 4650737 w 9662615"/>
              <a:gd name="connsiteY62" fmla="*/ 1537381 h 1723719"/>
              <a:gd name="connsiteX63" fmla="*/ 4583150 w 9662615"/>
              <a:gd name="connsiteY63" fmla="*/ 1529064 h 1723719"/>
              <a:gd name="connsiteX64" fmla="*/ 4521734 w 9662615"/>
              <a:gd name="connsiteY64" fmla="*/ 1529359 h 1723719"/>
              <a:gd name="connsiteX65" fmla="*/ 4382398 w 9662615"/>
              <a:gd name="connsiteY65" fmla="*/ 1534108 h 1723719"/>
              <a:gd name="connsiteX66" fmla="*/ 4221826 w 9662615"/>
              <a:gd name="connsiteY66" fmla="*/ 1500972 h 1723719"/>
              <a:gd name="connsiteX67" fmla="*/ 4096601 w 9662615"/>
              <a:gd name="connsiteY67" fmla="*/ 1521563 h 1723719"/>
              <a:gd name="connsiteX68" fmla="*/ 3970635 w 9662615"/>
              <a:gd name="connsiteY68" fmla="*/ 1723719 h 1723719"/>
              <a:gd name="connsiteX69" fmla="*/ 3833906 w 9662615"/>
              <a:gd name="connsiteY69" fmla="*/ 1516637 h 1723719"/>
              <a:gd name="connsiteX70" fmla="*/ 3696258 w 9662615"/>
              <a:gd name="connsiteY70" fmla="*/ 1537563 h 1723719"/>
              <a:gd name="connsiteX71" fmla="*/ 3594070 w 9662615"/>
              <a:gd name="connsiteY71" fmla="*/ 1509422 h 1723719"/>
              <a:gd name="connsiteX72" fmla="*/ 3565233 w 9662615"/>
              <a:gd name="connsiteY72" fmla="*/ 1515122 h 1723719"/>
              <a:gd name="connsiteX73" fmla="*/ 3560267 w 9662615"/>
              <a:gd name="connsiteY73" fmla="*/ 1516288 h 1723719"/>
              <a:gd name="connsiteX74" fmla="*/ 3540258 w 9662615"/>
              <a:gd name="connsiteY74" fmla="*/ 1516976 h 1723719"/>
              <a:gd name="connsiteX75" fmla="*/ 3534780 w 9662615"/>
              <a:gd name="connsiteY75" fmla="*/ 1522141 h 1723719"/>
              <a:gd name="connsiteX76" fmla="*/ 3504783 w 9662615"/>
              <a:gd name="connsiteY76" fmla="*/ 1526739 h 1723719"/>
              <a:gd name="connsiteX77" fmla="*/ 3430805 w 9662615"/>
              <a:gd name="connsiteY77" fmla="*/ 1542521 h 1723719"/>
              <a:gd name="connsiteX78" fmla="*/ 3292707 w 9662615"/>
              <a:gd name="connsiteY78" fmla="*/ 1520490 h 1723719"/>
              <a:gd name="connsiteX79" fmla="*/ 3187872 w 9662615"/>
              <a:gd name="connsiteY79" fmla="*/ 1519991 h 1723719"/>
              <a:gd name="connsiteX80" fmla="*/ 3148026 w 9662615"/>
              <a:gd name="connsiteY80" fmla="*/ 1524777 h 1723719"/>
              <a:gd name="connsiteX81" fmla="*/ 3092394 w 9662615"/>
              <a:gd name="connsiteY81" fmla="*/ 1528115 h 1723719"/>
              <a:gd name="connsiteX82" fmla="*/ 2994200 w 9662615"/>
              <a:gd name="connsiteY82" fmla="*/ 1537857 h 1723719"/>
              <a:gd name="connsiteX83" fmla="*/ 2862301 w 9662615"/>
              <a:gd name="connsiteY83" fmla="*/ 1544250 h 1723719"/>
              <a:gd name="connsiteX84" fmla="*/ 2766335 w 9662615"/>
              <a:gd name="connsiteY84" fmla="*/ 1527662 h 1723719"/>
              <a:gd name="connsiteX85" fmla="*/ 2757836 w 9662615"/>
              <a:gd name="connsiteY85" fmla="*/ 1531371 h 1723719"/>
              <a:gd name="connsiteX86" fmla="*/ 2691555 w 9662615"/>
              <a:gd name="connsiteY86" fmla="*/ 1530283 h 1723719"/>
              <a:gd name="connsiteX87" fmla="*/ 2491676 w 9662615"/>
              <a:gd name="connsiteY87" fmla="*/ 1500859 h 1723719"/>
              <a:gd name="connsiteX88" fmla="*/ 2378036 w 9662615"/>
              <a:gd name="connsiteY88" fmla="*/ 1520645 h 1723719"/>
              <a:gd name="connsiteX89" fmla="*/ 2284269 w 9662615"/>
              <a:gd name="connsiteY89" fmla="*/ 1503068 h 1723719"/>
              <a:gd name="connsiteX90" fmla="*/ 2207104 w 9662615"/>
              <a:gd name="connsiteY90" fmla="*/ 1508888 h 1723719"/>
              <a:gd name="connsiteX91" fmla="*/ 2149226 w 9662615"/>
              <a:gd name="connsiteY91" fmla="*/ 1523409 h 1723719"/>
              <a:gd name="connsiteX92" fmla="*/ 2084783 w 9662615"/>
              <a:gd name="connsiteY92" fmla="*/ 1524245 h 1723719"/>
              <a:gd name="connsiteX93" fmla="*/ 2070075 w 9662615"/>
              <a:gd name="connsiteY93" fmla="*/ 1511285 h 1723719"/>
              <a:gd name="connsiteX94" fmla="*/ 2001057 w 9662615"/>
              <a:gd name="connsiteY94" fmla="*/ 1516449 h 1723719"/>
              <a:gd name="connsiteX95" fmla="*/ 1896330 w 9662615"/>
              <a:gd name="connsiteY95" fmla="*/ 1525725 h 1723719"/>
              <a:gd name="connsiteX96" fmla="*/ 1835994 w 9662615"/>
              <a:gd name="connsiteY96" fmla="*/ 1527678 h 1723719"/>
              <a:gd name="connsiteX97" fmla="*/ 1671119 w 9662615"/>
              <a:gd name="connsiteY97" fmla="*/ 1536701 h 1723719"/>
              <a:gd name="connsiteX98" fmla="*/ 1601337 w 9662615"/>
              <a:gd name="connsiteY98" fmla="*/ 1548552 h 1723719"/>
              <a:gd name="connsiteX99" fmla="*/ 1407755 w 9662615"/>
              <a:gd name="connsiteY99" fmla="*/ 1571444 h 1723719"/>
              <a:gd name="connsiteX100" fmla="*/ 1271994 w 9662615"/>
              <a:gd name="connsiteY100" fmla="*/ 1579471 h 1723719"/>
              <a:gd name="connsiteX101" fmla="*/ 1249226 w 9662615"/>
              <a:gd name="connsiteY101" fmla="*/ 1583140 h 1723719"/>
              <a:gd name="connsiteX102" fmla="*/ 1217719 w 9662615"/>
              <a:gd name="connsiteY102" fmla="*/ 1580863 h 1723719"/>
              <a:gd name="connsiteX103" fmla="*/ 1091432 w 9662615"/>
              <a:gd name="connsiteY103" fmla="*/ 1571003 h 1723719"/>
              <a:gd name="connsiteX104" fmla="*/ 992039 w 9662615"/>
              <a:gd name="connsiteY104" fmla="*/ 1556662 h 1723719"/>
              <a:gd name="connsiteX105" fmla="*/ 868264 w 9662615"/>
              <a:gd name="connsiteY105" fmla="*/ 1566392 h 1723719"/>
              <a:gd name="connsiteX106" fmla="*/ 792765 w 9662615"/>
              <a:gd name="connsiteY106" fmla="*/ 1563102 h 1723719"/>
              <a:gd name="connsiteX107" fmla="*/ 669055 w 9662615"/>
              <a:gd name="connsiteY107" fmla="*/ 1543638 h 1723719"/>
              <a:gd name="connsiteX108" fmla="*/ 506152 w 9662615"/>
              <a:gd name="connsiteY108" fmla="*/ 1549124 h 1723719"/>
              <a:gd name="connsiteX109" fmla="*/ 472797 w 9662615"/>
              <a:gd name="connsiteY109" fmla="*/ 1568904 h 1723719"/>
              <a:gd name="connsiteX110" fmla="*/ 427864 w 9662615"/>
              <a:gd name="connsiteY110" fmla="*/ 1580848 h 1723719"/>
              <a:gd name="connsiteX111" fmla="*/ 408381 w 9662615"/>
              <a:gd name="connsiteY111" fmla="*/ 1552940 h 1723719"/>
              <a:gd name="connsiteX112" fmla="*/ 267163 w 9662615"/>
              <a:gd name="connsiteY112" fmla="*/ 1531913 h 1723719"/>
              <a:gd name="connsiteX113" fmla="*/ 196644 w 9662615"/>
              <a:gd name="connsiteY113" fmla="*/ 1524565 h 1723719"/>
              <a:gd name="connsiteX114" fmla="*/ 86819 w 9662615"/>
              <a:gd name="connsiteY114" fmla="*/ 1519517 h 1723719"/>
              <a:gd name="connsiteX115" fmla="*/ 53369 w 9662615"/>
              <a:gd name="connsiteY115" fmla="*/ 1516853 h 1723719"/>
              <a:gd name="connsiteX116" fmla="*/ 2359 w 9662615"/>
              <a:gd name="connsiteY116" fmla="*/ 1515247 h 1723719"/>
              <a:gd name="connsiteX117" fmla="*/ 0 w 9662615"/>
              <a:gd name="connsiteY117" fmla="*/ 1514932 h 1723719"/>
              <a:gd name="connsiteX118" fmla="*/ 0 w 9662615"/>
              <a:gd name="connsiteY118" fmla="*/ 0 h 1723719"/>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37764 w 9662615"/>
              <a:gd name="connsiteY49" fmla="*/ 1481521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177807 w 9662615"/>
              <a:gd name="connsiteY48" fmla="*/ 1526802 h 1583140"/>
              <a:gd name="connsiteX49" fmla="*/ 5137764 w 9662615"/>
              <a:gd name="connsiteY49" fmla="*/ 1481521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18664 w 9662615"/>
              <a:gd name="connsiteY3" fmla="*/ 1331789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427864 w 9662615"/>
              <a:gd name="connsiteY109" fmla="*/ 1580848 h 1583140"/>
              <a:gd name="connsiteX110" fmla="*/ 408381 w 9662615"/>
              <a:gd name="connsiteY110" fmla="*/ 1552940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427864 w 9662615"/>
              <a:gd name="connsiteY109" fmla="*/ 1580848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53153 w 9662615"/>
              <a:gd name="connsiteY106" fmla="*/ 1563516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40355 w 9662615"/>
              <a:gd name="connsiteY103" fmla="*/ 1560638 h 1583140"/>
              <a:gd name="connsiteX104" fmla="*/ 868264 w 9662615"/>
              <a:gd name="connsiteY104" fmla="*/ 1566392 h 1583140"/>
              <a:gd name="connsiteX105" fmla="*/ 792765 w 9662615"/>
              <a:gd name="connsiteY105" fmla="*/ 1563102 h 1583140"/>
              <a:gd name="connsiteX106" fmla="*/ 653153 w 9662615"/>
              <a:gd name="connsiteY106" fmla="*/ 1563516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92811"/>
              <a:gd name="connsiteX1" fmla="*/ 9662615 w 9662615"/>
              <a:gd name="connsiteY1" fmla="*/ 0 h 1592811"/>
              <a:gd name="connsiteX2" fmla="*/ 9662615 w 9662615"/>
              <a:gd name="connsiteY2" fmla="*/ 1280346 h 1592811"/>
              <a:gd name="connsiteX3" fmla="*/ 9551077 w 9662615"/>
              <a:gd name="connsiteY3" fmla="*/ 1292033 h 1592811"/>
              <a:gd name="connsiteX4" fmla="*/ 9469546 w 9662615"/>
              <a:gd name="connsiteY4" fmla="*/ 1289837 h 1592811"/>
              <a:gd name="connsiteX5" fmla="*/ 9326260 w 9662615"/>
              <a:gd name="connsiteY5" fmla="*/ 1277155 h 1592811"/>
              <a:gd name="connsiteX6" fmla="*/ 9144767 w 9662615"/>
              <a:gd name="connsiteY6" fmla="*/ 1264120 h 1592811"/>
              <a:gd name="connsiteX7" fmla="*/ 8976400 w 9662615"/>
              <a:gd name="connsiteY7" fmla="*/ 1326661 h 1592811"/>
              <a:gd name="connsiteX8" fmla="*/ 8828711 w 9662615"/>
              <a:gd name="connsiteY8" fmla="*/ 1346394 h 1592811"/>
              <a:gd name="connsiteX9" fmla="*/ 8695953 w 9662615"/>
              <a:gd name="connsiteY9" fmla="*/ 1346784 h 1592811"/>
              <a:gd name="connsiteX10" fmla="*/ 8652191 w 9662615"/>
              <a:gd name="connsiteY10" fmla="*/ 1345903 h 1592811"/>
              <a:gd name="connsiteX11" fmla="*/ 8591582 w 9662615"/>
              <a:gd name="connsiteY11" fmla="*/ 1341666 h 1592811"/>
              <a:gd name="connsiteX12" fmla="*/ 8537336 w 9662615"/>
              <a:gd name="connsiteY12" fmla="*/ 1341684 h 1592811"/>
              <a:gd name="connsiteX13" fmla="*/ 8416849 w 9662615"/>
              <a:gd name="connsiteY13" fmla="*/ 1367085 h 1592811"/>
              <a:gd name="connsiteX14" fmla="*/ 8278355 w 9662615"/>
              <a:gd name="connsiteY14" fmla="*/ 1386569 h 1592811"/>
              <a:gd name="connsiteX15" fmla="*/ 8197961 w 9662615"/>
              <a:gd name="connsiteY15" fmla="*/ 1392804 h 1592811"/>
              <a:gd name="connsiteX16" fmla="*/ 8171196 w 9662615"/>
              <a:gd name="connsiteY16" fmla="*/ 1397216 h 1592811"/>
              <a:gd name="connsiteX17" fmla="*/ 8087910 w 9662615"/>
              <a:gd name="connsiteY17" fmla="*/ 1386449 h 1592811"/>
              <a:gd name="connsiteX18" fmla="*/ 7974579 w 9662615"/>
              <a:gd name="connsiteY18" fmla="*/ 1383439 h 1592811"/>
              <a:gd name="connsiteX19" fmla="*/ 7768351 w 9662615"/>
              <a:gd name="connsiteY19" fmla="*/ 1395051 h 1592811"/>
              <a:gd name="connsiteX20" fmla="*/ 7635985 w 9662615"/>
              <a:gd name="connsiteY20" fmla="*/ 1386363 h 1592811"/>
              <a:gd name="connsiteX21" fmla="*/ 7466069 w 9662615"/>
              <a:gd name="connsiteY21" fmla="*/ 1377654 h 1592811"/>
              <a:gd name="connsiteX22" fmla="*/ 7355642 w 9662615"/>
              <a:gd name="connsiteY22" fmla="*/ 1407761 h 1592811"/>
              <a:gd name="connsiteX23" fmla="*/ 7215220 w 9662615"/>
              <a:gd name="connsiteY23" fmla="*/ 1397856 h 1592811"/>
              <a:gd name="connsiteX24" fmla="*/ 7082147 w 9662615"/>
              <a:gd name="connsiteY24" fmla="*/ 1406113 h 1592811"/>
              <a:gd name="connsiteX25" fmla="*/ 6987129 w 9662615"/>
              <a:gd name="connsiteY25" fmla="*/ 1404834 h 1592811"/>
              <a:gd name="connsiteX26" fmla="*/ 6907567 w 9662615"/>
              <a:gd name="connsiteY26" fmla="*/ 1419149 h 1592811"/>
              <a:gd name="connsiteX27" fmla="*/ 6748428 w 9662615"/>
              <a:gd name="connsiteY27" fmla="*/ 1420308 h 1592811"/>
              <a:gd name="connsiteX28" fmla="*/ 6654257 w 9662615"/>
              <a:gd name="connsiteY28" fmla="*/ 1424143 h 1592811"/>
              <a:gd name="connsiteX29" fmla="*/ 6620123 w 9662615"/>
              <a:gd name="connsiteY29" fmla="*/ 1430535 h 1592811"/>
              <a:gd name="connsiteX30" fmla="*/ 6571355 w 9662615"/>
              <a:gd name="connsiteY30" fmla="*/ 1436144 h 1592811"/>
              <a:gd name="connsiteX31" fmla="*/ 6486557 w 9662615"/>
              <a:gd name="connsiteY31" fmla="*/ 1449861 h 1592811"/>
              <a:gd name="connsiteX32" fmla="*/ 6370419 w 9662615"/>
              <a:gd name="connsiteY32" fmla="*/ 1461649 h 1592811"/>
              <a:gd name="connsiteX33" fmla="*/ 6278839 w 9662615"/>
              <a:gd name="connsiteY33" fmla="*/ 1449160 h 1592811"/>
              <a:gd name="connsiteX34" fmla="*/ 6272455 w 9662615"/>
              <a:gd name="connsiteY34" fmla="*/ 1453191 h 1592811"/>
              <a:gd name="connsiteX35" fmla="*/ 6212659 w 9662615"/>
              <a:gd name="connsiteY35" fmla="*/ 1454850 h 1592811"/>
              <a:gd name="connsiteX36" fmla="*/ 6069317 w 9662615"/>
              <a:gd name="connsiteY36" fmla="*/ 1445838 h 1592811"/>
              <a:gd name="connsiteX37" fmla="*/ 5878477 w 9662615"/>
              <a:gd name="connsiteY37" fmla="*/ 1439180 h 1592811"/>
              <a:gd name="connsiteX38" fmla="*/ 5838387 w 9662615"/>
              <a:gd name="connsiteY38" fmla="*/ 1444679 h 1592811"/>
              <a:gd name="connsiteX39" fmla="*/ 5771136 w 9662615"/>
              <a:gd name="connsiteY39" fmla="*/ 1453639 h 1592811"/>
              <a:gd name="connsiteX40" fmla="*/ 5724081 w 9662615"/>
              <a:gd name="connsiteY40" fmla="*/ 1470431 h 1592811"/>
              <a:gd name="connsiteX41" fmla="*/ 5666577 w 9662615"/>
              <a:gd name="connsiteY41" fmla="*/ 1473921 h 1592811"/>
              <a:gd name="connsiteX42" fmla="*/ 5649068 w 9662615"/>
              <a:gd name="connsiteY42" fmla="*/ 1461676 h 1592811"/>
              <a:gd name="connsiteX43" fmla="*/ 5588902 w 9662615"/>
              <a:gd name="connsiteY43" fmla="*/ 1469647 h 1592811"/>
              <a:gd name="connsiteX44" fmla="*/ 5498090 w 9662615"/>
              <a:gd name="connsiteY44" fmla="*/ 1483173 h 1592811"/>
              <a:gd name="connsiteX45" fmla="*/ 5444641 w 9662615"/>
              <a:gd name="connsiteY45" fmla="*/ 1487602 h 1592811"/>
              <a:gd name="connsiteX46" fmla="*/ 5299812 w 9662615"/>
              <a:gd name="connsiteY46" fmla="*/ 1503362 h 1592811"/>
              <a:gd name="connsiteX47" fmla="*/ 5245752 w 9662615"/>
              <a:gd name="connsiteY47" fmla="*/ 1520612 h 1592811"/>
              <a:gd name="connsiteX48" fmla="*/ 5177807 w 9662615"/>
              <a:gd name="connsiteY48" fmla="*/ 1526802 h 1592811"/>
              <a:gd name="connsiteX49" fmla="*/ 5113910 w 9662615"/>
              <a:gd name="connsiteY49" fmla="*/ 1533205 h 1592811"/>
              <a:gd name="connsiteX50" fmla="*/ 5059484 w 9662615"/>
              <a:gd name="connsiteY50" fmla="*/ 1546802 h 1592811"/>
              <a:gd name="connsiteX51" fmla="*/ 5038524 w 9662615"/>
              <a:gd name="connsiteY51" fmla="*/ 1545675 h 1592811"/>
              <a:gd name="connsiteX52" fmla="*/ 5026564 w 9662615"/>
              <a:gd name="connsiteY52" fmla="*/ 1545376 h 1592811"/>
              <a:gd name="connsiteX53" fmla="*/ 4969433 w 9662615"/>
              <a:gd name="connsiteY53" fmla="*/ 1550865 h 1592811"/>
              <a:gd name="connsiteX54" fmla="*/ 4871726 w 9662615"/>
              <a:gd name="connsiteY54" fmla="*/ 1570584 h 1592811"/>
              <a:gd name="connsiteX55" fmla="*/ 4843267 w 9662615"/>
              <a:gd name="connsiteY55" fmla="*/ 1561459 h 1592811"/>
              <a:gd name="connsiteX56" fmla="*/ 4821058 w 9662615"/>
              <a:gd name="connsiteY56" fmla="*/ 1553078 h 1592811"/>
              <a:gd name="connsiteX57" fmla="*/ 4791466 w 9662615"/>
              <a:gd name="connsiteY57" fmla="*/ 1561324 h 1592811"/>
              <a:gd name="connsiteX58" fmla="*/ 4784247 w 9662615"/>
              <a:gd name="connsiteY58" fmla="*/ 1562342 h 1592811"/>
              <a:gd name="connsiteX59" fmla="*/ 4739309 w 9662615"/>
              <a:gd name="connsiteY59" fmla="*/ 1553948 h 1592811"/>
              <a:gd name="connsiteX60" fmla="*/ 4697562 w 9662615"/>
              <a:gd name="connsiteY60" fmla="*/ 1551206 h 1592811"/>
              <a:gd name="connsiteX61" fmla="*/ 4650737 w 9662615"/>
              <a:gd name="connsiteY61" fmla="*/ 1537381 h 1592811"/>
              <a:gd name="connsiteX62" fmla="*/ 4583150 w 9662615"/>
              <a:gd name="connsiteY62" fmla="*/ 1529064 h 1592811"/>
              <a:gd name="connsiteX63" fmla="*/ 4521734 w 9662615"/>
              <a:gd name="connsiteY63" fmla="*/ 1529359 h 1592811"/>
              <a:gd name="connsiteX64" fmla="*/ 4382398 w 9662615"/>
              <a:gd name="connsiteY64" fmla="*/ 1534108 h 1592811"/>
              <a:gd name="connsiteX65" fmla="*/ 4221826 w 9662615"/>
              <a:gd name="connsiteY65" fmla="*/ 1500972 h 1592811"/>
              <a:gd name="connsiteX66" fmla="*/ 4096601 w 9662615"/>
              <a:gd name="connsiteY66" fmla="*/ 1521563 h 1592811"/>
              <a:gd name="connsiteX67" fmla="*/ 4002441 w 9662615"/>
              <a:gd name="connsiteY67" fmla="*/ 1528912 h 1592811"/>
              <a:gd name="connsiteX68" fmla="*/ 3833906 w 9662615"/>
              <a:gd name="connsiteY68" fmla="*/ 1516637 h 1592811"/>
              <a:gd name="connsiteX69" fmla="*/ 3763845 w 9662615"/>
              <a:gd name="connsiteY69" fmla="*/ 1501782 h 1592811"/>
              <a:gd name="connsiteX70" fmla="*/ 3641778 w 9662615"/>
              <a:gd name="connsiteY70" fmla="*/ 1505446 h 1592811"/>
              <a:gd name="connsiteX71" fmla="*/ 3565233 w 9662615"/>
              <a:gd name="connsiteY71" fmla="*/ 1515122 h 1592811"/>
              <a:gd name="connsiteX72" fmla="*/ 3560267 w 9662615"/>
              <a:gd name="connsiteY72" fmla="*/ 1516288 h 1592811"/>
              <a:gd name="connsiteX73" fmla="*/ 3540258 w 9662615"/>
              <a:gd name="connsiteY73" fmla="*/ 1516976 h 1592811"/>
              <a:gd name="connsiteX74" fmla="*/ 3534780 w 9662615"/>
              <a:gd name="connsiteY74" fmla="*/ 1522141 h 1592811"/>
              <a:gd name="connsiteX75" fmla="*/ 3504783 w 9662615"/>
              <a:gd name="connsiteY75" fmla="*/ 1526739 h 1592811"/>
              <a:gd name="connsiteX76" fmla="*/ 3430805 w 9662615"/>
              <a:gd name="connsiteY76" fmla="*/ 1542521 h 1592811"/>
              <a:gd name="connsiteX77" fmla="*/ 3292707 w 9662615"/>
              <a:gd name="connsiteY77" fmla="*/ 1520490 h 1592811"/>
              <a:gd name="connsiteX78" fmla="*/ 3187872 w 9662615"/>
              <a:gd name="connsiteY78" fmla="*/ 1519991 h 1592811"/>
              <a:gd name="connsiteX79" fmla="*/ 3148026 w 9662615"/>
              <a:gd name="connsiteY79" fmla="*/ 1524777 h 1592811"/>
              <a:gd name="connsiteX80" fmla="*/ 3092394 w 9662615"/>
              <a:gd name="connsiteY80" fmla="*/ 1528115 h 1592811"/>
              <a:gd name="connsiteX81" fmla="*/ 2994200 w 9662615"/>
              <a:gd name="connsiteY81" fmla="*/ 1537857 h 1592811"/>
              <a:gd name="connsiteX82" fmla="*/ 2862301 w 9662615"/>
              <a:gd name="connsiteY82" fmla="*/ 1544250 h 1592811"/>
              <a:gd name="connsiteX83" fmla="*/ 2766335 w 9662615"/>
              <a:gd name="connsiteY83" fmla="*/ 1527662 h 1592811"/>
              <a:gd name="connsiteX84" fmla="*/ 2757836 w 9662615"/>
              <a:gd name="connsiteY84" fmla="*/ 1531371 h 1592811"/>
              <a:gd name="connsiteX85" fmla="*/ 2691555 w 9662615"/>
              <a:gd name="connsiteY85" fmla="*/ 1530283 h 1592811"/>
              <a:gd name="connsiteX86" fmla="*/ 2491676 w 9662615"/>
              <a:gd name="connsiteY86" fmla="*/ 1500859 h 1592811"/>
              <a:gd name="connsiteX87" fmla="*/ 2378036 w 9662615"/>
              <a:gd name="connsiteY87" fmla="*/ 1520645 h 1592811"/>
              <a:gd name="connsiteX88" fmla="*/ 2284269 w 9662615"/>
              <a:gd name="connsiteY88" fmla="*/ 1503068 h 1592811"/>
              <a:gd name="connsiteX89" fmla="*/ 2207104 w 9662615"/>
              <a:gd name="connsiteY89" fmla="*/ 1508888 h 1592811"/>
              <a:gd name="connsiteX90" fmla="*/ 2149226 w 9662615"/>
              <a:gd name="connsiteY90" fmla="*/ 1523409 h 1592811"/>
              <a:gd name="connsiteX91" fmla="*/ 2084783 w 9662615"/>
              <a:gd name="connsiteY91" fmla="*/ 1524245 h 1592811"/>
              <a:gd name="connsiteX92" fmla="*/ 2070075 w 9662615"/>
              <a:gd name="connsiteY92" fmla="*/ 1511285 h 1592811"/>
              <a:gd name="connsiteX93" fmla="*/ 2001057 w 9662615"/>
              <a:gd name="connsiteY93" fmla="*/ 1516449 h 1592811"/>
              <a:gd name="connsiteX94" fmla="*/ 1896330 w 9662615"/>
              <a:gd name="connsiteY94" fmla="*/ 1525725 h 1592811"/>
              <a:gd name="connsiteX95" fmla="*/ 1835994 w 9662615"/>
              <a:gd name="connsiteY95" fmla="*/ 1527678 h 1592811"/>
              <a:gd name="connsiteX96" fmla="*/ 1671119 w 9662615"/>
              <a:gd name="connsiteY96" fmla="*/ 1536701 h 1592811"/>
              <a:gd name="connsiteX97" fmla="*/ 1601337 w 9662615"/>
              <a:gd name="connsiteY97" fmla="*/ 1548552 h 1592811"/>
              <a:gd name="connsiteX98" fmla="*/ 1407755 w 9662615"/>
              <a:gd name="connsiteY98" fmla="*/ 1571444 h 1592811"/>
              <a:gd name="connsiteX99" fmla="*/ 1271994 w 9662615"/>
              <a:gd name="connsiteY99" fmla="*/ 1579471 h 1592811"/>
              <a:gd name="connsiteX100" fmla="*/ 1249226 w 9662615"/>
              <a:gd name="connsiteY100" fmla="*/ 1583140 h 1592811"/>
              <a:gd name="connsiteX101" fmla="*/ 1181938 w 9662615"/>
              <a:gd name="connsiteY101" fmla="*/ 1592789 h 1592811"/>
              <a:gd name="connsiteX102" fmla="*/ 1091432 w 9662615"/>
              <a:gd name="connsiteY102" fmla="*/ 1571003 h 1592811"/>
              <a:gd name="connsiteX103" fmla="*/ 940355 w 9662615"/>
              <a:gd name="connsiteY103" fmla="*/ 1560638 h 1592811"/>
              <a:gd name="connsiteX104" fmla="*/ 868264 w 9662615"/>
              <a:gd name="connsiteY104" fmla="*/ 1566392 h 1592811"/>
              <a:gd name="connsiteX105" fmla="*/ 792765 w 9662615"/>
              <a:gd name="connsiteY105" fmla="*/ 1563102 h 1592811"/>
              <a:gd name="connsiteX106" fmla="*/ 653153 w 9662615"/>
              <a:gd name="connsiteY106" fmla="*/ 1563516 h 1592811"/>
              <a:gd name="connsiteX107" fmla="*/ 541933 w 9662615"/>
              <a:gd name="connsiteY107" fmla="*/ 1561051 h 1592811"/>
              <a:gd name="connsiteX108" fmla="*/ 472797 w 9662615"/>
              <a:gd name="connsiteY108" fmla="*/ 1568904 h 1592811"/>
              <a:gd name="connsiteX109" fmla="*/ 396059 w 9662615"/>
              <a:gd name="connsiteY109" fmla="*/ 1560970 h 1592811"/>
              <a:gd name="connsiteX110" fmla="*/ 336819 w 9662615"/>
              <a:gd name="connsiteY110" fmla="*/ 1560892 h 1592811"/>
              <a:gd name="connsiteX111" fmla="*/ 267163 w 9662615"/>
              <a:gd name="connsiteY111" fmla="*/ 1531913 h 1592811"/>
              <a:gd name="connsiteX112" fmla="*/ 196644 w 9662615"/>
              <a:gd name="connsiteY112" fmla="*/ 1524565 h 1592811"/>
              <a:gd name="connsiteX113" fmla="*/ 86819 w 9662615"/>
              <a:gd name="connsiteY113" fmla="*/ 1519517 h 1592811"/>
              <a:gd name="connsiteX114" fmla="*/ 53369 w 9662615"/>
              <a:gd name="connsiteY114" fmla="*/ 1516853 h 1592811"/>
              <a:gd name="connsiteX115" fmla="*/ 2359 w 9662615"/>
              <a:gd name="connsiteY115" fmla="*/ 1515247 h 1592811"/>
              <a:gd name="connsiteX116" fmla="*/ 0 w 9662615"/>
              <a:gd name="connsiteY116" fmla="*/ 1514932 h 1592811"/>
              <a:gd name="connsiteX117" fmla="*/ 0 w 9662615"/>
              <a:gd name="connsiteY117" fmla="*/ 0 h 1592811"/>
              <a:gd name="connsiteX0" fmla="*/ 0 w 9662615"/>
              <a:gd name="connsiteY0" fmla="*/ 0 h 1592811"/>
              <a:gd name="connsiteX1" fmla="*/ 9662615 w 9662615"/>
              <a:gd name="connsiteY1" fmla="*/ 0 h 1592811"/>
              <a:gd name="connsiteX2" fmla="*/ 9662615 w 9662615"/>
              <a:gd name="connsiteY2" fmla="*/ 1280346 h 1592811"/>
              <a:gd name="connsiteX3" fmla="*/ 9551077 w 9662615"/>
              <a:gd name="connsiteY3" fmla="*/ 1292033 h 1592811"/>
              <a:gd name="connsiteX4" fmla="*/ 9469546 w 9662615"/>
              <a:gd name="connsiteY4" fmla="*/ 1289837 h 1592811"/>
              <a:gd name="connsiteX5" fmla="*/ 9326260 w 9662615"/>
              <a:gd name="connsiteY5" fmla="*/ 1277155 h 1592811"/>
              <a:gd name="connsiteX6" fmla="*/ 9144767 w 9662615"/>
              <a:gd name="connsiteY6" fmla="*/ 1264120 h 1592811"/>
              <a:gd name="connsiteX7" fmla="*/ 8976400 w 9662615"/>
              <a:gd name="connsiteY7" fmla="*/ 1326661 h 1592811"/>
              <a:gd name="connsiteX8" fmla="*/ 8828711 w 9662615"/>
              <a:gd name="connsiteY8" fmla="*/ 1346394 h 1592811"/>
              <a:gd name="connsiteX9" fmla="*/ 8695953 w 9662615"/>
              <a:gd name="connsiteY9" fmla="*/ 1346784 h 1592811"/>
              <a:gd name="connsiteX10" fmla="*/ 8652191 w 9662615"/>
              <a:gd name="connsiteY10" fmla="*/ 1345903 h 1592811"/>
              <a:gd name="connsiteX11" fmla="*/ 8591582 w 9662615"/>
              <a:gd name="connsiteY11" fmla="*/ 1341666 h 1592811"/>
              <a:gd name="connsiteX12" fmla="*/ 8537336 w 9662615"/>
              <a:gd name="connsiteY12" fmla="*/ 1341684 h 1592811"/>
              <a:gd name="connsiteX13" fmla="*/ 8416849 w 9662615"/>
              <a:gd name="connsiteY13" fmla="*/ 1367085 h 1592811"/>
              <a:gd name="connsiteX14" fmla="*/ 8278355 w 9662615"/>
              <a:gd name="connsiteY14" fmla="*/ 1386569 h 1592811"/>
              <a:gd name="connsiteX15" fmla="*/ 8197961 w 9662615"/>
              <a:gd name="connsiteY15" fmla="*/ 1392804 h 1592811"/>
              <a:gd name="connsiteX16" fmla="*/ 8171196 w 9662615"/>
              <a:gd name="connsiteY16" fmla="*/ 1397216 h 1592811"/>
              <a:gd name="connsiteX17" fmla="*/ 8087910 w 9662615"/>
              <a:gd name="connsiteY17" fmla="*/ 1386449 h 1592811"/>
              <a:gd name="connsiteX18" fmla="*/ 7974579 w 9662615"/>
              <a:gd name="connsiteY18" fmla="*/ 1383439 h 1592811"/>
              <a:gd name="connsiteX19" fmla="*/ 7768351 w 9662615"/>
              <a:gd name="connsiteY19" fmla="*/ 1395051 h 1592811"/>
              <a:gd name="connsiteX20" fmla="*/ 7635985 w 9662615"/>
              <a:gd name="connsiteY20" fmla="*/ 1386363 h 1592811"/>
              <a:gd name="connsiteX21" fmla="*/ 7466069 w 9662615"/>
              <a:gd name="connsiteY21" fmla="*/ 1377654 h 1592811"/>
              <a:gd name="connsiteX22" fmla="*/ 7355642 w 9662615"/>
              <a:gd name="connsiteY22" fmla="*/ 1407761 h 1592811"/>
              <a:gd name="connsiteX23" fmla="*/ 7215220 w 9662615"/>
              <a:gd name="connsiteY23" fmla="*/ 1397856 h 1592811"/>
              <a:gd name="connsiteX24" fmla="*/ 7082147 w 9662615"/>
              <a:gd name="connsiteY24" fmla="*/ 1406113 h 1592811"/>
              <a:gd name="connsiteX25" fmla="*/ 6987129 w 9662615"/>
              <a:gd name="connsiteY25" fmla="*/ 1404834 h 1592811"/>
              <a:gd name="connsiteX26" fmla="*/ 6907567 w 9662615"/>
              <a:gd name="connsiteY26" fmla="*/ 1419149 h 1592811"/>
              <a:gd name="connsiteX27" fmla="*/ 6748428 w 9662615"/>
              <a:gd name="connsiteY27" fmla="*/ 1420308 h 1592811"/>
              <a:gd name="connsiteX28" fmla="*/ 6654257 w 9662615"/>
              <a:gd name="connsiteY28" fmla="*/ 1424143 h 1592811"/>
              <a:gd name="connsiteX29" fmla="*/ 6620123 w 9662615"/>
              <a:gd name="connsiteY29" fmla="*/ 1430535 h 1592811"/>
              <a:gd name="connsiteX30" fmla="*/ 6571355 w 9662615"/>
              <a:gd name="connsiteY30" fmla="*/ 1436144 h 1592811"/>
              <a:gd name="connsiteX31" fmla="*/ 6486557 w 9662615"/>
              <a:gd name="connsiteY31" fmla="*/ 1449861 h 1592811"/>
              <a:gd name="connsiteX32" fmla="*/ 6370419 w 9662615"/>
              <a:gd name="connsiteY32" fmla="*/ 1461649 h 1592811"/>
              <a:gd name="connsiteX33" fmla="*/ 6278839 w 9662615"/>
              <a:gd name="connsiteY33" fmla="*/ 1449160 h 1592811"/>
              <a:gd name="connsiteX34" fmla="*/ 6272455 w 9662615"/>
              <a:gd name="connsiteY34" fmla="*/ 1453191 h 1592811"/>
              <a:gd name="connsiteX35" fmla="*/ 6212659 w 9662615"/>
              <a:gd name="connsiteY35" fmla="*/ 1454850 h 1592811"/>
              <a:gd name="connsiteX36" fmla="*/ 6069317 w 9662615"/>
              <a:gd name="connsiteY36" fmla="*/ 1445838 h 1592811"/>
              <a:gd name="connsiteX37" fmla="*/ 5878477 w 9662615"/>
              <a:gd name="connsiteY37" fmla="*/ 1439180 h 1592811"/>
              <a:gd name="connsiteX38" fmla="*/ 5838387 w 9662615"/>
              <a:gd name="connsiteY38" fmla="*/ 1444679 h 1592811"/>
              <a:gd name="connsiteX39" fmla="*/ 5771136 w 9662615"/>
              <a:gd name="connsiteY39" fmla="*/ 1453639 h 1592811"/>
              <a:gd name="connsiteX40" fmla="*/ 5724081 w 9662615"/>
              <a:gd name="connsiteY40" fmla="*/ 1470431 h 1592811"/>
              <a:gd name="connsiteX41" fmla="*/ 5666577 w 9662615"/>
              <a:gd name="connsiteY41" fmla="*/ 1473921 h 1592811"/>
              <a:gd name="connsiteX42" fmla="*/ 5649068 w 9662615"/>
              <a:gd name="connsiteY42" fmla="*/ 1461676 h 1592811"/>
              <a:gd name="connsiteX43" fmla="*/ 5588902 w 9662615"/>
              <a:gd name="connsiteY43" fmla="*/ 1469647 h 1592811"/>
              <a:gd name="connsiteX44" fmla="*/ 5498090 w 9662615"/>
              <a:gd name="connsiteY44" fmla="*/ 1483173 h 1592811"/>
              <a:gd name="connsiteX45" fmla="*/ 5444641 w 9662615"/>
              <a:gd name="connsiteY45" fmla="*/ 1487602 h 1592811"/>
              <a:gd name="connsiteX46" fmla="*/ 5299812 w 9662615"/>
              <a:gd name="connsiteY46" fmla="*/ 1503362 h 1592811"/>
              <a:gd name="connsiteX47" fmla="*/ 5245752 w 9662615"/>
              <a:gd name="connsiteY47" fmla="*/ 1520612 h 1592811"/>
              <a:gd name="connsiteX48" fmla="*/ 5177807 w 9662615"/>
              <a:gd name="connsiteY48" fmla="*/ 1526802 h 1592811"/>
              <a:gd name="connsiteX49" fmla="*/ 5113910 w 9662615"/>
              <a:gd name="connsiteY49" fmla="*/ 1533205 h 1592811"/>
              <a:gd name="connsiteX50" fmla="*/ 5059484 w 9662615"/>
              <a:gd name="connsiteY50" fmla="*/ 1546802 h 1592811"/>
              <a:gd name="connsiteX51" fmla="*/ 5038524 w 9662615"/>
              <a:gd name="connsiteY51" fmla="*/ 1545675 h 1592811"/>
              <a:gd name="connsiteX52" fmla="*/ 5026564 w 9662615"/>
              <a:gd name="connsiteY52" fmla="*/ 1545376 h 1592811"/>
              <a:gd name="connsiteX53" fmla="*/ 4969433 w 9662615"/>
              <a:gd name="connsiteY53" fmla="*/ 1550865 h 1592811"/>
              <a:gd name="connsiteX54" fmla="*/ 4871726 w 9662615"/>
              <a:gd name="connsiteY54" fmla="*/ 1570584 h 1592811"/>
              <a:gd name="connsiteX55" fmla="*/ 4843267 w 9662615"/>
              <a:gd name="connsiteY55" fmla="*/ 1561459 h 1592811"/>
              <a:gd name="connsiteX56" fmla="*/ 4821058 w 9662615"/>
              <a:gd name="connsiteY56" fmla="*/ 1553078 h 1592811"/>
              <a:gd name="connsiteX57" fmla="*/ 4791466 w 9662615"/>
              <a:gd name="connsiteY57" fmla="*/ 1561324 h 1592811"/>
              <a:gd name="connsiteX58" fmla="*/ 4784247 w 9662615"/>
              <a:gd name="connsiteY58" fmla="*/ 1562342 h 1592811"/>
              <a:gd name="connsiteX59" fmla="*/ 4739309 w 9662615"/>
              <a:gd name="connsiteY59" fmla="*/ 1553948 h 1592811"/>
              <a:gd name="connsiteX60" fmla="*/ 4697562 w 9662615"/>
              <a:gd name="connsiteY60" fmla="*/ 1551206 h 1592811"/>
              <a:gd name="connsiteX61" fmla="*/ 4650737 w 9662615"/>
              <a:gd name="connsiteY61" fmla="*/ 1537381 h 1592811"/>
              <a:gd name="connsiteX62" fmla="*/ 4583150 w 9662615"/>
              <a:gd name="connsiteY62" fmla="*/ 1529064 h 1592811"/>
              <a:gd name="connsiteX63" fmla="*/ 4521734 w 9662615"/>
              <a:gd name="connsiteY63" fmla="*/ 1529359 h 1592811"/>
              <a:gd name="connsiteX64" fmla="*/ 4382398 w 9662615"/>
              <a:gd name="connsiteY64" fmla="*/ 1534108 h 1592811"/>
              <a:gd name="connsiteX65" fmla="*/ 4221826 w 9662615"/>
              <a:gd name="connsiteY65" fmla="*/ 1500972 h 1592811"/>
              <a:gd name="connsiteX66" fmla="*/ 4096601 w 9662615"/>
              <a:gd name="connsiteY66" fmla="*/ 1521563 h 1592811"/>
              <a:gd name="connsiteX67" fmla="*/ 4002441 w 9662615"/>
              <a:gd name="connsiteY67" fmla="*/ 1528912 h 1592811"/>
              <a:gd name="connsiteX68" fmla="*/ 3833906 w 9662615"/>
              <a:gd name="connsiteY68" fmla="*/ 1516637 h 1592811"/>
              <a:gd name="connsiteX69" fmla="*/ 3763845 w 9662615"/>
              <a:gd name="connsiteY69" fmla="*/ 1501782 h 1592811"/>
              <a:gd name="connsiteX70" fmla="*/ 3641778 w 9662615"/>
              <a:gd name="connsiteY70" fmla="*/ 1505446 h 1592811"/>
              <a:gd name="connsiteX71" fmla="*/ 3565233 w 9662615"/>
              <a:gd name="connsiteY71" fmla="*/ 1515122 h 1592811"/>
              <a:gd name="connsiteX72" fmla="*/ 3560267 w 9662615"/>
              <a:gd name="connsiteY72" fmla="*/ 1516288 h 1592811"/>
              <a:gd name="connsiteX73" fmla="*/ 3540258 w 9662615"/>
              <a:gd name="connsiteY73" fmla="*/ 1516976 h 1592811"/>
              <a:gd name="connsiteX74" fmla="*/ 3534780 w 9662615"/>
              <a:gd name="connsiteY74" fmla="*/ 1522141 h 1592811"/>
              <a:gd name="connsiteX75" fmla="*/ 3504783 w 9662615"/>
              <a:gd name="connsiteY75" fmla="*/ 1526739 h 1592811"/>
              <a:gd name="connsiteX76" fmla="*/ 3430805 w 9662615"/>
              <a:gd name="connsiteY76" fmla="*/ 1542521 h 1592811"/>
              <a:gd name="connsiteX77" fmla="*/ 3292707 w 9662615"/>
              <a:gd name="connsiteY77" fmla="*/ 1520490 h 1592811"/>
              <a:gd name="connsiteX78" fmla="*/ 3187872 w 9662615"/>
              <a:gd name="connsiteY78" fmla="*/ 1519991 h 1592811"/>
              <a:gd name="connsiteX79" fmla="*/ 3148026 w 9662615"/>
              <a:gd name="connsiteY79" fmla="*/ 1524777 h 1592811"/>
              <a:gd name="connsiteX80" fmla="*/ 3092394 w 9662615"/>
              <a:gd name="connsiteY80" fmla="*/ 1528115 h 1592811"/>
              <a:gd name="connsiteX81" fmla="*/ 2994200 w 9662615"/>
              <a:gd name="connsiteY81" fmla="*/ 1537857 h 1592811"/>
              <a:gd name="connsiteX82" fmla="*/ 2862301 w 9662615"/>
              <a:gd name="connsiteY82" fmla="*/ 1544250 h 1592811"/>
              <a:gd name="connsiteX83" fmla="*/ 2766335 w 9662615"/>
              <a:gd name="connsiteY83" fmla="*/ 1527662 h 1592811"/>
              <a:gd name="connsiteX84" fmla="*/ 2757836 w 9662615"/>
              <a:gd name="connsiteY84" fmla="*/ 1531371 h 1592811"/>
              <a:gd name="connsiteX85" fmla="*/ 2691555 w 9662615"/>
              <a:gd name="connsiteY85" fmla="*/ 1530283 h 1592811"/>
              <a:gd name="connsiteX86" fmla="*/ 2491676 w 9662615"/>
              <a:gd name="connsiteY86" fmla="*/ 1500859 h 1592811"/>
              <a:gd name="connsiteX87" fmla="*/ 2378036 w 9662615"/>
              <a:gd name="connsiteY87" fmla="*/ 1520645 h 1592811"/>
              <a:gd name="connsiteX88" fmla="*/ 2284269 w 9662615"/>
              <a:gd name="connsiteY88" fmla="*/ 1503068 h 1592811"/>
              <a:gd name="connsiteX89" fmla="*/ 2207104 w 9662615"/>
              <a:gd name="connsiteY89" fmla="*/ 1508888 h 1592811"/>
              <a:gd name="connsiteX90" fmla="*/ 2149226 w 9662615"/>
              <a:gd name="connsiteY90" fmla="*/ 1523409 h 1592811"/>
              <a:gd name="connsiteX91" fmla="*/ 2084783 w 9662615"/>
              <a:gd name="connsiteY91" fmla="*/ 1524245 h 1592811"/>
              <a:gd name="connsiteX92" fmla="*/ 2070075 w 9662615"/>
              <a:gd name="connsiteY92" fmla="*/ 1511285 h 1592811"/>
              <a:gd name="connsiteX93" fmla="*/ 2001057 w 9662615"/>
              <a:gd name="connsiteY93" fmla="*/ 1516449 h 1592811"/>
              <a:gd name="connsiteX94" fmla="*/ 1896330 w 9662615"/>
              <a:gd name="connsiteY94" fmla="*/ 1525725 h 1592811"/>
              <a:gd name="connsiteX95" fmla="*/ 1835994 w 9662615"/>
              <a:gd name="connsiteY95" fmla="*/ 1527678 h 1592811"/>
              <a:gd name="connsiteX96" fmla="*/ 1671119 w 9662615"/>
              <a:gd name="connsiteY96" fmla="*/ 1536701 h 1592811"/>
              <a:gd name="connsiteX97" fmla="*/ 1601337 w 9662615"/>
              <a:gd name="connsiteY97" fmla="*/ 1548552 h 1592811"/>
              <a:gd name="connsiteX98" fmla="*/ 1407755 w 9662615"/>
              <a:gd name="connsiteY98" fmla="*/ 1571444 h 1592811"/>
              <a:gd name="connsiteX99" fmla="*/ 1291872 w 9662615"/>
              <a:gd name="connsiteY99" fmla="*/ 1579471 h 1592811"/>
              <a:gd name="connsiteX100" fmla="*/ 1249226 w 9662615"/>
              <a:gd name="connsiteY100" fmla="*/ 1583140 h 1592811"/>
              <a:gd name="connsiteX101" fmla="*/ 1181938 w 9662615"/>
              <a:gd name="connsiteY101" fmla="*/ 1592789 h 1592811"/>
              <a:gd name="connsiteX102" fmla="*/ 1091432 w 9662615"/>
              <a:gd name="connsiteY102" fmla="*/ 1571003 h 1592811"/>
              <a:gd name="connsiteX103" fmla="*/ 940355 w 9662615"/>
              <a:gd name="connsiteY103" fmla="*/ 1560638 h 1592811"/>
              <a:gd name="connsiteX104" fmla="*/ 868264 w 9662615"/>
              <a:gd name="connsiteY104" fmla="*/ 1566392 h 1592811"/>
              <a:gd name="connsiteX105" fmla="*/ 792765 w 9662615"/>
              <a:gd name="connsiteY105" fmla="*/ 1563102 h 1592811"/>
              <a:gd name="connsiteX106" fmla="*/ 653153 w 9662615"/>
              <a:gd name="connsiteY106" fmla="*/ 1563516 h 1592811"/>
              <a:gd name="connsiteX107" fmla="*/ 541933 w 9662615"/>
              <a:gd name="connsiteY107" fmla="*/ 1561051 h 1592811"/>
              <a:gd name="connsiteX108" fmla="*/ 472797 w 9662615"/>
              <a:gd name="connsiteY108" fmla="*/ 1568904 h 1592811"/>
              <a:gd name="connsiteX109" fmla="*/ 396059 w 9662615"/>
              <a:gd name="connsiteY109" fmla="*/ 1560970 h 1592811"/>
              <a:gd name="connsiteX110" fmla="*/ 336819 w 9662615"/>
              <a:gd name="connsiteY110" fmla="*/ 1560892 h 1592811"/>
              <a:gd name="connsiteX111" fmla="*/ 267163 w 9662615"/>
              <a:gd name="connsiteY111" fmla="*/ 1531913 h 1592811"/>
              <a:gd name="connsiteX112" fmla="*/ 196644 w 9662615"/>
              <a:gd name="connsiteY112" fmla="*/ 1524565 h 1592811"/>
              <a:gd name="connsiteX113" fmla="*/ 86819 w 9662615"/>
              <a:gd name="connsiteY113" fmla="*/ 1519517 h 1592811"/>
              <a:gd name="connsiteX114" fmla="*/ 53369 w 9662615"/>
              <a:gd name="connsiteY114" fmla="*/ 1516853 h 1592811"/>
              <a:gd name="connsiteX115" fmla="*/ 2359 w 9662615"/>
              <a:gd name="connsiteY115" fmla="*/ 1515247 h 1592811"/>
              <a:gd name="connsiteX116" fmla="*/ 0 w 9662615"/>
              <a:gd name="connsiteY116" fmla="*/ 1514932 h 1592811"/>
              <a:gd name="connsiteX117" fmla="*/ 0 w 9662615"/>
              <a:gd name="connsiteY117" fmla="*/ 0 h 1592811"/>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504783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601337 w 9662615"/>
              <a:gd name="connsiteY97" fmla="*/ 1548552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504783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612941 w 9662615"/>
              <a:gd name="connsiteY71" fmla="*/ 1411755 h 1603018"/>
              <a:gd name="connsiteX72" fmla="*/ 3560267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612941 w 9662615"/>
              <a:gd name="connsiteY71" fmla="*/ 141175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12941 w 9662615"/>
              <a:gd name="connsiteY71" fmla="*/ 141175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46221 w 9662615"/>
              <a:gd name="connsiteY92" fmla="*/ 1523212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46221 w 9662615"/>
              <a:gd name="connsiteY92" fmla="*/ 1523212 h 1603018"/>
              <a:gd name="connsiteX93" fmla="*/ 2001057 w 9662615"/>
              <a:gd name="connsiteY93" fmla="*/ 1516449 h 1603018"/>
              <a:gd name="connsiteX94" fmla="*/ 1920184 w 9662615"/>
              <a:gd name="connsiteY94" fmla="*/ 1533676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9662615" h="1603018">
                <a:moveTo>
                  <a:pt x="0" y="0"/>
                </a:moveTo>
                <a:lnTo>
                  <a:pt x="9662615" y="0"/>
                </a:lnTo>
                <a:lnTo>
                  <a:pt x="9662615" y="1280346"/>
                </a:lnTo>
                <a:lnTo>
                  <a:pt x="9551077" y="1292033"/>
                </a:lnTo>
                <a:cubicBezTo>
                  <a:pt x="9489925" y="1291588"/>
                  <a:pt x="9543615" y="1296257"/>
                  <a:pt x="9469546" y="1289837"/>
                </a:cubicBezTo>
                <a:cubicBezTo>
                  <a:pt x="9413040" y="1331485"/>
                  <a:pt x="9340031" y="1268376"/>
                  <a:pt x="9326260" y="1277155"/>
                </a:cubicBezTo>
                <a:cubicBezTo>
                  <a:pt x="9234251" y="1284900"/>
                  <a:pt x="9225377" y="1258935"/>
                  <a:pt x="9144767" y="1264120"/>
                </a:cubicBezTo>
                <a:cubicBezTo>
                  <a:pt x="9159115" y="1310075"/>
                  <a:pt x="9066692" y="1304806"/>
                  <a:pt x="8976400" y="1326661"/>
                </a:cubicBezTo>
                <a:cubicBezTo>
                  <a:pt x="8931920" y="1325947"/>
                  <a:pt x="8871807" y="1351060"/>
                  <a:pt x="8828711" y="1346394"/>
                </a:cubicBezTo>
                <a:cubicBezTo>
                  <a:pt x="8809650" y="1326213"/>
                  <a:pt x="8718313" y="1358527"/>
                  <a:pt x="8695953" y="1346784"/>
                </a:cubicBezTo>
                <a:cubicBezTo>
                  <a:pt x="8694290" y="1355317"/>
                  <a:pt x="8661526" y="1349865"/>
                  <a:pt x="8652191" y="1345903"/>
                </a:cubicBezTo>
                <a:cubicBezTo>
                  <a:pt x="8641363" y="1349626"/>
                  <a:pt x="8603292" y="1341304"/>
                  <a:pt x="8591582" y="1341666"/>
                </a:cubicBezTo>
                <a:cubicBezTo>
                  <a:pt x="8568421" y="1323004"/>
                  <a:pt x="8565847" y="1352287"/>
                  <a:pt x="8537336" y="1341684"/>
                </a:cubicBezTo>
                <a:cubicBezTo>
                  <a:pt x="8524809" y="1348019"/>
                  <a:pt x="8445703" y="1377667"/>
                  <a:pt x="8416849" y="1367085"/>
                </a:cubicBezTo>
                <a:cubicBezTo>
                  <a:pt x="8350736" y="1379599"/>
                  <a:pt x="8346589" y="1391624"/>
                  <a:pt x="8278355" y="1386569"/>
                </a:cubicBezTo>
                <a:cubicBezTo>
                  <a:pt x="8268756" y="1398649"/>
                  <a:pt x="8183331" y="1371185"/>
                  <a:pt x="8197961" y="1392804"/>
                </a:cubicBezTo>
                <a:cubicBezTo>
                  <a:pt x="8175189" y="1391748"/>
                  <a:pt x="8158503" y="1383145"/>
                  <a:pt x="8171196" y="1397216"/>
                </a:cubicBezTo>
                <a:cubicBezTo>
                  <a:pt x="8141821" y="1397466"/>
                  <a:pt x="8125626" y="1386947"/>
                  <a:pt x="8087910" y="1386449"/>
                </a:cubicBezTo>
                <a:cubicBezTo>
                  <a:pt x="8029319" y="1362701"/>
                  <a:pt x="8020916" y="1407035"/>
                  <a:pt x="7974579" y="1383439"/>
                </a:cubicBezTo>
                <a:cubicBezTo>
                  <a:pt x="7912074" y="1402493"/>
                  <a:pt x="7841761" y="1389550"/>
                  <a:pt x="7768351" y="1395051"/>
                </a:cubicBezTo>
                <a:cubicBezTo>
                  <a:pt x="7741665" y="1390266"/>
                  <a:pt x="7663663" y="1410813"/>
                  <a:pt x="7635985" y="1386363"/>
                </a:cubicBezTo>
                <a:cubicBezTo>
                  <a:pt x="7646173" y="1415707"/>
                  <a:pt x="7542198" y="1378410"/>
                  <a:pt x="7466069" y="1377654"/>
                </a:cubicBezTo>
                <a:cubicBezTo>
                  <a:pt x="7427626" y="1403818"/>
                  <a:pt x="7337822" y="1398948"/>
                  <a:pt x="7355642" y="1407761"/>
                </a:cubicBezTo>
                <a:cubicBezTo>
                  <a:pt x="7270634" y="1390553"/>
                  <a:pt x="7306340" y="1403822"/>
                  <a:pt x="7215220" y="1397856"/>
                </a:cubicBezTo>
                <a:cubicBezTo>
                  <a:pt x="7175381" y="1421457"/>
                  <a:pt x="7122339" y="1428094"/>
                  <a:pt x="7082147" y="1406113"/>
                </a:cubicBezTo>
                <a:cubicBezTo>
                  <a:pt x="7040624" y="1425217"/>
                  <a:pt x="7029993" y="1391726"/>
                  <a:pt x="6987129" y="1404834"/>
                </a:cubicBezTo>
                <a:cubicBezTo>
                  <a:pt x="6953477" y="1411964"/>
                  <a:pt x="6957479" y="1421694"/>
                  <a:pt x="6907567" y="1419149"/>
                </a:cubicBezTo>
                <a:cubicBezTo>
                  <a:pt x="6863513" y="1408514"/>
                  <a:pt x="6803088" y="1434619"/>
                  <a:pt x="6748428" y="1420308"/>
                </a:cubicBezTo>
                <a:cubicBezTo>
                  <a:pt x="6728317" y="1416860"/>
                  <a:pt x="6666046" y="1417296"/>
                  <a:pt x="6654257" y="1424143"/>
                </a:cubicBezTo>
                <a:cubicBezTo>
                  <a:pt x="6641271" y="1425628"/>
                  <a:pt x="6626125" y="1423202"/>
                  <a:pt x="6620123" y="1430535"/>
                </a:cubicBezTo>
                <a:cubicBezTo>
                  <a:pt x="6610208" y="1439359"/>
                  <a:pt x="6564906" y="1425734"/>
                  <a:pt x="6571355" y="1436144"/>
                </a:cubicBezTo>
                <a:cubicBezTo>
                  <a:pt x="6539188" y="1426808"/>
                  <a:pt x="6513602" y="1445293"/>
                  <a:pt x="6486557" y="1449861"/>
                </a:cubicBezTo>
                <a:cubicBezTo>
                  <a:pt x="6461221" y="1440598"/>
                  <a:pt x="6429457" y="1459319"/>
                  <a:pt x="6370419" y="1461649"/>
                </a:cubicBezTo>
                <a:cubicBezTo>
                  <a:pt x="6342558" y="1450937"/>
                  <a:pt x="6330664" y="1463365"/>
                  <a:pt x="6278839" y="1449160"/>
                </a:cubicBezTo>
                <a:cubicBezTo>
                  <a:pt x="6277206" y="1450621"/>
                  <a:pt x="6275057" y="1451978"/>
                  <a:pt x="6272455" y="1453191"/>
                </a:cubicBezTo>
                <a:cubicBezTo>
                  <a:pt x="6257338" y="1460236"/>
                  <a:pt x="6230567" y="1460979"/>
                  <a:pt x="6212659" y="1454850"/>
                </a:cubicBezTo>
                <a:cubicBezTo>
                  <a:pt x="6130994" y="1436046"/>
                  <a:pt x="6135790" y="1448771"/>
                  <a:pt x="6069317" y="1445838"/>
                </a:cubicBezTo>
                <a:cubicBezTo>
                  <a:pt x="5994738" y="1444791"/>
                  <a:pt x="5975991" y="1456673"/>
                  <a:pt x="5878477" y="1439180"/>
                </a:cubicBezTo>
                <a:cubicBezTo>
                  <a:pt x="5870803" y="1447519"/>
                  <a:pt x="5859206" y="1448153"/>
                  <a:pt x="5838387" y="1444679"/>
                </a:cubicBezTo>
                <a:cubicBezTo>
                  <a:pt x="5802317" y="1444778"/>
                  <a:pt x="5810848" y="1465165"/>
                  <a:pt x="5771136" y="1453639"/>
                </a:cubicBezTo>
                <a:cubicBezTo>
                  <a:pt x="5780732" y="1464484"/>
                  <a:pt x="5704275" y="1459369"/>
                  <a:pt x="5724081" y="1470431"/>
                </a:cubicBezTo>
                <a:cubicBezTo>
                  <a:pt x="5703536" y="1480946"/>
                  <a:pt x="5687323" y="1464719"/>
                  <a:pt x="5666577" y="1473921"/>
                </a:cubicBezTo>
                <a:cubicBezTo>
                  <a:pt x="5640974" y="1476520"/>
                  <a:pt x="5678275" y="1461854"/>
                  <a:pt x="5649068" y="1461676"/>
                </a:cubicBezTo>
                <a:cubicBezTo>
                  <a:pt x="5614218" y="1463443"/>
                  <a:pt x="5608578" y="1443299"/>
                  <a:pt x="5588902" y="1469647"/>
                </a:cubicBezTo>
                <a:cubicBezTo>
                  <a:pt x="5550386" y="1464321"/>
                  <a:pt x="5546573" y="1476049"/>
                  <a:pt x="5498090" y="1483173"/>
                </a:cubicBezTo>
                <a:cubicBezTo>
                  <a:pt x="5475226" y="1477314"/>
                  <a:pt x="5459293" y="1480930"/>
                  <a:pt x="5444641" y="1487602"/>
                </a:cubicBezTo>
                <a:cubicBezTo>
                  <a:pt x="5395328" y="1487320"/>
                  <a:pt x="5353572" y="1498007"/>
                  <a:pt x="5299812" y="1503362"/>
                </a:cubicBezTo>
                <a:cubicBezTo>
                  <a:pt x="5238326" y="1497756"/>
                  <a:pt x="5303225" y="1514963"/>
                  <a:pt x="5245752" y="1520612"/>
                </a:cubicBezTo>
                <a:cubicBezTo>
                  <a:pt x="5190753" y="1507732"/>
                  <a:pt x="5205712" y="1518627"/>
                  <a:pt x="5177807" y="1526802"/>
                </a:cubicBezTo>
                <a:lnTo>
                  <a:pt x="5113910" y="1533205"/>
                </a:lnTo>
                <a:lnTo>
                  <a:pt x="5059484" y="1546802"/>
                </a:lnTo>
                <a:lnTo>
                  <a:pt x="5038524" y="1545675"/>
                </a:lnTo>
                <a:lnTo>
                  <a:pt x="5026564" y="1545376"/>
                </a:lnTo>
                <a:cubicBezTo>
                  <a:pt x="5006873" y="1544046"/>
                  <a:pt x="4987701" y="1552900"/>
                  <a:pt x="4969433" y="1550865"/>
                </a:cubicBezTo>
                <a:cubicBezTo>
                  <a:pt x="4943627" y="1555066"/>
                  <a:pt x="4892754" y="1568818"/>
                  <a:pt x="4871726" y="1570584"/>
                </a:cubicBezTo>
                <a:cubicBezTo>
                  <a:pt x="4863638" y="1570310"/>
                  <a:pt x="4846771" y="1559566"/>
                  <a:pt x="4843267" y="1561459"/>
                </a:cubicBezTo>
                <a:lnTo>
                  <a:pt x="4821058" y="1553078"/>
                </a:lnTo>
                <a:lnTo>
                  <a:pt x="4791466" y="1561324"/>
                </a:lnTo>
                <a:lnTo>
                  <a:pt x="4784247" y="1562342"/>
                </a:lnTo>
                <a:cubicBezTo>
                  <a:pt x="4770593" y="1574121"/>
                  <a:pt x="4776816" y="1558072"/>
                  <a:pt x="4739309" y="1553948"/>
                </a:cubicBezTo>
                <a:cubicBezTo>
                  <a:pt x="4684311" y="1578213"/>
                  <a:pt x="4712803" y="1566697"/>
                  <a:pt x="4697562" y="1551206"/>
                </a:cubicBezTo>
                <a:lnTo>
                  <a:pt x="4650737" y="1537381"/>
                </a:lnTo>
                <a:cubicBezTo>
                  <a:pt x="4628208" y="1530633"/>
                  <a:pt x="4609654" y="1567617"/>
                  <a:pt x="4583150" y="1529064"/>
                </a:cubicBezTo>
                <a:cubicBezTo>
                  <a:pt x="4575879" y="1527088"/>
                  <a:pt x="4527005" y="1532552"/>
                  <a:pt x="4521734" y="1529359"/>
                </a:cubicBezTo>
                <a:cubicBezTo>
                  <a:pt x="4457980" y="1517590"/>
                  <a:pt x="4465052" y="1532003"/>
                  <a:pt x="4382398" y="1534108"/>
                </a:cubicBezTo>
                <a:cubicBezTo>
                  <a:pt x="4347480" y="1506889"/>
                  <a:pt x="4310783" y="1494709"/>
                  <a:pt x="4221826" y="1500972"/>
                </a:cubicBezTo>
                <a:cubicBezTo>
                  <a:pt x="4174471" y="1526598"/>
                  <a:pt x="4136675" y="1542031"/>
                  <a:pt x="4096601" y="1521563"/>
                </a:cubicBezTo>
                <a:cubicBezTo>
                  <a:pt x="4015086" y="1550501"/>
                  <a:pt x="3986123" y="1519347"/>
                  <a:pt x="4002441" y="1528912"/>
                </a:cubicBezTo>
                <a:cubicBezTo>
                  <a:pt x="3967120" y="1539744"/>
                  <a:pt x="3931774" y="1526729"/>
                  <a:pt x="3833906" y="1516637"/>
                </a:cubicBezTo>
                <a:cubicBezTo>
                  <a:pt x="3781438" y="1538249"/>
                  <a:pt x="3822855" y="1526006"/>
                  <a:pt x="3763845" y="1501782"/>
                </a:cubicBezTo>
                <a:cubicBezTo>
                  <a:pt x="3734533" y="1525292"/>
                  <a:pt x="3677359" y="1524487"/>
                  <a:pt x="3673583" y="1501471"/>
                </a:cubicBezTo>
                <a:cubicBezTo>
                  <a:pt x="3663687" y="1502855"/>
                  <a:pt x="3650245" y="1528777"/>
                  <a:pt x="3640771" y="1531025"/>
                </a:cubicBezTo>
                <a:lnTo>
                  <a:pt x="3576170" y="1516288"/>
                </a:lnTo>
                <a:lnTo>
                  <a:pt x="3540258" y="1516976"/>
                </a:lnTo>
                <a:lnTo>
                  <a:pt x="3522853" y="1538044"/>
                </a:lnTo>
                <a:lnTo>
                  <a:pt x="3480929" y="1526739"/>
                </a:lnTo>
                <a:cubicBezTo>
                  <a:pt x="3469671" y="1527693"/>
                  <a:pt x="3444273" y="1543724"/>
                  <a:pt x="3430805" y="1542521"/>
                </a:cubicBezTo>
                <a:cubicBezTo>
                  <a:pt x="3386352" y="1529947"/>
                  <a:pt x="3347457" y="1537200"/>
                  <a:pt x="3292707" y="1520490"/>
                </a:cubicBezTo>
                <a:cubicBezTo>
                  <a:pt x="3271897" y="1516147"/>
                  <a:pt x="3203347" y="1513732"/>
                  <a:pt x="3187872" y="1519991"/>
                </a:cubicBezTo>
                <a:cubicBezTo>
                  <a:pt x="3173062" y="1520872"/>
                  <a:pt x="3157325" y="1517771"/>
                  <a:pt x="3148026" y="1524777"/>
                </a:cubicBezTo>
                <a:cubicBezTo>
                  <a:pt x="3133878" y="1533085"/>
                  <a:pt x="3089156" y="1517485"/>
                  <a:pt x="3092394" y="1528115"/>
                </a:cubicBezTo>
                <a:cubicBezTo>
                  <a:pt x="3060512" y="1517374"/>
                  <a:pt x="3025593" y="1534558"/>
                  <a:pt x="2994200" y="1537857"/>
                </a:cubicBezTo>
                <a:cubicBezTo>
                  <a:pt x="2969798" y="1527501"/>
                  <a:pt x="2927999" y="1544636"/>
                  <a:pt x="2862301" y="1544250"/>
                </a:cubicBezTo>
                <a:cubicBezTo>
                  <a:pt x="2835658" y="1532340"/>
                  <a:pt x="2818008" y="1544135"/>
                  <a:pt x="2766335" y="1527662"/>
                </a:cubicBezTo>
                <a:cubicBezTo>
                  <a:pt x="2764004" y="1529036"/>
                  <a:pt x="2761142" y="1530285"/>
                  <a:pt x="2757836" y="1531371"/>
                </a:cubicBezTo>
                <a:cubicBezTo>
                  <a:pt x="2738633" y="1537675"/>
                  <a:pt x="2708957" y="1537188"/>
                  <a:pt x="2691555" y="1530283"/>
                </a:cubicBezTo>
                <a:cubicBezTo>
                  <a:pt x="2608810" y="1507878"/>
                  <a:pt x="2611304" y="1510787"/>
                  <a:pt x="2539383" y="1504835"/>
                </a:cubicBezTo>
                <a:cubicBezTo>
                  <a:pt x="2457862" y="1500384"/>
                  <a:pt x="2478670" y="1542474"/>
                  <a:pt x="2378036" y="1520645"/>
                </a:cubicBezTo>
                <a:cubicBezTo>
                  <a:pt x="2366529" y="1528574"/>
                  <a:pt x="2341629" y="1515421"/>
                  <a:pt x="2320049" y="1511019"/>
                </a:cubicBezTo>
                <a:cubicBezTo>
                  <a:pt x="2280399" y="1509467"/>
                  <a:pt x="2278267" y="1522148"/>
                  <a:pt x="2238909" y="1508888"/>
                </a:cubicBezTo>
                <a:cubicBezTo>
                  <a:pt x="2245444" y="1520095"/>
                  <a:pt x="2163364" y="1519472"/>
                  <a:pt x="2181031" y="1531361"/>
                </a:cubicBezTo>
                <a:cubicBezTo>
                  <a:pt x="2154585" y="1540861"/>
                  <a:pt x="2138796" y="1516056"/>
                  <a:pt x="2112613" y="1524245"/>
                </a:cubicBezTo>
                <a:cubicBezTo>
                  <a:pt x="2083537" y="1525655"/>
                  <a:pt x="2078233" y="1524725"/>
                  <a:pt x="2046221" y="1523212"/>
                </a:cubicBezTo>
                <a:cubicBezTo>
                  <a:pt x="2007296" y="1523373"/>
                  <a:pt x="2032394" y="1491187"/>
                  <a:pt x="2001057" y="1516449"/>
                </a:cubicBezTo>
                <a:cubicBezTo>
                  <a:pt x="1960724" y="1509398"/>
                  <a:pt x="1976058" y="1528820"/>
                  <a:pt x="1920184" y="1533676"/>
                </a:cubicBezTo>
                <a:cubicBezTo>
                  <a:pt x="1897238" y="1526813"/>
                  <a:pt x="1877505" y="1527174"/>
                  <a:pt x="1835994" y="1527678"/>
                </a:cubicBezTo>
                <a:cubicBezTo>
                  <a:pt x="1794483" y="1528182"/>
                  <a:pt x="1726077" y="1533693"/>
                  <a:pt x="1671119" y="1536701"/>
                </a:cubicBezTo>
                <a:cubicBezTo>
                  <a:pt x="1605663" y="1528324"/>
                  <a:pt x="1630763" y="1553523"/>
                  <a:pt x="1565556" y="1556503"/>
                </a:cubicBezTo>
                <a:cubicBezTo>
                  <a:pt x="1501959" y="1539013"/>
                  <a:pt x="1462468" y="1572800"/>
                  <a:pt x="1407755" y="1571444"/>
                </a:cubicBezTo>
                <a:cubicBezTo>
                  <a:pt x="1319286" y="1555448"/>
                  <a:pt x="1429251" y="1585263"/>
                  <a:pt x="1291872" y="1579471"/>
                </a:cubicBezTo>
                <a:cubicBezTo>
                  <a:pt x="1284192" y="1576816"/>
                  <a:pt x="1243590" y="1599390"/>
                  <a:pt x="1245251" y="1603018"/>
                </a:cubicBezTo>
                <a:cubicBezTo>
                  <a:pt x="1236562" y="1601891"/>
                  <a:pt x="1184091" y="1586977"/>
                  <a:pt x="1181938" y="1592789"/>
                </a:cubicBezTo>
                <a:cubicBezTo>
                  <a:pt x="1138153" y="1593474"/>
                  <a:pt x="1130439" y="1578153"/>
                  <a:pt x="1091432" y="1571003"/>
                </a:cubicBezTo>
                <a:cubicBezTo>
                  <a:pt x="1007000" y="1580980"/>
                  <a:pt x="1001377" y="1557850"/>
                  <a:pt x="940355" y="1560638"/>
                </a:cubicBezTo>
                <a:cubicBezTo>
                  <a:pt x="891367" y="1572083"/>
                  <a:pt x="924846" y="1558773"/>
                  <a:pt x="868264" y="1566392"/>
                </a:cubicBezTo>
                <a:cubicBezTo>
                  <a:pt x="848640" y="1547574"/>
                  <a:pt x="814997" y="1568391"/>
                  <a:pt x="792765" y="1563102"/>
                </a:cubicBezTo>
                <a:cubicBezTo>
                  <a:pt x="758082" y="1585102"/>
                  <a:pt x="689950" y="1563038"/>
                  <a:pt x="653153" y="1563516"/>
                </a:cubicBezTo>
                <a:cubicBezTo>
                  <a:pt x="591300" y="1567692"/>
                  <a:pt x="576686" y="1582565"/>
                  <a:pt x="541933" y="1561051"/>
                </a:cubicBezTo>
                <a:cubicBezTo>
                  <a:pt x="537775" y="1570056"/>
                  <a:pt x="508236" y="1570304"/>
                  <a:pt x="472797" y="1568904"/>
                </a:cubicBezTo>
                <a:cubicBezTo>
                  <a:pt x="458898" y="1573560"/>
                  <a:pt x="425270" y="1567476"/>
                  <a:pt x="396059" y="1560970"/>
                </a:cubicBezTo>
                <a:cubicBezTo>
                  <a:pt x="431016" y="1548467"/>
                  <a:pt x="332180" y="1575204"/>
                  <a:pt x="336819" y="1560892"/>
                </a:cubicBezTo>
                <a:cubicBezTo>
                  <a:pt x="292157" y="1552383"/>
                  <a:pt x="263346" y="1557575"/>
                  <a:pt x="267163" y="1531913"/>
                </a:cubicBezTo>
                <a:cubicBezTo>
                  <a:pt x="253228" y="1516946"/>
                  <a:pt x="198100" y="1540864"/>
                  <a:pt x="196644" y="1524565"/>
                </a:cubicBezTo>
                <a:cubicBezTo>
                  <a:pt x="172602" y="1535342"/>
                  <a:pt x="127394" y="1518578"/>
                  <a:pt x="86819" y="1519517"/>
                </a:cubicBezTo>
                <a:cubicBezTo>
                  <a:pt x="78537" y="1512257"/>
                  <a:pt x="69224" y="1512723"/>
                  <a:pt x="53369" y="1516853"/>
                </a:cubicBezTo>
                <a:cubicBezTo>
                  <a:pt x="37131" y="1517503"/>
                  <a:pt x="19976" y="1516838"/>
                  <a:pt x="2359" y="1515247"/>
                </a:cubicBezTo>
                <a:lnTo>
                  <a:pt x="0" y="1514932"/>
                </a:lnTo>
                <a:lnTo>
                  <a:pt x="0" y="0"/>
                </a:lnTo>
                <a:close/>
              </a:path>
            </a:pathLst>
          </a:cu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4DE51A1-316E-D2FA-6D60-BF718404DAC9}"/>
              </a:ext>
            </a:extLst>
          </p:cNvPr>
          <p:cNvSpPr>
            <a:spLocks noGrp="1"/>
          </p:cNvSpPr>
          <p:nvPr>
            <p:ph type="title"/>
          </p:nvPr>
        </p:nvSpPr>
        <p:spPr>
          <a:xfrm>
            <a:off x="1629751" y="1118473"/>
            <a:ext cx="8924392" cy="1037867"/>
          </a:xfrm>
        </p:spPr>
        <p:txBody>
          <a:bodyPr>
            <a:normAutofit/>
          </a:bodyPr>
          <a:lstStyle/>
          <a:p>
            <a:pPr algn="ctr"/>
            <a:r>
              <a:rPr lang="en-US"/>
              <a:t>Restraint/Seclusion</a:t>
            </a:r>
          </a:p>
        </p:txBody>
      </p:sp>
      <p:sp>
        <p:nvSpPr>
          <p:cNvPr id="50" name="Rectangle 6">
            <a:extLst>
              <a:ext uri="{FF2B5EF4-FFF2-40B4-BE49-F238E27FC236}">
                <a16:creationId xmlns:a16="http://schemas.microsoft.com/office/drawing/2014/main" id="{B24A3A03-2C4E-45B5-B388-FAD638CDF0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6548" y="662268"/>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6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ontent Placeholder 2">
            <a:extLst>
              <a:ext uri="{FF2B5EF4-FFF2-40B4-BE49-F238E27FC236}">
                <a16:creationId xmlns:a16="http://schemas.microsoft.com/office/drawing/2014/main" id="{462AA8CA-F19E-4AF6-24ED-8B41451F5871}"/>
              </a:ext>
            </a:extLst>
          </p:cNvPr>
          <p:cNvSpPr>
            <a:spLocks noGrp="1"/>
          </p:cNvSpPr>
          <p:nvPr>
            <p:ph idx="1"/>
          </p:nvPr>
        </p:nvSpPr>
        <p:spPr>
          <a:xfrm>
            <a:off x="1959310" y="2924174"/>
            <a:ext cx="8273380" cy="2828925"/>
          </a:xfrm>
        </p:spPr>
        <p:txBody>
          <a:bodyPr>
            <a:normAutofit fontScale="92500" lnSpcReduction="10000"/>
          </a:bodyPr>
          <a:lstStyle/>
          <a:p>
            <a:pPr marL="0" indent="0">
              <a:lnSpc>
                <a:spcPct val="100000"/>
              </a:lnSpc>
              <a:spcBef>
                <a:spcPts val="0"/>
              </a:spcBef>
              <a:buNone/>
            </a:pPr>
            <a:r>
              <a:rPr lang="en-US" dirty="0"/>
              <a:t>Under what circumstances do you utilize restraint? </a:t>
            </a:r>
          </a:p>
          <a:p>
            <a:pPr>
              <a:lnSpc>
                <a:spcPct val="100000"/>
              </a:lnSpc>
              <a:spcBef>
                <a:spcPts val="0"/>
              </a:spcBef>
            </a:pPr>
            <a:r>
              <a:rPr lang="en-US" dirty="0"/>
              <a:t>Immediate risk of harm to the student; </a:t>
            </a:r>
          </a:p>
          <a:p>
            <a:pPr>
              <a:lnSpc>
                <a:spcPct val="100000"/>
              </a:lnSpc>
              <a:spcBef>
                <a:spcPts val="0"/>
              </a:spcBef>
            </a:pPr>
            <a:r>
              <a:rPr lang="en-US" dirty="0"/>
              <a:t>Immediate risk of harm to others; or </a:t>
            </a:r>
          </a:p>
          <a:p>
            <a:pPr>
              <a:lnSpc>
                <a:spcPct val="100000"/>
              </a:lnSpc>
              <a:spcBef>
                <a:spcPts val="0"/>
              </a:spcBef>
            </a:pPr>
            <a:r>
              <a:rPr lang="en-US" dirty="0"/>
              <a:t>Imminent Danger</a:t>
            </a:r>
          </a:p>
          <a:p>
            <a:pPr marL="0" indent="0">
              <a:lnSpc>
                <a:spcPct val="100000"/>
              </a:lnSpc>
              <a:spcBef>
                <a:spcPts val="0"/>
              </a:spcBef>
              <a:buNone/>
            </a:pPr>
            <a:endParaRPr lang="en-US" dirty="0"/>
          </a:p>
          <a:p>
            <a:pPr marL="0" indent="0">
              <a:lnSpc>
                <a:spcPct val="100000"/>
              </a:lnSpc>
              <a:spcBef>
                <a:spcPts val="0"/>
              </a:spcBef>
              <a:buNone/>
            </a:pPr>
            <a:r>
              <a:rPr lang="en-US" dirty="0"/>
              <a:t>Follow your District’s Restraint Method and make sure staff are trained before restraining a student.</a:t>
            </a:r>
          </a:p>
        </p:txBody>
      </p:sp>
    </p:spTree>
    <p:extLst>
      <p:ext uri="{BB962C8B-B14F-4D97-AF65-F5344CB8AC3E}">
        <p14:creationId xmlns:p14="http://schemas.microsoft.com/office/powerpoint/2010/main" val="4274530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29">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31" name="Freeform: Shape 30">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4" name="Rectangle 33">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0C040B-A367-E590-0F1D-B4107FB1CAB0}"/>
              </a:ext>
            </a:extLst>
          </p:cNvPr>
          <p:cNvSpPr>
            <a:spLocks noGrp="1"/>
          </p:cNvSpPr>
          <p:nvPr>
            <p:ph type="title"/>
          </p:nvPr>
        </p:nvSpPr>
        <p:spPr/>
        <p:txBody>
          <a:bodyPr/>
          <a:lstStyle/>
          <a:p>
            <a:r>
              <a:rPr lang="en-US" dirty="0"/>
              <a:t>Restraint: Georgia BOE Reg 160-5-1-35</a:t>
            </a:r>
          </a:p>
        </p:txBody>
      </p:sp>
      <p:graphicFrame>
        <p:nvGraphicFramePr>
          <p:cNvPr id="6" name="Content Placeholder 2">
            <a:extLst>
              <a:ext uri="{FF2B5EF4-FFF2-40B4-BE49-F238E27FC236}">
                <a16:creationId xmlns:a16="http://schemas.microsoft.com/office/drawing/2014/main" id="{C4CB533B-E8D7-DEC1-3550-028430D1920E}"/>
              </a:ext>
            </a:extLst>
          </p:cNvPr>
          <p:cNvGraphicFramePr>
            <a:graphicFrameLocks noGrp="1"/>
          </p:cNvGraphicFramePr>
          <p:nvPr>
            <p:ph idx="1"/>
            <p:extLst>
              <p:ext uri="{D42A27DB-BD31-4B8C-83A1-F6EECF244321}">
                <p14:modId xmlns:p14="http://schemas.microsoft.com/office/powerpoint/2010/main" val="4162037139"/>
              </p:ext>
            </p:extLst>
          </p:nvPr>
        </p:nvGraphicFramePr>
        <p:xfrm>
          <a:off x="838200" y="1463040"/>
          <a:ext cx="10515600" cy="47139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72193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95E1B-7069-F927-2887-A0F6C49B7435}"/>
              </a:ext>
            </a:extLst>
          </p:cNvPr>
          <p:cNvSpPr>
            <a:spLocks noGrp="1"/>
          </p:cNvSpPr>
          <p:nvPr>
            <p:ph type="title"/>
          </p:nvPr>
        </p:nvSpPr>
        <p:spPr>
          <a:xfrm>
            <a:off x="686834" y="1153572"/>
            <a:ext cx="3200400" cy="4461163"/>
          </a:xfrm>
        </p:spPr>
        <p:txBody>
          <a:bodyPr>
            <a:normAutofit/>
          </a:bodyPr>
          <a:lstStyle/>
          <a:p>
            <a:r>
              <a:rPr lang="en-US">
                <a:solidFill>
                  <a:srgbClr val="FFFFFF"/>
                </a:solidFill>
              </a:rPr>
              <a:t>Seclusion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9F476D4-7A52-08F5-721B-A90209A0BE7E}"/>
              </a:ext>
            </a:extLst>
          </p:cNvPr>
          <p:cNvSpPr>
            <a:spLocks noGrp="1"/>
          </p:cNvSpPr>
          <p:nvPr>
            <p:ph idx="1"/>
          </p:nvPr>
        </p:nvSpPr>
        <p:spPr>
          <a:xfrm>
            <a:off x="4447308" y="591344"/>
            <a:ext cx="6906491" cy="5585619"/>
          </a:xfrm>
        </p:spPr>
        <p:txBody>
          <a:bodyPr anchor="ctr">
            <a:normAutofit/>
          </a:bodyPr>
          <a:lstStyle/>
          <a:p>
            <a:r>
              <a:rPr lang="en-US" dirty="0"/>
              <a:t>Seclusion is the involuntary confinement of a student alone in any room or area. It includes the use of any room or area in which the student is alone and not free to leave (or believes they are not free to leave).</a:t>
            </a:r>
          </a:p>
        </p:txBody>
      </p:sp>
    </p:spTree>
    <p:extLst>
      <p:ext uri="{BB962C8B-B14F-4D97-AF65-F5344CB8AC3E}">
        <p14:creationId xmlns:p14="http://schemas.microsoft.com/office/powerpoint/2010/main" val="1735335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93394DA-E684-47C2-9020-13225823F4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707244-D1A2-7319-31AF-72CF6D4CAB7B}"/>
              </a:ext>
            </a:extLst>
          </p:cNvPr>
          <p:cNvSpPr>
            <a:spLocks noGrp="1"/>
          </p:cNvSpPr>
          <p:nvPr>
            <p:ph type="title"/>
          </p:nvPr>
        </p:nvSpPr>
        <p:spPr>
          <a:xfrm>
            <a:off x="838200" y="365125"/>
            <a:ext cx="10515600" cy="1306443"/>
          </a:xfrm>
        </p:spPr>
        <p:txBody>
          <a:bodyPr>
            <a:normAutofit/>
          </a:bodyPr>
          <a:lstStyle/>
          <a:p>
            <a:r>
              <a:rPr lang="en-US" sz="4000"/>
              <a:t>Examples of Improper Seclusion Per DOJ</a:t>
            </a:r>
          </a:p>
        </p:txBody>
      </p:sp>
      <p:pic>
        <p:nvPicPr>
          <p:cNvPr id="6" name="Picture 5">
            <a:extLst>
              <a:ext uri="{FF2B5EF4-FFF2-40B4-BE49-F238E27FC236}">
                <a16:creationId xmlns:a16="http://schemas.microsoft.com/office/drawing/2014/main" id="{21A230CC-C975-328E-27A0-70AE6C06E3D1}"/>
              </a:ext>
            </a:extLst>
          </p:cNvPr>
          <p:cNvPicPr>
            <a:picLocks noChangeAspect="1"/>
          </p:cNvPicPr>
          <p:nvPr/>
        </p:nvPicPr>
        <p:blipFill>
          <a:blip r:embed="rId3"/>
          <a:srcRect l="25973" r="19942" b="-2"/>
          <a:stretch>
            <a:fillRect/>
          </a:stretch>
        </p:blipFill>
        <p:spPr>
          <a:xfrm>
            <a:off x="7989293" y="1904282"/>
            <a:ext cx="3423093" cy="4224808"/>
          </a:xfrm>
          <a:prstGeom prst="rect">
            <a:avLst/>
          </a:prstGeom>
        </p:spPr>
      </p:pic>
      <p:graphicFrame>
        <p:nvGraphicFramePr>
          <p:cNvPr id="5" name="Content Placeholder 2">
            <a:extLst>
              <a:ext uri="{FF2B5EF4-FFF2-40B4-BE49-F238E27FC236}">
                <a16:creationId xmlns:a16="http://schemas.microsoft.com/office/drawing/2014/main" id="{26898D5D-7528-CF69-FDDA-2BB2ACC41ECE}"/>
              </a:ext>
            </a:extLst>
          </p:cNvPr>
          <p:cNvGraphicFramePr>
            <a:graphicFrameLocks noGrp="1"/>
          </p:cNvGraphicFramePr>
          <p:nvPr>
            <p:ph idx="1"/>
            <p:extLst>
              <p:ext uri="{D42A27DB-BD31-4B8C-83A1-F6EECF244321}">
                <p14:modId xmlns:p14="http://schemas.microsoft.com/office/powerpoint/2010/main" val="2109643018"/>
              </p:ext>
            </p:extLst>
          </p:nvPr>
        </p:nvGraphicFramePr>
        <p:xfrm>
          <a:off x="838200" y="1825625"/>
          <a:ext cx="6714744" cy="430346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85177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5BEAFD-EF58-B212-2179-5559F4427BA8}"/>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26" name="Freeform: Shape 25">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6">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28">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31" name="Freeform: Shape 30">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4" name="Title 3">
            <a:extLst>
              <a:ext uri="{FF2B5EF4-FFF2-40B4-BE49-F238E27FC236}">
                <a16:creationId xmlns:a16="http://schemas.microsoft.com/office/drawing/2014/main" id="{A3D11F3E-B660-DE56-DC6C-69BCA9C4774F}"/>
              </a:ext>
            </a:extLst>
          </p:cNvPr>
          <p:cNvSpPr>
            <a:spLocks noGrp="1"/>
          </p:cNvSpPr>
          <p:nvPr>
            <p:ph type="title"/>
          </p:nvPr>
        </p:nvSpPr>
        <p:spPr>
          <a:xfrm>
            <a:off x="3215729" y="1764407"/>
            <a:ext cx="5760846" cy="2310312"/>
          </a:xfrm>
        </p:spPr>
        <p:txBody>
          <a:bodyPr vert="horz" lIns="91440" tIns="45720" rIns="91440" bIns="45720" rtlCol="0" anchor="b">
            <a:normAutofit/>
          </a:bodyPr>
          <a:lstStyle/>
          <a:p>
            <a:pPr algn="ctr"/>
            <a:r>
              <a:rPr lang="en-US" sz="5200" kern="1200">
                <a:solidFill>
                  <a:schemeClr val="tx2"/>
                </a:solidFill>
                <a:latin typeface="+mj-lt"/>
                <a:ea typeface="+mj-ea"/>
                <a:cs typeface="+mj-cs"/>
              </a:rPr>
              <a:t>Student Discipline</a:t>
            </a:r>
          </a:p>
        </p:txBody>
      </p:sp>
      <p:sp>
        <p:nvSpPr>
          <p:cNvPr id="5" name="Text Placeholder 4">
            <a:extLst>
              <a:ext uri="{FF2B5EF4-FFF2-40B4-BE49-F238E27FC236}">
                <a16:creationId xmlns:a16="http://schemas.microsoft.com/office/drawing/2014/main" id="{DE9D9F96-EDA4-676A-67FD-E0F3276F7208}"/>
              </a:ext>
            </a:extLst>
          </p:cNvPr>
          <p:cNvSpPr>
            <a:spLocks noGrp="1"/>
          </p:cNvSpPr>
          <p:nvPr>
            <p:ph type="body" idx="1"/>
          </p:nvPr>
        </p:nvSpPr>
        <p:spPr>
          <a:xfrm>
            <a:off x="3215729" y="4165152"/>
            <a:ext cx="5760846" cy="682079"/>
          </a:xfrm>
        </p:spPr>
        <p:txBody>
          <a:bodyPr vert="horz" lIns="91440" tIns="45720" rIns="91440" bIns="45720" rtlCol="0">
            <a:normAutofit/>
          </a:bodyPr>
          <a:lstStyle/>
          <a:p>
            <a:pPr algn="ctr"/>
            <a:r>
              <a:rPr lang="en-US" kern="1200">
                <a:solidFill>
                  <a:schemeClr val="tx2"/>
                </a:solidFill>
                <a:latin typeface="+mn-lt"/>
                <a:ea typeface="+mn-ea"/>
                <a:cs typeface="+mn-cs"/>
              </a:rPr>
              <a:t>Common Cause #4</a:t>
            </a:r>
          </a:p>
        </p:txBody>
      </p:sp>
    </p:spTree>
    <p:extLst>
      <p:ext uri="{BB962C8B-B14F-4D97-AF65-F5344CB8AC3E}">
        <p14:creationId xmlns:p14="http://schemas.microsoft.com/office/powerpoint/2010/main" val="1241838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B941CB-EB82-B7D6-8851-338738B1E504}"/>
              </a:ext>
            </a:extLst>
          </p:cNvPr>
          <p:cNvSpPr>
            <a:spLocks noGrp="1"/>
          </p:cNvSpPr>
          <p:nvPr>
            <p:ph type="title"/>
          </p:nvPr>
        </p:nvSpPr>
        <p:spPr>
          <a:xfrm>
            <a:off x="1136397" y="502022"/>
            <a:ext cx="9688296" cy="1134274"/>
          </a:xfrm>
        </p:spPr>
        <p:txBody>
          <a:bodyPr anchor="b">
            <a:normAutofit/>
          </a:bodyPr>
          <a:lstStyle/>
          <a:p>
            <a:r>
              <a:rPr lang="en-US" sz="4000" dirty="0"/>
              <a:t>Student Discipline: School Removals </a:t>
            </a:r>
          </a:p>
        </p:txBody>
      </p:sp>
      <p:sp>
        <p:nvSpPr>
          <p:cNvPr id="3" name="Content Placeholder 2">
            <a:extLst>
              <a:ext uri="{FF2B5EF4-FFF2-40B4-BE49-F238E27FC236}">
                <a16:creationId xmlns:a16="http://schemas.microsoft.com/office/drawing/2014/main" id="{0DE66172-CCBA-6A03-2072-1497CF29E5B1}"/>
              </a:ext>
            </a:extLst>
          </p:cNvPr>
          <p:cNvSpPr>
            <a:spLocks noGrp="1"/>
          </p:cNvSpPr>
          <p:nvPr>
            <p:ph idx="1"/>
          </p:nvPr>
        </p:nvSpPr>
        <p:spPr>
          <a:xfrm>
            <a:off x="1136397" y="1992429"/>
            <a:ext cx="9688296" cy="3880338"/>
          </a:xfrm>
        </p:spPr>
        <p:txBody>
          <a:bodyPr anchor="t">
            <a:normAutofit/>
          </a:bodyPr>
          <a:lstStyle/>
          <a:p>
            <a:pPr marL="0" indent="0">
              <a:buNone/>
            </a:pPr>
            <a:r>
              <a:rPr lang="en-US" b="1" dirty="0"/>
              <a:t>Hypothetical:</a:t>
            </a:r>
          </a:p>
          <a:p>
            <a:pPr marL="0" indent="0">
              <a:buNone/>
            </a:pPr>
            <a:r>
              <a:rPr lang="en-US" dirty="0"/>
              <a:t>Principal has called the parent to pick up a student found eligible for services under EBD on four separate occasions. The student leaves around 1:00 pm each time. </a:t>
            </a:r>
          </a:p>
          <a:p>
            <a:pPr marL="0" indent="0">
              <a:buNone/>
            </a:pPr>
            <a:r>
              <a:rPr lang="en-US" dirty="0"/>
              <a:t>Student has a BIP and his records show no OSS Days.</a:t>
            </a:r>
          </a:p>
          <a:p>
            <a:pPr marL="0" indent="0">
              <a:buNone/>
            </a:pPr>
            <a:endParaRPr lang="en-US" dirty="0"/>
          </a:p>
          <a:p>
            <a:pPr marL="0" indent="0">
              <a:buNone/>
            </a:pPr>
            <a:r>
              <a:rPr lang="en-US" i="1" dirty="0"/>
              <a:t>What concerns do you have? </a:t>
            </a: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7331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3C6544-4695-B01B-AD0D-E69D78341432}"/>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Discipline: School Removals</a:t>
            </a:r>
          </a:p>
        </p:txBody>
      </p:sp>
      <p:graphicFrame>
        <p:nvGraphicFramePr>
          <p:cNvPr id="7" name="Content Placeholder 2">
            <a:extLst>
              <a:ext uri="{FF2B5EF4-FFF2-40B4-BE49-F238E27FC236}">
                <a16:creationId xmlns:a16="http://schemas.microsoft.com/office/drawing/2014/main" id="{9A11DCD7-6DD7-0469-2077-428234A2ABE2}"/>
              </a:ext>
            </a:extLst>
          </p:cNvPr>
          <p:cNvGraphicFramePr>
            <a:graphicFrameLocks noGrp="1"/>
          </p:cNvGraphicFramePr>
          <p:nvPr>
            <p:ph idx="1"/>
            <p:extLst>
              <p:ext uri="{D42A27DB-BD31-4B8C-83A1-F6EECF244321}">
                <p14:modId xmlns:p14="http://schemas.microsoft.com/office/powerpoint/2010/main" val="374919013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66352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1DF44-9972-4C17-C4FD-6693050E9BF4}"/>
              </a:ext>
            </a:extLst>
          </p:cNvPr>
          <p:cNvSpPr>
            <a:spLocks noGrp="1"/>
          </p:cNvSpPr>
          <p:nvPr>
            <p:ph type="title"/>
          </p:nvPr>
        </p:nvSpPr>
        <p:spPr/>
        <p:txBody>
          <a:bodyPr/>
          <a:lstStyle/>
          <a:p>
            <a:r>
              <a:rPr lang="en-US"/>
              <a:t>Causes of Action </a:t>
            </a:r>
            <a:endParaRPr lang="en-US" dirty="0"/>
          </a:p>
        </p:txBody>
      </p:sp>
      <p:graphicFrame>
        <p:nvGraphicFramePr>
          <p:cNvPr id="5" name="Content Placeholder 2">
            <a:extLst>
              <a:ext uri="{FF2B5EF4-FFF2-40B4-BE49-F238E27FC236}">
                <a16:creationId xmlns:a16="http://schemas.microsoft.com/office/drawing/2014/main" id="{2899890E-BD79-5CC7-837D-BAA1B059027A}"/>
              </a:ext>
            </a:extLst>
          </p:cNvPr>
          <p:cNvGraphicFramePr>
            <a:graphicFrameLocks noGrp="1"/>
          </p:cNvGraphicFramePr>
          <p:nvPr>
            <p:ph idx="1"/>
            <p:extLst>
              <p:ext uri="{D42A27DB-BD31-4B8C-83A1-F6EECF244321}">
                <p14:modId xmlns:p14="http://schemas.microsoft.com/office/powerpoint/2010/main" val="3734661225"/>
              </p:ext>
            </p:extLst>
          </p:nvPr>
        </p:nvGraphicFramePr>
        <p:xfrm>
          <a:off x="838200" y="1522211"/>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51896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157C-5188-6D06-EFFB-5E8CBB16EDE7}"/>
              </a:ext>
            </a:extLst>
          </p:cNvPr>
          <p:cNvSpPr>
            <a:spLocks noGrp="1"/>
          </p:cNvSpPr>
          <p:nvPr>
            <p:ph type="title"/>
          </p:nvPr>
        </p:nvSpPr>
        <p:spPr/>
        <p:txBody>
          <a:bodyPr/>
          <a:lstStyle/>
          <a:p>
            <a:r>
              <a:rPr lang="en-US" dirty="0"/>
              <a:t>Discipline: School Removals</a:t>
            </a:r>
          </a:p>
        </p:txBody>
      </p:sp>
      <p:graphicFrame>
        <p:nvGraphicFramePr>
          <p:cNvPr id="5" name="Content Placeholder 2">
            <a:extLst>
              <a:ext uri="{FF2B5EF4-FFF2-40B4-BE49-F238E27FC236}">
                <a16:creationId xmlns:a16="http://schemas.microsoft.com/office/drawing/2014/main" id="{BDC4FE6D-01E7-2E48-A7C4-F5F0385D7B99}"/>
              </a:ext>
            </a:extLst>
          </p:cNvPr>
          <p:cNvGraphicFramePr>
            <a:graphicFrameLocks noGrp="1"/>
          </p:cNvGraphicFramePr>
          <p:nvPr>
            <p:ph idx="1"/>
            <p:extLst>
              <p:ext uri="{D42A27DB-BD31-4B8C-83A1-F6EECF244321}">
                <p14:modId xmlns:p14="http://schemas.microsoft.com/office/powerpoint/2010/main" val="28827133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154661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8EDDA-3DA0-E462-15A9-C37A1CEC54F0}"/>
              </a:ext>
            </a:extLst>
          </p:cNvPr>
          <p:cNvSpPr>
            <a:spLocks noGrp="1"/>
          </p:cNvSpPr>
          <p:nvPr>
            <p:ph type="title"/>
          </p:nvPr>
        </p:nvSpPr>
        <p:spPr/>
        <p:txBody>
          <a:bodyPr/>
          <a:lstStyle/>
          <a:p>
            <a:r>
              <a:rPr lang="en-US"/>
              <a:t>Student Discipline: School Removals</a:t>
            </a:r>
            <a:endParaRPr lang="en-US" dirty="0"/>
          </a:p>
        </p:txBody>
      </p:sp>
      <p:graphicFrame>
        <p:nvGraphicFramePr>
          <p:cNvPr id="5" name="Content Placeholder 2">
            <a:extLst>
              <a:ext uri="{FF2B5EF4-FFF2-40B4-BE49-F238E27FC236}">
                <a16:creationId xmlns:a16="http://schemas.microsoft.com/office/drawing/2014/main" id="{A292C2F9-E96D-8797-00AF-246711600F34}"/>
              </a:ext>
            </a:extLst>
          </p:cNvPr>
          <p:cNvGraphicFramePr>
            <a:graphicFrameLocks noGrp="1"/>
          </p:cNvGraphicFramePr>
          <p:nvPr>
            <p:ph idx="1"/>
            <p:extLst>
              <p:ext uri="{D42A27DB-BD31-4B8C-83A1-F6EECF244321}">
                <p14:modId xmlns:p14="http://schemas.microsoft.com/office/powerpoint/2010/main" val="21941083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4861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CBDD37-91FF-FA59-0592-4A27F62F433A}"/>
              </a:ext>
            </a:extLst>
          </p:cNvPr>
          <p:cNvSpPr>
            <a:spLocks noGrp="1"/>
          </p:cNvSpPr>
          <p:nvPr>
            <p:ph type="title"/>
          </p:nvPr>
        </p:nvSpPr>
        <p:spPr>
          <a:xfrm>
            <a:off x="1136397" y="502022"/>
            <a:ext cx="9688296" cy="874392"/>
          </a:xfrm>
        </p:spPr>
        <p:txBody>
          <a:bodyPr anchor="b">
            <a:normAutofit/>
          </a:bodyPr>
          <a:lstStyle/>
          <a:p>
            <a:r>
              <a:rPr lang="en-US" sz="4000" dirty="0"/>
              <a:t>Student Discipline: School Removals </a:t>
            </a:r>
          </a:p>
        </p:txBody>
      </p:sp>
      <p:sp>
        <p:nvSpPr>
          <p:cNvPr id="3" name="Content Placeholder 2">
            <a:extLst>
              <a:ext uri="{FF2B5EF4-FFF2-40B4-BE49-F238E27FC236}">
                <a16:creationId xmlns:a16="http://schemas.microsoft.com/office/drawing/2014/main" id="{F973ACF6-4D96-C4F3-385F-CEC3E8C802F4}"/>
              </a:ext>
            </a:extLst>
          </p:cNvPr>
          <p:cNvSpPr>
            <a:spLocks noGrp="1"/>
          </p:cNvSpPr>
          <p:nvPr>
            <p:ph idx="1"/>
          </p:nvPr>
        </p:nvSpPr>
        <p:spPr>
          <a:xfrm>
            <a:off x="1136397" y="1761423"/>
            <a:ext cx="9688296" cy="4111344"/>
          </a:xfrm>
        </p:spPr>
        <p:txBody>
          <a:bodyPr anchor="t">
            <a:normAutofit/>
          </a:bodyPr>
          <a:lstStyle/>
          <a:p>
            <a:pPr marL="0" indent="0">
              <a:buNone/>
            </a:pPr>
            <a:r>
              <a:rPr lang="en-US" sz="2400" b="1" dirty="0"/>
              <a:t>Hypothetical:</a:t>
            </a:r>
          </a:p>
          <a:p>
            <a:pPr marL="0" indent="0">
              <a:buNone/>
            </a:pPr>
            <a:r>
              <a:rPr lang="en-US" sz="2400" dirty="0"/>
              <a:t>There is a bus suspension, but the student’s IEP requires transportation services. </a:t>
            </a:r>
          </a:p>
          <a:p>
            <a:pPr marL="0" indent="0">
              <a:buNone/>
            </a:pPr>
            <a:endParaRPr lang="en-US" sz="2400" dirty="0"/>
          </a:p>
          <a:p>
            <a:pPr marL="0" indent="0">
              <a:buNone/>
            </a:pPr>
            <a:r>
              <a:rPr lang="en-US" sz="2400" i="1" dirty="0"/>
              <a:t>What should you do? </a:t>
            </a:r>
          </a:p>
          <a:p>
            <a:r>
              <a:rPr lang="en-US" sz="2400" dirty="0"/>
              <a:t>Communicate the suspension to Special Education department</a:t>
            </a:r>
          </a:p>
          <a:p>
            <a:r>
              <a:rPr lang="en-US" sz="2400" dirty="0"/>
              <a:t>Document the suspension</a:t>
            </a:r>
          </a:p>
          <a:p>
            <a:r>
              <a:rPr lang="en-US" sz="2400" dirty="0"/>
              <a:t>Potentially hold an MDR</a:t>
            </a: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0954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8AB62-6AF8-162B-DF3F-CBEEF38171DF}"/>
              </a:ext>
            </a:extLst>
          </p:cNvPr>
          <p:cNvSpPr>
            <a:spLocks noGrp="1"/>
          </p:cNvSpPr>
          <p:nvPr>
            <p:ph type="title"/>
          </p:nvPr>
        </p:nvSpPr>
        <p:spPr/>
        <p:txBody>
          <a:bodyPr/>
          <a:lstStyle/>
          <a:p>
            <a:r>
              <a:rPr lang="en-US" dirty="0"/>
              <a:t>Student Discipline: School Removals </a:t>
            </a:r>
          </a:p>
        </p:txBody>
      </p:sp>
      <p:graphicFrame>
        <p:nvGraphicFramePr>
          <p:cNvPr id="5" name="Content Placeholder 2">
            <a:extLst>
              <a:ext uri="{FF2B5EF4-FFF2-40B4-BE49-F238E27FC236}">
                <a16:creationId xmlns:a16="http://schemas.microsoft.com/office/drawing/2014/main" id="{74D2CFEC-569C-0891-A649-21D84E918C19}"/>
              </a:ext>
            </a:extLst>
          </p:cNvPr>
          <p:cNvGraphicFramePr>
            <a:graphicFrameLocks noGrp="1"/>
          </p:cNvGraphicFramePr>
          <p:nvPr>
            <p:ph idx="1"/>
            <p:extLst>
              <p:ext uri="{D42A27DB-BD31-4B8C-83A1-F6EECF244321}">
                <p14:modId xmlns:p14="http://schemas.microsoft.com/office/powerpoint/2010/main" val="78473199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08922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218ED5-226B-B61E-B08F-3A2A65F7BD45}"/>
              </a:ext>
            </a:extLst>
          </p:cNvPr>
          <p:cNvSpPr>
            <a:spLocks noGrp="1"/>
          </p:cNvSpPr>
          <p:nvPr>
            <p:ph type="title"/>
          </p:nvPr>
        </p:nvSpPr>
        <p:spPr>
          <a:xfrm>
            <a:off x="1388209" y="5554639"/>
            <a:ext cx="9654076" cy="982473"/>
          </a:xfrm>
        </p:spPr>
        <p:txBody>
          <a:bodyPr>
            <a:normAutofit/>
          </a:bodyPr>
          <a:lstStyle/>
          <a:p>
            <a:r>
              <a:rPr lang="en-US" sz="4000">
                <a:solidFill>
                  <a:srgbClr val="FFFFFF"/>
                </a:solidFill>
              </a:rPr>
              <a:t>Discipline: MDR </a:t>
            </a:r>
          </a:p>
        </p:txBody>
      </p:sp>
      <p:sp>
        <p:nvSpPr>
          <p:cNvPr id="3" name="Content Placeholder 2">
            <a:extLst>
              <a:ext uri="{FF2B5EF4-FFF2-40B4-BE49-F238E27FC236}">
                <a16:creationId xmlns:a16="http://schemas.microsoft.com/office/drawing/2014/main" id="{DE779343-2E7C-5F29-80FC-B640D6A694DB}"/>
              </a:ext>
            </a:extLst>
          </p:cNvPr>
          <p:cNvSpPr>
            <a:spLocks noGrp="1"/>
          </p:cNvSpPr>
          <p:nvPr>
            <p:ph idx="1"/>
          </p:nvPr>
        </p:nvSpPr>
        <p:spPr>
          <a:xfrm>
            <a:off x="815488" y="459227"/>
            <a:ext cx="10561023" cy="4669692"/>
          </a:xfrm>
        </p:spPr>
        <p:txBody>
          <a:bodyPr anchor="ctr">
            <a:normAutofit/>
          </a:bodyPr>
          <a:lstStyle/>
          <a:p>
            <a:pPr marL="0" indent="0">
              <a:spcBef>
                <a:spcPts val="0"/>
              </a:spcBef>
              <a:spcAft>
                <a:spcPts val="600"/>
              </a:spcAft>
              <a:buNone/>
            </a:pPr>
            <a:r>
              <a:rPr lang="en-US" sz="2000" b="1" dirty="0"/>
              <a:t>Manifestation Determination Review (MDR)</a:t>
            </a:r>
          </a:p>
          <a:p>
            <a:pPr marL="0" indent="0">
              <a:spcBef>
                <a:spcPts val="0"/>
              </a:spcBef>
              <a:spcAft>
                <a:spcPts val="600"/>
              </a:spcAft>
              <a:buNone/>
            </a:pPr>
            <a:r>
              <a:rPr lang="en-US" sz="2000" dirty="0"/>
              <a:t>MDR Meeting examines the relationship between a student’s disability and his/her misconduct to determine whether that conduct is a manifestation of the child’s disability. </a:t>
            </a:r>
          </a:p>
          <a:p>
            <a:pPr marL="0" indent="0">
              <a:spcBef>
                <a:spcPts val="0"/>
              </a:spcBef>
              <a:spcAft>
                <a:spcPts val="600"/>
              </a:spcAft>
              <a:buNone/>
            </a:pPr>
            <a:r>
              <a:rPr lang="en-US" sz="2000" dirty="0"/>
              <a:t>The IDEA states that the MDR team must review “all the relevant information in the child’s file, including the child’s IEP, any teacher observations, and any relevant information provided by the parents.” </a:t>
            </a:r>
          </a:p>
          <a:p>
            <a:pPr marL="0" indent="0">
              <a:spcBef>
                <a:spcPts val="0"/>
              </a:spcBef>
              <a:spcAft>
                <a:spcPts val="600"/>
              </a:spcAft>
              <a:buNone/>
            </a:pPr>
            <a:r>
              <a:rPr lang="en-US" sz="2000" i="1" dirty="0"/>
              <a:t>When should you hold an MDR meeting? </a:t>
            </a:r>
          </a:p>
          <a:p>
            <a:pPr>
              <a:spcBef>
                <a:spcPts val="0"/>
              </a:spcBef>
              <a:spcAft>
                <a:spcPts val="600"/>
              </a:spcAft>
            </a:pPr>
            <a:r>
              <a:rPr lang="en-US" sz="2000" dirty="0"/>
              <a:t>MDR analysis must be performed within 10 school days of “any decision to change the placement of a child with a disability because of a violation of a code of student conduct.” 34 CFR 300.530(e)</a:t>
            </a:r>
          </a:p>
          <a:p>
            <a:pPr marL="0" indent="0">
              <a:spcBef>
                <a:spcPts val="0"/>
              </a:spcBef>
              <a:spcAft>
                <a:spcPts val="600"/>
              </a:spcAft>
              <a:buNone/>
            </a:pPr>
            <a:r>
              <a:rPr lang="en-US" sz="2000" i="1" dirty="0"/>
              <a:t>What constitutes a change in placement? </a:t>
            </a:r>
          </a:p>
          <a:p>
            <a:pPr>
              <a:spcBef>
                <a:spcPts val="0"/>
              </a:spcBef>
              <a:spcAft>
                <a:spcPts val="600"/>
              </a:spcAft>
            </a:pPr>
            <a:r>
              <a:rPr lang="en-US" sz="2000" dirty="0"/>
              <a:t>The removal is for more than 10 consecutive school days; OR</a:t>
            </a:r>
          </a:p>
          <a:p>
            <a:pPr>
              <a:spcBef>
                <a:spcPts val="0"/>
              </a:spcBef>
              <a:spcAft>
                <a:spcPts val="600"/>
              </a:spcAft>
            </a:pPr>
            <a:r>
              <a:rPr lang="en-US" sz="2000" dirty="0"/>
              <a:t>The child has been subjected to a series of removals that constitute a pattern. </a:t>
            </a:r>
          </a:p>
        </p:txBody>
      </p:sp>
    </p:spTree>
    <p:extLst>
      <p:ext uri="{BB962C8B-B14F-4D97-AF65-F5344CB8AC3E}">
        <p14:creationId xmlns:p14="http://schemas.microsoft.com/office/powerpoint/2010/main" val="2762586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0326F-8E15-B8CC-15F0-82034258B4D6}"/>
              </a:ext>
            </a:extLst>
          </p:cNvPr>
          <p:cNvSpPr>
            <a:spLocks noGrp="1"/>
          </p:cNvSpPr>
          <p:nvPr>
            <p:ph type="title"/>
          </p:nvPr>
        </p:nvSpPr>
        <p:spPr/>
        <p:txBody>
          <a:bodyPr/>
          <a:lstStyle/>
          <a:p>
            <a:r>
              <a:rPr lang="en-US" dirty="0"/>
              <a:t>Student Discipline: MDR</a:t>
            </a:r>
          </a:p>
        </p:txBody>
      </p:sp>
      <p:graphicFrame>
        <p:nvGraphicFramePr>
          <p:cNvPr id="21" name="Content Placeholder 2">
            <a:extLst>
              <a:ext uri="{FF2B5EF4-FFF2-40B4-BE49-F238E27FC236}">
                <a16:creationId xmlns:a16="http://schemas.microsoft.com/office/drawing/2014/main" id="{C603E493-0B86-DEE1-F2C7-DA52C48323CE}"/>
              </a:ext>
            </a:extLst>
          </p:cNvPr>
          <p:cNvGraphicFramePr>
            <a:graphicFrameLocks noGrp="1"/>
          </p:cNvGraphicFramePr>
          <p:nvPr>
            <p:ph idx="1"/>
            <p:extLst>
              <p:ext uri="{D42A27DB-BD31-4B8C-83A1-F6EECF244321}">
                <p14:modId xmlns:p14="http://schemas.microsoft.com/office/powerpoint/2010/main" val="53505046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08875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6" name="Group 35">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7" name="Freeform: Shape 36">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Shape 37">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Freeform: Shape 39">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058D3968-B537-D963-7E56-4D9431CF053B}"/>
              </a:ext>
            </a:extLst>
          </p:cNvPr>
          <p:cNvSpPr>
            <a:spLocks noGrp="1"/>
          </p:cNvSpPr>
          <p:nvPr>
            <p:ph type="title"/>
          </p:nvPr>
        </p:nvSpPr>
        <p:spPr>
          <a:xfrm>
            <a:off x="804672" y="2053641"/>
            <a:ext cx="3669161" cy="2760098"/>
          </a:xfrm>
        </p:spPr>
        <p:txBody>
          <a:bodyPr>
            <a:normAutofit/>
          </a:bodyPr>
          <a:lstStyle/>
          <a:p>
            <a:r>
              <a:rPr lang="en-US" sz="4000">
                <a:solidFill>
                  <a:schemeClr val="tx2"/>
                </a:solidFill>
              </a:rPr>
              <a:t>Student Discipline: MDR</a:t>
            </a:r>
          </a:p>
        </p:txBody>
      </p:sp>
      <p:sp>
        <p:nvSpPr>
          <p:cNvPr id="3" name="Content Placeholder 2">
            <a:extLst>
              <a:ext uri="{FF2B5EF4-FFF2-40B4-BE49-F238E27FC236}">
                <a16:creationId xmlns:a16="http://schemas.microsoft.com/office/drawing/2014/main" id="{5EFE7DBB-4C86-A860-F940-9375A7EB942E}"/>
              </a:ext>
            </a:extLst>
          </p:cNvPr>
          <p:cNvSpPr>
            <a:spLocks noGrp="1"/>
          </p:cNvSpPr>
          <p:nvPr>
            <p:ph idx="1"/>
          </p:nvPr>
        </p:nvSpPr>
        <p:spPr>
          <a:xfrm>
            <a:off x="5873544" y="552316"/>
            <a:ext cx="5864003" cy="5753367"/>
          </a:xfrm>
          <a:noFill/>
          <a:ln>
            <a:noFill/>
          </a:ln>
        </p:spPr>
        <p:txBody>
          <a:bodyPr anchor="ctr">
            <a:normAutofit/>
          </a:bodyPr>
          <a:lstStyle/>
          <a:p>
            <a:pPr marL="0" indent="0">
              <a:buNone/>
            </a:pPr>
            <a:r>
              <a:rPr lang="en-US" sz="1800" dirty="0">
                <a:solidFill>
                  <a:schemeClr val="tx2"/>
                </a:solidFill>
              </a:rPr>
              <a:t>If the answer to EITHER question is YES: </a:t>
            </a:r>
          </a:p>
          <a:p>
            <a:r>
              <a:rPr lang="en-US" sz="1800" dirty="0">
                <a:solidFill>
                  <a:schemeClr val="tx2"/>
                </a:solidFill>
              </a:rPr>
              <a:t>If the student’s conduct is a manifestation of his/her disability 34 CFR 300.530 (f), the student’s </a:t>
            </a:r>
            <a:r>
              <a:rPr lang="en-US" sz="1800" b="1" dirty="0">
                <a:solidFill>
                  <a:schemeClr val="tx2"/>
                </a:solidFill>
              </a:rPr>
              <a:t>IEP team will take over</a:t>
            </a:r>
            <a:r>
              <a:rPr lang="en-US" sz="1800" dirty="0">
                <a:solidFill>
                  <a:schemeClr val="tx2"/>
                </a:solidFill>
              </a:rPr>
              <a:t> the matter.</a:t>
            </a:r>
          </a:p>
          <a:p>
            <a:r>
              <a:rPr lang="en-US" sz="1800" dirty="0">
                <a:solidFill>
                  <a:schemeClr val="tx2"/>
                </a:solidFill>
              </a:rPr>
              <a:t>If conduct was a direct result of failure to implement the IEP, including but not limited to the BIP, the </a:t>
            </a:r>
            <a:r>
              <a:rPr lang="en-US" sz="1800" b="1" dirty="0">
                <a:solidFill>
                  <a:schemeClr val="tx2"/>
                </a:solidFill>
              </a:rPr>
              <a:t>District must take immediate steps to remedy </a:t>
            </a:r>
            <a:r>
              <a:rPr lang="en-US" sz="1800" dirty="0">
                <a:solidFill>
                  <a:schemeClr val="tx2"/>
                </a:solidFill>
              </a:rPr>
              <a:t>those deficiencies. 34 CFR 300.530 (e)(3).</a:t>
            </a:r>
          </a:p>
          <a:p>
            <a:pPr marL="0" indent="0">
              <a:buNone/>
            </a:pPr>
            <a:r>
              <a:rPr lang="en-US" sz="1800" dirty="0">
                <a:solidFill>
                  <a:schemeClr val="tx2"/>
                </a:solidFill>
              </a:rPr>
              <a:t>Additionally, the team must conduct a </a:t>
            </a:r>
            <a:r>
              <a:rPr lang="en-US" sz="1800" b="1" i="1" dirty="0">
                <a:solidFill>
                  <a:schemeClr val="tx2"/>
                </a:solidFill>
              </a:rPr>
              <a:t>functional behavioral assessment</a:t>
            </a:r>
            <a:r>
              <a:rPr lang="en-US" sz="1800" i="1" dirty="0">
                <a:solidFill>
                  <a:schemeClr val="tx2"/>
                </a:solidFill>
              </a:rPr>
              <a:t> </a:t>
            </a:r>
            <a:r>
              <a:rPr lang="en-US" sz="1800" dirty="0">
                <a:solidFill>
                  <a:schemeClr val="tx2"/>
                </a:solidFill>
              </a:rPr>
              <a:t>(unless one has already been done) and develop a behavioral intervention plan, or review and modify an existing plan as needed. 34 CFR 300.530(f)(1)(</a:t>
            </a:r>
            <a:r>
              <a:rPr lang="en-US" sz="1800" dirty="0" err="1">
                <a:solidFill>
                  <a:schemeClr val="tx2"/>
                </a:solidFill>
              </a:rPr>
              <a:t>i</a:t>
            </a:r>
            <a:r>
              <a:rPr lang="en-US" sz="1800" dirty="0">
                <a:solidFill>
                  <a:schemeClr val="tx2"/>
                </a:solidFill>
              </a:rPr>
              <a:t>)-(ii).</a:t>
            </a:r>
          </a:p>
          <a:p>
            <a:pPr marL="0" indent="0">
              <a:buNone/>
            </a:pPr>
            <a:r>
              <a:rPr lang="en-US" sz="1800" dirty="0">
                <a:solidFill>
                  <a:schemeClr val="tx2"/>
                </a:solidFill>
              </a:rPr>
              <a:t>Return student to placement unless: </a:t>
            </a:r>
          </a:p>
          <a:p>
            <a:pPr marL="0" indent="0">
              <a:buNone/>
            </a:pPr>
            <a:r>
              <a:rPr lang="en-US" sz="1800" dirty="0">
                <a:solidFill>
                  <a:schemeClr val="tx2"/>
                </a:solidFill>
              </a:rPr>
              <a:t>(1) Parent and District agree to a different placement, or</a:t>
            </a:r>
            <a:br>
              <a:rPr lang="en-US" sz="1800" dirty="0">
                <a:solidFill>
                  <a:schemeClr val="tx2"/>
                </a:solidFill>
              </a:rPr>
            </a:br>
            <a:r>
              <a:rPr lang="en-US" sz="1800" dirty="0">
                <a:solidFill>
                  <a:schemeClr val="tx2"/>
                </a:solidFill>
              </a:rPr>
              <a:t>(2) Removal is for “special circumstances” under 34 CFR 300.530(g).</a:t>
            </a:r>
          </a:p>
        </p:txBody>
      </p:sp>
    </p:spTree>
    <p:extLst>
      <p:ext uri="{BB962C8B-B14F-4D97-AF65-F5344CB8AC3E}">
        <p14:creationId xmlns:p14="http://schemas.microsoft.com/office/powerpoint/2010/main" val="3345748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2CCDF3-84E4-4B6F-97C2-27B9809FB69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3A25D70-4A55-4F72-B9C5-A69CDBF4D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4957100-6D8B-4161-9F2F-C0A949EC8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4" name="Rectangle 13">
            <a:extLst>
              <a:ext uri="{FF2B5EF4-FFF2-40B4-BE49-F238E27FC236}">
                <a16:creationId xmlns:a16="http://schemas.microsoft.com/office/drawing/2014/main" id="{0BD8B065-EE51-4AE2-A94C-86249998F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793C4DC-B021-FAB0-9F5E-3241DC6111E8}"/>
              </a:ext>
            </a:extLst>
          </p:cNvPr>
          <p:cNvSpPr>
            <a:spLocks noGrp="1"/>
          </p:cNvSpPr>
          <p:nvPr>
            <p:ph type="title"/>
          </p:nvPr>
        </p:nvSpPr>
        <p:spPr>
          <a:xfrm>
            <a:off x="3371787" y="1741337"/>
            <a:ext cx="5448730" cy="2387918"/>
          </a:xfrm>
        </p:spPr>
        <p:txBody>
          <a:bodyPr vert="horz" lIns="91440" tIns="45720" rIns="91440" bIns="45720" rtlCol="0" anchor="b">
            <a:normAutofit/>
          </a:bodyPr>
          <a:lstStyle/>
          <a:p>
            <a:pPr algn="ctr"/>
            <a:r>
              <a:rPr lang="en-US" sz="5200" kern="1200">
                <a:solidFill>
                  <a:schemeClr val="tx2"/>
                </a:solidFill>
                <a:latin typeface="+mj-lt"/>
                <a:ea typeface="+mj-ea"/>
                <a:cs typeface="+mj-cs"/>
              </a:rPr>
              <a:t>IEP Implementation</a:t>
            </a:r>
          </a:p>
        </p:txBody>
      </p:sp>
      <p:sp>
        <p:nvSpPr>
          <p:cNvPr id="5" name="Text Placeholder 4">
            <a:extLst>
              <a:ext uri="{FF2B5EF4-FFF2-40B4-BE49-F238E27FC236}">
                <a16:creationId xmlns:a16="http://schemas.microsoft.com/office/drawing/2014/main" id="{AF79E18A-12D7-772E-B21E-4CEE401CB3D8}"/>
              </a:ext>
            </a:extLst>
          </p:cNvPr>
          <p:cNvSpPr>
            <a:spLocks noGrp="1"/>
          </p:cNvSpPr>
          <p:nvPr>
            <p:ph type="body" idx="1"/>
          </p:nvPr>
        </p:nvSpPr>
        <p:spPr>
          <a:xfrm>
            <a:off x="3371161" y="4200522"/>
            <a:ext cx="5449982" cy="682079"/>
          </a:xfrm>
        </p:spPr>
        <p:txBody>
          <a:bodyPr vert="horz" lIns="91440" tIns="45720" rIns="91440" bIns="45720" rtlCol="0">
            <a:normAutofit/>
          </a:bodyPr>
          <a:lstStyle/>
          <a:p>
            <a:pPr algn="ctr"/>
            <a:r>
              <a:rPr lang="en-US" kern="1200">
                <a:solidFill>
                  <a:schemeClr val="tx2"/>
                </a:solidFill>
                <a:latin typeface="+mn-lt"/>
                <a:ea typeface="+mn-ea"/>
                <a:cs typeface="+mn-cs"/>
              </a:rPr>
              <a:t>Common Cause #5</a:t>
            </a:r>
          </a:p>
        </p:txBody>
      </p:sp>
      <p:grpSp>
        <p:nvGrpSpPr>
          <p:cNvPr id="16" name="Group 15">
            <a:extLst>
              <a:ext uri="{FF2B5EF4-FFF2-40B4-BE49-F238E27FC236}">
                <a16:creationId xmlns:a16="http://schemas.microsoft.com/office/drawing/2014/main" id="{18999293-B054-4B57-A26F-D04C2BB113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17" name="Freeform: Shape 16">
              <a:extLst>
                <a:ext uri="{FF2B5EF4-FFF2-40B4-BE49-F238E27FC236}">
                  <a16:creationId xmlns:a16="http://schemas.microsoft.com/office/drawing/2014/main" id="{5E505D8A-F41A-450D-A648-E77DF6B8D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E2BD6DCE-6A81-4F34-9958-67B578EA16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5C462BE8-CD72-48CF-8A7B-C716D2B99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1C2CDB70-40F1-4D00-8F17-A532E732E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761945C4-D997-42F3-B59A-984CF00667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3" name="Freeform: Shape 22">
              <a:extLst>
                <a:ext uri="{FF2B5EF4-FFF2-40B4-BE49-F238E27FC236}">
                  <a16:creationId xmlns:a16="http://schemas.microsoft.com/office/drawing/2014/main" id="{4651FE4A-9487-43BE-A388-13453574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F44B0EF3-9992-4B95-8A43-6206B3FC3F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41B1C1F-C2FE-4C47-9D74-ADB9B53F4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6" name="Freeform: Shape 25">
              <a:extLst>
                <a:ext uri="{FF2B5EF4-FFF2-40B4-BE49-F238E27FC236}">
                  <a16:creationId xmlns:a16="http://schemas.microsoft.com/office/drawing/2014/main" id="{1048177B-A49E-4E24-9007-07A0EDD6A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45260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00A0D747-F38B-4A99-9985-62CE8C2476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3D1BF32B-6CA3-4695-8A0C-1AC789B58D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5277870" cy="6858000"/>
          </a:xfrm>
          <a:custGeom>
            <a:avLst/>
            <a:gdLst>
              <a:gd name="connsiteX0" fmla="*/ 643741 w 5434004"/>
              <a:gd name="connsiteY0" fmla="*/ 0 h 6858000"/>
              <a:gd name="connsiteX1" fmla="*/ 5434004 w 5434004"/>
              <a:gd name="connsiteY1" fmla="*/ 0 h 6858000"/>
              <a:gd name="connsiteX2" fmla="*/ 5434004 w 5434004"/>
              <a:gd name="connsiteY2" fmla="*/ 6858000 h 6858000"/>
              <a:gd name="connsiteX3" fmla="*/ 0 w 5434004"/>
              <a:gd name="connsiteY3" fmla="*/ 6858000 h 6858000"/>
              <a:gd name="connsiteX4" fmla="*/ 0 w 5434004"/>
              <a:gd name="connsiteY4" fmla="*/ 6857998 h 6858000"/>
              <a:gd name="connsiteX5" fmla="*/ 1049407 w 5434004"/>
              <a:gd name="connsiteY5" fmla="*/ 6857998 h 6858000"/>
              <a:gd name="connsiteX6" fmla="*/ 1033092 w 5434004"/>
              <a:gd name="connsiteY6" fmla="*/ 6843615 h 6858000"/>
              <a:gd name="connsiteX7" fmla="*/ 1004585 w 5434004"/>
              <a:gd name="connsiteY7" fmla="*/ 6800899 h 6858000"/>
              <a:gd name="connsiteX8" fmla="*/ 984086 w 5434004"/>
              <a:gd name="connsiteY8" fmla="*/ 6765441 h 6858000"/>
              <a:gd name="connsiteX9" fmla="*/ 955964 w 5434004"/>
              <a:gd name="connsiteY9" fmla="*/ 6739541 h 6858000"/>
              <a:gd name="connsiteX10" fmla="*/ 945820 w 5434004"/>
              <a:gd name="connsiteY10" fmla="*/ 6673829 h 6858000"/>
              <a:gd name="connsiteX11" fmla="*/ 921540 w 5434004"/>
              <a:gd name="connsiteY11" fmla="*/ 6620155 h 6858000"/>
              <a:gd name="connsiteX12" fmla="*/ 876436 w 5434004"/>
              <a:gd name="connsiteY12" fmla="*/ 6610437 h 6858000"/>
              <a:gd name="connsiteX13" fmla="*/ 876973 w 5434004"/>
              <a:gd name="connsiteY13" fmla="*/ 6596307 h 6858000"/>
              <a:gd name="connsiteX14" fmla="*/ 893782 w 5434004"/>
              <a:gd name="connsiteY14" fmla="*/ 6536039 h 6858000"/>
              <a:gd name="connsiteX15" fmla="*/ 830281 w 5434004"/>
              <a:gd name="connsiteY15" fmla="*/ 6239239 h 6858000"/>
              <a:gd name="connsiteX16" fmla="*/ 816373 w 5434004"/>
              <a:gd name="connsiteY16" fmla="*/ 6116986 h 6858000"/>
              <a:gd name="connsiteX17" fmla="*/ 788606 w 5434004"/>
              <a:gd name="connsiteY17" fmla="*/ 5895434 h 6858000"/>
              <a:gd name="connsiteX18" fmla="*/ 762315 w 5434004"/>
              <a:gd name="connsiteY18" fmla="*/ 5848019 h 6858000"/>
              <a:gd name="connsiteX19" fmla="*/ 714842 w 5434004"/>
              <a:gd name="connsiteY19" fmla="*/ 5722306 h 6858000"/>
              <a:gd name="connsiteX20" fmla="*/ 679500 w 5434004"/>
              <a:gd name="connsiteY20" fmla="*/ 5528085 h 6858000"/>
              <a:gd name="connsiteX21" fmla="*/ 660956 w 5434004"/>
              <a:gd name="connsiteY21" fmla="*/ 5506768 h 6858000"/>
              <a:gd name="connsiteX22" fmla="*/ 642957 w 5434004"/>
              <a:gd name="connsiteY22" fmla="*/ 5473318 h 6858000"/>
              <a:gd name="connsiteX23" fmla="*/ 602099 w 5434004"/>
              <a:gd name="connsiteY23" fmla="*/ 5418521 h 6858000"/>
              <a:gd name="connsiteX24" fmla="*/ 563009 w 5434004"/>
              <a:gd name="connsiteY24" fmla="*/ 5337536 h 6858000"/>
              <a:gd name="connsiteX25" fmla="*/ 584675 w 5434004"/>
              <a:gd name="connsiteY25" fmla="*/ 5255190 h 6858000"/>
              <a:gd name="connsiteX26" fmla="*/ 564878 w 5434004"/>
              <a:gd name="connsiteY26" fmla="*/ 5208171 h 6858000"/>
              <a:gd name="connsiteX27" fmla="*/ 540145 w 5434004"/>
              <a:gd name="connsiteY27" fmla="*/ 4993731 h 6858000"/>
              <a:gd name="connsiteX28" fmla="*/ 512099 w 5434004"/>
              <a:gd name="connsiteY28" fmla="*/ 4896399 h 6858000"/>
              <a:gd name="connsiteX29" fmla="*/ 482378 w 5434004"/>
              <a:gd name="connsiteY29" fmla="*/ 4838613 h 6858000"/>
              <a:gd name="connsiteX30" fmla="*/ 468676 w 5434004"/>
              <a:gd name="connsiteY30" fmla="*/ 4796522 h 6858000"/>
              <a:gd name="connsiteX31" fmla="*/ 430881 w 5434004"/>
              <a:gd name="connsiteY31" fmla="*/ 4672370 h 6858000"/>
              <a:gd name="connsiteX32" fmla="*/ 415292 w 5434004"/>
              <a:gd name="connsiteY32" fmla="*/ 4634253 h 6858000"/>
              <a:gd name="connsiteX33" fmla="*/ 348919 w 5434004"/>
              <a:gd name="connsiteY33" fmla="*/ 4549232 h 6858000"/>
              <a:gd name="connsiteX34" fmla="*/ 292438 w 5434004"/>
              <a:gd name="connsiteY34" fmla="*/ 4479912 h 6858000"/>
              <a:gd name="connsiteX35" fmla="*/ 283567 w 5434004"/>
              <a:gd name="connsiteY35" fmla="*/ 4376609 h 6858000"/>
              <a:gd name="connsiteX36" fmla="*/ 247018 w 5434004"/>
              <a:gd name="connsiteY36" fmla="*/ 4280257 h 6858000"/>
              <a:gd name="connsiteX37" fmla="*/ 243154 w 5434004"/>
              <a:gd name="connsiteY37" fmla="*/ 4208492 h 6858000"/>
              <a:gd name="connsiteX38" fmla="*/ 267243 w 5434004"/>
              <a:gd name="connsiteY38" fmla="*/ 4120636 h 6858000"/>
              <a:gd name="connsiteX39" fmla="*/ 274676 w 5434004"/>
              <a:gd name="connsiteY39" fmla="*/ 4116556 h 6858000"/>
              <a:gd name="connsiteX40" fmla="*/ 274016 w 5434004"/>
              <a:gd name="connsiteY40" fmla="*/ 4109625 h 6858000"/>
              <a:gd name="connsiteX41" fmla="*/ 266711 w 5434004"/>
              <a:gd name="connsiteY41" fmla="*/ 4105624 h 6858000"/>
              <a:gd name="connsiteX42" fmla="*/ 267360 w 5434004"/>
              <a:gd name="connsiteY42" fmla="*/ 4051441 h 6858000"/>
              <a:gd name="connsiteX43" fmla="*/ 280863 w 5434004"/>
              <a:gd name="connsiteY43" fmla="*/ 3988494 h 6858000"/>
              <a:gd name="connsiteX44" fmla="*/ 254473 w 5434004"/>
              <a:gd name="connsiteY44" fmla="*/ 3926485 h 6858000"/>
              <a:gd name="connsiteX45" fmla="*/ 238942 w 5434004"/>
              <a:gd name="connsiteY45" fmla="*/ 3857057 h 6858000"/>
              <a:gd name="connsiteX46" fmla="*/ 229388 w 5434004"/>
              <a:gd name="connsiteY46" fmla="*/ 3815650 h 6858000"/>
              <a:gd name="connsiteX47" fmla="*/ 224025 w 5434004"/>
              <a:gd name="connsiteY47" fmla="*/ 3696745 h 6858000"/>
              <a:gd name="connsiteX48" fmla="*/ 242028 w 5434004"/>
              <a:gd name="connsiteY48" fmla="*/ 3477814 h 6858000"/>
              <a:gd name="connsiteX49" fmla="*/ 239663 w 5434004"/>
              <a:gd name="connsiteY49" fmla="*/ 3375354 h 6858000"/>
              <a:gd name="connsiteX50" fmla="*/ 242939 w 5434004"/>
              <a:gd name="connsiteY50" fmla="*/ 3235494 h 6858000"/>
              <a:gd name="connsiteX51" fmla="*/ 235466 w 5434004"/>
              <a:gd name="connsiteY51" fmla="*/ 3111896 h 6858000"/>
              <a:gd name="connsiteX52" fmla="*/ 225859 w 5434004"/>
              <a:gd name="connsiteY52" fmla="*/ 3061665 h 6858000"/>
              <a:gd name="connsiteX53" fmla="*/ 214543 w 5434004"/>
              <a:gd name="connsiteY53" fmla="*/ 3026187 h 6858000"/>
              <a:gd name="connsiteX54" fmla="*/ 209002 w 5434004"/>
              <a:gd name="connsiteY54" fmla="*/ 2930097 h 6858000"/>
              <a:gd name="connsiteX55" fmla="*/ 209539 w 5434004"/>
              <a:gd name="connsiteY55" fmla="*/ 2768399 h 6858000"/>
              <a:gd name="connsiteX56" fmla="*/ 207490 w 5434004"/>
              <a:gd name="connsiteY56" fmla="*/ 2734615 h 6858000"/>
              <a:gd name="connsiteX57" fmla="*/ 197130 w 5434004"/>
              <a:gd name="connsiteY57" fmla="*/ 2708116 h 6858000"/>
              <a:gd name="connsiteX58" fmla="*/ 187231 w 5434004"/>
              <a:gd name="connsiteY58" fmla="*/ 2704185 h 6858000"/>
              <a:gd name="connsiteX59" fmla="*/ 184723 w 5434004"/>
              <a:gd name="connsiteY59" fmla="*/ 2686011 h 6858000"/>
              <a:gd name="connsiteX60" fmla="*/ 169929 w 5434004"/>
              <a:gd name="connsiteY60" fmla="*/ 2656504 h 6858000"/>
              <a:gd name="connsiteX61" fmla="*/ 188242 w 5434004"/>
              <a:gd name="connsiteY61" fmla="*/ 2589493 h 6858000"/>
              <a:gd name="connsiteX62" fmla="*/ 189125 w 5434004"/>
              <a:gd name="connsiteY62" fmla="*/ 2457617 h 6858000"/>
              <a:gd name="connsiteX63" fmla="*/ 195205 w 5434004"/>
              <a:gd name="connsiteY63" fmla="*/ 2210817 h 6858000"/>
              <a:gd name="connsiteX64" fmla="*/ 175797 w 5434004"/>
              <a:gd name="connsiteY64" fmla="*/ 1901521 h 6858000"/>
              <a:gd name="connsiteX65" fmla="*/ 156134 w 5434004"/>
              <a:gd name="connsiteY65" fmla="*/ 1700722 h 6858000"/>
              <a:gd name="connsiteX66" fmla="*/ 174157 w 5434004"/>
              <a:gd name="connsiteY66" fmla="*/ 1661610 h 6858000"/>
              <a:gd name="connsiteX67" fmla="*/ 180802 w 5434004"/>
              <a:gd name="connsiteY67" fmla="*/ 1640073 h 6858000"/>
              <a:gd name="connsiteX68" fmla="*/ 179221 w 5434004"/>
              <a:gd name="connsiteY68" fmla="*/ 1637398 h 6858000"/>
              <a:gd name="connsiteX69" fmla="*/ 179826 w 5434004"/>
              <a:gd name="connsiteY69" fmla="*/ 1612248 h 6858000"/>
              <a:gd name="connsiteX70" fmla="*/ 198048 w 5434004"/>
              <a:gd name="connsiteY70" fmla="*/ 1498097 h 6858000"/>
              <a:gd name="connsiteX71" fmla="*/ 196329 w 5434004"/>
              <a:gd name="connsiteY71" fmla="*/ 1497364 h 6858000"/>
              <a:gd name="connsiteX72" fmla="*/ 193204 w 5434004"/>
              <a:gd name="connsiteY72" fmla="*/ 1490042 h 6858000"/>
              <a:gd name="connsiteX73" fmla="*/ 211154 w 5434004"/>
              <a:gd name="connsiteY73" fmla="*/ 1451416 h 6858000"/>
              <a:gd name="connsiteX74" fmla="*/ 247750 w 5434004"/>
              <a:gd name="connsiteY74" fmla="*/ 1281781 h 6858000"/>
              <a:gd name="connsiteX75" fmla="*/ 323114 w 5434004"/>
              <a:gd name="connsiteY75" fmla="*/ 1074754 h 6858000"/>
              <a:gd name="connsiteX76" fmla="*/ 357209 w 5434004"/>
              <a:gd name="connsiteY76" fmla="*/ 1019094 h 6858000"/>
              <a:gd name="connsiteX77" fmla="*/ 393176 w 5434004"/>
              <a:gd name="connsiteY77" fmla="*/ 938921 h 6858000"/>
              <a:gd name="connsiteX78" fmla="*/ 451503 w 5434004"/>
              <a:gd name="connsiteY78" fmla="*/ 815814 h 6858000"/>
              <a:gd name="connsiteX79" fmla="*/ 567587 w 5434004"/>
              <a:gd name="connsiteY79" fmla="*/ 584070 h 6858000"/>
              <a:gd name="connsiteX80" fmla="*/ 592609 w 5434004"/>
              <a:gd name="connsiteY80" fmla="*/ 461805 h 6858000"/>
              <a:gd name="connsiteX81" fmla="*/ 624563 w 5434004"/>
              <a:gd name="connsiteY81" fmla="*/ 360945 h 6858000"/>
              <a:gd name="connsiteX82" fmla="*/ 627056 w 5434004"/>
              <a:gd name="connsiteY82" fmla="*/ 226335 h 6858000"/>
              <a:gd name="connsiteX83" fmla="*/ 655851 w 5434004"/>
              <a:gd name="connsiteY83" fmla="*/ 51690 h 6858000"/>
              <a:gd name="connsiteX84" fmla="*/ 653984 w 5434004"/>
              <a:gd name="connsiteY84" fmla="*/ 22133 h 6858000"/>
              <a:gd name="connsiteX85" fmla="*/ 643279 w 5434004"/>
              <a:gd name="connsiteY85" fmla="*/ 1037 h 6858000"/>
              <a:gd name="connsiteX0" fmla="*/ 643741 w 5434004"/>
              <a:gd name="connsiteY0" fmla="*/ 0 h 6858000"/>
              <a:gd name="connsiteX1" fmla="*/ 5434004 w 5434004"/>
              <a:gd name="connsiteY1" fmla="*/ 0 h 6858000"/>
              <a:gd name="connsiteX2" fmla="*/ 5434004 w 5434004"/>
              <a:gd name="connsiteY2" fmla="*/ 6858000 h 6858000"/>
              <a:gd name="connsiteX3" fmla="*/ 0 w 5434004"/>
              <a:gd name="connsiteY3" fmla="*/ 6858000 h 6858000"/>
              <a:gd name="connsiteX4" fmla="*/ 1049407 w 5434004"/>
              <a:gd name="connsiteY4" fmla="*/ 6857998 h 6858000"/>
              <a:gd name="connsiteX5" fmla="*/ 1033092 w 5434004"/>
              <a:gd name="connsiteY5" fmla="*/ 6843615 h 6858000"/>
              <a:gd name="connsiteX6" fmla="*/ 1004585 w 5434004"/>
              <a:gd name="connsiteY6" fmla="*/ 6800899 h 6858000"/>
              <a:gd name="connsiteX7" fmla="*/ 984086 w 5434004"/>
              <a:gd name="connsiteY7" fmla="*/ 6765441 h 6858000"/>
              <a:gd name="connsiteX8" fmla="*/ 955964 w 5434004"/>
              <a:gd name="connsiteY8" fmla="*/ 6739541 h 6858000"/>
              <a:gd name="connsiteX9" fmla="*/ 945820 w 5434004"/>
              <a:gd name="connsiteY9" fmla="*/ 6673829 h 6858000"/>
              <a:gd name="connsiteX10" fmla="*/ 921540 w 5434004"/>
              <a:gd name="connsiteY10" fmla="*/ 6620155 h 6858000"/>
              <a:gd name="connsiteX11" fmla="*/ 876436 w 5434004"/>
              <a:gd name="connsiteY11" fmla="*/ 6610437 h 6858000"/>
              <a:gd name="connsiteX12" fmla="*/ 876973 w 5434004"/>
              <a:gd name="connsiteY12" fmla="*/ 6596307 h 6858000"/>
              <a:gd name="connsiteX13" fmla="*/ 893782 w 5434004"/>
              <a:gd name="connsiteY13" fmla="*/ 6536039 h 6858000"/>
              <a:gd name="connsiteX14" fmla="*/ 830281 w 5434004"/>
              <a:gd name="connsiteY14" fmla="*/ 6239239 h 6858000"/>
              <a:gd name="connsiteX15" fmla="*/ 816373 w 5434004"/>
              <a:gd name="connsiteY15" fmla="*/ 6116986 h 6858000"/>
              <a:gd name="connsiteX16" fmla="*/ 788606 w 5434004"/>
              <a:gd name="connsiteY16" fmla="*/ 5895434 h 6858000"/>
              <a:gd name="connsiteX17" fmla="*/ 762315 w 5434004"/>
              <a:gd name="connsiteY17" fmla="*/ 5848019 h 6858000"/>
              <a:gd name="connsiteX18" fmla="*/ 714842 w 5434004"/>
              <a:gd name="connsiteY18" fmla="*/ 5722306 h 6858000"/>
              <a:gd name="connsiteX19" fmla="*/ 679500 w 5434004"/>
              <a:gd name="connsiteY19" fmla="*/ 5528085 h 6858000"/>
              <a:gd name="connsiteX20" fmla="*/ 660956 w 5434004"/>
              <a:gd name="connsiteY20" fmla="*/ 5506768 h 6858000"/>
              <a:gd name="connsiteX21" fmla="*/ 642957 w 5434004"/>
              <a:gd name="connsiteY21" fmla="*/ 5473318 h 6858000"/>
              <a:gd name="connsiteX22" fmla="*/ 602099 w 5434004"/>
              <a:gd name="connsiteY22" fmla="*/ 5418521 h 6858000"/>
              <a:gd name="connsiteX23" fmla="*/ 563009 w 5434004"/>
              <a:gd name="connsiteY23" fmla="*/ 5337536 h 6858000"/>
              <a:gd name="connsiteX24" fmla="*/ 584675 w 5434004"/>
              <a:gd name="connsiteY24" fmla="*/ 5255190 h 6858000"/>
              <a:gd name="connsiteX25" fmla="*/ 564878 w 5434004"/>
              <a:gd name="connsiteY25" fmla="*/ 5208171 h 6858000"/>
              <a:gd name="connsiteX26" fmla="*/ 540145 w 5434004"/>
              <a:gd name="connsiteY26" fmla="*/ 4993731 h 6858000"/>
              <a:gd name="connsiteX27" fmla="*/ 512099 w 5434004"/>
              <a:gd name="connsiteY27" fmla="*/ 4896399 h 6858000"/>
              <a:gd name="connsiteX28" fmla="*/ 482378 w 5434004"/>
              <a:gd name="connsiteY28" fmla="*/ 4838613 h 6858000"/>
              <a:gd name="connsiteX29" fmla="*/ 468676 w 5434004"/>
              <a:gd name="connsiteY29" fmla="*/ 4796522 h 6858000"/>
              <a:gd name="connsiteX30" fmla="*/ 430881 w 5434004"/>
              <a:gd name="connsiteY30" fmla="*/ 4672370 h 6858000"/>
              <a:gd name="connsiteX31" fmla="*/ 415292 w 5434004"/>
              <a:gd name="connsiteY31" fmla="*/ 4634253 h 6858000"/>
              <a:gd name="connsiteX32" fmla="*/ 348919 w 5434004"/>
              <a:gd name="connsiteY32" fmla="*/ 4549232 h 6858000"/>
              <a:gd name="connsiteX33" fmla="*/ 292438 w 5434004"/>
              <a:gd name="connsiteY33" fmla="*/ 4479912 h 6858000"/>
              <a:gd name="connsiteX34" fmla="*/ 283567 w 5434004"/>
              <a:gd name="connsiteY34" fmla="*/ 4376609 h 6858000"/>
              <a:gd name="connsiteX35" fmla="*/ 247018 w 5434004"/>
              <a:gd name="connsiteY35" fmla="*/ 4280257 h 6858000"/>
              <a:gd name="connsiteX36" fmla="*/ 243154 w 5434004"/>
              <a:gd name="connsiteY36" fmla="*/ 4208492 h 6858000"/>
              <a:gd name="connsiteX37" fmla="*/ 267243 w 5434004"/>
              <a:gd name="connsiteY37" fmla="*/ 4120636 h 6858000"/>
              <a:gd name="connsiteX38" fmla="*/ 274676 w 5434004"/>
              <a:gd name="connsiteY38" fmla="*/ 4116556 h 6858000"/>
              <a:gd name="connsiteX39" fmla="*/ 274016 w 5434004"/>
              <a:gd name="connsiteY39" fmla="*/ 4109625 h 6858000"/>
              <a:gd name="connsiteX40" fmla="*/ 266711 w 5434004"/>
              <a:gd name="connsiteY40" fmla="*/ 4105624 h 6858000"/>
              <a:gd name="connsiteX41" fmla="*/ 267360 w 5434004"/>
              <a:gd name="connsiteY41" fmla="*/ 4051441 h 6858000"/>
              <a:gd name="connsiteX42" fmla="*/ 280863 w 5434004"/>
              <a:gd name="connsiteY42" fmla="*/ 3988494 h 6858000"/>
              <a:gd name="connsiteX43" fmla="*/ 254473 w 5434004"/>
              <a:gd name="connsiteY43" fmla="*/ 3926485 h 6858000"/>
              <a:gd name="connsiteX44" fmla="*/ 238942 w 5434004"/>
              <a:gd name="connsiteY44" fmla="*/ 3857057 h 6858000"/>
              <a:gd name="connsiteX45" fmla="*/ 229388 w 5434004"/>
              <a:gd name="connsiteY45" fmla="*/ 3815650 h 6858000"/>
              <a:gd name="connsiteX46" fmla="*/ 224025 w 5434004"/>
              <a:gd name="connsiteY46" fmla="*/ 3696745 h 6858000"/>
              <a:gd name="connsiteX47" fmla="*/ 242028 w 5434004"/>
              <a:gd name="connsiteY47" fmla="*/ 3477814 h 6858000"/>
              <a:gd name="connsiteX48" fmla="*/ 239663 w 5434004"/>
              <a:gd name="connsiteY48" fmla="*/ 3375354 h 6858000"/>
              <a:gd name="connsiteX49" fmla="*/ 242939 w 5434004"/>
              <a:gd name="connsiteY49" fmla="*/ 3235494 h 6858000"/>
              <a:gd name="connsiteX50" fmla="*/ 235466 w 5434004"/>
              <a:gd name="connsiteY50" fmla="*/ 3111896 h 6858000"/>
              <a:gd name="connsiteX51" fmla="*/ 225859 w 5434004"/>
              <a:gd name="connsiteY51" fmla="*/ 3061665 h 6858000"/>
              <a:gd name="connsiteX52" fmla="*/ 214543 w 5434004"/>
              <a:gd name="connsiteY52" fmla="*/ 3026187 h 6858000"/>
              <a:gd name="connsiteX53" fmla="*/ 209002 w 5434004"/>
              <a:gd name="connsiteY53" fmla="*/ 2930097 h 6858000"/>
              <a:gd name="connsiteX54" fmla="*/ 209539 w 5434004"/>
              <a:gd name="connsiteY54" fmla="*/ 2768399 h 6858000"/>
              <a:gd name="connsiteX55" fmla="*/ 207490 w 5434004"/>
              <a:gd name="connsiteY55" fmla="*/ 2734615 h 6858000"/>
              <a:gd name="connsiteX56" fmla="*/ 197130 w 5434004"/>
              <a:gd name="connsiteY56" fmla="*/ 2708116 h 6858000"/>
              <a:gd name="connsiteX57" fmla="*/ 187231 w 5434004"/>
              <a:gd name="connsiteY57" fmla="*/ 2704185 h 6858000"/>
              <a:gd name="connsiteX58" fmla="*/ 184723 w 5434004"/>
              <a:gd name="connsiteY58" fmla="*/ 2686011 h 6858000"/>
              <a:gd name="connsiteX59" fmla="*/ 169929 w 5434004"/>
              <a:gd name="connsiteY59" fmla="*/ 2656504 h 6858000"/>
              <a:gd name="connsiteX60" fmla="*/ 188242 w 5434004"/>
              <a:gd name="connsiteY60" fmla="*/ 2589493 h 6858000"/>
              <a:gd name="connsiteX61" fmla="*/ 189125 w 5434004"/>
              <a:gd name="connsiteY61" fmla="*/ 2457617 h 6858000"/>
              <a:gd name="connsiteX62" fmla="*/ 195205 w 5434004"/>
              <a:gd name="connsiteY62" fmla="*/ 2210817 h 6858000"/>
              <a:gd name="connsiteX63" fmla="*/ 175797 w 5434004"/>
              <a:gd name="connsiteY63" fmla="*/ 1901521 h 6858000"/>
              <a:gd name="connsiteX64" fmla="*/ 156134 w 5434004"/>
              <a:gd name="connsiteY64" fmla="*/ 1700722 h 6858000"/>
              <a:gd name="connsiteX65" fmla="*/ 174157 w 5434004"/>
              <a:gd name="connsiteY65" fmla="*/ 1661610 h 6858000"/>
              <a:gd name="connsiteX66" fmla="*/ 180802 w 5434004"/>
              <a:gd name="connsiteY66" fmla="*/ 1640073 h 6858000"/>
              <a:gd name="connsiteX67" fmla="*/ 179221 w 5434004"/>
              <a:gd name="connsiteY67" fmla="*/ 1637398 h 6858000"/>
              <a:gd name="connsiteX68" fmla="*/ 179826 w 5434004"/>
              <a:gd name="connsiteY68" fmla="*/ 1612248 h 6858000"/>
              <a:gd name="connsiteX69" fmla="*/ 198048 w 5434004"/>
              <a:gd name="connsiteY69" fmla="*/ 1498097 h 6858000"/>
              <a:gd name="connsiteX70" fmla="*/ 196329 w 5434004"/>
              <a:gd name="connsiteY70" fmla="*/ 1497364 h 6858000"/>
              <a:gd name="connsiteX71" fmla="*/ 193204 w 5434004"/>
              <a:gd name="connsiteY71" fmla="*/ 1490042 h 6858000"/>
              <a:gd name="connsiteX72" fmla="*/ 211154 w 5434004"/>
              <a:gd name="connsiteY72" fmla="*/ 1451416 h 6858000"/>
              <a:gd name="connsiteX73" fmla="*/ 247750 w 5434004"/>
              <a:gd name="connsiteY73" fmla="*/ 1281781 h 6858000"/>
              <a:gd name="connsiteX74" fmla="*/ 323114 w 5434004"/>
              <a:gd name="connsiteY74" fmla="*/ 1074754 h 6858000"/>
              <a:gd name="connsiteX75" fmla="*/ 357209 w 5434004"/>
              <a:gd name="connsiteY75" fmla="*/ 1019094 h 6858000"/>
              <a:gd name="connsiteX76" fmla="*/ 393176 w 5434004"/>
              <a:gd name="connsiteY76" fmla="*/ 938921 h 6858000"/>
              <a:gd name="connsiteX77" fmla="*/ 451503 w 5434004"/>
              <a:gd name="connsiteY77" fmla="*/ 815814 h 6858000"/>
              <a:gd name="connsiteX78" fmla="*/ 567587 w 5434004"/>
              <a:gd name="connsiteY78" fmla="*/ 584070 h 6858000"/>
              <a:gd name="connsiteX79" fmla="*/ 592609 w 5434004"/>
              <a:gd name="connsiteY79" fmla="*/ 461805 h 6858000"/>
              <a:gd name="connsiteX80" fmla="*/ 624563 w 5434004"/>
              <a:gd name="connsiteY80" fmla="*/ 360945 h 6858000"/>
              <a:gd name="connsiteX81" fmla="*/ 627056 w 5434004"/>
              <a:gd name="connsiteY81" fmla="*/ 226335 h 6858000"/>
              <a:gd name="connsiteX82" fmla="*/ 655851 w 5434004"/>
              <a:gd name="connsiteY82" fmla="*/ 51690 h 6858000"/>
              <a:gd name="connsiteX83" fmla="*/ 653984 w 5434004"/>
              <a:gd name="connsiteY83" fmla="*/ 22133 h 6858000"/>
              <a:gd name="connsiteX84" fmla="*/ 643279 w 5434004"/>
              <a:gd name="connsiteY84" fmla="*/ 1037 h 6858000"/>
              <a:gd name="connsiteX85" fmla="*/ 643741 w 5434004"/>
              <a:gd name="connsiteY85" fmla="*/ 0 h 6858000"/>
              <a:gd name="connsiteX0" fmla="*/ 487607 w 5277870"/>
              <a:gd name="connsiteY0" fmla="*/ 0 h 6858000"/>
              <a:gd name="connsiteX1" fmla="*/ 5277870 w 5277870"/>
              <a:gd name="connsiteY1" fmla="*/ 0 h 6858000"/>
              <a:gd name="connsiteX2" fmla="*/ 5277870 w 5277870"/>
              <a:gd name="connsiteY2" fmla="*/ 6858000 h 6858000"/>
              <a:gd name="connsiteX3" fmla="*/ 893273 w 5277870"/>
              <a:gd name="connsiteY3" fmla="*/ 6857998 h 6858000"/>
              <a:gd name="connsiteX4" fmla="*/ 876958 w 5277870"/>
              <a:gd name="connsiteY4" fmla="*/ 6843615 h 6858000"/>
              <a:gd name="connsiteX5" fmla="*/ 848451 w 5277870"/>
              <a:gd name="connsiteY5" fmla="*/ 6800899 h 6858000"/>
              <a:gd name="connsiteX6" fmla="*/ 827952 w 5277870"/>
              <a:gd name="connsiteY6" fmla="*/ 6765441 h 6858000"/>
              <a:gd name="connsiteX7" fmla="*/ 799830 w 5277870"/>
              <a:gd name="connsiteY7" fmla="*/ 6739541 h 6858000"/>
              <a:gd name="connsiteX8" fmla="*/ 789686 w 5277870"/>
              <a:gd name="connsiteY8" fmla="*/ 6673829 h 6858000"/>
              <a:gd name="connsiteX9" fmla="*/ 765406 w 5277870"/>
              <a:gd name="connsiteY9" fmla="*/ 6620155 h 6858000"/>
              <a:gd name="connsiteX10" fmla="*/ 720302 w 5277870"/>
              <a:gd name="connsiteY10" fmla="*/ 6610437 h 6858000"/>
              <a:gd name="connsiteX11" fmla="*/ 720839 w 5277870"/>
              <a:gd name="connsiteY11" fmla="*/ 6596307 h 6858000"/>
              <a:gd name="connsiteX12" fmla="*/ 737648 w 5277870"/>
              <a:gd name="connsiteY12" fmla="*/ 6536039 h 6858000"/>
              <a:gd name="connsiteX13" fmla="*/ 674147 w 5277870"/>
              <a:gd name="connsiteY13" fmla="*/ 6239239 h 6858000"/>
              <a:gd name="connsiteX14" fmla="*/ 660239 w 5277870"/>
              <a:gd name="connsiteY14" fmla="*/ 6116986 h 6858000"/>
              <a:gd name="connsiteX15" fmla="*/ 632472 w 5277870"/>
              <a:gd name="connsiteY15" fmla="*/ 5895434 h 6858000"/>
              <a:gd name="connsiteX16" fmla="*/ 606181 w 5277870"/>
              <a:gd name="connsiteY16" fmla="*/ 5848019 h 6858000"/>
              <a:gd name="connsiteX17" fmla="*/ 558708 w 5277870"/>
              <a:gd name="connsiteY17" fmla="*/ 5722306 h 6858000"/>
              <a:gd name="connsiteX18" fmla="*/ 523366 w 5277870"/>
              <a:gd name="connsiteY18" fmla="*/ 5528085 h 6858000"/>
              <a:gd name="connsiteX19" fmla="*/ 504822 w 5277870"/>
              <a:gd name="connsiteY19" fmla="*/ 5506768 h 6858000"/>
              <a:gd name="connsiteX20" fmla="*/ 486823 w 5277870"/>
              <a:gd name="connsiteY20" fmla="*/ 5473318 h 6858000"/>
              <a:gd name="connsiteX21" fmla="*/ 445965 w 5277870"/>
              <a:gd name="connsiteY21" fmla="*/ 5418521 h 6858000"/>
              <a:gd name="connsiteX22" fmla="*/ 406875 w 5277870"/>
              <a:gd name="connsiteY22" fmla="*/ 5337536 h 6858000"/>
              <a:gd name="connsiteX23" fmla="*/ 428541 w 5277870"/>
              <a:gd name="connsiteY23" fmla="*/ 5255190 h 6858000"/>
              <a:gd name="connsiteX24" fmla="*/ 408744 w 5277870"/>
              <a:gd name="connsiteY24" fmla="*/ 5208171 h 6858000"/>
              <a:gd name="connsiteX25" fmla="*/ 384011 w 5277870"/>
              <a:gd name="connsiteY25" fmla="*/ 4993731 h 6858000"/>
              <a:gd name="connsiteX26" fmla="*/ 355965 w 5277870"/>
              <a:gd name="connsiteY26" fmla="*/ 4896399 h 6858000"/>
              <a:gd name="connsiteX27" fmla="*/ 326244 w 5277870"/>
              <a:gd name="connsiteY27" fmla="*/ 4838613 h 6858000"/>
              <a:gd name="connsiteX28" fmla="*/ 312542 w 5277870"/>
              <a:gd name="connsiteY28" fmla="*/ 4796522 h 6858000"/>
              <a:gd name="connsiteX29" fmla="*/ 274747 w 5277870"/>
              <a:gd name="connsiteY29" fmla="*/ 4672370 h 6858000"/>
              <a:gd name="connsiteX30" fmla="*/ 259158 w 5277870"/>
              <a:gd name="connsiteY30" fmla="*/ 4634253 h 6858000"/>
              <a:gd name="connsiteX31" fmla="*/ 192785 w 5277870"/>
              <a:gd name="connsiteY31" fmla="*/ 4549232 h 6858000"/>
              <a:gd name="connsiteX32" fmla="*/ 136304 w 5277870"/>
              <a:gd name="connsiteY32" fmla="*/ 4479912 h 6858000"/>
              <a:gd name="connsiteX33" fmla="*/ 127433 w 5277870"/>
              <a:gd name="connsiteY33" fmla="*/ 4376609 h 6858000"/>
              <a:gd name="connsiteX34" fmla="*/ 90884 w 5277870"/>
              <a:gd name="connsiteY34" fmla="*/ 4280257 h 6858000"/>
              <a:gd name="connsiteX35" fmla="*/ 87020 w 5277870"/>
              <a:gd name="connsiteY35" fmla="*/ 4208492 h 6858000"/>
              <a:gd name="connsiteX36" fmla="*/ 111109 w 5277870"/>
              <a:gd name="connsiteY36" fmla="*/ 4120636 h 6858000"/>
              <a:gd name="connsiteX37" fmla="*/ 118542 w 5277870"/>
              <a:gd name="connsiteY37" fmla="*/ 4116556 h 6858000"/>
              <a:gd name="connsiteX38" fmla="*/ 117882 w 5277870"/>
              <a:gd name="connsiteY38" fmla="*/ 4109625 h 6858000"/>
              <a:gd name="connsiteX39" fmla="*/ 110577 w 5277870"/>
              <a:gd name="connsiteY39" fmla="*/ 4105624 h 6858000"/>
              <a:gd name="connsiteX40" fmla="*/ 111226 w 5277870"/>
              <a:gd name="connsiteY40" fmla="*/ 4051441 h 6858000"/>
              <a:gd name="connsiteX41" fmla="*/ 124729 w 5277870"/>
              <a:gd name="connsiteY41" fmla="*/ 3988494 h 6858000"/>
              <a:gd name="connsiteX42" fmla="*/ 98339 w 5277870"/>
              <a:gd name="connsiteY42" fmla="*/ 3926485 h 6858000"/>
              <a:gd name="connsiteX43" fmla="*/ 82808 w 5277870"/>
              <a:gd name="connsiteY43" fmla="*/ 3857057 h 6858000"/>
              <a:gd name="connsiteX44" fmla="*/ 73254 w 5277870"/>
              <a:gd name="connsiteY44" fmla="*/ 3815650 h 6858000"/>
              <a:gd name="connsiteX45" fmla="*/ 67891 w 5277870"/>
              <a:gd name="connsiteY45" fmla="*/ 3696745 h 6858000"/>
              <a:gd name="connsiteX46" fmla="*/ 85894 w 5277870"/>
              <a:gd name="connsiteY46" fmla="*/ 3477814 h 6858000"/>
              <a:gd name="connsiteX47" fmla="*/ 83529 w 5277870"/>
              <a:gd name="connsiteY47" fmla="*/ 3375354 h 6858000"/>
              <a:gd name="connsiteX48" fmla="*/ 86805 w 5277870"/>
              <a:gd name="connsiteY48" fmla="*/ 3235494 h 6858000"/>
              <a:gd name="connsiteX49" fmla="*/ 79332 w 5277870"/>
              <a:gd name="connsiteY49" fmla="*/ 3111896 h 6858000"/>
              <a:gd name="connsiteX50" fmla="*/ 69725 w 5277870"/>
              <a:gd name="connsiteY50" fmla="*/ 3061665 h 6858000"/>
              <a:gd name="connsiteX51" fmla="*/ 58409 w 5277870"/>
              <a:gd name="connsiteY51" fmla="*/ 3026187 h 6858000"/>
              <a:gd name="connsiteX52" fmla="*/ 52868 w 5277870"/>
              <a:gd name="connsiteY52" fmla="*/ 2930097 h 6858000"/>
              <a:gd name="connsiteX53" fmla="*/ 53405 w 5277870"/>
              <a:gd name="connsiteY53" fmla="*/ 2768399 h 6858000"/>
              <a:gd name="connsiteX54" fmla="*/ 51356 w 5277870"/>
              <a:gd name="connsiteY54" fmla="*/ 2734615 h 6858000"/>
              <a:gd name="connsiteX55" fmla="*/ 40996 w 5277870"/>
              <a:gd name="connsiteY55" fmla="*/ 2708116 h 6858000"/>
              <a:gd name="connsiteX56" fmla="*/ 31097 w 5277870"/>
              <a:gd name="connsiteY56" fmla="*/ 2704185 h 6858000"/>
              <a:gd name="connsiteX57" fmla="*/ 28589 w 5277870"/>
              <a:gd name="connsiteY57" fmla="*/ 2686011 h 6858000"/>
              <a:gd name="connsiteX58" fmla="*/ 13795 w 5277870"/>
              <a:gd name="connsiteY58" fmla="*/ 2656504 h 6858000"/>
              <a:gd name="connsiteX59" fmla="*/ 32108 w 5277870"/>
              <a:gd name="connsiteY59" fmla="*/ 2589493 h 6858000"/>
              <a:gd name="connsiteX60" fmla="*/ 32991 w 5277870"/>
              <a:gd name="connsiteY60" fmla="*/ 2457617 h 6858000"/>
              <a:gd name="connsiteX61" fmla="*/ 39071 w 5277870"/>
              <a:gd name="connsiteY61" fmla="*/ 2210817 h 6858000"/>
              <a:gd name="connsiteX62" fmla="*/ 19663 w 5277870"/>
              <a:gd name="connsiteY62" fmla="*/ 1901521 h 6858000"/>
              <a:gd name="connsiteX63" fmla="*/ 0 w 5277870"/>
              <a:gd name="connsiteY63" fmla="*/ 1700722 h 6858000"/>
              <a:gd name="connsiteX64" fmla="*/ 18023 w 5277870"/>
              <a:gd name="connsiteY64" fmla="*/ 1661610 h 6858000"/>
              <a:gd name="connsiteX65" fmla="*/ 24668 w 5277870"/>
              <a:gd name="connsiteY65" fmla="*/ 1640073 h 6858000"/>
              <a:gd name="connsiteX66" fmla="*/ 23087 w 5277870"/>
              <a:gd name="connsiteY66" fmla="*/ 1637398 h 6858000"/>
              <a:gd name="connsiteX67" fmla="*/ 23692 w 5277870"/>
              <a:gd name="connsiteY67" fmla="*/ 1612248 h 6858000"/>
              <a:gd name="connsiteX68" fmla="*/ 41914 w 5277870"/>
              <a:gd name="connsiteY68" fmla="*/ 1498097 h 6858000"/>
              <a:gd name="connsiteX69" fmla="*/ 40195 w 5277870"/>
              <a:gd name="connsiteY69" fmla="*/ 1497364 h 6858000"/>
              <a:gd name="connsiteX70" fmla="*/ 37070 w 5277870"/>
              <a:gd name="connsiteY70" fmla="*/ 1490042 h 6858000"/>
              <a:gd name="connsiteX71" fmla="*/ 55020 w 5277870"/>
              <a:gd name="connsiteY71" fmla="*/ 1451416 h 6858000"/>
              <a:gd name="connsiteX72" fmla="*/ 91616 w 5277870"/>
              <a:gd name="connsiteY72" fmla="*/ 1281781 h 6858000"/>
              <a:gd name="connsiteX73" fmla="*/ 166980 w 5277870"/>
              <a:gd name="connsiteY73" fmla="*/ 1074754 h 6858000"/>
              <a:gd name="connsiteX74" fmla="*/ 201075 w 5277870"/>
              <a:gd name="connsiteY74" fmla="*/ 1019094 h 6858000"/>
              <a:gd name="connsiteX75" fmla="*/ 237042 w 5277870"/>
              <a:gd name="connsiteY75" fmla="*/ 938921 h 6858000"/>
              <a:gd name="connsiteX76" fmla="*/ 295369 w 5277870"/>
              <a:gd name="connsiteY76" fmla="*/ 815814 h 6858000"/>
              <a:gd name="connsiteX77" fmla="*/ 411453 w 5277870"/>
              <a:gd name="connsiteY77" fmla="*/ 584070 h 6858000"/>
              <a:gd name="connsiteX78" fmla="*/ 436475 w 5277870"/>
              <a:gd name="connsiteY78" fmla="*/ 461805 h 6858000"/>
              <a:gd name="connsiteX79" fmla="*/ 468429 w 5277870"/>
              <a:gd name="connsiteY79" fmla="*/ 360945 h 6858000"/>
              <a:gd name="connsiteX80" fmla="*/ 470922 w 5277870"/>
              <a:gd name="connsiteY80" fmla="*/ 226335 h 6858000"/>
              <a:gd name="connsiteX81" fmla="*/ 499717 w 5277870"/>
              <a:gd name="connsiteY81" fmla="*/ 51690 h 6858000"/>
              <a:gd name="connsiteX82" fmla="*/ 497850 w 5277870"/>
              <a:gd name="connsiteY82" fmla="*/ 22133 h 6858000"/>
              <a:gd name="connsiteX83" fmla="*/ 487145 w 5277870"/>
              <a:gd name="connsiteY83" fmla="*/ 1037 h 6858000"/>
              <a:gd name="connsiteX84" fmla="*/ 487607 w 5277870"/>
              <a:gd name="connsiteY84"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277870" h="6858000">
                <a:moveTo>
                  <a:pt x="487607" y="0"/>
                </a:moveTo>
                <a:lnTo>
                  <a:pt x="5277870" y="0"/>
                </a:lnTo>
                <a:lnTo>
                  <a:pt x="5277870" y="6858000"/>
                </a:lnTo>
                <a:lnTo>
                  <a:pt x="893273" y="6857998"/>
                </a:lnTo>
                <a:lnTo>
                  <a:pt x="876958" y="6843615"/>
                </a:lnTo>
                <a:lnTo>
                  <a:pt x="848451" y="6800899"/>
                </a:lnTo>
                <a:lnTo>
                  <a:pt x="827952" y="6765441"/>
                </a:lnTo>
                <a:cubicBezTo>
                  <a:pt x="827507" y="6750832"/>
                  <a:pt x="798355" y="6753978"/>
                  <a:pt x="799830" y="6739541"/>
                </a:cubicBezTo>
                <a:cubicBezTo>
                  <a:pt x="786503" y="6723280"/>
                  <a:pt x="803673" y="6682742"/>
                  <a:pt x="789686" y="6673829"/>
                </a:cubicBezTo>
                <a:cubicBezTo>
                  <a:pt x="776006" y="6657903"/>
                  <a:pt x="778015" y="6625745"/>
                  <a:pt x="765406" y="6620155"/>
                </a:cubicBezTo>
                <a:lnTo>
                  <a:pt x="720302" y="6610437"/>
                </a:lnTo>
                <a:lnTo>
                  <a:pt x="720839" y="6596307"/>
                </a:lnTo>
                <a:lnTo>
                  <a:pt x="737648" y="6536039"/>
                </a:lnTo>
                <a:cubicBezTo>
                  <a:pt x="731713" y="6378236"/>
                  <a:pt x="664893" y="6350780"/>
                  <a:pt x="674147" y="6239239"/>
                </a:cubicBezTo>
                <a:cubicBezTo>
                  <a:pt x="668193" y="6196030"/>
                  <a:pt x="677776" y="6168747"/>
                  <a:pt x="660239" y="6116986"/>
                </a:cubicBezTo>
                <a:cubicBezTo>
                  <a:pt x="693882" y="6035788"/>
                  <a:pt x="626477" y="5971885"/>
                  <a:pt x="632472" y="5895434"/>
                </a:cubicBezTo>
                <a:cubicBezTo>
                  <a:pt x="571936" y="5884249"/>
                  <a:pt x="624704" y="5880776"/>
                  <a:pt x="606181" y="5848019"/>
                </a:cubicBezTo>
                <a:cubicBezTo>
                  <a:pt x="593885" y="5819164"/>
                  <a:pt x="572509" y="5775628"/>
                  <a:pt x="558708" y="5722306"/>
                </a:cubicBezTo>
                <a:cubicBezTo>
                  <a:pt x="551746" y="5685812"/>
                  <a:pt x="532346" y="5564008"/>
                  <a:pt x="523366" y="5528085"/>
                </a:cubicBezTo>
                <a:cubicBezTo>
                  <a:pt x="518594" y="5519172"/>
                  <a:pt x="523045" y="5505250"/>
                  <a:pt x="504822" y="5506768"/>
                </a:cubicBezTo>
                <a:cubicBezTo>
                  <a:pt x="482648" y="5506487"/>
                  <a:pt x="511311" y="5459433"/>
                  <a:pt x="486823" y="5473318"/>
                </a:cubicBezTo>
                <a:cubicBezTo>
                  <a:pt x="506358" y="5440194"/>
                  <a:pt x="459463" y="5435836"/>
                  <a:pt x="445965" y="5418521"/>
                </a:cubicBezTo>
                <a:cubicBezTo>
                  <a:pt x="465954" y="5390815"/>
                  <a:pt x="417921" y="5381811"/>
                  <a:pt x="406875" y="5337536"/>
                </a:cubicBezTo>
                <a:cubicBezTo>
                  <a:pt x="430123" y="5306619"/>
                  <a:pt x="399081" y="5307846"/>
                  <a:pt x="428541" y="5255190"/>
                </a:cubicBezTo>
                <a:cubicBezTo>
                  <a:pt x="428852" y="5233629"/>
                  <a:pt x="407502" y="5247189"/>
                  <a:pt x="408744" y="5208171"/>
                </a:cubicBezTo>
                <a:cubicBezTo>
                  <a:pt x="406613" y="5154483"/>
                  <a:pt x="390295" y="5051554"/>
                  <a:pt x="384011" y="4993731"/>
                </a:cubicBezTo>
                <a:cubicBezTo>
                  <a:pt x="373186" y="4967089"/>
                  <a:pt x="370884" y="4912140"/>
                  <a:pt x="355965" y="4896399"/>
                </a:cubicBezTo>
                <a:cubicBezTo>
                  <a:pt x="355837" y="4852829"/>
                  <a:pt x="351078" y="4813709"/>
                  <a:pt x="326244" y="4838613"/>
                </a:cubicBezTo>
                <a:cubicBezTo>
                  <a:pt x="299018" y="4831439"/>
                  <a:pt x="336627" y="4804968"/>
                  <a:pt x="312542" y="4796522"/>
                </a:cubicBezTo>
                <a:lnTo>
                  <a:pt x="274747" y="4672370"/>
                </a:lnTo>
                <a:cubicBezTo>
                  <a:pt x="286762" y="4649487"/>
                  <a:pt x="276585" y="4640072"/>
                  <a:pt x="259158" y="4634253"/>
                </a:cubicBezTo>
                <a:cubicBezTo>
                  <a:pt x="255297" y="4595381"/>
                  <a:pt x="210632" y="4586807"/>
                  <a:pt x="192785" y="4549232"/>
                </a:cubicBezTo>
                <a:cubicBezTo>
                  <a:pt x="175514" y="4501329"/>
                  <a:pt x="155204" y="4520147"/>
                  <a:pt x="136304" y="4479912"/>
                </a:cubicBezTo>
                <a:lnTo>
                  <a:pt x="127433" y="4376609"/>
                </a:lnTo>
                <a:cubicBezTo>
                  <a:pt x="119863" y="4343333"/>
                  <a:pt x="97619" y="4308276"/>
                  <a:pt x="90884" y="4280257"/>
                </a:cubicBezTo>
                <a:cubicBezTo>
                  <a:pt x="94219" y="4220025"/>
                  <a:pt x="104684" y="4233011"/>
                  <a:pt x="87020" y="4208492"/>
                </a:cubicBezTo>
                <a:cubicBezTo>
                  <a:pt x="95065" y="4180444"/>
                  <a:pt x="129022" y="4152083"/>
                  <a:pt x="111109" y="4120636"/>
                </a:cubicBezTo>
                <a:cubicBezTo>
                  <a:pt x="115978" y="4121934"/>
                  <a:pt x="117998" y="4120145"/>
                  <a:pt x="118542" y="4116556"/>
                </a:cubicBezTo>
                <a:cubicBezTo>
                  <a:pt x="118321" y="4114246"/>
                  <a:pt x="118101" y="4111935"/>
                  <a:pt x="117882" y="4109625"/>
                </a:cubicBezTo>
                <a:lnTo>
                  <a:pt x="110577" y="4105624"/>
                </a:lnTo>
                <a:cubicBezTo>
                  <a:pt x="85114" y="4088878"/>
                  <a:pt x="113587" y="4082596"/>
                  <a:pt x="111226" y="4051441"/>
                </a:cubicBezTo>
                <a:cubicBezTo>
                  <a:pt x="111638" y="4036628"/>
                  <a:pt x="118512" y="3985548"/>
                  <a:pt x="124729" y="3988494"/>
                </a:cubicBezTo>
                <a:lnTo>
                  <a:pt x="98339" y="3926485"/>
                </a:lnTo>
                <a:cubicBezTo>
                  <a:pt x="120456" y="3887663"/>
                  <a:pt x="82381" y="3893685"/>
                  <a:pt x="82808" y="3857057"/>
                </a:cubicBezTo>
                <a:cubicBezTo>
                  <a:pt x="89625" y="3836374"/>
                  <a:pt x="88641" y="3824518"/>
                  <a:pt x="73254" y="3815650"/>
                </a:cubicBezTo>
                <a:cubicBezTo>
                  <a:pt x="107452" y="3718923"/>
                  <a:pt x="64680" y="3772318"/>
                  <a:pt x="67891" y="3696745"/>
                </a:cubicBezTo>
                <a:cubicBezTo>
                  <a:pt x="73347" y="3630391"/>
                  <a:pt x="83288" y="3531379"/>
                  <a:pt x="85894" y="3477814"/>
                </a:cubicBezTo>
                <a:cubicBezTo>
                  <a:pt x="88500" y="3424249"/>
                  <a:pt x="86217" y="3377198"/>
                  <a:pt x="83529" y="3375354"/>
                </a:cubicBezTo>
                <a:cubicBezTo>
                  <a:pt x="83101" y="3339059"/>
                  <a:pt x="90016" y="3285266"/>
                  <a:pt x="86805" y="3235494"/>
                </a:cubicBezTo>
                <a:cubicBezTo>
                  <a:pt x="78762" y="3207446"/>
                  <a:pt x="61419" y="3143345"/>
                  <a:pt x="79332" y="3111896"/>
                </a:cubicBezTo>
                <a:cubicBezTo>
                  <a:pt x="59856" y="3117096"/>
                  <a:pt x="85974" y="3072872"/>
                  <a:pt x="69725" y="3061665"/>
                </a:cubicBezTo>
                <a:cubicBezTo>
                  <a:pt x="56184" y="3054621"/>
                  <a:pt x="60953" y="3039562"/>
                  <a:pt x="58409" y="3026187"/>
                </a:cubicBezTo>
                <a:cubicBezTo>
                  <a:pt x="45869" y="3013333"/>
                  <a:pt x="46112" y="2950064"/>
                  <a:pt x="52868" y="2930097"/>
                </a:cubicBezTo>
                <a:cubicBezTo>
                  <a:pt x="80421" y="2876459"/>
                  <a:pt x="32874" y="2811741"/>
                  <a:pt x="53405" y="2768399"/>
                </a:cubicBezTo>
                <a:cubicBezTo>
                  <a:pt x="54801" y="2755814"/>
                  <a:pt x="53816" y="2744722"/>
                  <a:pt x="51356" y="2734615"/>
                </a:cubicBezTo>
                <a:lnTo>
                  <a:pt x="40996" y="2708116"/>
                </a:lnTo>
                <a:lnTo>
                  <a:pt x="31097" y="2704185"/>
                </a:lnTo>
                <a:lnTo>
                  <a:pt x="28589" y="2686011"/>
                </a:lnTo>
                <a:lnTo>
                  <a:pt x="13795" y="2656504"/>
                </a:lnTo>
                <a:cubicBezTo>
                  <a:pt x="56166" y="2648211"/>
                  <a:pt x="-6214" y="2580540"/>
                  <a:pt x="32108" y="2589493"/>
                </a:cubicBezTo>
                <a:cubicBezTo>
                  <a:pt x="22039" y="2539863"/>
                  <a:pt x="41060" y="2531259"/>
                  <a:pt x="32991" y="2457617"/>
                </a:cubicBezTo>
                <a:cubicBezTo>
                  <a:pt x="45635" y="2365891"/>
                  <a:pt x="40786" y="2284833"/>
                  <a:pt x="39071" y="2210817"/>
                </a:cubicBezTo>
                <a:cubicBezTo>
                  <a:pt x="39941" y="2106412"/>
                  <a:pt x="22396" y="1993081"/>
                  <a:pt x="19663" y="1901521"/>
                </a:cubicBezTo>
                <a:cubicBezTo>
                  <a:pt x="10670" y="1826286"/>
                  <a:pt x="4249" y="1796783"/>
                  <a:pt x="0" y="1700722"/>
                </a:cubicBezTo>
                <a:cubicBezTo>
                  <a:pt x="5587" y="1695223"/>
                  <a:pt x="14814" y="1668682"/>
                  <a:pt x="18023" y="1661610"/>
                </a:cubicBezTo>
                <a:lnTo>
                  <a:pt x="24668" y="1640073"/>
                </a:lnTo>
                <a:lnTo>
                  <a:pt x="23087" y="1637398"/>
                </a:lnTo>
                <a:cubicBezTo>
                  <a:pt x="19812" y="1625364"/>
                  <a:pt x="20811" y="1617807"/>
                  <a:pt x="23692" y="1612248"/>
                </a:cubicBezTo>
                <a:lnTo>
                  <a:pt x="41914" y="1498097"/>
                </a:lnTo>
                <a:lnTo>
                  <a:pt x="40195" y="1497364"/>
                </a:lnTo>
                <a:lnTo>
                  <a:pt x="37070" y="1490042"/>
                </a:lnTo>
                <a:lnTo>
                  <a:pt x="55020" y="1451416"/>
                </a:lnTo>
                <a:cubicBezTo>
                  <a:pt x="73102" y="1417430"/>
                  <a:pt x="80421" y="1313985"/>
                  <a:pt x="91616" y="1281781"/>
                </a:cubicBezTo>
                <a:cubicBezTo>
                  <a:pt x="137974" y="1171345"/>
                  <a:pt x="146547" y="1130634"/>
                  <a:pt x="166980" y="1074754"/>
                </a:cubicBezTo>
                <a:cubicBezTo>
                  <a:pt x="181651" y="1040817"/>
                  <a:pt x="190408" y="1034723"/>
                  <a:pt x="201075" y="1019094"/>
                </a:cubicBezTo>
                <a:cubicBezTo>
                  <a:pt x="207201" y="1005265"/>
                  <a:pt x="260932" y="958184"/>
                  <a:pt x="237042" y="938921"/>
                </a:cubicBezTo>
                <a:cubicBezTo>
                  <a:pt x="287348" y="869297"/>
                  <a:pt x="265291" y="876942"/>
                  <a:pt x="295369" y="815814"/>
                </a:cubicBezTo>
                <a:cubicBezTo>
                  <a:pt x="329951" y="751141"/>
                  <a:pt x="383834" y="609442"/>
                  <a:pt x="411453" y="584070"/>
                </a:cubicBezTo>
                <a:cubicBezTo>
                  <a:pt x="438653" y="530431"/>
                  <a:pt x="423178" y="516020"/>
                  <a:pt x="436475" y="461805"/>
                </a:cubicBezTo>
                <a:cubicBezTo>
                  <a:pt x="454281" y="438996"/>
                  <a:pt x="448264" y="386523"/>
                  <a:pt x="468429" y="360945"/>
                </a:cubicBezTo>
                <a:cubicBezTo>
                  <a:pt x="474686" y="267247"/>
                  <a:pt x="468220" y="285413"/>
                  <a:pt x="470922" y="226335"/>
                </a:cubicBezTo>
                <a:cubicBezTo>
                  <a:pt x="481883" y="180653"/>
                  <a:pt x="495229" y="85724"/>
                  <a:pt x="499717" y="51690"/>
                </a:cubicBezTo>
                <a:cubicBezTo>
                  <a:pt x="482601" y="39734"/>
                  <a:pt x="492651" y="34426"/>
                  <a:pt x="497850" y="22133"/>
                </a:cubicBezTo>
                <a:cubicBezTo>
                  <a:pt x="482148" y="14444"/>
                  <a:pt x="483752" y="7720"/>
                  <a:pt x="487145" y="1037"/>
                </a:cubicBezTo>
                <a:lnTo>
                  <a:pt x="487607"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59440AF-B327-B9D3-4CCD-7CA16C7BFE5C}"/>
              </a:ext>
            </a:extLst>
          </p:cNvPr>
          <p:cNvSpPr>
            <a:spLocks noGrp="1"/>
          </p:cNvSpPr>
          <p:nvPr>
            <p:ph type="title"/>
          </p:nvPr>
        </p:nvSpPr>
        <p:spPr>
          <a:xfrm>
            <a:off x="709684" y="1562100"/>
            <a:ext cx="3795642" cy="3733800"/>
          </a:xfrm>
        </p:spPr>
        <p:txBody>
          <a:bodyPr>
            <a:normAutofit/>
          </a:bodyPr>
          <a:lstStyle/>
          <a:p>
            <a:pPr algn="ctr"/>
            <a:r>
              <a:rPr lang="en-US">
                <a:solidFill>
                  <a:schemeClr val="tx1">
                    <a:lumMod val="85000"/>
                    <a:lumOff val="15000"/>
                  </a:schemeClr>
                </a:solidFill>
              </a:rPr>
              <a:t>Implementation</a:t>
            </a:r>
          </a:p>
        </p:txBody>
      </p:sp>
      <p:sp>
        <p:nvSpPr>
          <p:cNvPr id="3" name="Content Placeholder 2">
            <a:extLst>
              <a:ext uri="{FF2B5EF4-FFF2-40B4-BE49-F238E27FC236}">
                <a16:creationId xmlns:a16="http://schemas.microsoft.com/office/drawing/2014/main" id="{03E06D9B-6687-2999-A7F1-C3A0D27CCBAD}"/>
              </a:ext>
            </a:extLst>
          </p:cNvPr>
          <p:cNvSpPr>
            <a:spLocks noGrp="1"/>
          </p:cNvSpPr>
          <p:nvPr>
            <p:ph idx="1"/>
          </p:nvPr>
        </p:nvSpPr>
        <p:spPr>
          <a:xfrm>
            <a:off x="6096000" y="733425"/>
            <a:ext cx="5135592" cy="5391150"/>
          </a:xfrm>
        </p:spPr>
        <p:txBody>
          <a:bodyPr anchor="ctr">
            <a:normAutofit/>
          </a:bodyPr>
          <a:lstStyle/>
          <a:p>
            <a:pPr>
              <a:lnSpc>
                <a:spcPct val="100000"/>
              </a:lnSpc>
            </a:pPr>
            <a:r>
              <a:rPr lang="en-US" sz="3600" dirty="0">
                <a:solidFill>
                  <a:schemeClr val="tx1">
                    <a:lumMod val="85000"/>
                    <a:lumOff val="15000"/>
                  </a:schemeClr>
                </a:solidFill>
              </a:rPr>
              <a:t>What are some of the most common failures to implement? </a:t>
            </a:r>
          </a:p>
          <a:p>
            <a:pPr lvl="1">
              <a:lnSpc>
                <a:spcPct val="100000"/>
              </a:lnSpc>
              <a:buSzPct val="65000"/>
              <a:buFont typeface="Symbol" panose="05050102010706020507" pitchFamily="18" charset="2"/>
              <a:buChar char="-"/>
            </a:pPr>
            <a:r>
              <a:rPr lang="en-US" sz="3600" dirty="0">
                <a:solidFill>
                  <a:schemeClr val="tx1">
                    <a:lumMod val="85000"/>
                    <a:lumOff val="15000"/>
                  </a:schemeClr>
                </a:solidFill>
              </a:rPr>
              <a:t>Accommodations</a:t>
            </a:r>
          </a:p>
          <a:p>
            <a:pPr lvl="1">
              <a:lnSpc>
                <a:spcPct val="100000"/>
              </a:lnSpc>
              <a:buSzPct val="65000"/>
              <a:buFont typeface="Symbol" panose="05050102010706020507" pitchFamily="18" charset="2"/>
              <a:buChar char="-"/>
            </a:pPr>
            <a:r>
              <a:rPr lang="en-US" sz="3600" dirty="0">
                <a:solidFill>
                  <a:schemeClr val="tx1">
                    <a:lumMod val="85000"/>
                    <a:lumOff val="15000"/>
                  </a:schemeClr>
                </a:solidFill>
              </a:rPr>
              <a:t>Progress Monitoring</a:t>
            </a:r>
          </a:p>
          <a:p>
            <a:pPr lvl="1">
              <a:lnSpc>
                <a:spcPct val="100000"/>
              </a:lnSpc>
              <a:buSzPct val="65000"/>
              <a:buFont typeface="Symbol" panose="05050102010706020507" pitchFamily="18" charset="2"/>
              <a:buChar char="-"/>
            </a:pPr>
            <a:r>
              <a:rPr lang="en-US" sz="3600" dirty="0">
                <a:solidFill>
                  <a:schemeClr val="tx1">
                    <a:lumMod val="85000"/>
                    <a:lumOff val="15000"/>
                  </a:schemeClr>
                </a:solidFill>
              </a:rPr>
              <a:t>Goal Implementation </a:t>
            </a:r>
          </a:p>
          <a:p>
            <a:pPr lvl="1">
              <a:lnSpc>
                <a:spcPct val="100000"/>
              </a:lnSpc>
              <a:buSzPct val="65000"/>
              <a:buFont typeface="Symbol" panose="05050102010706020507" pitchFamily="18" charset="2"/>
              <a:buChar char="-"/>
            </a:pPr>
            <a:r>
              <a:rPr lang="en-US" sz="3600" dirty="0">
                <a:solidFill>
                  <a:schemeClr val="tx1">
                    <a:lumMod val="85000"/>
                    <a:lumOff val="15000"/>
                  </a:schemeClr>
                </a:solidFill>
              </a:rPr>
              <a:t>Services </a:t>
            </a:r>
          </a:p>
        </p:txBody>
      </p:sp>
    </p:spTree>
    <p:extLst>
      <p:ext uri="{BB962C8B-B14F-4D97-AF65-F5344CB8AC3E}">
        <p14:creationId xmlns:p14="http://schemas.microsoft.com/office/powerpoint/2010/main" val="14394503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029E53-7F1E-E466-DDCA-06A5AFC9B5C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D1ED39-6FCB-F13C-D9C1-E5A46BE16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43654D-9576-2CB9-E0DF-FB472B3D126D}"/>
              </a:ext>
            </a:extLst>
          </p:cNvPr>
          <p:cNvSpPr>
            <a:spLocks noGrp="1"/>
          </p:cNvSpPr>
          <p:nvPr>
            <p:ph type="title"/>
          </p:nvPr>
        </p:nvSpPr>
        <p:spPr>
          <a:xfrm>
            <a:off x="1136397" y="502022"/>
            <a:ext cx="9688296" cy="874392"/>
          </a:xfrm>
        </p:spPr>
        <p:txBody>
          <a:bodyPr anchor="b">
            <a:normAutofit/>
          </a:bodyPr>
          <a:lstStyle/>
          <a:p>
            <a:r>
              <a:rPr lang="en-US" sz="4000" dirty="0"/>
              <a:t>Implementation</a:t>
            </a:r>
          </a:p>
        </p:txBody>
      </p:sp>
      <p:sp>
        <p:nvSpPr>
          <p:cNvPr id="3" name="Content Placeholder 2">
            <a:extLst>
              <a:ext uri="{FF2B5EF4-FFF2-40B4-BE49-F238E27FC236}">
                <a16:creationId xmlns:a16="http://schemas.microsoft.com/office/drawing/2014/main" id="{1F806ED6-4BF4-437D-BCFE-C52D1EDC98C3}"/>
              </a:ext>
            </a:extLst>
          </p:cNvPr>
          <p:cNvSpPr>
            <a:spLocks noGrp="1"/>
          </p:cNvSpPr>
          <p:nvPr>
            <p:ph idx="1"/>
          </p:nvPr>
        </p:nvSpPr>
        <p:spPr>
          <a:xfrm>
            <a:off x="1136397" y="1700784"/>
            <a:ext cx="9688296" cy="4334256"/>
          </a:xfrm>
        </p:spPr>
        <p:txBody>
          <a:bodyPr anchor="t">
            <a:normAutofit fontScale="85000" lnSpcReduction="20000"/>
          </a:bodyPr>
          <a:lstStyle/>
          <a:p>
            <a:pPr marL="0" indent="0">
              <a:buNone/>
            </a:pPr>
            <a:r>
              <a:rPr lang="en-US" sz="2400" b="1" dirty="0"/>
              <a:t>Hypothetical: </a:t>
            </a:r>
          </a:p>
          <a:p>
            <a:pPr marL="0" indent="0">
              <a:buNone/>
            </a:pPr>
            <a:r>
              <a:rPr lang="en-US" sz="2400" dirty="0"/>
              <a:t>It is September, and you are noticing that Mr. Snape, a middle school special education teacher, is having issues properly and timely submitting IEP documentation. </a:t>
            </a:r>
          </a:p>
          <a:p>
            <a:pPr marL="0" indent="0">
              <a:buNone/>
            </a:pPr>
            <a:r>
              <a:rPr lang="en-US" sz="2400" dirty="0"/>
              <a:t>There are concerns Mr. Snape is ignoring requests from the leads at his school to complete IEPs for students. </a:t>
            </a:r>
          </a:p>
          <a:p>
            <a:pPr marL="0" indent="0">
              <a:buNone/>
            </a:pPr>
            <a:r>
              <a:rPr lang="en-US" sz="2400" i="1" dirty="0"/>
              <a:t>What should you do? </a:t>
            </a:r>
          </a:p>
          <a:p>
            <a:r>
              <a:rPr lang="en-US" sz="2400" dirty="0"/>
              <a:t>Training and guidance for Mr. Snape</a:t>
            </a:r>
          </a:p>
          <a:p>
            <a:r>
              <a:rPr lang="en-US" sz="2400" dirty="0"/>
              <a:t>Monitoring of his files for compliance</a:t>
            </a:r>
          </a:p>
          <a:p>
            <a:r>
              <a:rPr lang="en-US" sz="2400" dirty="0"/>
              <a:t>Documenting directives on IEP implementation and meeting deadlines</a:t>
            </a:r>
          </a:p>
          <a:p>
            <a:r>
              <a:rPr lang="en-US" sz="2400" dirty="0"/>
              <a:t>Documenting support provided and issues that persist</a:t>
            </a:r>
          </a:p>
          <a:p>
            <a:r>
              <a:rPr lang="en-US" sz="2400" dirty="0"/>
              <a:t>Prepare and implement PDP</a:t>
            </a:r>
          </a:p>
          <a:p>
            <a:r>
              <a:rPr lang="en-US" sz="2400" dirty="0"/>
              <a:t>Work with Special Education Coordinator or AP with documenting issues on TKES mid-year and summative evaluations </a:t>
            </a:r>
          </a:p>
        </p:txBody>
      </p:sp>
      <p:sp>
        <p:nvSpPr>
          <p:cNvPr id="10" name="Rectangle 9">
            <a:extLst>
              <a:ext uri="{FF2B5EF4-FFF2-40B4-BE49-F238E27FC236}">
                <a16:creationId xmlns:a16="http://schemas.microsoft.com/office/drawing/2014/main" id="{BB918900-5972-8F7B-E0C5-F645EA194A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48A9A11-531A-B3AA-0067-F65088C3D2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5873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18CEB-DA3B-332A-774B-16757DF456D5}"/>
              </a:ext>
            </a:extLst>
          </p:cNvPr>
          <p:cNvSpPr>
            <a:spLocks noGrp="1"/>
          </p:cNvSpPr>
          <p:nvPr>
            <p:ph type="title"/>
          </p:nvPr>
        </p:nvSpPr>
        <p:spPr/>
        <p:txBody>
          <a:bodyPr>
            <a:normAutofit/>
          </a:bodyPr>
          <a:lstStyle/>
          <a:p>
            <a:r>
              <a:rPr lang="en-US" sz="4000" dirty="0"/>
              <a:t>Common Causes of Compensatory Ed Claims</a:t>
            </a:r>
          </a:p>
        </p:txBody>
      </p:sp>
      <p:graphicFrame>
        <p:nvGraphicFramePr>
          <p:cNvPr id="5" name="Content Placeholder 2">
            <a:extLst>
              <a:ext uri="{FF2B5EF4-FFF2-40B4-BE49-F238E27FC236}">
                <a16:creationId xmlns:a16="http://schemas.microsoft.com/office/drawing/2014/main" id="{67C69568-8B17-7055-3360-D099F5CDA96A}"/>
              </a:ext>
            </a:extLst>
          </p:cNvPr>
          <p:cNvGraphicFramePr>
            <a:graphicFrameLocks noGrp="1"/>
          </p:cNvGraphicFramePr>
          <p:nvPr>
            <p:ph idx="1"/>
            <p:extLst>
              <p:ext uri="{D42A27DB-BD31-4B8C-83A1-F6EECF244321}">
                <p14:modId xmlns:p14="http://schemas.microsoft.com/office/powerpoint/2010/main" val="17340526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42921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4306185-BDEB-EDA1-4F91-5893159716E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F47A027-D57E-5427-9A3F-35F4BFA8C0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5B291E-A1A6-B9AF-AE1A-8FAA67DFD1B4}"/>
              </a:ext>
            </a:extLst>
          </p:cNvPr>
          <p:cNvSpPr>
            <a:spLocks noGrp="1"/>
          </p:cNvSpPr>
          <p:nvPr>
            <p:ph type="title"/>
          </p:nvPr>
        </p:nvSpPr>
        <p:spPr>
          <a:xfrm>
            <a:off x="1136397" y="502022"/>
            <a:ext cx="9688296" cy="874392"/>
          </a:xfrm>
        </p:spPr>
        <p:txBody>
          <a:bodyPr anchor="b">
            <a:normAutofit/>
          </a:bodyPr>
          <a:lstStyle/>
          <a:p>
            <a:r>
              <a:rPr lang="en-US" sz="4000" dirty="0"/>
              <a:t>Implementation: Student Supervision </a:t>
            </a:r>
          </a:p>
        </p:txBody>
      </p:sp>
      <p:sp>
        <p:nvSpPr>
          <p:cNvPr id="3" name="Content Placeholder 2">
            <a:extLst>
              <a:ext uri="{FF2B5EF4-FFF2-40B4-BE49-F238E27FC236}">
                <a16:creationId xmlns:a16="http://schemas.microsoft.com/office/drawing/2014/main" id="{EA204BA9-6B0A-2AB2-21A6-64E57111A7F6}"/>
              </a:ext>
            </a:extLst>
          </p:cNvPr>
          <p:cNvSpPr>
            <a:spLocks noGrp="1"/>
          </p:cNvSpPr>
          <p:nvPr>
            <p:ph idx="1"/>
          </p:nvPr>
        </p:nvSpPr>
        <p:spPr>
          <a:xfrm>
            <a:off x="1136397" y="1700784"/>
            <a:ext cx="9688296" cy="4334256"/>
          </a:xfrm>
        </p:spPr>
        <p:txBody>
          <a:bodyPr anchor="t">
            <a:normAutofit/>
          </a:bodyPr>
          <a:lstStyle/>
          <a:p>
            <a:pPr marL="0" indent="0">
              <a:buNone/>
            </a:pPr>
            <a:r>
              <a:rPr lang="en-US" sz="2400" b="1" dirty="0"/>
              <a:t>Hypothetical:</a:t>
            </a:r>
          </a:p>
          <a:p>
            <a:pPr marL="0" indent="0">
              <a:buNone/>
            </a:pPr>
            <a:r>
              <a:rPr lang="en-US" sz="2400" dirty="0"/>
              <a:t>You receive an allegation that a special education student was injured during the school day. </a:t>
            </a:r>
          </a:p>
          <a:p>
            <a:pPr marL="0" indent="0">
              <a:buNone/>
            </a:pPr>
            <a:r>
              <a:rPr lang="en-US" sz="2400" dirty="0"/>
              <a:t>When investigating the injury, you review classroom video footage. While reviewing the footage you observe the following: </a:t>
            </a:r>
          </a:p>
          <a:p>
            <a:r>
              <a:rPr lang="en-US" sz="2400" dirty="0"/>
              <a:t>The classroom teacher is on her cell phone at her desk; </a:t>
            </a:r>
          </a:p>
          <a:p>
            <a:r>
              <a:rPr lang="en-US" sz="2400" dirty="0"/>
              <a:t>The paraprofessional has stepped out to escort a student to the restroom; </a:t>
            </a:r>
          </a:p>
          <a:p>
            <a:r>
              <a:rPr lang="en-US" sz="2400" dirty="0"/>
              <a:t>The students are watching a movie</a:t>
            </a:r>
          </a:p>
          <a:p>
            <a:pPr marL="0" indent="0">
              <a:buNone/>
            </a:pPr>
            <a:r>
              <a:rPr lang="en-US" sz="2400" i="1" dirty="0"/>
              <a:t>What are your concerns here? </a:t>
            </a:r>
          </a:p>
          <a:p>
            <a:pPr marL="0" indent="0">
              <a:buNone/>
            </a:pPr>
            <a:endParaRPr lang="en-US" sz="2400" dirty="0"/>
          </a:p>
        </p:txBody>
      </p:sp>
      <p:sp>
        <p:nvSpPr>
          <p:cNvPr id="10" name="Rectangle 9">
            <a:extLst>
              <a:ext uri="{FF2B5EF4-FFF2-40B4-BE49-F238E27FC236}">
                <a16:creationId xmlns:a16="http://schemas.microsoft.com/office/drawing/2014/main" id="{74229AA4-B776-9E19-CC8C-B6041DF6D7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07E9FAA-A9B4-44D8-1153-25089FF25B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5266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1D29A6-9AD0-31B7-9935-373698C6568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47CAAE-120C-4809-130C-A4AF3573E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B32DAB-5104-51F3-F741-5550BB40418D}"/>
              </a:ext>
            </a:extLst>
          </p:cNvPr>
          <p:cNvSpPr>
            <a:spLocks noGrp="1"/>
          </p:cNvSpPr>
          <p:nvPr>
            <p:ph type="title"/>
          </p:nvPr>
        </p:nvSpPr>
        <p:spPr>
          <a:xfrm>
            <a:off x="1136397" y="502022"/>
            <a:ext cx="9688296" cy="874392"/>
          </a:xfrm>
        </p:spPr>
        <p:txBody>
          <a:bodyPr anchor="b">
            <a:normAutofit/>
          </a:bodyPr>
          <a:lstStyle/>
          <a:p>
            <a:r>
              <a:rPr lang="en-US" sz="4000" dirty="0"/>
              <a:t>Implementation: Student Supervision </a:t>
            </a:r>
          </a:p>
        </p:txBody>
      </p:sp>
      <p:sp>
        <p:nvSpPr>
          <p:cNvPr id="3" name="Content Placeholder 2">
            <a:extLst>
              <a:ext uri="{FF2B5EF4-FFF2-40B4-BE49-F238E27FC236}">
                <a16:creationId xmlns:a16="http://schemas.microsoft.com/office/drawing/2014/main" id="{103774F4-BECA-1D3E-0895-1DB080ABC292}"/>
              </a:ext>
            </a:extLst>
          </p:cNvPr>
          <p:cNvSpPr>
            <a:spLocks noGrp="1"/>
          </p:cNvSpPr>
          <p:nvPr>
            <p:ph idx="1"/>
          </p:nvPr>
        </p:nvSpPr>
        <p:spPr>
          <a:xfrm>
            <a:off x="1136397" y="1700784"/>
            <a:ext cx="9688296" cy="4334256"/>
          </a:xfrm>
        </p:spPr>
        <p:txBody>
          <a:bodyPr anchor="t">
            <a:normAutofit/>
          </a:bodyPr>
          <a:lstStyle/>
          <a:p>
            <a:pPr marL="0" indent="0">
              <a:buNone/>
            </a:pPr>
            <a:r>
              <a:rPr lang="en-US" b="1" dirty="0"/>
              <a:t>Hypothetical:</a:t>
            </a:r>
          </a:p>
          <a:p>
            <a:pPr marL="0" indent="0">
              <a:buNone/>
            </a:pPr>
            <a:r>
              <a:rPr lang="en-US" dirty="0"/>
              <a:t>You have a student that is receiving special education services under the eligibility category of autism. The student has a tendency to elope. </a:t>
            </a:r>
          </a:p>
          <a:p>
            <a:pPr marL="0" indent="0">
              <a:buNone/>
            </a:pPr>
            <a:endParaRPr lang="en-US" dirty="0"/>
          </a:p>
          <a:p>
            <a:pPr marL="0" indent="0">
              <a:buNone/>
            </a:pPr>
            <a:r>
              <a:rPr lang="en-US" i="1" dirty="0"/>
              <a:t>What do you need to do with your team to support this student? </a:t>
            </a:r>
          </a:p>
        </p:txBody>
      </p:sp>
      <p:sp>
        <p:nvSpPr>
          <p:cNvPr id="10" name="Rectangle 9">
            <a:extLst>
              <a:ext uri="{FF2B5EF4-FFF2-40B4-BE49-F238E27FC236}">
                <a16:creationId xmlns:a16="http://schemas.microsoft.com/office/drawing/2014/main" id="{4F1E3108-38F6-5A89-CAD4-82159E6310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CE3EA79-5382-5162-4188-C0DB4577F4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7769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F10FDA-5ABB-AA0F-3DAE-4DB8BB99BA33}"/>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Implementation: Enrollment Issues</a:t>
            </a:r>
          </a:p>
        </p:txBody>
      </p:sp>
      <p:sp>
        <p:nvSpPr>
          <p:cNvPr id="3" name="Content Placeholder 2">
            <a:extLst>
              <a:ext uri="{FF2B5EF4-FFF2-40B4-BE49-F238E27FC236}">
                <a16:creationId xmlns:a16="http://schemas.microsoft.com/office/drawing/2014/main" id="{E8214B87-5319-FDFA-9CE8-FFB49B37EE38}"/>
              </a:ext>
            </a:extLst>
          </p:cNvPr>
          <p:cNvSpPr>
            <a:spLocks noGrp="1"/>
          </p:cNvSpPr>
          <p:nvPr>
            <p:ph idx="1"/>
          </p:nvPr>
        </p:nvSpPr>
        <p:spPr>
          <a:xfrm>
            <a:off x="1371599" y="1801368"/>
            <a:ext cx="9724031" cy="4572000"/>
          </a:xfrm>
        </p:spPr>
        <p:txBody>
          <a:bodyPr anchor="ctr">
            <a:normAutofit fontScale="92500" lnSpcReduction="10000"/>
          </a:bodyPr>
          <a:lstStyle/>
          <a:p>
            <a:pPr marL="0" indent="0">
              <a:lnSpc>
                <a:spcPct val="120000"/>
              </a:lnSpc>
              <a:spcBef>
                <a:spcPts val="0"/>
              </a:spcBef>
              <a:buNone/>
            </a:pPr>
            <a:r>
              <a:rPr lang="en-US" sz="2400" dirty="0"/>
              <a:t>A school district’s obligation to identify, evaluate, and provide FAPE or early intervention services under the IDEA applies with no less force to children with disabilities who lack a fixed residence. </a:t>
            </a:r>
          </a:p>
          <a:p>
            <a:pPr>
              <a:lnSpc>
                <a:spcPct val="120000"/>
              </a:lnSpc>
              <a:spcBef>
                <a:spcPts val="0"/>
              </a:spcBef>
            </a:pPr>
            <a:r>
              <a:rPr lang="en-US" sz="2400" dirty="0"/>
              <a:t>The McKinney-Vento Homeless Assistance Act is the federal law that addresses the educational needs of homeless children and youth. </a:t>
            </a:r>
          </a:p>
          <a:p>
            <a:pPr>
              <a:lnSpc>
                <a:spcPct val="120000"/>
              </a:lnSpc>
              <a:spcBef>
                <a:spcPts val="0"/>
              </a:spcBef>
            </a:pPr>
            <a:r>
              <a:rPr lang="en-US" sz="2400" dirty="0"/>
              <a:t>You must immediately enroll the student even if they cannot produce records normally required for enrollment or have missed application or enrollment deadlines. </a:t>
            </a:r>
          </a:p>
          <a:p>
            <a:pPr marL="0" indent="0" algn="ctr">
              <a:lnSpc>
                <a:spcPct val="120000"/>
              </a:lnSpc>
              <a:spcBef>
                <a:spcPts val="0"/>
              </a:spcBef>
              <a:buNone/>
            </a:pPr>
            <a:r>
              <a:rPr lang="en-US" sz="2400" dirty="0"/>
              <a:t>*Special Education Students can enroll until 21.*</a:t>
            </a:r>
          </a:p>
          <a:p>
            <a:pPr marL="0" indent="0">
              <a:lnSpc>
                <a:spcPct val="120000"/>
              </a:lnSpc>
              <a:spcBef>
                <a:spcPts val="0"/>
              </a:spcBef>
              <a:buNone/>
            </a:pPr>
            <a:endParaRPr lang="en-US" sz="2400" dirty="0"/>
          </a:p>
          <a:p>
            <a:pPr marL="0" indent="0">
              <a:lnSpc>
                <a:spcPct val="120000"/>
              </a:lnSpc>
              <a:spcBef>
                <a:spcPts val="0"/>
              </a:spcBef>
              <a:buNone/>
            </a:pPr>
            <a:r>
              <a:rPr lang="en-US" sz="2400" i="1" dirty="0"/>
              <a:t>What are some issues you might face regarding homeless or transient special education students? </a:t>
            </a:r>
          </a:p>
        </p:txBody>
      </p:sp>
    </p:spTree>
    <p:extLst>
      <p:ext uri="{BB962C8B-B14F-4D97-AF65-F5344CB8AC3E}">
        <p14:creationId xmlns:p14="http://schemas.microsoft.com/office/powerpoint/2010/main" val="2962203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0232F1-7760-44E2-ACA5-9EE8ADB9CF2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9154577-BA4A-542B-79FD-F17679276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38D51D-BB8D-3A50-8C79-144CE55B8B3D}"/>
              </a:ext>
            </a:extLst>
          </p:cNvPr>
          <p:cNvSpPr>
            <a:spLocks noGrp="1"/>
          </p:cNvSpPr>
          <p:nvPr>
            <p:ph type="title"/>
          </p:nvPr>
        </p:nvSpPr>
        <p:spPr>
          <a:xfrm>
            <a:off x="1136397" y="502022"/>
            <a:ext cx="9688296" cy="874392"/>
          </a:xfrm>
        </p:spPr>
        <p:txBody>
          <a:bodyPr anchor="b">
            <a:normAutofit/>
          </a:bodyPr>
          <a:lstStyle/>
          <a:p>
            <a:r>
              <a:rPr lang="en-US" sz="4000" dirty="0"/>
              <a:t>Implementation: Staffing Shortages	</a:t>
            </a:r>
          </a:p>
        </p:txBody>
      </p:sp>
      <p:sp>
        <p:nvSpPr>
          <p:cNvPr id="3" name="Content Placeholder 2">
            <a:extLst>
              <a:ext uri="{FF2B5EF4-FFF2-40B4-BE49-F238E27FC236}">
                <a16:creationId xmlns:a16="http://schemas.microsoft.com/office/drawing/2014/main" id="{3AE91F33-6528-FDF9-489A-3DC2C7619319}"/>
              </a:ext>
            </a:extLst>
          </p:cNvPr>
          <p:cNvSpPr>
            <a:spLocks noGrp="1"/>
          </p:cNvSpPr>
          <p:nvPr>
            <p:ph idx="1"/>
          </p:nvPr>
        </p:nvSpPr>
        <p:spPr>
          <a:xfrm>
            <a:off x="1136397" y="1700784"/>
            <a:ext cx="9688296" cy="4334256"/>
          </a:xfrm>
        </p:spPr>
        <p:txBody>
          <a:bodyPr anchor="t">
            <a:normAutofit/>
          </a:bodyPr>
          <a:lstStyle/>
          <a:p>
            <a:pPr marL="0" indent="0">
              <a:buNone/>
            </a:pPr>
            <a:r>
              <a:rPr lang="en-US" b="1" dirty="0"/>
              <a:t>Hypothetical:</a:t>
            </a:r>
          </a:p>
          <a:p>
            <a:r>
              <a:rPr lang="en-US" dirty="0"/>
              <a:t>You have 1:1 para that has decided to take another job opportunity. </a:t>
            </a:r>
          </a:p>
          <a:p>
            <a:r>
              <a:rPr lang="en-US" dirty="0"/>
              <a:t>You are already down 6 special education teachers for the school year. </a:t>
            </a:r>
          </a:p>
          <a:p>
            <a:endParaRPr lang="en-US" dirty="0"/>
          </a:p>
          <a:p>
            <a:pPr marL="0" indent="0">
              <a:buNone/>
            </a:pPr>
            <a:r>
              <a:rPr lang="en-US" i="1" dirty="0"/>
              <a:t>What do you do? </a:t>
            </a:r>
          </a:p>
        </p:txBody>
      </p:sp>
      <p:sp>
        <p:nvSpPr>
          <p:cNvPr id="10" name="Rectangle 9">
            <a:extLst>
              <a:ext uri="{FF2B5EF4-FFF2-40B4-BE49-F238E27FC236}">
                <a16:creationId xmlns:a16="http://schemas.microsoft.com/office/drawing/2014/main" id="{30046ED1-6EB5-6D81-6756-C50FA3FFB8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E0E3A7-885B-70BC-E695-B40FC8770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370732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2BA221-0F66-82A9-3B94-DC42CFAFAC79}"/>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Implementation: Staffing Shortages</a:t>
            </a:r>
          </a:p>
        </p:txBody>
      </p:sp>
      <p:graphicFrame>
        <p:nvGraphicFramePr>
          <p:cNvPr id="23" name="Content Placeholder 2">
            <a:extLst>
              <a:ext uri="{FF2B5EF4-FFF2-40B4-BE49-F238E27FC236}">
                <a16:creationId xmlns:a16="http://schemas.microsoft.com/office/drawing/2014/main" id="{48128329-DC4B-79F3-7549-712984DA2B03}"/>
              </a:ext>
            </a:extLst>
          </p:cNvPr>
          <p:cNvGraphicFramePr>
            <a:graphicFrameLocks noGrp="1"/>
          </p:cNvGraphicFramePr>
          <p:nvPr>
            <p:ph idx="1"/>
            <p:extLst>
              <p:ext uri="{D42A27DB-BD31-4B8C-83A1-F6EECF244321}">
                <p14:modId xmlns:p14="http://schemas.microsoft.com/office/powerpoint/2010/main" val="1258044486"/>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709661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C409B3-610A-421C-0D0C-72BDE4A4AC3E}"/>
              </a:ext>
            </a:extLst>
          </p:cNvPr>
          <p:cNvSpPr>
            <a:spLocks noGrp="1"/>
          </p:cNvSpPr>
          <p:nvPr>
            <p:ph type="title"/>
          </p:nvPr>
        </p:nvSpPr>
        <p:spPr>
          <a:xfrm>
            <a:off x="466722" y="586855"/>
            <a:ext cx="3201366" cy="3387497"/>
          </a:xfrm>
        </p:spPr>
        <p:txBody>
          <a:bodyPr anchor="b">
            <a:normAutofit/>
          </a:bodyPr>
          <a:lstStyle/>
          <a:p>
            <a:pPr algn="r"/>
            <a:r>
              <a:rPr lang="en-US" sz="3400">
                <a:solidFill>
                  <a:srgbClr val="FFFFFF"/>
                </a:solidFill>
              </a:rPr>
              <a:t>Implementation: Staffing Shortages</a:t>
            </a:r>
          </a:p>
        </p:txBody>
      </p:sp>
      <p:sp>
        <p:nvSpPr>
          <p:cNvPr id="3" name="Content Placeholder 2">
            <a:extLst>
              <a:ext uri="{FF2B5EF4-FFF2-40B4-BE49-F238E27FC236}">
                <a16:creationId xmlns:a16="http://schemas.microsoft.com/office/drawing/2014/main" id="{0B39D7BC-573A-7417-8D3C-A0EBE23DFDDA}"/>
              </a:ext>
            </a:extLst>
          </p:cNvPr>
          <p:cNvSpPr>
            <a:spLocks noGrp="1"/>
          </p:cNvSpPr>
          <p:nvPr>
            <p:ph idx="1"/>
          </p:nvPr>
        </p:nvSpPr>
        <p:spPr>
          <a:xfrm>
            <a:off x="4810259" y="649480"/>
            <a:ext cx="6555347" cy="5546047"/>
          </a:xfrm>
        </p:spPr>
        <p:txBody>
          <a:bodyPr anchor="ctr">
            <a:normAutofit/>
          </a:bodyPr>
          <a:lstStyle/>
          <a:p>
            <a:pPr marL="0" indent="0">
              <a:buNone/>
            </a:pPr>
            <a:r>
              <a:rPr lang="en-US" sz="2400" dirty="0"/>
              <a:t>Examples:</a:t>
            </a:r>
          </a:p>
          <a:p>
            <a:r>
              <a:rPr lang="en-US" sz="2400" dirty="0"/>
              <a:t>A Minnesota District that could not fill a speech language pathologist vacancy violated the IDEA by failing to implement all the speech-language services required by student’s IEPs. </a:t>
            </a:r>
            <a:r>
              <a:rPr lang="en-US" sz="2400" i="1" u="sng" dirty="0"/>
              <a:t>Lakeville Area Sch.</a:t>
            </a:r>
            <a:r>
              <a:rPr lang="en-US" sz="2400" i="1" dirty="0"/>
              <a:t> </a:t>
            </a:r>
            <a:r>
              <a:rPr lang="en-US" sz="2400" dirty="0"/>
              <a:t>0194-01 (SEA MN 06/12/23).</a:t>
            </a:r>
          </a:p>
          <a:p>
            <a:r>
              <a:rPr lang="en-US" sz="2400" dirty="0"/>
              <a:t>Neither staff shortages nor the difficulties posed by the pandemic excused a California district’s failure to provide the bulk of the services required by a 4-year-old girl’s stay-put IEP. </a:t>
            </a:r>
            <a:r>
              <a:rPr lang="en-US" sz="2400" i="1" u="sng" dirty="0"/>
              <a:t>Bueno v. Bass Lake Joint Union Elem. Sch. Dist.</a:t>
            </a:r>
            <a:r>
              <a:rPr lang="en-US" sz="2400" dirty="0"/>
              <a:t>, 83 IDELR 65 (E.D. Cal. 2023). </a:t>
            </a:r>
          </a:p>
          <a:p>
            <a:endParaRPr lang="en-US" sz="2000" dirty="0"/>
          </a:p>
        </p:txBody>
      </p:sp>
    </p:spTree>
    <p:extLst>
      <p:ext uri="{BB962C8B-B14F-4D97-AF65-F5344CB8AC3E}">
        <p14:creationId xmlns:p14="http://schemas.microsoft.com/office/powerpoint/2010/main" val="8949616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1" name="Group 20">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2" name="Freeform: Shape 21">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8A86DFC5-2E96-796E-FF83-7D0E05D6E7B5}"/>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Implementation: Staffing Shortages</a:t>
            </a:r>
          </a:p>
        </p:txBody>
      </p:sp>
      <p:sp>
        <p:nvSpPr>
          <p:cNvPr id="3" name="Content Placeholder 2">
            <a:extLst>
              <a:ext uri="{FF2B5EF4-FFF2-40B4-BE49-F238E27FC236}">
                <a16:creationId xmlns:a16="http://schemas.microsoft.com/office/drawing/2014/main" id="{946AFB7D-1703-0A21-774D-740C4E939037}"/>
              </a:ext>
            </a:extLst>
          </p:cNvPr>
          <p:cNvSpPr>
            <a:spLocks noGrp="1"/>
          </p:cNvSpPr>
          <p:nvPr>
            <p:ph idx="1"/>
          </p:nvPr>
        </p:nvSpPr>
        <p:spPr>
          <a:xfrm>
            <a:off x="6172200" y="804672"/>
            <a:ext cx="5221224" cy="5230368"/>
          </a:xfrm>
        </p:spPr>
        <p:txBody>
          <a:bodyPr anchor="ctr">
            <a:normAutofit/>
          </a:bodyPr>
          <a:lstStyle/>
          <a:p>
            <a:pPr marL="0" indent="0">
              <a:buNone/>
            </a:pPr>
            <a:r>
              <a:rPr lang="en-US" sz="3200" dirty="0">
                <a:solidFill>
                  <a:schemeClr val="tx2"/>
                </a:solidFill>
              </a:rPr>
              <a:t>The Threshold:</a:t>
            </a:r>
          </a:p>
          <a:p>
            <a:r>
              <a:rPr lang="en-US" sz="3200" dirty="0">
                <a:solidFill>
                  <a:schemeClr val="tx2"/>
                </a:solidFill>
              </a:rPr>
              <a:t>The 4th, 5th, 8th, 9th, and 11th U.S. Circuit Court of Appeals have held that only a </a:t>
            </a:r>
            <a:r>
              <a:rPr lang="en-US" sz="3200" b="1" i="1" u="sng" dirty="0">
                <a:solidFill>
                  <a:schemeClr val="tx2"/>
                </a:solidFill>
              </a:rPr>
              <a:t>material</a:t>
            </a:r>
            <a:r>
              <a:rPr lang="en-US" sz="3200" dirty="0">
                <a:solidFill>
                  <a:schemeClr val="tx2"/>
                </a:solidFill>
              </a:rPr>
              <a:t> implementation failure will qualify as a denial of FAPE. </a:t>
            </a:r>
            <a:r>
              <a:rPr lang="en-US" sz="3200" i="1" dirty="0">
                <a:solidFill>
                  <a:schemeClr val="tx2"/>
                </a:solidFill>
              </a:rPr>
              <a:t>See in particular </a:t>
            </a:r>
            <a:r>
              <a:rPr lang="en-US" sz="3200" u="sng" dirty="0">
                <a:solidFill>
                  <a:schemeClr val="tx2"/>
                </a:solidFill>
              </a:rPr>
              <a:t>L.J. v. Sch. Bd. of Broward </a:t>
            </a:r>
            <a:r>
              <a:rPr lang="en-US" sz="3200" u="sng" dirty="0" err="1">
                <a:solidFill>
                  <a:schemeClr val="tx2"/>
                </a:solidFill>
              </a:rPr>
              <a:t>Cnty</a:t>
            </a:r>
            <a:r>
              <a:rPr lang="en-US" sz="3200" u="sng" dirty="0">
                <a:solidFill>
                  <a:schemeClr val="tx2"/>
                </a:solidFill>
              </a:rPr>
              <a:t>., Fla.</a:t>
            </a:r>
            <a:r>
              <a:rPr lang="en-US" sz="3200" dirty="0">
                <a:solidFill>
                  <a:schemeClr val="tx2"/>
                </a:solidFill>
              </a:rPr>
              <a:t>, 74 IDELR 185 (11th Cir. 2019).</a:t>
            </a:r>
          </a:p>
          <a:p>
            <a:endParaRPr lang="en-US" sz="1800" dirty="0">
              <a:solidFill>
                <a:schemeClr val="tx2"/>
              </a:solidFill>
            </a:endParaRPr>
          </a:p>
        </p:txBody>
      </p:sp>
    </p:spTree>
    <p:extLst>
      <p:ext uri="{BB962C8B-B14F-4D97-AF65-F5344CB8AC3E}">
        <p14:creationId xmlns:p14="http://schemas.microsoft.com/office/powerpoint/2010/main" val="29985335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00345E-14FC-7202-967F-20A3FCBFAC1F}"/>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Implementation: Staffing Shortages	</a:t>
            </a:r>
          </a:p>
        </p:txBody>
      </p:sp>
      <p:sp>
        <p:nvSpPr>
          <p:cNvPr id="3" name="Content Placeholder 2">
            <a:extLst>
              <a:ext uri="{FF2B5EF4-FFF2-40B4-BE49-F238E27FC236}">
                <a16:creationId xmlns:a16="http://schemas.microsoft.com/office/drawing/2014/main" id="{C518839E-444D-3ADB-FB86-FA68735DA35F}"/>
              </a:ext>
            </a:extLst>
          </p:cNvPr>
          <p:cNvSpPr>
            <a:spLocks noGrp="1"/>
          </p:cNvSpPr>
          <p:nvPr>
            <p:ph idx="1"/>
          </p:nvPr>
        </p:nvSpPr>
        <p:spPr>
          <a:xfrm>
            <a:off x="1371599" y="1982804"/>
            <a:ext cx="9724031" cy="4225491"/>
          </a:xfrm>
        </p:spPr>
        <p:txBody>
          <a:bodyPr anchor="ctr">
            <a:normAutofit lnSpcReduction="10000"/>
          </a:bodyPr>
          <a:lstStyle/>
          <a:p>
            <a:r>
              <a:rPr lang="en-US" sz="2400" dirty="0"/>
              <a:t>Mitigating the Problem—Districts can sometimes mitigate implementation failures arising from staff shortages by taking steps to ensure a student receives </a:t>
            </a:r>
            <a:r>
              <a:rPr lang="en-US" sz="2400" i="1" dirty="0"/>
              <a:t>additional support</a:t>
            </a:r>
            <a:r>
              <a:rPr lang="en-US" sz="2400" dirty="0"/>
              <a:t>. </a:t>
            </a:r>
          </a:p>
          <a:p>
            <a:pPr lvl="1"/>
            <a:r>
              <a:rPr lang="en-US" dirty="0"/>
              <a:t>D.C. Public schools were unable to replace the student’s dedicated aide for about four months.</a:t>
            </a:r>
          </a:p>
          <a:p>
            <a:pPr lvl="1"/>
            <a:r>
              <a:rPr lang="en-US" dirty="0"/>
              <a:t>However, during that time, it provided the student a teacher and behavioral technician on a one-to-one basis in a behavioral and emotional support classroom for 15 hours per week. </a:t>
            </a:r>
          </a:p>
          <a:p>
            <a:pPr lvl="1"/>
            <a:r>
              <a:rPr lang="en-US" dirty="0"/>
              <a:t>The District was able to show that a </a:t>
            </a:r>
            <a:r>
              <a:rPr lang="en-US" b="1" i="1" dirty="0"/>
              <a:t>material</a:t>
            </a:r>
            <a:r>
              <a:rPr lang="en-US" dirty="0"/>
              <a:t> implementation failure occurred only during the 12 hours a week that the student spent in a general education classroom without one-to-one attention. </a:t>
            </a:r>
          </a:p>
          <a:p>
            <a:pPr lvl="1"/>
            <a:r>
              <a:rPr lang="en-US" i="1" u="sng" dirty="0"/>
              <a:t>District of Columbia Public Schools</a:t>
            </a:r>
            <a:r>
              <a:rPr lang="en-US" dirty="0"/>
              <a:t>, 123 LRP 13723 (SEA 03/18/23)</a:t>
            </a:r>
          </a:p>
        </p:txBody>
      </p:sp>
    </p:spTree>
    <p:extLst>
      <p:ext uri="{BB962C8B-B14F-4D97-AF65-F5344CB8AC3E}">
        <p14:creationId xmlns:p14="http://schemas.microsoft.com/office/powerpoint/2010/main" val="24773091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D7041-5E4E-5929-82EF-82DAF384E9B5}"/>
              </a:ext>
            </a:extLst>
          </p:cNvPr>
          <p:cNvSpPr>
            <a:spLocks noGrp="1"/>
          </p:cNvSpPr>
          <p:nvPr>
            <p:ph type="title"/>
          </p:nvPr>
        </p:nvSpPr>
        <p:spPr/>
        <p:txBody>
          <a:bodyPr/>
          <a:lstStyle/>
          <a:p>
            <a:r>
              <a:rPr lang="en-US" dirty="0"/>
              <a:t>Implementation: Staffing Shortages</a:t>
            </a:r>
          </a:p>
        </p:txBody>
      </p:sp>
      <p:graphicFrame>
        <p:nvGraphicFramePr>
          <p:cNvPr id="5" name="Content Placeholder 2">
            <a:extLst>
              <a:ext uri="{FF2B5EF4-FFF2-40B4-BE49-F238E27FC236}">
                <a16:creationId xmlns:a16="http://schemas.microsoft.com/office/drawing/2014/main" id="{38775355-FF6A-85C1-E415-24B9FDA89DD1}"/>
              </a:ext>
            </a:extLst>
          </p:cNvPr>
          <p:cNvGraphicFramePr>
            <a:graphicFrameLocks noGrp="1"/>
          </p:cNvGraphicFramePr>
          <p:nvPr>
            <p:ph idx="1"/>
            <p:extLst>
              <p:ext uri="{D42A27DB-BD31-4B8C-83A1-F6EECF244321}">
                <p14:modId xmlns:p14="http://schemas.microsoft.com/office/powerpoint/2010/main" val="121144976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53187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722B722B-9DE5-CEBD-57B8-E6BE53690B08}"/>
              </a:ext>
            </a:extLst>
          </p:cNvPr>
          <p:cNvSpPr>
            <a:spLocks noGrp="1"/>
          </p:cNvSpPr>
          <p:nvPr>
            <p:ph type="title"/>
          </p:nvPr>
        </p:nvSpPr>
        <p:spPr>
          <a:xfrm>
            <a:off x="1179226" y="1062651"/>
            <a:ext cx="9833548" cy="814275"/>
          </a:xfrm>
        </p:spPr>
        <p:txBody>
          <a:bodyPr anchor="b">
            <a:normAutofit/>
          </a:bodyPr>
          <a:lstStyle/>
          <a:p>
            <a:pPr algn="ctr"/>
            <a:r>
              <a:rPr lang="en-US" sz="3600" dirty="0">
                <a:solidFill>
                  <a:schemeClr val="tx2"/>
                </a:solidFill>
              </a:rPr>
              <a:t>Implementation: Staffing Shortages</a:t>
            </a:r>
          </a:p>
        </p:txBody>
      </p:sp>
      <p:grpSp>
        <p:nvGrpSpPr>
          <p:cNvPr id="12"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F3856295-36FC-437E-32D3-87A1548AEE0D}"/>
              </a:ext>
            </a:extLst>
          </p:cNvPr>
          <p:cNvSpPr>
            <a:spLocks noGrp="1"/>
          </p:cNvSpPr>
          <p:nvPr>
            <p:ph idx="1"/>
          </p:nvPr>
        </p:nvSpPr>
        <p:spPr>
          <a:xfrm>
            <a:off x="1179226" y="2145452"/>
            <a:ext cx="9833548" cy="3439503"/>
          </a:xfrm>
        </p:spPr>
        <p:txBody>
          <a:bodyPr>
            <a:normAutofit lnSpcReduction="10000"/>
          </a:bodyPr>
          <a:lstStyle/>
          <a:p>
            <a:pPr marL="0" indent="0">
              <a:buNone/>
            </a:pPr>
            <a:r>
              <a:rPr lang="en-US" dirty="0">
                <a:solidFill>
                  <a:schemeClr val="tx2"/>
                </a:solidFill>
              </a:rPr>
              <a:t>LRE Mandate</a:t>
            </a:r>
          </a:p>
          <a:p>
            <a:r>
              <a:rPr lang="en-US" dirty="0">
                <a:solidFill>
                  <a:schemeClr val="tx2"/>
                </a:solidFill>
              </a:rPr>
              <a:t>Staff shortages </a:t>
            </a:r>
            <a:r>
              <a:rPr lang="en-US" b="1" dirty="0">
                <a:solidFill>
                  <a:schemeClr val="tx2"/>
                </a:solidFill>
              </a:rPr>
              <a:t>do not excuse </a:t>
            </a:r>
            <a:r>
              <a:rPr lang="en-US" dirty="0">
                <a:solidFill>
                  <a:schemeClr val="tx2"/>
                </a:solidFill>
              </a:rPr>
              <a:t>a district’s obligation to comply with the IDEA’s LRE mandate.</a:t>
            </a:r>
          </a:p>
          <a:p>
            <a:pPr lvl="1"/>
            <a:r>
              <a:rPr lang="en-US" sz="2800" dirty="0">
                <a:solidFill>
                  <a:schemeClr val="tx2"/>
                </a:solidFill>
              </a:rPr>
              <a:t>Substitute staff pitched in to provide IEP-mandated behavioral services during the registered behavior technician’s absence and successfully managed the student’s aggression, showing that the district could meet his needs in a less restrictive setting. </a:t>
            </a:r>
            <a:r>
              <a:rPr lang="en-US" sz="2800" i="1" u="sng" dirty="0">
                <a:solidFill>
                  <a:schemeClr val="tx2"/>
                </a:solidFill>
              </a:rPr>
              <a:t>Banta v. Hayashi</a:t>
            </a:r>
            <a:r>
              <a:rPr lang="en-US" sz="2800" dirty="0">
                <a:solidFill>
                  <a:schemeClr val="tx2"/>
                </a:solidFill>
              </a:rPr>
              <a:t>, 125 LRP 5426 (9th Cir. 02/19/25).</a:t>
            </a:r>
          </a:p>
        </p:txBody>
      </p:sp>
      <p:grpSp>
        <p:nvGrpSpPr>
          <p:cNvPr id="18"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6612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4" name="Title 3">
            <a:extLst>
              <a:ext uri="{FF2B5EF4-FFF2-40B4-BE49-F238E27FC236}">
                <a16:creationId xmlns:a16="http://schemas.microsoft.com/office/drawing/2014/main" id="{4A7A6A11-47D3-8680-C384-5467DFFAB603}"/>
              </a:ext>
            </a:extLst>
          </p:cNvPr>
          <p:cNvSpPr>
            <a:spLocks noGrp="1"/>
          </p:cNvSpPr>
          <p:nvPr>
            <p:ph type="title"/>
          </p:nvPr>
        </p:nvSpPr>
        <p:spPr>
          <a:xfrm>
            <a:off x="753925" y="1321056"/>
            <a:ext cx="10684151" cy="1991979"/>
          </a:xfrm>
        </p:spPr>
        <p:txBody>
          <a:bodyPr vert="horz" lIns="91440" tIns="45720" rIns="91440" bIns="45720" rtlCol="0" anchor="b">
            <a:normAutofit/>
          </a:bodyPr>
          <a:lstStyle/>
          <a:p>
            <a:pPr algn="ctr"/>
            <a:r>
              <a:rPr lang="en-US" sz="5200" kern="1200">
                <a:solidFill>
                  <a:schemeClr val="tx2"/>
                </a:solidFill>
                <a:latin typeface="+mj-lt"/>
                <a:ea typeface="+mj-ea"/>
                <a:cs typeface="+mj-cs"/>
              </a:rPr>
              <a:t>Procedural Violations</a:t>
            </a:r>
          </a:p>
        </p:txBody>
      </p:sp>
      <p:sp>
        <p:nvSpPr>
          <p:cNvPr id="5" name="Text Placeholder 4">
            <a:extLst>
              <a:ext uri="{FF2B5EF4-FFF2-40B4-BE49-F238E27FC236}">
                <a16:creationId xmlns:a16="http://schemas.microsoft.com/office/drawing/2014/main" id="{379309CE-5B63-5BB0-B9FA-67903F7CD954}"/>
              </a:ext>
            </a:extLst>
          </p:cNvPr>
          <p:cNvSpPr>
            <a:spLocks noGrp="1"/>
          </p:cNvSpPr>
          <p:nvPr>
            <p:ph type="body" idx="1"/>
          </p:nvPr>
        </p:nvSpPr>
        <p:spPr>
          <a:xfrm>
            <a:off x="1361395" y="3525490"/>
            <a:ext cx="9469211" cy="865639"/>
          </a:xfrm>
        </p:spPr>
        <p:txBody>
          <a:bodyPr vert="horz" lIns="91440" tIns="45720" rIns="91440" bIns="45720" rtlCol="0" anchor="t">
            <a:normAutofit/>
          </a:bodyPr>
          <a:lstStyle/>
          <a:p>
            <a:pPr algn="ctr"/>
            <a:r>
              <a:rPr lang="en-US" kern="1200">
                <a:solidFill>
                  <a:schemeClr val="tx2"/>
                </a:solidFill>
                <a:latin typeface="+mn-lt"/>
                <a:ea typeface="+mn-ea"/>
                <a:cs typeface="+mn-cs"/>
              </a:rPr>
              <a:t>Common Cause #1</a:t>
            </a:r>
          </a:p>
        </p:txBody>
      </p:sp>
      <p:grpSp>
        <p:nvGrpSpPr>
          <p:cNvPr id="14" name="Group 13">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5" name="Freeform: Shape 14">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21" name="Freeform: Shape 20">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756240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F4DC05-9920-A31D-9A83-073DB1511F5E}"/>
              </a:ext>
            </a:extLst>
          </p:cNvPr>
          <p:cNvSpPr>
            <a:spLocks noGrp="1"/>
          </p:cNvSpPr>
          <p:nvPr>
            <p:ph type="title"/>
          </p:nvPr>
        </p:nvSpPr>
        <p:spPr>
          <a:xfrm>
            <a:off x="1629751" y="934327"/>
            <a:ext cx="8924392" cy="1058275"/>
          </a:xfrm>
        </p:spPr>
        <p:txBody>
          <a:bodyPr>
            <a:normAutofit/>
          </a:bodyPr>
          <a:lstStyle/>
          <a:p>
            <a:pPr algn="ctr"/>
            <a:r>
              <a:rPr lang="en-US"/>
              <a:t>Implementation: Staffing Shortages</a:t>
            </a:r>
          </a:p>
        </p:txBody>
      </p:sp>
      <p:sp>
        <p:nvSpPr>
          <p:cNvPr id="15" name="Freeform: Shape 14">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02D5488-CAFA-DE4D-CCD4-3C353197569C}"/>
              </a:ext>
            </a:extLst>
          </p:cNvPr>
          <p:cNvSpPr>
            <a:spLocks noGrp="1"/>
          </p:cNvSpPr>
          <p:nvPr>
            <p:ph idx="1"/>
          </p:nvPr>
        </p:nvSpPr>
        <p:spPr>
          <a:xfrm>
            <a:off x="1941207" y="2752316"/>
            <a:ext cx="8309586" cy="2756848"/>
          </a:xfrm>
        </p:spPr>
        <p:txBody>
          <a:bodyPr>
            <a:normAutofit/>
          </a:bodyPr>
          <a:lstStyle/>
          <a:p>
            <a:pPr marL="0" indent="0">
              <a:buNone/>
            </a:pPr>
            <a:r>
              <a:rPr lang="en-US" sz="2000" dirty="0"/>
              <a:t>Labor Strikes</a:t>
            </a:r>
          </a:p>
          <a:p>
            <a:r>
              <a:rPr lang="en-US" sz="2000" dirty="0"/>
              <a:t>A labor strike </a:t>
            </a:r>
            <a:r>
              <a:rPr lang="en-US" sz="2000" b="1" dirty="0"/>
              <a:t>does not excuse </a:t>
            </a:r>
            <a:r>
              <a:rPr lang="en-US" sz="2000" dirty="0"/>
              <a:t>a district’s obligation to provide a student’s special education and related services.</a:t>
            </a:r>
          </a:p>
          <a:p>
            <a:r>
              <a:rPr lang="en-US" sz="2000" dirty="0"/>
              <a:t>OSEP stated if a short-term teachers’ strike </a:t>
            </a:r>
            <a:r>
              <a:rPr lang="en-US" sz="2000" b="1" dirty="0"/>
              <a:t>significantly disrupts </a:t>
            </a:r>
            <a:r>
              <a:rPr lang="en-US" sz="2000" dirty="0"/>
              <a:t>the functioning or delivery of educational services </a:t>
            </a:r>
            <a:r>
              <a:rPr lang="en-US" sz="2000" b="1" dirty="0"/>
              <a:t>for all or nearly all students</a:t>
            </a:r>
            <a:r>
              <a:rPr lang="en-US" sz="2000" dirty="0"/>
              <a:t>, the district is not required to provide services during that period to students with disabilities affected by the strike. </a:t>
            </a:r>
            <a:r>
              <a:rPr lang="en-US" sz="2000" i="1" dirty="0"/>
              <a:t>Letter to Pergament</a:t>
            </a:r>
            <a:r>
              <a:rPr lang="en-US" sz="2000" dirty="0"/>
              <a:t>, 69 IDELR 212 (OSEP 2013).</a:t>
            </a:r>
          </a:p>
          <a:p>
            <a:endParaRPr lang="en-US" sz="2000" dirty="0"/>
          </a:p>
        </p:txBody>
      </p:sp>
    </p:spTree>
    <p:extLst>
      <p:ext uri="{BB962C8B-B14F-4D97-AF65-F5344CB8AC3E}">
        <p14:creationId xmlns:p14="http://schemas.microsoft.com/office/powerpoint/2010/main" val="8379534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2D7A33-73CD-0BB5-4442-1B25176E5E70}"/>
              </a:ext>
            </a:extLst>
          </p:cNvPr>
          <p:cNvSpPr>
            <a:spLocks noGrp="1"/>
          </p:cNvSpPr>
          <p:nvPr>
            <p:ph type="title"/>
          </p:nvPr>
        </p:nvSpPr>
        <p:spPr>
          <a:xfrm>
            <a:off x="466722" y="586855"/>
            <a:ext cx="3201366" cy="3387497"/>
          </a:xfrm>
        </p:spPr>
        <p:txBody>
          <a:bodyPr anchor="b">
            <a:normAutofit/>
          </a:bodyPr>
          <a:lstStyle/>
          <a:p>
            <a:pPr algn="r"/>
            <a:r>
              <a:rPr lang="en-US" sz="3400">
                <a:solidFill>
                  <a:srgbClr val="FFFFFF"/>
                </a:solidFill>
              </a:rPr>
              <a:t>Implementation: Staffing Shortages</a:t>
            </a:r>
          </a:p>
        </p:txBody>
      </p:sp>
      <p:sp>
        <p:nvSpPr>
          <p:cNvPr id="3" name="Content Placeholder 2">
            <a:extLst>
              <a:ext uri="{FF2B5EF4-FFF2-40B4-BE49-F238E27FC236}">
                <a16:creationId xmlns:a16="http://schemas.microsoft.com/office/drawing/2014/main" id="{D899D29A-3F61-641C-512A-A568B2176E1D}"/>
              </a:ext>
            </a:extLst>
          </p:cNvPr>
          <p:cNvSpPr>
            <a:spLocks noGrp="1"/>
          </p:cNvSpPr>
          <p:nvPr>
            <p:ph idx="1"/>
          </p:nvPr>
        </p:nvSpPr>
        <p:spPr>
          <a:xfrm>
            <a:off x="4810259" y="649480"/>
            <a:ext cx="6555347" cy="5546047"/>
          </a:xfrm>
        </p:spPr>
        <p:txBody>
          <a:bodyPr anchor="ctr">
            <a:normAutofit/>
          </a:bodyPr>
          <a:lstStyle/>
          <a:p>
            <a:pPr marL="0" indent="0">
              <a:buNone/>
            </a:pPr>
            <a:r>
              <a:rPr lang="en-US" sz="2400" dirty="0"/>
              <a:t>Parent Participation</a:t>
            </a:r>
          </a:p>
          <a:p>
            <a:r>
              <a:rPr lang="en-US" sz="2400" dirty="0"/>
              <a:t>A parent alleged that because the district did not promptly notify her that it no longer had a speech therapist, she was deprived of the ability to seek out private services. The IHO found that the district’s failure to immediately inform the parent that the student was not receiving speech services due to the lack of a speech therapist </a:t>
            </a:r>
            <a:r>
              <a:rPr lang="en-US" sz="2400" b="1" dirty="0"/>
              <a:t>did not prevent</a:t>
            </a:r>
            <a:r>
              <a:rPr lang="en-US" sz="2400" dirty="0"/>
              <a:t> the parent from meaningfully participating in the IEP development process. </a:t>
            </a:r>
            <a:r>
              <a:rPr lang="en-US" sz="2400" i="1" u="sng" dirty="0"/>
              <a:t>Saucon Valley Sch. Dist.</a:t>
            </a:r>
            <a:r>
              <a:rPr lang="en-US" sz="2400" dirty="0"/>
              <a:t>, 123 LRP 25021 (SEA PA 07/17/23).</a:t>
            </a:r>
            <a:r>
              <a:rPr lang="en-US" sz="2400" dirty="0">
                <a:highlight>
                  <a:srgbClr val="FFFF00"/>
                </a:highlight>
              </a:rPr>
              <a:t> </a:t>
            </a:r>
          </a:p>
        </p:txBody>
      </p:sp>
    </p:spTree>
    <p:extLst>
      <p:ext uri="{BB962C8B-B14F-4D97-AF65-F5344CB8AC3E}">
        <p14:creationId xmlns:p14="http://schemas.microsoft.com/office/powerpoint/2010/main" val="39194784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473A49-CFBB-1AAA-4A78-DC45397BA76B}"/>
              </a:ext>
            </a:extLst>
          </p:cNvPr>
          <p:cNvSpPr>
            <a:spLocks noGrp="1"/>
          </p:cNvSpPr>
          <p:nvPr>
            <p:ph type="title"/>
          </p:nvPr>
        </p:nvSpPr>
        <p:spPr>
          <a:xfrm>
            <a:off x="1616054" y="1261137"/>
            <a:ext cx="8959893" cy="590911"/>
          </a:xfrm>
        </p:spPr>
        <p:txBody>
          <a:bodyPr anchor="b">
            <a:normAutofit/>
          </a:bodyPr>
          <a:lstStyle/>
          <a:p>
            <a:pPr algn="ctr"/>
            <a:r>
              <a:rPr lang="en-US" sz="3200" dirty="0">
                <a:solidFill>
                  <a:schemeClr val="tx1">
                    <a:lumMod val="65000"/>
                    <a:lumOff val="35000"/>
                  </a:schemeClr>
                </a:solidFill>
              </a:rPr>
              <a:t>Implementation: Staffing Shortages</a:t>
            </a:r>
          </a:p>
        </p:txBody>
      </p:sp>
      <p:sp>
        <p:nvSpPr>
          <p:cNvPr id="3" name="Content Placeholder 2">
            <a:extLst>
              <a:ext uri="{FF2B5EF4-FFF2-40B4-BE49-F238E27FC236}">
                <a16:creationId xmlns:a16="http://schemas.microsoft.com/office/drawing/2014/main" id="{F6C3FD62-D94B-390C-DD1C-C1F486A3810C}"/>
              </a:ext>
            </a:extLst>
          </p:cNvPr>
          <p:cNvSpPr>
            <a:spLocks noGrp="1"/>
          </p:cNvSpPr>
          <p:nvPr>
            <p:ph idx="1"/>
          </p:nvPr>
        </p:nvSpPr>
        <p:spPr>
          <a:xfrm>
            <a:off x="1616054" y="2170544"/>
            <a:ext cx="8959892" cy="3676073"/>
          </a:xfrm>
        </p:spPr>
        <p:txBody>
          <a:bodyPr anchor="t">
            <a:normAutofit/>
          </a:bodyPr>
          <a:lstStyle/>
          <a:p>
            <a:pPr>
              <a:spcBef>
                <a:spcPts val="0"/>
              </a:spcBef>
              <a:spcAft>
                <a:spcPts val="600"/>
              </a:spcAft>
            </a:pPr>
            <a:r>
              <a:rPr lang="en-US" sz="2000" dirty="0">
                <a:solidFill>
                  <a:schemeClr val="tx1">
                    <a:lumMod val="65000"/>
                    <a:lumOff val="35000"/>
                  </a:schemeClr>
                </a:solidFill>
              </a:rPr>
              <a:t>Remedies—The typical remedy for an implementation failure arising from a staff shortage is </a:t>
            </a:r>
            <a:r>
              <a:rPr lang="en-US" sz="2000" b="1" i="1" u="sng" dirty="0">
                <a:solidFill>
                  <a:schemeClr val="tx1">
                    <a:lumMod val="65000"/>
                    <a:lumOff val="35000"/>
                  </a:schemeClr>
                </a:solidFill>
              </a:rPr>
              <a:t>compensatory education</a:t>
            </a:r>
            <a:r>
              <a:rPr lang="en-US" sz="2000" dirty="0">
                <a:solidFill>
                  <a:schemeClr val="tx1">
                    <a:lumMod val="65000"/>
                    <a:lumOff val="35000"/>
                  </a:schemeClr>
                </a:solidFill>
              </a:rPr>
              <a:t>. </a:t>
            </a:r>
          </a:p>
          <a:p>
            <a:pPr lvl="1">
              <a:spcBef>
                <a:spcPts val="0"/>
              </a:spcBef>
              <a:spcAft>
                <a:spcPts val="600"/>
              </a:spcAft>
            </a:pPr>
            <a:r>
              <a:rPr lang="en-US" sz="2000" i="1" u="sng" dirty="0">
                <a:solidFill>
                  <a:schemeClr val="tx1">
                    <a:lumMod val="65000"/>
                    <a:lumOff val="35000"/>
                  </a:schemeClr>
                </a:solidFill>
              </a:rPr>
              <a:t>District of Columbia Pub. </a:t>
            </a:r>
            <a:r>
              <a:rPr lang="en-US" sz="2000" i="1" u="sng" dirty="0" err="1">
                <a:solidFill>
                  <a:schemeClr val="tx1">
                    <a:lumMod val="65000"/>
                    <a:lumOff val="35000"/>
                  </a:schemeClr>
                </a:solidFill>
              </a:rPr>
              <a:t>Schs</a:t>
            </a:r>
            <a:r>
              <a:rPr lang="en-US" sz="2000" i="1" u="sng" dirty="0">
                <a:solidFill>
                  <a:schemeClr val="tx1">
                    <a:lumMod val="65000"/>
                    <a:lumOff val="35000"/>
                  </a:schemeClr>
                </a:solidFill>
              </a:rPr>
              <a:t>.</a:t>
            </a:r>
            <a:r>
              <a:rPr lang="en-US" sz="2000" dirty="0">
                <a:solidFill>
                  <a:schemeClr val="tx1">
                    <a:lumMod val="65000"/>
                    <a:lumOff val="35000"/>
                  </a:schemeClr>
                </a:solidFill>
              </a:rPr>
              <a:t>, 123 LRP 13723 (SEA 03/18/23) (ordering the district to provide 150 hours of private academic tutoring to a student with multiple disabilities who went without a dedicated aide from October 2021 until mid-January 2022) </a:t>
            </a:r>
          </a:p>
          <a:p>
            <a:pPr lvl="1">
              <a:spcBef>
                <a:spcPts val="0"/>
              </a:spcBef>
              <a:spcAft>
                <a:spcPts val="600"/>
              </a:spcAft>
            </a:pPr>
            <a:r>
              <a:rPr lang="en-US" sz="2000" i="1" u="sng" dirty="0">
                <a:solidFill>
                  <a:schemeClr val="tx1">
                    <a:lumMod val="65000"/>
                    <a:lumOff val="35000"/>
                  </a:schemeClr>
                </a:solidFill>
              </a:rPr>
              <a:t>Washoe County Sch. Dist.</a:t>
            </a:r>
            <a:r>
              <a:rPr lang="en-US" sz="2000" dirty="0">
                <a:solidFill>
                  <a:schemeClr val="tx1">
                    <a:lumMod val="65000"/>
                    <a:lumOff val="35000"/>
                  </a:schemeClr>
                </a:solidFill>
              </a:rPr>
              <a:t>, 123 LRP 12243 (SEA NV 03/17/23) (ordering a district to provide 450 minutes of compensatory services after a district, short a speech-language pathologist, materially failed to implement the speech-language services in the IEP of a student with a hearing impairment and deafness)</a:t>
            </a:r>
          </a:p>
        </p:txBody>
      </p:sp>
    </p:spTree>
    <p:extLst>
      <p:ext uri="{BB962C8B-B14F-4D97-AF65-F5344CB8AC3E}">
        <p14:creationId xmlns:p14="http://schemas.microsoft.com/office/powerpoint/2010/main" val="1200104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88A72401-F801-F12E-01C6-E7D778BE63E2}"/>
              </a:ext>
            </a:extLst>
          </p:cNvPr>
          <p:cNvSpPr>
            <a:spLocks noGrp="1"/>
          </p:cNvSpPr>
          <p:nvPr>
            <p:ph type="title"/>
          </p:nvPr>
        </p:nvSpPr>
        <p:spPr>
          <a:xfrm>
            <a:off x="1256522" y="591829"/>
            <a:ext cx="3939688" cy="5583126"/>
          </a:xfrm>
        </p:spPr>
        <p:txBody>
          <a:bodyPr>
            <a:normAutofit/>
          </a:bodyPr>
          <a:lstStyle/>
          <a:p>
            <a:r>
              <a:rPr lang="en-US"/>
              <a:t>Implementation: Preservation &amp; Documentation</a:t>
            </a:r>
          </a:p>
        </p:txBody>
      </p:sp>
      <p:cxnSp>
        <p:nvCxnSpPr>
          <p:cNvPr id="18" name="Straight Connector 17">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356812"/>
            <a:ext cx="0" cy="6492875"/>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7"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3111"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9"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91891"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21"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17571"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aphicFrame>
        <p:nvGraphicFramePr>
          <p:cNvPr id="20" name="Content Placeholder 2">
            <a:extLst>
              <a:ext uri="{FF2B5EF4-FFF2-40B4-BE49-F238E27FC236}">
                <a16:creationId xmlns:a16="http://schemas.microsoft.com/office/drawing/2014/main" id="{2AFA2311-B7D3-86E1-6ACC-55C2C370E3F1}"/>
              </a:ext>
            </a:extLst>
          </p:cNvPr>
          <p:cNvGraphicFramePr>
            <a:graphicFrameLocks noGrp="1"/>
          </p:cNvGraphicFramePr>
          <p:nvPr>
            <p:ph idx="1"/>
            <p:extLst>
              <p:ext uri="{D42A27DB-BD31-4B8C-83A1-F6EECF244321}">
                <p14:modId xmlns:p14="http://schemas.microsoft.com/office/powerpoint/2010/main" val="106172395"/>
              </p:ext>
            </p:extLst>
          </p:nvPr>
        </p:nvGraphicFramePr>
        <p:xfrm>
          <a:off x="5492710" y="671805"/>
          <a:ext cx="5861090" cy="5503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24472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AA1BB3-AF48-6904-B9FD-32AA77356B1C}"/>
              </a:ext>
            </a:extLst>
          </p:cNvPr>
          <p:cNvSpPr>
            <a:spLocks noGrp="1"/>
          </p:cNvSpPr>
          <p:nvPr>
            <p:ph type="title"/>
          </p:nvPr>
        </p:nvSpPr>
        <p:spPr>
          <a:xfrm>
            <a:off x="1171074" y="1396686"/>
            <a:ext cx="3240506" cy="4064628"/>
          </a:xfrm>
        </p:spPr>
        <p:txBody>
          <a:bodyPr>
            <a:normAutofit/>
          </a:bodyPr>
          <a:lstStyle/>
          <a:p>
            <a:pPr algn="ctr"/>
            <a:r>
              <a:rPr lang="en-US" dirty="0">
                <a:solidFill>
                  <a:srgbClr val="FFFFFF"/>
                </a:solidFill>
              </a:rPr>
              <a:t>Make an Offer</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5981F86-1A4D-2A56-D69A-BBB06731664A}"/>
              </a:ext>
            </a:extLst>
          </p:cNvPr>
          <p:cNvSpPr>
            <a:spLocks noGrp="1"/>
          </p:cNvSpPr>
          <p:nvPr>
            <p:ph idx="1"/>
          </p:nvPr>
        </p:nvSpPr>
        <p:spPr>
          <a:xfrm>
            <a:off x="5370153" y="1526033"/>
            <a:ext cx="5536397" cy="3935281"/>
          </a:xfrm>
        </p:spPr>
        <p:txBody>
          <a:bodyPr>
            <a:normAutofit/>
          </a:bodyPr>
          <a:lstStyle/>
          <a:p>
            <a:r>
              <a:rPr lang="en-US" dirty="0"/>
              <a:t>Identify any deficiencies</a:t>
            </a:r>
          </a:p>
          <a:p>
            <a:pPr lvl="1"/>
            <a:r>
              <a:rPr lang="en-US" dirty="0"/>
              <a:t>What is the “harm” to student? </a:t>
            </a:r>
          </a:p>
          <a:p>
            <a:r>
              <a:rPr lang="en-US" dirty="0"/>
              <a:t>Implement course correction</a:t>
            </a:r>
          </a:p>
          <a:p>
            <a:r>
              <a:rPr lang="en-US" dirty="0"/>
              <a:t>Offer compensatory services</a:t>
            </a:r>
          </a:p>
          <a:p>
            <a:pPr lvl="1"/>
            <a:r>
              <a:rPr lang="en-US" dirty="0"/>
              <a:t>Doesn’t have to be 1:1 time</a:t>
            </a:r>
          </a:p>
          <a:p>
            <a:pPr lvl="1"/>
            <a:r>
              <a:rPr lang="en-US" dirty="0"/>
              <a:t>Consider requests for reimburse for private therapy</a:t>
            </a:r>
          </a:p>
          <a:p>
            <a:pPr lvl="1"/>
            <a:r>
              <a:rPr lang="en-US" dirty="0"/>
              <a:t>Put in writing / issue PWN</a:t>
            </a:r>
          </a:p>
        </p:txBody>
      </p:sp>
    </p:spTree>
    <p:extLst>
      <p:ext uri="{BB962C8B-B14F-4D97-AF65-F5344CB8AC3E}">
        <p14:creationId xmlns:p14="http://schemas.microsoft.com/office/powerpoint/2010/main" val="29321747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3D15C-E295-033A-C85A-6B1560A57DD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5DD054F-5EDC-E040-4893-39BBA2E01CB2}"/>
              </a:ext>
            </a:extLst>
          </p:cNvPr>
          <p:cNvSpPr>
            <a:spLocks noGrp="1"/>
          </p:cNvSpPr>
          <p:nvPr>
            <p:ph idx="1"/>
          </p:nvPr>
        </p:nvSpPr>
        <p:spPr/>
        <p:txBody>
          <a:bodyPr/>
          <a:lstStyle/>
          <a:p>
            <a:endParaRPr lang="en-US"/>
          </a:p>
        </p:txBody>
      </p:sp>
      <p:pic>
        <p:nvPicPr>
          <p:cNvPr id="4" name="Picture 3" descr="A person covering the face with the hands&#10;&#10;Description automatically generated with medium confidence">
            <a:extLst>
              <a:ext uri="{FF2B5EF4-FFF2-40B4-BE49-F238E27FC236}">
                <a16:creationId xmlns:a16="http://schemas.microsoft.com/office/drawing/2014/main" id="{51816CCE-AAF3-B943-74AF-3EB455F7DA86}"/>
              </a:ext>
            </a:extLst>
          </p:cNvPr>
          <p:cNvPicPr>
            <a:picLocks noChangeAspect="1"/>
          </p:cNvPicPr>
          <p:nvPr/>
        </p:nvPicPr>
        <p:blipFill rotWithShape="1">
          <a:blip r:embed="rId3"/>
          <a:srcRect t="1456" b="10654"/>
          <a:stretch/>
        </p:blipFill>
        <p:spPr>
          <a:xfrm>
            <a:off x="20" y="10"/>
            <a:ext cx="12191980" cy="6857990"/>
          </a:xfrm>
          <a:prstGeom prst="rect">
            <a:avLst/>
          </a:prstGeom>
        </p:spPr>
      </p:pic>
    </p:spTree>
    <p:extLst>
      <p:ext uri="{BB962C8B-B14F-4D97-AF65-F5344CB8AC3E}">
        <p14:creationId xmlns:p14="http://schemas.microsoft.com/office/powerpoint/2010/main" val="3409615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2B9746-0B3C-ABEF-82F1-3F3F2FA22AD8}"/>
              </a:ext>
            </a:extLst>
          </p:cNvPr>
          <p:cNvSpPr>
            <a:spLocks noGrp="1"/>
          </p:cNvSpPr>
          <p:nvPr>
            <p:ph type="title"/>
          </p:nvPr>
        </p:nvSpPr>
        <p:spPr>
          <a:xfrm>
            <a:off x="6090572" y="339794"/>
            <a:ext cx="4977976" cy="1454051"/>
          </a:xfrm>
        </p:spPr>
        <p:txBody>
          <a:bodyPr>
            <a:normAutofit/>
          </a:bodyPr>
          <a:lstStyle/>
          <a:p>
            <a:r>
              <a:rPr lang="en-US" sz="3600" dirty="0">
                <a:solidFill>
                  <a:schemeClr val="tx2"/>
                </a:solidFill>
              </a:rPr>
              <a:t>Procedural Violations</a:t>
            </a:r>
          </a:p>
        </p:txBody>
      </p:sp>
      <p:pic>
        <p:nvPicPr>
          <p:cNvPr id="22" name="Graphic 21" descr="Schoolhouse">
            <a:extLst>
              <a:ext uri="{FF2B5EF4-FFF2-40B4-BE49-F238E27FC236}">
                <a16:creationId xmlns:a16="http://schemas.microsoft.com/office/drawing/2014/main" id="{61AB3216-9F83-F85D-05E2-14FD76F2D6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6951" y="1793846"/>
            <a:ext cx="3620021" cy="3620021"/>
          </a:xfrm>
          <a:prstGeom prst="rect">
            <a:avLst/>
          </a:prstGeom>
        </p:spPr>
      </p:pic>
      <p:graphicFrame>
        <p:nvGraphicFramePr>
          <p:cNvPr id="28" name="Content Placeholder 2">
            <a:extLst>
              <a:ext uri="{FF2B5EF4-FFF2-40B4-BE49-F238E27FC236}">
                <a16:creationId xmlns:a16="http://schemas.microsoft.com/office/drawing/2014/main" id="{3E13810B-4D90-A2A2-2BF8-8319998C3566}"/>
              </a:ext>
            </a:extLst>
          </p:cNvPr>
          <p:cNvGraphicFramePr>
            <a:graphicFrameLocks noGrp="1"/>
          </p:cNvGraphicFramePr>
          <p:nvPr>
            <p:ph idx="1"/>
          </p:nvPr>
        </p:nvGraphicFramePr>
        <p:xfrm>
          <a:off x="6090574" y="1520791"/>
          <a:ext cx="5414475" cy="479338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nvGrpSpPr>
          <p:cNvPr id="23" name="Group 22">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24" name="Freeform: Shape 23">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27475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725ED4-9E99-C9D6-CAA7-BEB38B28A96A}"/>
              </a:ext>
            </a:extLst>
          </p:cNvPr>
          <p:cNvSpPr>
            <a:spLocks noGrp="1"/>
          </p:cNvSpPr>
          <p:nvPr>
            <p:ph type="title"/>
          </p:nvPr>
        </p:nvSpPr>
        <p:spPr>
          <a:xfrm>
            <a:off x="1629751" y="934327"/>
            <a:ext cx="8924392" cy="1058275"/>
          </a:xfrm>
        </p:spPr>
        <p:txBody>
          <a:bodyPr>
            <a:normAutofit/>
          </a:bodyPr>
          <a:lstStyle/>
          <a:p>
            <a:pPr algn="ctr"/>
            <a:r>
              <a:rPr lang="en-US"/>
              <a:t>Procedural Violations </a:t>
            </a:r>
          </a:p>
        </p:txBody>
      </p:sp>
      <p:sp>
        <p:nvSpPr>
          <p:cNvPr id="10"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DC9D725-3B53-8673-7665-A873D163B1B7}"/>
              </a:ext>
            </a:extLst>
          </p:cNvPr>
          <p:cNvSpPr>
            <a:spLocks noGrp="1"/>
          </p:cNvSpPr>
          <p:nvPr>
            <p:ph idx="1"/>
          </p:nvPr>
        </p:nvSpPr>
        <p:spPr>
          <a:xfrm>
            <a:off x="1941207" y="2752316"/>
            <a:ext cx="8309586" cy="2756848"/>
          </a:xfrm>
        </p:spPr>
        <p:txBody>
          <a:bodyPr>
            <a:normAutofit/>
          </a:bodyPr>
          <a:lstStyle/>
          <a:p>
            <a:r>
              <a:rPr lang="en-US" sz="2400" dirty="0"/>
              <a:t>A hearing officer may find that a child </a:t>
            </a:r>
            <a:r>
              <a:rPr lang="en-US" sz="2400" b="1" dirty="0"/>
              <a:t>did not receive a FAPE </a:t>
            </a:r>
            <a:r>
              <a:rPr lang="en-US" sz="2400" dirty="0"/>
              <a:t>if the procedural inadequacies: </a:t>
            </a:r>
          </a:p>
          <a:p>
            <a:pPr lvl="1"/>
            <a:r>
              <a:rPr lang="en-US" dirty="0"/>
              <a:t>Impeded the child’s right to a FAPE</a:t>
            </a:r>
          </a:p>
          <a:p>
            <a:pPr lvl="1"/>
            <a:r>
              <a:rPr lang="en-US" dirty="0"/>
              <a:t>Significantly impeded the parent’s opportunity to participate in the decision-making process regarding the provisions of FAPE to the parent’s child; or </a:t>
            </a:r>
          </a:p>
          <a:p>
            <a:pPr lvl="1"/>
            <a:r>
              <a:rPr lang="en-US" dirty="0"/>
              <a:t>Caused a deprivation of educational benefits </a:t>
            </a:r>
          </a:p>
        </p:txBody>
      </p:sp>
    </p:spTree>
    <p:extLst>
      <p:ext uri="{BB962C8B-B14F-4D97-AF65-F5344CB8AC3E}">
        <p14:creationId xmlns:p14="http://schemas.microsoft.com/office/powerpoint/2010/main" val="131073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58DE20-A90D-904D-FAA8-810CB73ADD5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4" name="Freeform: Shape 13">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7" name="Freeform: Shape 16">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21">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4" name="Title 3">
            <a:extLst>
              <a:ext uri="{FF2B5EF4-FFF2-40B4-BE49-F238E27FC236}">
                <a16:creationId xmlns:a16="http://schemas.microsoft.com/office/drawing/2014/main" id="{B2B00440-DD7C-804C-DF4E-696F54B40A1A}"/>
              </a:ext>
            </a:extLst>
          </p:cNvPr>
          <p:cNvSpPr>
            <a:spLocks noGrp="1"/>
          </p:cNvSpPr>
          <p:nvPr>
            <p:ph type="title"/>
          </p:nvPr>
        </p:nvSpPr>
        <p:spPr>
          <a:xfrm>
            <a:off x="3502731" y="1542402"/>
            <a:ext cx="5186842" cy="2387918"/>
          </a:xfrm>
        </p:spPr>
        <p:txBody>
          <a:bodyPr vert="horz" lIns="91440" tIns="45720" rIns="91440" bIns="45720" rtlCol="0" anchor="b">
            <a:normAutofit/>
          </a:bodyPr>
          <a:lstStyle/>
          <a:p>
            <a:pPr algn="ctr"/>
            <a:r>
              <a:rPr lang="en-US" sz="5200" kern="1200">
                <a:solidFill>
                  <a:schemeClr val="tx2"/>
                </a:solidFill>
                <a:latin typeface="+mj-lt"/>
                <a:ea typeface="+mj-ea"/>
                <a:cs typeface="+mj-cs"/>
              </a:rPr>
              <a:t>Child Find</a:t>
            </a:r>
          </a:p>
        </p:txBody>
      </p:sp>
      <p:sp>
        <p:nvSpPr>
          <p:cNvPr id="5" name="Text Placeholder 4">
            <a:extLst>
              <a:ext uri="{FF2B5EF4-FFF2-40B4-BE49-F238E27FC236}">
                <a16:creationId xmlns:a16="http://schemas.microsoft.com/office/drawing/2014/main" id="{7007AD4A-AA6F-3A66-0FCE-0E7F77B97DBF}"/>
              </a:ext>
            </a:extLst>
          </p:cNvPr>
          <p:cNvSpPr>
            <a:spLocks noGrp="1"/>
          </p:cNvSpPr>
          <p:nvPr>
            <p:ph type="body" idx="1"/>
          </p:nvPr>
        </p:nvSpPr>
        <p:spPr>
          <a:xfrm>
            <a:off x="3502135" y="4001587"/>
            <a:ext cx="5188034" cy="682079"/>
          </a:xfrm>
        </p:spPr>
        <p:txBody>
          <a:bodyPr vert="horz" lIns="91440" tIns="45720" rIns="91440" bIns="45720" rtlCol="0">
            <a:normAutofit/>
          </a:bodyPr>
          <a:lstStyle/>
          <a:p>
            <a:pPr algn="ctr"/>
            <a:r>
              <a:rPr lang="en-US" kern="1200">
                <a:solidFill>
                  <a:schemeClr val="tx2"/>
                </a:solidFill>
                <a:latin typeface="+mn-lt"/>
                <a:ea typeface="+mn-ea"/>
                <a:cs typeface="+mn-cs"/>
              </a:rPr>
              <a:t>Common Cause #2</a:t>
            </a:r>
          </a:p>
        </p:txBody>
      </p:sp>
      <p:grpSp>
        <p:nvGrpSpPr>
          <p:cNvPr id="25" name="Group 24">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6" name="Freeform: Shape 25">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9" name="Freeform: Shape 28">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32" name="Freeform: Shape 31">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5" name="Freeform: Shape 34">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83524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7B736-ED74-C7A2-9C3C-F0D636986341}"/>
              </a:ext>
            </a:extLst>
          </p:cNvPr>
          <p:cNvSpPr>
            <a:spLocks noGrp="1"/>
          </p:cNvSpPr>
          <p:nvPr>
            <p:ph type="title"/>
          </p:nvPr>
        </p:nvSpPr>
        <p:spPr/>
        <p:txBody>
          <a:bodyPr/>
          <a:lstStyle/>
          <a:p>
            <a:r>
              <a:rPr lang="en-US" dirty="0"/>
              <a:t>Child Find </a:t>
            </a:r>
          </a:p>
        </p:txBody>
      </p:sp>
      <p:graphicFrame>
        <p:nvGraphicFramePr>
          <p:cNvPr id="5" name="Content Placeholder 2">
            <a:extLst>
              <a:ext uri="{FF2B5EF4-FFF2-40B4-BE49-F238E27FC236}">
                <a16:creationId xmlns:a16="http://schemas.microsoft.com/office/drawing/2014/main" id="{DD1A14A6-3148-61EB-8F21-40F62B77ABBA}"/>
              </a:ext>
            </a:extLst>
          </p:cNvPr>
          <p:cNvGraphicFramePr>
            <a:graphicFrameLocks noGrp="1"/>
          </p:cNvGraphicFramePr>
          <p:nvPr>
            <p:ph idx="1"/>
            <p:extLst>
              <p:ext uri="{D42A27DB-BD31-4B8C-83A1-F6EECF244321}">
                <p14:modId xmlns:p14="http://schemas.microsoft.com/office/powerpoint/2010/main" val="3180837716"/>
              </p:ext>
            </p:extLst>
          </p:nvPr>
        </p:nvGraphicFramePr>
        <p:xfrm>
          <a:off x="838200" y="1690688"/>
          <a:ext cx="10515600" cy="44862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57682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Isosceles Triangle 20">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DBAA06-CE74-D0CB-176D-F7E71D780C68}"/>
              </a:ext>
            </a:extLst>
          </p:cNvPr>
          <p:cNvSpPr>
            <a:spLocks noGrp="1"/>
          </p:cNvSpPr>
          <p:nvPr>
            <p:ph type="title"/>
          </p:nvPr>
        </p:nvSpPr>
        <p:spPr/>
        <p:txBody>
          <a:bodyPr/>
          <a:lstStyle/>
          <a:p>
            <a:r>
              <a:rPr lang="en-US" dirty="0"/>
              <a:t>Child Find</a:t>
            </a:r>
          </a:p>
        </p:txBody>
      </p:sp>
      <p:graphicFrame>
        <p:nvGraphicFramePr>
          <p:cNvPr id="6" name="Content Placeholder 2">
            <a:extLst>
              <a:ext uri="{FF2B5EF4-FFF2-40B4-BE49-F238E27FC236}">
                <a16:creationId xmlns:a16="http://schemas.microsoft.com/office/drawing/2014/main" id="{F1AFCA2B-DCB1-8B89-910A-901605EC8D3E}"/>
              </a:ext>
            </a:extLst>
          </p:cNvPr>
          <p:cNvGraphicFramePr>
            <a:graphicFrameLocks noGrp="1"/>
          </p:cNvGraphicFramePr>
          <p:nvPr>
            <p:ph idx="1"/>
            <p:extLst>
              <p:ext uri="{D42A27DB-BD31-4B8C-83A1-F6EECF244321}">
                <p14:modId xmlns:p14="http://schemas.microsoft.com/office/powerpoint/2010/main" val="3193807139"/>
              </p:ext>
            </p:extLst>
          </p:nvPr>
        </p:nvGraphicFramePr>
        <p:xfrm>
          <a:off x="838200" y="1463040"/>
          <a:ext cx="10442608" cy="47139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5856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docProps/app.xml><?xml version="1.0" encoding="utf-8"?>
<Properties xmlns="http://schemas.openxmlformats.org/officeDocument/2006/extended-properties" xmlns:vt="http://schemas.openxmlformats.org/officeDocument/2006/docPropsVTypes">
  <TotalTime>680</TotalTime>
  <Words>3495</Words>
  <Application>Microsoft Office PowerPoint</Application>
  <PresentationFormat>Widescreen</PresentationFormat>
  <Paragraphs>299</Paragraphs>
  <Slides>45</Slides>
  <Notes>45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Aptos</vt:lpstr>
      <vt:lpstr>Aptos Display</vt:lpstr>
      <vt:lpstr>Arial</vt:lpstr>
      <vt:lpstr>Calibri</vt:lpstr>
      <vt:lpstr>Symbol</vt:lpstr>
      <vt:lpstr>Office Theme</vt:lpstr>
      <vt:lpstr>Compensatory Claims Under IDEA: Causes, Consequences, and Prevention</vt:lpstr>
      <vt:lpstr>Causes of Action </vt:lpstr>
      <vt:lpstr>Common Causes of Compensatory Ed Claims</vt:lpstr>
      <vt:lpstr>Procedural Violations</vt:lpstr>
      <vt:lpstr>Procedural Violations</vt:lpstr>
      <vt:lpstr>Procedural Violations </vt:lpstr>
      <vt:lpstr>Child Find</vt:lpstr>
      <vt:lpstr>Child Find </vt:lpstr>
      <vt:lpstr>Child Find</vt:lpstr>
      <vt:lpstr>Child Find</vt:lpstr>
      <vt:lpstr>Child Find</vt:lpstr>
      <vt:lpstr>Restraint/Seclusion</vt:lpstr>
      <vt:lpstr>Restraint/Seclusion</vt:lpstr>
      <vt:lpstr>Restraint: Georgia BOE Reg 160-5-1-35</vt:lpstr>
      <vt:lpstr>Seclusion </vt:lpstr>
      <vt:lpstr>Examples of Improper Seclusion Per DOJ</vt:lpstr>
      <vt:lpstr>Student Discipline</vt:lpstr>
      <vt:lpstr>Student Discipline: School Removals </vt:lpstr>
      <vt:lpstr>Discipline: School Removals</vt:lpstr>
      <vt:lpstr>Discipline: School Removals</vt:lpstr>
      <vt:lpstr>Student Discipline: School Removals</vt:lpstr>
      <vt:lpstr>Student Discipline: School Removals </vt:lpstr>
      <vt:lpstr>Student Discipline: School Removals </vt:lpstr>
      <vt:lpstr>Discipline: MDR </vt:lpstr>
      <vt:lpstr>Student Discipline: MDR</vt:lpstr>
      <vt:lpstr>Student Discipline: MDR</vt:lpstr>
      <vt:lpstr>IEP Implementation</vt:lpstr>
      <vt:lpstr>Implementation</vt:lpstr>
      <vt:lpstr>Implementation</vt:lpstr>
      <vt:lpstr>Implementation: Student Supervision </vt:lpstr>
      <vt:lpstr>Implementation: Student Supervision </vt:lpstr>
      <vt:lpstr>Implementation: Enrollment Issues</vt:lpstr>
      <vt:lpstr>Implementation: Staffing Shortages </vt:lpstr>
      <vt:lpstr>Implementation: Staffing Shortages</vt:lpstr>
      <vt:lpstr>Implementation: Staffing Shortages</vt:lpstr>
      <vt:lpstr>Implementation: Staffing Shortages</vt:lpstr>
      <vt:lpstr>Implementation: Staffing Shortages </vt:lpstr>
      <vt:lpstr>Implementation: Staffing Shortages</vt:lpstr>
      <vt:lpstr>Implementation: Staffing Shortages</vt:lpstr>
      <vt:lpstr>Implementation: Staffing Shortages</vt:lpstr>
      <vt:lpstr>Implementation: Staffing Shortages</vt:lpstr>
      <vt:lpstr>Implementation: Staffing Shortages</vt:lpstr>
      <vt:lpstr>Implementation: Preservation &amp; Documentation</vt:lpstr>
      <vt:lpstr>Make an Offer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Sydney Solomon;Elizabeth Kinsinger</dc:creator>
  <cp:lastModifiedBy>Elizabeth Kinsinger</cp:lastModifiedBy>
  <cp:revision>2</cp:revision>
  <cp:lastPrinted>2026-03-03T01:24:51Z</cp:lastPrinted>
  <dcterms:created xsi:type="dcterms:W3CDTF">2026-02-18T19:51:42Z</dcterms:created>
  <dcterms:modified xsi:type="dcterms:W3CDTF">2026-03-03T01:26:46Z</dcterms:modified>
</cp:coreProperties>
</file>