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4"/>
  </p:sldMasterIdLst>
  <p:notesMasterIdLst>
    <p:notesMasterId r:id="rId29"/>
  </p:notesMasterIdLst>
  <p:sldIdLst>
    <p:sldId id="312" r:id="rId5"/>
    <p:sldId id="256" r:id="rId6"/>
    <p:sldId id="257" r:id="rId7"/>
    <p:sldId id="258" r:id="rId8"/>
    <p:sldId id="262" r:id="rId9"/>
    <p:sldId id="261" r:id="rId10"/>
    <p:sldId id="259" r:id="rId11"/>
    <p:sldId id="264" r:id="rId12"/>
    <p:sldId id="266" r:id="rId13"/>
    <p:sldId id="263" r:id="rId14"/>
    <p:sldId id="267" r:id="rId15"/>
    <p:sldId id="265" r:id="rId16"/>
    <p:sldId id="268" r:id="rId17"/>
    <p:sldId id="269" r:id="rId18"/>
    <p:sldId id="270" r:id="rId19"/>
    <p:sldId id="271" r:id="rId20"/>
    <p:sldId id="272" r:id="rId21"/>
    <p:sldId id="273" r:id="rId22"/>
    <p:sldId id="274" r:id="rId23"/>
    <p:sldId id="276" r:id="rId24"/>
    <p:sldId id="277" r:id="rId25"/>
    <p:sldId id="278" r:id="rId26"/>
    <p:sldId id="310" r:id="rId27"/>
    <p:sldId id="31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E7C1F0-A34A-4392-9362-AAA793B89BE4}" v="4" dt="2022-03-15T20:57:30.9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ugh, Monique P/Just 4" userId="74827f03-d4f8-499d-a661-b69dd13cc12a" providerId="ADAL" clId="{62EAF4A3-407C-49A5-8821-8CB9446F9874}"/>
    <pc:docChg chg="undo custSel mod addSld delSld modSld">
      <pc:chgData name="Baugh, Monique P/Just 4" userId="74827f03-d4f8-499d-a661-b69dd13cc12a" providerId="ADAL" clId="{62EAF4A3-407C-49A5-8821-8CB9446F9874}" dt="2021-03-18T18:51:26.253" v="1044" actId="207"/>
      <pc:docMkLst>
        <pc:docMk/>
      </pc:docMkLst>
      <pc:sldChg chg="modSp mod">
        <pc:chgData name="Baugh, Monique P/Just 4" userId="74827f03-d4f8-499d-a661-b69dd13cc12a" providerId="ADAL" clId="{62EAF4A3-407C-49A5-8821-8CB9446F9874}" dt="2021-03-18T18:41:16.341" v="959" actId="20577"/>
        <pc:sldMkLst>
          <pc:docMk/>
          <pc:sldMk cId="1773956835" sldId="256"/>
        </pc:sldMkLst>
        <pc:spChg chg="mod">
          <ac:chgData name="Baugh, Monique P/Just 4" userId="74827f03-d4f8-499d-a661-b69dd13cc12a" providerId="ADAL" clId="{62EAF4A3-407C-49A5-8821-8CB9446F9874}" dt="2021-03-18T18:41:16.341" v="959" actId="20577"/>
          <ac:spMkLst>
            <pc:docMk/>
            <pc:sldMk cId="1773956835" sldId="256"/>
            <ac:spMk id="2" creationId="{1B48A49F-1D78-4915-9EC1-C2A5A11471FD}"/>
          </ac:spMkLst>
        </pc:spChg>
      </pc:sldChg>
      <pc:sldChg chg="modSp mod">
        <pc:chgData name="Baugh, Monique P/Just 4" userId="74827f03-d4f8-499d-a661-b69dd13cc12a" providerId="ADAL" clId="{62EAF4A3-407C-49A5-8821-8CB9446F9874}" dt="2021-03-18T18:42:04.095" v="978" actId="20577"/>
        <pc:sldMkLst>
          <pc:docMk/>
          <pc:sldMk cId="4162628437" sldId="258"/>
        </pc:sldMkLst>
        <pc:spChg chg="mod">
          <ac:chgData name="Baugh, Monique P/Just 4" userId="74827f03-d4f8-499d-a661-b69dd13cc12a" providerId="ADAL" clId="{62EAF4A3-407C-49A5-8821-8CB9446F9874}" dt="2021-03-18T18:42:04.095" v="978" actId="20577"/>
          <ac:spMkLst>
            <pc:docMk/>
            <pc:sldMk cId="4162628437" sldId="258"/>
            <ac:spMk id="3" creationId="{00000000-0000-0000-0000-000000000000}"/>
          </ac:spMkLst>
        </pc:spChg>
      </pc:sldChg>
      <pc:sldChg chg="modSp mod">
        <pc:chgData name="Baugh, Monique P/Just 4" userId="74827f03-d4f8-499d-a661-b69dd13cc12a" providerId="ADAL" clId="{62EAF4A3-407C-49A5-8821-8CB9446F9874}" dt="2021-03-18T18:47:35.879" v="1041" actId="20577"/>
        <pc:sldMkLst>
          <pc:docMk/>
          <pc:sldMk cId="3647975478" sldId="263"/>
        </pc:sldMkLst>
        <pc:spChg chg="mod">
          <ac:chgData name="Baugh, Monique P/Just 4" userId="74827f03-d4f8-499d-a661-b69dd13cc12a" providerId="ADAL" clId="{62EAF4A3-407C-49A5-8821-8CB9446F9874}" dt="2021-03-18T18:47:35.879" v="1041" actId="20577"/>
          <ac:spMkLst>
            <pc:docMk/>
            <pc:sldMk cId="3647975478" sldId="263"/>
            <ac:spMk id="6" creationId="{032F7083-DF8C-4824-BB6D-5DD0601D22D0}"/>
          </ac:spMkLst>
        </pc:spChg>
      </pc:sldChg>
      <pc:sldChg chg="addSp delSp modSp new mod setBg">
        <pc:chgData name="Baugh, Monique P/Just 4" userId="74827f03-d4f8-499d-a661-b69dd13cc12a" providerId="ADAL" clId="{62EAF4A3-407C-49A5-8821-8CB9446F9874}" dt="2021-03-18T17:11:29.785" v="8" actId="26606"/>
        <pc:sldMkLst>
          <pc:docMk/>
          <pc:sldMk cId="3443397209" sldId="268"/>
        </pc:sldMkLst>
        <pc:spChg chg="del">
          <ac:chgData name="Baugh, Monique P/Just 4" userId="74827f03-d4f8-499d-a661-b69dd13cc12a" providerId="ADAL" clId="{62EAF4A3-407C-49A5-8821-8CB9446F9874}" dt="2021-03-18T17:11:19.587" v="4"/>
          <ac:spMkLst>
            <pc:docMk/>
            <pc:sldMk cId="3443397209" sldId="268"/>
            <ac:spMk id="2" creationId="{11D6C5B9-4168-4812-8257-481B0697DD52}"/>
          </ac:spMkLst>
        </pc:spChg>
        <pc:spChg chg="del">
          <ac:chgData name="Baugh, Monique P/Just 4" userId="74827f03-d4f8-499d-a661-b69dd13cc12a" providerId="ADAL" clId="{62EAF4A3-407C-49A5-8821-8CB9446F9874}" dt="2021-03-18T17:10:45.246" v="1" actId="22"/>
          <ac:spMkLst>
            <pc:docMk/>
            <pc:sldMk cId="3443397209" sldId="268"/>
            <ac:spMk id="3" creationId="{8EBC22BE-2094-4F16-842F-E5517CDA1887}"/>
          </ac:spMkLst>
        </pc:spChg>
        <pc:spChg chg="add">
          <ac:chgData name="Baugh, Monique P/Just 4" userId="74827f03-d4f8-499d-a661-b69dd13cc12a" providerId="ADAL" clId="{62EAF4A3-407C-49A5-8821-8CB9446F9874}" dt="2021-03-18T17:11:29.785" v="8" actId="26606"/>
          <ac:spMkLst>
            <pc:docMk/>
            <pc:sldMk cId="3443397209" sldId="268"/>
            <ac:spMk id="10" creationId="{C068D0EE-C6C8-484A-AFB7-3602BA27F8CD}"/>
          </ac:spMkLst>
        </pc:spChg>
        <pc:spChg chg="add">
          <ac:chgData name="Baugh, Monique P/Just 4" userId="74827f03-d4f8-499d-a661-b69dd13cc12a" providerId="ADAL" clId="{62EAF4A3-407C-49A5-8821-8CB9446F9874}" dt="2021-03-18T17:11:29.785" v="8" actId="26606"/>
          <ac:spMkLst>
            <pc:docMk/>
            <pc:sldMk cId="3443397209" sldId="268"/>
            <ac:spMk id="12" creationId="{DDE5FB8C-CC3F-4C24-BF4F-1B5999DE6851}"/>
          </ac:spMkLst>
        </pc:spChg>
        <pc:picChg chg="add mod ord">
          <ac:chgData name="Baugh, Monique P/Just 4" userId="74827f03-d4f8-499d-a661-b69dd13cc12a" providerId="ADAL" clId="{62EAF4A3-407C-49A5-8821-8CB9446F9874}" dt="2021-03-18T17:11:29.785" v="8" actId="26606"/>
          <ac:picMkLst>
            <pc:docMk/>
            <pc:sldMk cId="3443397209" sldId="268"/>
            <ac:picMk id="5" creationId="{8466F77C-720B-40B9-A7B7-93AC7C9F8BD5}"/>
          </ac:picMkLst>
        </pc:picChg>
      </pc:sldChg>
      <pc:sldChg chg="addSp delSp modSp new mod modNotesTx">
        <pc:chgData name="Baugh, Monique P/Just 4" userId="74827f03-d4f8-499d-a661-b69dd13cc12a" providerId="ADAL" clId="{62EAF4A3-407C-49A5-8821-8CB9446F9874}" dt="2021-03-18T17:31:41.519" v="224" actId="255"/>
        <pc:sldMkLst>
          <pc:docMk/>
          <pc:sldMk cId="1923841465" sldId="269"/>
        </pc:sldMkLst>
        <pc:spChg chg="add mod">
          <ac:chgData name="Baugh, Monique P/Just 4" userId="74827f03-d4f8-499d-a661-b69dd13cc12a" providerId="ADAL" clId="{62EAF4A3-407C-49A5-8821-8CB9446F9874}" dt="2021-03-18T17:17:11.044" v="175" actId="1076"/>
          <ac:spMkLst>
            <pc:docMk/>
            <pc:sldMk cId="1923841465" sldId="269"/>
            <ac:spMk id="2" creationId="{4FED35CB-3630-4AE9-A861-9132E5D73A68}"/>
          </ac:spMkLst>
        </pc:spChg>
        <pc:spChg chg="add del mod">
          <ac:chgData name="Baugh, Monique P/Just 4" userId="74827f03-d4f8-499d-a661-b69dd13cc12a" providerId="ADAL" clId="{62EAF4A3-407C-49A5-8821-8CB9446F9874}" dt="2021-03-18T17:12:35.934" v="23"/>
          <ac:spMkLst>
            <pc:docMk/>
            <pc:sldMk cId="1923841465" sldId="269"/>
            <ac:spMk id="3" creationId="{8132209B-DB75-42AB-9D3B-E0241D025DC9}"/>
          </ac:spMkLst>
        </pc:spChg>
        <pc:spChg chg="add del mod">
          <ac:chgData name="Baugh, Monique P/Just 4" userId="74827f03-d4f8-499d-a661-b69dd13cc12a" providerId="ADAL" clId="{62EAF4A3-407C-49A5-8821-8CB9446F9874}" dt="2021-03-18T17:14:23.889" v="111" actId="22"/>
          <ac:spMkLst>
            <pc:docMk/>
            <pc:sldMk cId="1923841465" sldId="269"/>
            <ac:spMk id="4" creationId="{390934C8-5B0A-4EE2-8F38-397977DD7004}"/>
          </ac:spMkLst>
        </pc:spChg>
        <pc:spChg chg="add mod">
          <ac:chgData name="Baugh, Monique P/Just 4" userId="74827f03-d4f8-499d-a661-b69dd13cc12a" providerId="ADAL" clId="{62EAF4A3-407C-49A5-8821-8CB9446F9874}" dt="2021-03-18T17:31:41.519" v="224" actId="255"/>
          <ac:spMkLst>
            <pc:docMk/>
            <pc:sldMk cId="1923841465" sldId="269"/>
            <ac:spMk id="5" creationId="{55A9728B-9C2C-484F-8B7F-005D9E455C3B}"/>
          </ac:spMkLst>
        </pc:spChg>
        <pc:picChg chg="add mod ord">
          <ac:chgData name="Baugh, Monique P/Just 4" userId="74827f03-d4f8-499d-a661-b69dd13cc12a" providerId="ADAL" clId="{62EAF4A3-407C-49A5-8821-8CB9446F9874}" dt="2021-03-18T17:14:30.217" v="114" actId="1076"/>
          <ac:picMkLst>
            <pc:docMk/>
            <pc:sldMk cId="1923841465" sldId="269"/>
            <ac:picMk id="7" creationId="{EB829B2C-C180-44ED-BE10-609D4B92F043}"/>
          </ac:picMkLst>
        </pc:picChg>
      </pc:sldChg>
      <pc:sldChg chg="addSp delSp modSp new mod modNotesTx">
        <pc:chgData name="Baugh, Monique P/Just 4" userId="74827f03-d4f8-499d-a661-b69dd13cc12a" providerId="ADAL" clId="{62EAF4A3-407C-49A5-8821-8CB9446F9874}" dt="2021-03-18T17:41:19.488" v="323" actId="1076"/>
        <pc:sldMkLst>
          <pc:docMk/>
          <pc:sldMk cId="870579888" sldId="270"/>
        </pc:sldMkLst>
        <pc:spChg chg="mod">
          <ac:chgData name="Baugh, Monique P/Just 4" userId="74827f03-d4f8-499d-a661-b69dd13cc12a" providerId="ADAL" clId="{62EAF4A3-407C-49A5-8821-8CB9446F9874}" dt="2021-03-18T17:36:36.059" v="281" actId="14100"/>
          <ac:spMkLst>
            <pc:docMk/>
            <pc:sldMk cId="870579888" sldId="270"/>
            <ac:spMk id="2" creationId="{BDA65567-994D-44B5-BF1F-9BDF68F2C022}"/>
          </ac:spMkLst>
        </pc:spChg>
        <pc:spChg chg="mod">
          <ac:chgData name="Baugh, Monique P/Just 4" userId="74827f03-d4f8-499d-a661-b69dd13cc12a" providerId="ADAL" clId="{62EAF4A3-407C-49A5-8821-8CB9446F9874}" dt="2021-03-18T17:36:38.979" v="282" actId="1076"/>
          <ac:spMkLst>
            <pc:docMk/>
            <pc:sldMk cId="870579888" sldId="270"/>
            <ac:spMk id="3" creationId="{1F5A6A09-E856-44BC-9944-80B2CBF9085D}"/>
          </ac:spMkLst>
        </pc:spChg>
        <pc:spChg chg="add mod">
          <ac:chgData name="Baugh, Monique P/Just 4" userId="74827f03-d4f8-499d-a661-b69dd13cc12a" providerId="ADAL" clId="{62EAF4A3-407C-49A5-8821-8CB9446F9874}" dt="2021-03-18T17:41:19.488" v="323" actId="1076"/>
          <ac:spMkLst>
            <pc:docMk/>
            <pc:sldMk cId="870579888" sldId="270"/>
            <ac:spMk id="13" creationId="{EA5A6303-751D-4CAC-868E-71918215CC48}"/>
          </ac:spMkLst>
        </pc:spChg>
        <pc:picChg chg="add del">
          <ac:chgData name="Baugh, Monique P/Just 4" userId="74827f03-d4f8-499d-a661-b69dd13cc12a" providerId="ADAL" clId="{62EAF4A3-407C-49A5-8821-8CB9446F9874}" dt="2021-03-18T17:33:51.388" v="234" actId="22"/>
          <ac:picMkLst>
            <pc:docMk/>
            <pc:sldMk cId="870579888" sldId="270"/>
            <ac:picMk id="5" creationId="{121C540B-35CD-491F-B3F5-D1A12B4D1AD8}"/>
          </ac:picMkLst>
        </pc:picChg>
        <pc:picChg chg="add del">
          <ac:chgData name="Baugh, Monique P/Just 4" userId="74827f03-d4f8-499d-a661-b69dd13cc12a" providerId="ADAL" clId="{62EAF4A3-407C-49A5-8821-8CB9446F9874}" dt="2021-03-18T17:33:56.010" v="236" actId="22"/>
          <ac:picMkLst>
            <pc:docMk/>
            <pc:sldMk cId="870579888" sldId="270"/>
            <ac:picMk id="7" creationId="{24C8E26C-F113-4093-ACAD-2FB6756A190D}"/>
          </ac:picMkLst>
        </pc:picChg>
        <pc:picChg chg="add del mod">
          <ac:chgData name="Baugh, Monique P/Just 4" userId="74827f03-d4f8-499d-a661-b69dd13cc12a" providerId="ADAL" clId="{62EAF4A3-407C-49A5-8821-8CB9446F9874}" dt="2021-03-18T17:38:11.176" v="318" actId="478"/>
          <ac:picMkLst>
            <pc:docMk/>
            <pc:sldMk cId="870579888" sldId="270"/>
            <ac:picMk id="9" creationId="{1D7540DD-EC85-4CBD-AF57-0DA66F95B480}"/>
          </ac:picMkLst>
        </pc:picChg>
        <pc:picChg chg="add mod">
          <ac:chgData name="Baugh, Monique P/Just 4" userId="74827f03-d4f8-499d-a661-b69dd13cc12a" providerId="ADAL" clId="{62EAF4A3-407C-49A5-8821-8CB9446F9874}" dt="2021-03-18T17:40:35.103" v="320" actId="1076"/>
          <ac:picMkLst>
            <pc:docMk/>
            <pc:sldMk cId="870579888" sldId="270"/>
            <ac:picMk id="11" creationId="{18E5C749-D960-4F47-B438-B4A75D37F9E9}"/>
          </ac:picMkLst>
        </pc:picChg>
      </pc:sldChg>
      <pc:sldChg chg="addSp modSp new mod setBg modNotesTx">
        <pc:chgData name="Baugh, Monique P/Just 4" userId="74827f03-d4f8-499d-a661-b69dd13cc12a" providerId="ADAL" clId="{62EAF4A3-407C-49A5-8821-8CB9446F9874}" dt="2021-03-18T17:49:21.829" v="434" actId="1076"/>
        <pc:sldMkLst>
          <pc:docMk/>
          <pc:sldMk cId="555803943" sldId="271"/>
        </pc:sldMkLst>
        <pc:spChg chg="mod">
          <ac:chgData name="Baugh, Monique P/Just 4" userId="74827f03-d4f8-499d-a661-b69dd13cc12a" providerId="ADAL" clId="{62EAF4A3-407C-49A5-8821-8CB9446F9874}" dt="2021-03-18T17:44:06.935" v="340" actId="1076"/>
          <ac:spMkLst>
            <pc:docMk/>
            <pc:sldMk cId="555803943" sldId="271"/>
            <ac:spMk id="2" creationId="{EC43EC8F-C0BC-40CF-8502-1F60FD24E7A0}"/>
          </ac:spMkLst>
        </pc:spChg>
        <pc:spChg chg="mod">
          <ac:chgData name="Baugh, Monique P/Just 4" userId="74827f03-d4f8-499d-a661-b69dd13cc12a" providerId="ADAL" clId="{62EAF4A3-407C-49A5-8821-8CB9446F9874}" dt="2021-03-18T17:48:39.748" v="432" actId="20577"/>
          <ac:spMkLst>
            <pc:docMk/>
            <pc:sldMk cId="555803943" sldId="271"/>
            <ac:spMk id="3" creationId="{AE19419F-6723-47E2-A52B-922FB811C2D0}"/>
          </ac:spMkLst>
        </pc:spChg>
        <pc:grpChg chg="add">
          <ac:chgData name="Baugh, Monique P/Just 4" userId="74827f03-d4f8-499d-a661-b69dd13cc12a" providerId="ADAL" clId="{62EAF4A3-407C-49A5-8821-8CB9446F9874}" dt="2021-03-18T17:43:40.976" v="332" actId="26606"/>
          <ac:grpSpMkLst>
            <pc:docMk/>
            <pc:sldMk cId="555803943" sldId="271"/>
            <ac:grpSpMk id="9" creationId="{74872A0B-8668-4500-9509-EAA581B26C24}"/>
          </ac:grpSpMkLst>
        </pc:grpChg>
        <pc:grpChg chg="add">
          <ac:chgData name="Baugh, Monique P/Just 4" userId="74827f03-d4f8-499d-a661-b69dd13cc12a" providerId="ADAL" clId="{62EAF4A3-407C-49A5-8821-8CB9446F9874}" dt="2021-03-18T17:43:40.976" v="332" actId="26606"/>
          <ac:grpSpMkLst>
            <pc:docMk/>
            <pc:sldMk cId="555803943" sldId="271"/>
            <ac:grpSpMk id="13" creationId="{240590EE-5428-41AA-95B2-96FCC1CE67A7}"/>
          </ac:grpSpMkLst>
        </pc:grpChg>
        <pc:picChg chg="add">
          <ac:chgData name="Baugh, Monique P/Just 4" userId="74827f03-d4f8-499d-a661-b69dd13cc12a" providerId="ADAL" clId="{62EAF4A3-407C-49A5-8821-8CB9446F9874}" dt="2021-03-18T17:43:40.976" v="332" actId="26606"/>
          <ac:picMkLst>
            <pc:docMk/>
            <pc:sldMk cId="555803943" sldId="271"/>
            <ac:picMk id="5" creationId="{2D7FEDAE-F7EC-4F6C-A764-E5BD3526B24A}"/>
          </ac:picMkLst>
        </pc:picChg>
        <pc:picChg chg="add mod">
          <ac:chgData name="Baugh, Monique P/Just 4" userId="74827f03-d4f8-499d-a661-b69dd13cc12a" providerId="ADAL" clId="{62EAF4A3-407C-49A5-8821-8CB9446F9874}" dt="2021-03-18T17:49:21.829" v="434" actId="1076"/>
          <ac:picMkLst>
            <pc:docMk/>
            <pc:sldMk cId="555803943" sldId="271"/>
            <ac:picMk id="6" creationId="{936F5E36-7B43-412B-8FDB-7C07D5A7F318}"/>
          </ac:picMkLst>
        </pc:picChg>
      </pc:sldChg>
      <pc:sldChg chg="addSp delSp modSp new mod setBg setClrOvrMap delDesignElem">
        <pc:chgData name="Baugh, Monique P/Just 4" userId="74827f03-d4f8-499d-a661-b69dd13cc12a" providerId="ADAL" clId="{62EAF4A3-407C-49A5-8821-8CB9446F9874}" dt="2021-03-18T17:56:03.538" v="498" actId="20577"/>
        <pc:sldMkLst>
          <pc:docMk/>
          <pc:sldMk cId="2023450757" sldId="272"/>
        </pc:sldMkLst>
        <pc:spChg chg="del mod">
          <ac:chgData name="Baugh, Monique P/Just 4" userId="74827f03-d4f8-499d-a661-b69dd13cc12a" providerId="ADAL" clId="{62EAF4A3-407C-49A5-8821-8CB9446F9874}" dt="2021-03-18T17:52:35.822" v="456"/>
          <ac:spMkLst>
            <pc:docMk/>
            <pc:sldMk cId="2023450757" sldId="272"/>
            <ac:spMk id="2" creationId="{DEF6B355-136D-497E-BE11-33A31E68081A}"/>
          </ac:spMkLst>
        </pc:spChg>
        <pc:spChg chg="del">
          <ac:chgData name="Baugh, Monique P/Just 4" userId="74827f03-d4f8-499d-a661-b69dd13cc12a" providerId="ADAL" clId="{62EAF4A3-407C-49A5-8821-8CB9446F9874}" dt="2021-03-18T17:50:43.780" v="436" actId="22"/>
          <ac:spMkLst>
            <pc:docMk/>
            <pc:sldMk cId="2023450757" sldId="272"/>
            <ac:spMk id="3" creationId="{18FBB50B-7EE4-4406-85E9-77AF3B9FFEF2}"/>
          </ac:spMkLst>
        </pc:spChg>
        <pc:spChg chg="add mod">
          <ac:chgData name="Baugh, Monique P/Just 4" userId="74827f03-d4f8-499d-a661-b69dd13cc12a" providerId="ADAL" clId="{62EAF4A3-407C-49A5-8821-8CB9446F9874}" dt="2021-03-18T17:55:58.159" v="496" actId="1076"/>
          <ac:spMkLst>
            <pc:docMk/>
            <pc:sldMk cId="2023450757" sldId="272"/>
            <ac:spMk id="6" creationId="{6322F60E-29A7-4A74-9619-7C9F80D1E3B5}"/>
          </ac:spMkLst>
        </pc:spChg>
        <pc:spChg chg="add del">
          <ac:chgData name="Baugh, Monique P/Just 4" userId="74827f03-d4f8-499d-a661-b69dd13cc12a" providerId="ADAL" clId="{62EAF4A3-407C-49A5-8821-8CB9446F9874}" dt="2021-03-18T17:52:42.868" v="458" actId="26606"/>
          <ac:spMkLst>
            <pc:docMk/>
            <pc:sldMk cId="2023450757" sldId="272"/>
            <ac:spMk id="7" creationId="{DDE5FB8C-CC3F-4C24-BF4F-1B5999DE6851}"/>
          </ac:spMkLst>
        </pc:spChg>
        <pc:spChg chg="add del">
          <ac:chgData name="Baugh, Monique P/Just 4" userId="74827f03-d4f8-499d-a661-b69dd13cc12a" providerId="ADAL" clId="{62EAF4A3-407C-49A5-8821-8CB9446F9874}" dt="2021-03-18T17:52:46.177" v="462" actId="26606"/>
          <ac:spMkLst>
            <pc:docMk/>
            <pc:sldMk cId="2023450757" sldId="272"/>
            <ac:spMk id="8" creationId="{C068D0EE-C6C8-484A-AFB7-3602BA27F8CD}"/>
          </ac:spMkLst>
        </pc:spChg>
        <pc:spChg chg="add del">
          <ac:chgData name="Baugh, Monique P/Just 4" userId="74827f03-d4f8-499d-a661-b69dd13cc12a" providerId="ADAL" clId="{62EAF4A3-407C-49A5-8821-8CB9446F9874}" dt="2021-03-18T17:50:56.121" v="438" actId="26606"/>
          <ac:spMkLst>
            <pc:docMk/>
            <pc:sldMk cId="2023450757" sldId="272"/>
            <ac:spMk id="9" creationId="{96924566-5BA6-4F4A-B3D8-FCEDFA60C0D9}"/>
          </ac:spMkLst>
        </pc:spChg>
        <pc:spChg chg="add del">
          <ac:chgData name="Baugh, Monique P/Just 4" userId="74827f03-d4f8-499d-a661-b69dd13cc12a" providerId="ADAL" clId="{62EAF4A3-407C-49A5-8821-8CB9446F9874}" dt="2021-03-18T17:52:42.868" v="458" actId="26606"/>
          <ac:spMkLst>
            <pc:docMk/>
            <pc:sldMk cId="2023450757" sldId="272"/>
            <ac:spMk id="10" creationId="{C068D0EE-C6C8-484A-AFB7-3602BA27F8CD}"/>
          </ac:spMkLst>
        </pc:spChg>
        <pc:spChg chg="add del">
          <ac:chgData name="Baugh, Monique P/Just 4" userId="74827f03-d4f8-499d-a661-b69dd13cc12a" providerId="ADAL" clId="{62EAF4A3-407C-49A5-8821-8CB9446F9874}" dt="2021-03-18T17:52:46.177" v="462" actId="26606"/>
          <ac:spMkLst>
            <pc:docMk/>
            <pc:sldMk cId="2023450757" sldId="272"/>
            <ac:spMk id="11" creationId="{DDE5FB8C-CC3F-4C24-BF4F-1B5999DE6851}"/>
          </ac:spMkLst>
        </pc:spChg>
        <pc:spChg chg="add del">
          <ac:chgData name="Baugh, Monique P/Just 4" userId="74827f03-d4f8-499d-a661-b69dd13cc12a" providerId="ADAL" clId="{62EAF4A3-407C-49A5-8821-8CB9446F9874}" dt="2021-03-18T17:51:09.254" v="442" actId="26606"/>
          <ac:spMkLst>
            <pc:docMk/>
            <pc:sldMk cId="2023450757" sldId="272"/>
            <ac:spMk id="57" creationId="{66D4F5BA-1D71-49B2-8A7F-6B4EB94D7265}"/>
          </ac:spMkLst>
        </pc:spChg>
        <pc:spChg chg="add del">
          <ac:chgData name="Baugh, Monique P/Just 4" userId="74827f03-d4f8-499d-a661-b69dd13cc12a" providerId="ADAL" clId="{62EAF4A3-407C-49A5-8821-8CB9446F9874}" dt="2021-03-18T17:51:09.254" v="442" actId="26606"/>
          <ac:spMkLst>
            <pc:docMk/>
            <pc:sldMk cId="2023450757" sldId="272"/>
            <ac:spMk id="72" creationId="{9775AF3B-5284-4B97-9BB7-55C6FB3699C2}"/>
          </ac:spMkLst>
        </pc:spChg>
        <pc:spChg chg="add del mod">
          <ac:chgData name="Baugh, Monique P/Just 4" userId="74827f03-d4f8-499d-a661-b69dd13cc12a" providerId="ADAL" clId="{62EAF4A3-407C-49A5-8821-8CB9446F9874}" dt="2021-03-18T17:52:35.822" v="456"/>
          <ac:spMkLst>
            <pc:docMk/>
            <pc:sldMk cId="2023450757" sldId="272"/>
            <ac:spMk id="74" creationId="{190E3C39-34F2-48DA-A25F-CB45E40A1E50}"/>
          </ac:spMkLst>
        </pc:spChg>
        <pc:spChg chg="add mod">
          <ac:chgData name="Baugh, Monique P/Just 4" userId="74827f03-d4f8-499d-a661-b69dd13cc12a" providerId="ADAL" clId="{62EAF4A3-407C-49A5-8821-8CB9446F9874}" dt="2021-03-18T17:56:03.538" v="498" actId="20577"/>
          <ac:spMkLst>
            <pc:docMk/>
            <pc:sldMk cId="2023450757" sldId="272"/>
            <ac:spMk id="201" creationId="{0AD12732-7A36-4CC2-8855-0778DE542A36}"/>
          </ac:spMkLst>
        </pc:spChg>
        <pc:grpChg chg="add del">
          <ac:chgData name="Baugh, Monique P/Just 4" userId="74827f03-d4f8-499d-a661-b69dd13cc12a" providerId="ADAL" clId="{62EAF4A3-407C-49A5-8821-8CB9446F9874}" dt="2021-03-18T17:50:56.121" v="438" actId="26606"/>
          <ac:grpSpMkLst>
            <pc:docMk/>
            <pc:sldMk cId="2023450757" sldId="272"/>
            <ac:grpSpMk id="12" creationId="{8E1DDAD8-1D10-4640-A034-BE90015E37B6}"/>
          </ac:grpSpMkLst>
        </pc:grpChg>
        <pc:grpChg chg="add del">
          <ac:chgData name="Baugh, Monique P/Just 4" userId="74827f03-d4f8-499d-a661-b69dd13cc12a" providerId="ADAL" clId="{62EAF4A3-407C-49A5-8821-8CB9446F9874}" dt="2021-03-18T17:51:09.254" v="442" actId="26606"/>
          <ac:grpSpMkLst>
            <pc:docMk/>
            <pc:sldMk cId="2023450757" sldId="272"/>
            <ac:grpSpMk id="14" creationId="{A0F1F7ED-DA39-478F-85DA-317DE08941E8}"/>
          </ac:grpSpMkLst>
        </pc:grpChg>
        <pc:grpChg chg="add del">
          <ac:chgData name="Baugh, Monique P/Just 4" userId="74827f03-d4f8-499d-a661-b69dd13cc12a" providerId="ADAL" clId="{62EAF4A3-407C-49A5-8821-8CB9446F9874}" dt="2021-03-18T17:50:56.121" v="438" actId="26606"/>
          <ac:grpSpMkLst>
            <pc:docMk/>
            <pc:sldMk cId="2023450757" sldId="272"/>
            <ac:grpSpMk id="16" creationId="{FD642FB6-2808-4BC5-AE0B-7302C24B78A5}"/>
          </ac:grpSpMkLst>
        </pc:grpChg>
        <pc:grpChg chg="add del">
          <ac:chgData name="Baugh, Monique P/Just 4" userId="74827f03-d4f8-499d-a661-b69dd13cc12a" providerId="ADAL" clId="{62EAF4A3-407C-49A5-8821-8CB9446F9874}" dt="2021-03-18T17:51:38.302" v="449" actId="26606"/>
          <ac:grpSpMkLst>
            <pc:docMk/>
            <pc:sldMk cId="2023450757" sldId="272"/>
            <ac:grpSpMk id="79" creationId="{74872A0B-8668-4500-9509-EAA581B26C24}"/>
          </ac:grpSpMkLst>
        </pc:grpChg>
        <pc:grpChg chg="add del">
          <ac:chgData name="Baugh, Monique P/Just 4" userId="74827f03-d4f8-499d-a661-b69dd13cc12a" providerId="ADAL" clId="{62EAF4A3-407C-49A5-8821-8CB9446F9874}" dt="2021-03-18T17:51:38.302" v="449" actId="26606"/>
          <ac:grpSpMkLst>
            <pc:docMk/>
            <pc:sldMk cId="2023450757" sldId="272"/>
            <ac:grpSpMk id="83" creationId="{240590EE-5428-41AA-95B2-96FCC1CE67A7}"/>
          </ac:grpSpMkLst>
        </pc:grpChg>
        <pc:grpChg chg="add del">
          <ac:chgData name="Baugh, Monique P/Just 4" userId="74827f03-d4f8-499d-a661-b69dd13cc12a" providerId="ADAL" clId="{62EAF4A3-407C-49A5-8821-8CB9446F9874}" dt="2021-03-18T17:52:35.822" v="456"/>
          <ac:grpSpMkLst>
            <pc:docMk/>
            <pc:sldMk cId="2023450757" sldId="272"/>
            <ac:grpSpMk id="142" creationId="{8E1DDAD8-1D10-4640-A034-BE90015E37B6}"/>
          </ac:grpSpMkLst>
        </pc:grpChg>
        <pc:grpChg chg="add del">
          <ac:chgData name="Baugh, Monique P/Just 4" userId="74827f03-d4f8-499d-a661-b69dd13cc12a" providerId="ADAL" clId="{62EAF4A3-407C-49A5-8821-8CB9446F9874}" dt="2021-03-18T17:52:35.822" v="456"/>
          <ac:grpSpMkLst>
            <pc:docMk/>
            <pc:sldMk cId="2023450757" sldId="272"/>
            <ac:grpSpMk id="146" creationId="{FD642FB6-2808-4BC5-AE0B-7302C24B78A5}"/>
          </ac:grpSpMkLst>
        </pc:grpChg>
        <pc:picChg chg="add mod ord">
          <ac:chgData name="Baugh, Monique P/Just 4" userId="74827f03-d4f8-499d-a661-b69dd13cc12a" providerId="ADAL" clId="{62EAF4A3-407C-49A5-8821-8CB9446F9874}" dt="2021-03-18T17:52:56.395" v="465" actId="1076"/>
          <ac:picMkLst>
            <pc:docMk/>
            <pc:sldMk cId="2023450757" sldId="272"/>
            <ac:picMk id="5" creationId="{95F8D7A6-E02B-4E6E-A805-9AB94AFFD39A}"/>
          </ac:picMkLst>
        </pc:picChg>
        <pc:picChg chg="add del">
          <ac:chgData name="Baugh, Monique P/Just 4" userId="74827f03-d4f8-499d-a661-b69dd13cc12a" providerId="ADAL" clId="{62EAF4A3-407C-49A5-8821-8CB9446F9874}" dt="2021-03-18T17:51:09.254" v="442" actId="26606"/>
          <ac:picMkLst>
            <pc:docMk/>
            <pc:sldMk cId="2023450757" sldId="272"/>
            <ac:picMk id="55" creationId="{1B17CCE2-CEEF-40CA-8C4D-0DC2DCA78A23}"/>
          </ac:picMkLst>
        </pc:picChg>
      </pc:sldChg>
      <pc:sldChg chg="addSp modSp new mod">
        <pc:chgData name="Baugh, Monique P/Just 4" userId="74827f03-d4f8-499d-a661-b69dd13cc12a" providerId="ADAL" clId="{62EAF4A3-407C-49A5-8821-8CB9446F9874}" dt="2021-03-18T18:03:29.822" v="591" actId="1076"/>
        <pc:sldMkLst>
          <pc:docMk/>
          <pc:sldMk cId="3909187523" sldId="273"/>
        </pc:sldMkLst>
        <pc:spChg chg="mod">
          <ac:chgData name="Baugh, Monique P/Just 4" userId="74827f03-d4f8-499d-a661-b69dd13cc12a" providerId="ADAL" clId="{62EAF4A3-407C-49A5-8821-8CB9446F9874}" dt="2021-03-18T17:59:21.045" v="525" actId="1076"/>
          <ac:spMkLst>
            <pc:docMk/>
            <pc:sldMk cId="3909187523" sldId="273"/>
            <ac:spMk id="2" creationId="{12AD1F5B-005E-4AE9-944D-A18F447262A5}"/>
          </ac:spMkLst>
        </pc:spChg>
        <pc:spChg chg="mod">
          <ac:chgData name="Baugh, Monique P/Just 4" userId="74827f03-d4f8-499d-a661-b69dd13cc12a" providerId="ADAL" clId="{62EAF4A3-407C-49A5-8821-8CB9446F9874}" dt="2021-03-18T18:03:12.285" v="589" actId="1076"/>
          <ac:spMkLst>
            <pc:docMk/>
            <pc:sldMk cId="3909187523" sldId="273"/>
            <ac:spMk id="3" creationId="{5CC43401-BB54-437C-B977-F9F26A2B8E2E}"/>
          </ac:spMkLst>
        </pc:spChg>
        <pc:spChg chg="mod">
          <ac:chgData name="Baugh, Monique P/Just 4" userId="74827f03-d4f8-499d-a661-b69dd13cc12a" providerId="ADAL" clId="{62EAF4A3-407C-49A5-8821-8CB9446F9874}" dt="2021-03-18T17:58:26.681" v="506" actId="255"/>
          <ac:spMkLst>
            <pc:docMk/>
            <pc:sldMk cId="3909187523" sldId="273"/>
            <ac:spMk id="4" creationId="{C649E9C0-3BDF-499C-9A00-1E0B9D79D7D3}"/>
          </ac:spMkLst>
        </pc:spChg>
        <pc:picChg chg="add mod">
          <ac:chgData name="Baugh, Monique P/Just 4" userId="74827f03-d4f8-499d-a661-b69dd13cc12a" providerId="ADAL" clId="{62EAF4A3-407C-49A5-8821-8CB9446F9874}" dt="2021-03-18T18:03:29.822" v="591" actId="1076"/>
          <ac:picMkLst>
            <pc:docMk/>
            <pc:sldMk cId="3909187523" sldId="273"/>
            <ac:picMk id="6" creationId="{D78962F5-A9BE-4D38-B275-11FBFCD52F3F}"/>
          </ac:picMkLst>
        </pc:picChg>
      </pc:sldChg>
      <pc:sldChg chg="addSp delSp modSp new mod setBg">
        <pc:chgData name="Baugh, Monique P/Just 4" userId="74827f03-d4f8-499d-a661-b69dd13cc12a" providerId="ADAL" clId="{62EAF4A3-407C-49A5-8821-8CB9446F9874}" dt="2021-03-18T18:07:45.233" v="613" actId="27614"/>
        <pc:sldMkLst>
          <pc:docMk/>
          <pc:sldMk cId="2739902173" sldId="274"/>
        </pc:sldMkLst>
        <pc:spChg chg="mod">
          <ac:chgData name="Baugh, Monique P/Just 4" userId="74827f03-d4f8-499d-a661-b69dd13cc12a" providerId="ADAL" clId="{62EAF4A3-407C-49A5-8821-8CB9446F9874}" dt="2021-03-18T18:07:33.031" v="612" actId="26606"/>
          <ac:spMkLst>
            <pc:docMk/>
            <pc:sldMk cId="2739902173" sldId="274"/>
            <ac:spMk id="2" creationId="{C1E077A3-03F8-4850-B42C-2A389DAF2ADC}"/>
          </ac:spMkLst>
        </pc:spChg>
        <pc:spChg chg="mod">
          <ac:chgData name="Baugh, Monique P/Just 4" userId="74827f03-d4f8-499d-a661-b69dd13cc12a" providerId="ADAL" clId="{62EAF4A3-407C-49A5-8821-8CB9446F9874}" dt="2021-03-18T18:07:33.031" v="612" actId="26606"/>
          <ac:spMkLst>
            <pc:docMk/>
            <pc:sldMk cId="2739902173" sldId="274"/>
            <ac:spMk id="3" creationId="{A7F264BE-B9BA-4F6D-96CC-25D4A902CF5A}"/>
          </ac:spMkLst>
        </pc:spChg>
        <pc:spChg chg="del">
          <ac:chgData name="Baugh, Monique P/Just 4" userId="74827f03-d4f8-499d-a661-b69dd13cc12a" providerId="ADAL" clId="{62EAF4A3-407C-49A5-8821-8CB9446F9874}" dt="2021-03-18T18:07:25.154" v="610" actId="22"/>
          <ac:spMkLst>
            <pc:docMk/>
            <pc:sldMk cId="2739902173" sldId="274"/>
            <ac:spMk id="4" creationId="{BC908573-9674-43E7-98FB-59066F92D8CF}"/>
          </ac:spMkLst>
        </pc:spChg>
        <pc:spChg chg="add">
          <ac:chgData name="Baugh, Monique P/Just 4" userId="74827f03-d4f8-499d-a661-b69dd13cc12a" providerId="ADAL" clId="{62EAF4A3-407C-49A5-8821-8CB9446F9874}" dt="2021-03-18T18:07:33.031" v="612" actId="26606"/>
          <ac:spMkLst>
            <pc:docMk/>
            <pc:sldMk cId="2739902173" sldId="274"/>
            <ac:spMk id="54" creationId="{C2E4E997-8672-4FFD-B8EC-9932A8E4714B}"/>
          </ac:spMkLst>
        </pc:spChg>
        <pc:grpChg chg="add">
          <ac:chgData name="Baugh, Monique P/Just 4" userId="74827f03-d4f8-499d-a661-b69dd13cc12a" providerId="ADAL" clId="{62EAF4A3-407C-49A5-8821-8CB9446F9874}" dt="2021-03-18T18:07:33.031" v="612" actId="26606"/>
          <ac:grpSpMkLst>
            <pc:docMk/>
            <pc:sldMk cId="2739902173" sldId="274"/>
            <ac:grpSpMk id="13" creationId="{EB95AFDF-FA7D-4311-9C65-6D507D92F474}"/>
          </ac:grpSpMkLst>
        </pc:grpChg>
        <pc:grpChg chg="add">
          <ac:chgData name="Baugh, Monique P/Just 4" userId="74827f03-d4f8-499d-a661-b69dd13cc12a" providerId="ADAL" clId="{62EAF4A3-407C-49A5-8821-8CB9446F9874}" dt="2021-03-18T18:07:33.031" v="612" actId="26606"/>
          <ac:grpSpMkLst>
            <pc:docMk/>
            <pc:sldMk cId="2739902173" sldId="274"/>
            <ac:grpSpMk id="58" creationId="{453E4DEE-E996-40F8-8635-0FF43D7348F9}"/>
          </ac:grpSpMkLst>
        </pc:grpChg>
        <pc:picChg chg="add mod ord">
          <ac:chgData name="Baugh, Monique P/Just 4" userId="74827f03-d4f8-499d-a661-b69dd13cc12a" providerId="ADAL" clId="{62EAF4A3-407C-49A5-8821-8CB9446F9874}" dt="2021-03-18T18:07:45.233" v="613" actId="27614"/>
          <ac:picMkLst>
            <pc:docMk/>
            <pc:sldMk cId="2739902173" sldId="274"/>
            <ac:picMk id="6" creationId="{7FE20D52-0DED-493A-AB4F-9983D92839D2}"/>
          </ac:picMkLst>
        </pc:picChg>
        <pc:picChg chg="add">
          <ac:chgData name="Baugh, Monique P/Just 4" userId="74827f03-d4f8-499d-a661-b69dd13cc12a" providerId="ADAL" clId="{62EAF4A3-407C-49A5-8821-8CB9446F9874}" dt="2021-03-18T18:07:33.031" v="612" actId="26606"/>
          <ac:picMkLst>
            <pc:docMk/>
            <pc:sldMk cId="2739902173" sldId="274"/>
            <ac:picMk id="11" creationId="{5FF7B57D-FF7B-48B3-9F60-9BCEEECF9E76}"/>
          </ac:picMkLst>
        </pc:picChg>
        <pc:picChg chg="add">
          <ac:chgData name="Baugh, Monique P/Just 4" userId="74827f03-d4f8-499d-a661-b69dd13cc12a" providerId="ADAL" clId="{62EAF4A3-407C-49A5-8821-8CB9446F9874}" dt="2021-03-18T18:07:33.031" v="612" actId="26606"/>
          <ac:picMkLst>
            <pc:docMk/>
            <pc:sldMk cId="2739902173" sldId="274"/>
            <ac:picMk id="56" creationId="{FE6BA9E6-1D9E-4D30-B528-D49FA1342E4E}"/>
          </ac:picMkLst>
        </pc:picChg>
      </pc:sldChg>
      <pc:sldChg chg="modSp new del mod modNotesTx">
        <pc:chgData name="Baugh, Monique P/Just 4" userId="74827f03-d4f8-499d-a661-b69dd13cc12a" providerId="ADAL" clId="{62EAF4A3-407C-49A5-8821-8CB9446F9874}" dt="2021-03-18T18:10:34.861" v="627" actId="2696"/>
        <pc:sldMkLst>
          <pc:docMk/>
          <pc:sldMk cId="891508356" sldId="275"/>
        </pc:sldMkLst>
        <pc:spChg chg="mod">
          <ac:chgData name="Baugh, Monique P/Just 4" userId="74827f03-d4f8-499d-a661-b69dd13cc12a" providerId="ADAL" clId="{62EAF4A3-407C-49A5-8821-8CB9446F9874}" dt="2021-03-18T18:09:12.273" v="620" actId="2711"/>
          <ac:spMkLst>
            <pc:docMk/>
            <pc:sldMk cId="891508356" sldId="275"/>
            <ac:spMk id="2" creationId="{EB070BD0-D4C4-4696-913C-876B0C2D46A9}"/>
          </ac:spMkLst>
        </pc:spChg>
      </pc:sldChg>
      <pc:sldChg chg="modSp new mod modNotesTx">
        <pc:chgData name="Baugh, Monique P/Just 4" userId="74827f03-d4f8-499d-a661-b69dd13cc12a" providerId="ADAL" clId="{62EAF4A3-407C-49A5-8821-8CB9446F9874}" dt="2021-03-18T18:51:26.253" v="1044" actId="207"/>
        <pc:sldMkLst>
          <pc:docMk/>
          <pc:sldMk cId="3439303993" sldId="276"/>
        </pc:sldMkLst>
        <pc:spChg chg="mod">
          <ac:chgData name="Baugh, Monique P/Just 4" userId="74827f03-d4f8-499d-a661-b69dd13cc12a" providerId="ADAL" clId="{62EAF4A3-407C-49A5-8821-8CB9446F9874}" dt="2021-03-18T18:51:26.253" v="1044" actId="207"/>
          <ac:spMkLst>
            <pc:docMk/>
            <pc:sldMk cId="3439303993" sldId="276"/>
            <ac:spMk id="2" creationId="{26846097-F611-4F9D-B855-334B49F75D72}"/>
          </ac:spMkLst>
        </pc:spChg>
        <pc:spChg chg="mod">
          <ac:chgData name="Baugh, Monique P/Just 4" userId="74827f03-d4f8-499d-a661-b69dd13cc12a" providerId="ADAL" clId="{62EAF4A3-407C-49A5-8821-8CB9446F9874}" dt="2021-03-18T18:13:22.376" v="678" actId="20577"/>
          <ac:spMkLst>
            <pc:docMk/>
            <pc:sldMk cId="3439303993" sldId="276"/>
            <ac:spMk id="3" creationId="{9A7C638F-5B24-4769-B2F2-1A0C77EB9DAE}"/>
          </ac:spMkLst>
        </pc:spChg>
      </pc:sldChg>
      <pc:sldChg chg="addSp delSp modSp new mod setBg modNotesTx">
        <pc:chgData name="Baugh, Monique P/Just 4" userId="74827f03-d4f8-499d-a661-b69dd13cc12a" providerId="ADAL" clId="{62EAF4A3-407C-49A5-8821-8CB9446F9874}" dt="2021-03-18T18:21:51.063" v="772" actId="1076"/>
        <pc:sldMkLst>
          <pc:docMk/>
          <pc:sldMk cId="2093245977" sldId="277"/>
        </pc:sldMkLst>
        <pc:spChg chg="mod">
          <ac:chgData name="Baugh, Monique P/Just 4" userId="74827f03-d4f8-499d-a661-b69dd13cc12a" providerId="ADAL" clId="{62EAF4A3-407C-49A5-8821-8CB9446F9874}" dt="2021-03-18T18:15:09.020" v="685" actId="2711"/>
          <ac:spMkLst>
            <pc:docMk/>
            <pc:sldMk cId="2093245977" sldId="277"/>
            <ac:spMk id="2" creationId="{6BDA00B9-E5F3-419D-B447-F4424CF1ED5B}"/>
          </ac:spMkLst>
        </pc:spChg>
        <pc:spChg chg="del">
          <ac:chgData name="Baugh, Monique P/Just 4" userId="74827f03-d4f8-499d-a661-b69dd13cc12a" providerId="ADAL" clId="{62EAF4A3-407C-49A5-8821-8CB9446F9874}" dt="2021-03-18T18:14:23.610" v="680" actId="22"/>
          <ac:spMkLst>
            <pc:docMk/>
            <pc:sldMk cId="2093245977" sldId="277"/>
            <ac:spMk id="3" creationId="{E162FBB4-BAF2-4E5F-9530-01F79FEA0C65}"/>
          </ac:spMkLst>
        </pc:spChg>
        <pc:spChg chg="add mod">
          <ac:chgData name="Baugh, Monique P/Just 4" userId="74827f03-d4f8-499d-a661-b69dd13cc12a" providerId="ADAL" clId="{62EAF4A3-407C-49A5-8821-8CB9446F9874}" dt="2021-03-18T18:20:23.336" v="758" actId="14100"/>
          <ac:spMkLst>
            <pc:docMk/>
            <pc:sldMk cId="2093245977" sldId="277"/>
            <ac:spMk id="9" creationId="{8F02A488-9244-4EE5-8CD6-F49E4DF2BB06}"/>
          </ac:spMkLst>
        </pc:spChg>
        <pc:spChg chg="add">
          <ac:chgData name="Baugh, Monique P/Just 4" userId="74827f03-d4f8-499d-a661-b69dd13cc12a" providerId="ADAL" clId="{62EAF4A3-407C-49A5-8821-8CB9446F9874}" dt="2021-03-18T18:14:38.140" v="683" actId="26606"/>
          <ac:spMkLst>
            <pc:docMk/>
            <pc:sldMk cId="2093245977" sldId="277"/>
            <ac:spMk id="12" creationId="{C2E4E997-8672-4FFD-B8EC-9932A8E4714B}"/>
          </ac:spMkLst>
        </pc:spChg>
        <pc:spChg chg="add mod">
          <ac:chgData name="Baugh, Monique P/Just 4" userId="74827f03-d4f8-499d-a661-b69dd13cc12a" providerId="ADAL" clId="{62EAF4A3-407C-49A5-8821-8CB9446F9874}" dt="2021-03-18T18:21:51.063" v="772" actId="1076"/>
          <ac:spMkLst>
            <pc:docMk/>
            <pc:sldMk cId="2093245977" sldId="277"/>
            <ac:spMk id="44" creationId="{31E551FB-D6E7-483B-A45C-8E773D97D8C2}"/>
          </ac:spMkLst>
        </pc:spChg>
        <pc:grpChg chg="add">
          <ac:chgData name="Baugh, Monique P/Just 4" userId="74827f03-d4f8-499d-a661-b69dd13cc12a" providerId="ADAL" clId="{62EAF4A3-407C-49A5-8821-8CB9446F9874}" dt="2021-03-18T18:14:38.140" v="683" actId="26606"/>
          <ac:grpSpMkLst>
            <pc:docMk/>
            <pc:sldMk cId="2093245977" sldId="277"/>
            <ac:grpSpMk id="16" creationId="{453E4DEE-E996-40F8-8635-0FF43D7348F9}"/>
          </ac:grpSpMkLst>
        </pc:grpChg>
        <pc:picChg chg="add mod ord">
          <ac:chgData name="Baugh, Monique P/Just 4" userId="74827f03-d4f8-499d-a661-b69dd13cc12a" providerId="ADAL" clId="{62EAF4A3-407C-49A5-8821-8CB9446F9874}" dt="2021-03-18T18:20:54.374" v="762" actId="1076"/>
          <ac:picMkLst>
            <pc:docMk/>
            <pc:sldMk cId="2093245977" sldId="277"/>
            <ac:picMk id="5" creationId="{1AC59CDD-1140-4E2E-B866-78E52733A12E}"/>
          </ac:picMkLst>
        </pc:picChg>
        <pc:picChg chg="add mod">
          <ac:chgData name="Baugh, Monique P/Just 4" userId="74827f03-d4f8-499d-a661-b69dd13cc12a" providerId="ADAL" clId="{62EAF4A3-407C-49A5-8821-8CB9446F9874}" dt="2021-03-18T18:20:57.818" v="763" actId="1076"/>
          <ac:picMkLst>
            <pc:docMk/>
            <pc:sldMk cId="2093245977" sldId="277"/>
            <ac:picMk id="7" creationId="{91BC3A3E-F1A8-4849-A38A-0B61230A781E}"/>
          </ac:picMkLst>
        </pc:picChg>
        <pc:picChg chg="add">
          <ac:chgData name="Baugh, Monique P/Just 4" userId="74827f03-d4f8-499d-a661-b69dd13cc12a" providerId="ADAL" clId="{62EAF4A3-407C-49A5-8821-8CB9446F9874}" dt="2021-03-18T18:14:38.140" v="683" actId="26606"/>
          <ac:picMkLst>
            <pc:docMk/>
            <pc:sldMk cId="2093245977" sldId="277"/>
            <ac:picMk id="14" creationId="{FE6BA9E6-1D9E-4D30-B528-D49FA1342E4E}"/>
          </ac:picMkLst>
        </pc:picChg>
      </pc:sldChg>
      <pc:sldChg chg="addSp delSp modSp new mod setBg">
        <pc:chgData name="Baugh, Monique P/Just 4" userId="74827f03-d4f8-499d-a661-b69dd13cc12a" providerId="ADAL" clId="{62EAF4A3-407C-49A5-8821-8CB9446F9874}" dt="2021-03-18T18:39:32.962" v="928" actId="26606"/>
        <pc:sldMkLst>
          <pc:docMk/>
          <pc:sldMk cId="2722835453" sldId="278"/>
        </pc:sldMkLst>
        <pc:spChg chg="mod ord">
          <ac:chgData name="Baugh, Monique P/Just 4" userId="74827f03-d4f8-499d-a661-b69dd13cc12a" providerId="ADAL" clId="{62EAF4A3-407C-49A5-8821-8CB9446F9874}" dt="2021-03-18T18:39:32.962" v="928" actId="26606"/>
          <ac:spMkLst>
            <pc:docMk/>
            <pc:sldMk cId="2722835453" sldId="278"/>
            <ac:spMk id="2" creationId="{9431A798-2039-41A5-8EE2-7A6337CE7BE5}"/>
          </ac:spMkLst>
        </pc:spChg>
        <pc:spChg chg="mod">
          <ac:chgData name="Baugh, Monique P/Just 4" userId="74827f03-d4f8-499d-a661-b69dd13cc12a" providerId="ADAL" clId="{62EAF4A3-407C-49A5-8821-8CB9446F9874}" dt="2021-03-18T18:39:32.962" v="928" actId="26606"/>
          <ac:spMkLst>
            <pc:docMk/>
            <pc:sldMk cId="2722835453" sldId="278"/>
            <ac:spMk id="3" creationId="{8DA73539-2066-4078-89D9-75CB8D2C17BB}"/>
          </ac:spMkLst>
        </pc:spChg>
        <pc:grpChg chg="add del">
          <ac:chgData name="Baugh, Monique P/Just 4" userId="74827f03-d4f8-499d-a661-b69dd13cc12a" providerId="ADAL" clId="{62EAF4A3-407C-49A5-8821-8CB9446F9874}" dt="2021-03-18T18:39:32.962" v="928" actId="26606"/>
          <ac:grpSpMkLst>
            <pc:docMk/>
            <pc:sldMk cId="2722835453" sldId="278"/>
            <ac:grpSpMk id="9" creationId="{9AE4726C-1831-4FE3-9A11-227F0DC2F0BC}"/>
          </ac:grpSpMkLst>
        </pc:grpChg>
        <pc:grpChg chg="add del">
          <ac:chgData name="Baugh, Monique P/Just 4" userId="74827f03-d4f8-499d-a661-b69dd13cc12a" providerId="ADAL" clId="{62EAF4A3-407C-49A5-8821-8CB9446F9874}" dt="2021-03-18T18:39:32.962" v="928" actId="26606"/>
          <ac:grpSpMkLst>
            <pc:docMk/>
            <pc:sldMk cId="2722835453" sldId="278"/>
            <ac:grpSpMk id="13" creationId="{E916825F-759B-4F1A-BA80-AF7137691EC5}"/>
          </ac:grpSpMkLst>
        </pc:grpChg>
        <pc:grpChg chg="add del">
          <ac:chgData name="Baugh, Monique P/Just 4" userId="74827f03-d4f8-499d-a661-b69dd13cc12a" providerId="ADAL" clId="{62EAF4A3-407C-49A5-8821-8CB9446F9874}" dt="2021-03-18T18:39:32.962" v="928" actId="26606"/>
          <ac:grpSpMkLst>
            <pc:docMk/>
            <pc:sldMk cId="2722835453" sldId="278"/>
            <ac:grpSpMk id="72" creationId="{A0B38558-5389-4817-936F-FD62560CAC11}"/>
          </ac:grpSpMkLst>
        </pc:grpChg>
        <pc:grpChg chg="add del">
          <ac:chgData name="Baugh, Monique P/Just 4" userId="74827f03-d4f8-499d-a661-b69dd13cc12a" providerId="ADAL" clId="{62EAF4A3-407C-49A5-8821-8CB9446F9874}" dt="2021-03-18T18:39:32.962" v="928" actId="26606"/>
          <ac:grpSpMkLst>
            <pc:docMk/>
            <pc:sldMk cId="2722835453" sldId="278"/>
            <ac:grpSpMk id="76" creationId="{15502586-682B-4EDF-9515-674BB4E1CD13}"/>
          </ac:grpSpMkLst>
        </pc:grpChg>
        <pc:picChg chg="add mod">
          <ac:chgData name="Baugh, Monique P/Just 4" userId="74827f03-d4f8-499d-a661-b69dd13cc12a" providerId="ADAL" clId="{62EAF4A3-407C-49A5-8821-8CB9446F9874}" dt="2021-03-18T18:39:32.962" v="928" actId="26606"/>
          <ac:picMkLst>
            <pc:docMk/>
            <pc:sldMk cId="2722835453" sldId="278"/>
            <ac:picMk id="5" creationId="{B89C94E3-756A-41B5-AD1D-9E449FB51DBC}"/>
          </ac:picMkLst>
        </pc:picChg>
      </pc:sldChg>
      <pc:sldChg chg="modSp new del mod">
        <pc:chgData name="Baugh, Monique P/Just 4" userId="74827f03-d4f8-499d-a661-b69dd13cc12a" providerId="ADAL" clId="{62EAF4A3-407C-49A5-8821-8CB9446F9874}" dt="2021-03-18T18:37:51.605" v="916" actId="47"/>
        <pc:sldMkLst>
          <pc:docMk/>
          <pc:sldMk cId="4118754195" sldId="279"/>
        </pc:sldMkLst>
        <pc:spChg chg="mod">
          <ac:chgData name="Baugh, Monique P/Just 4" userId="74827f03-d4f8-499d-a661-b69dd13cc12a" providerId="ADAL" clId="{62EAF4A3-407C-49A5-8821-8CB9446F9874}" dt="2021-03-18T18:35:07.714" v="911" actId="20577"/>
          <ac:spMkLst>
            <pc:docMk/>
            <pc:sldMk cId="4118754195" sldId="279"/>
            <ac:spMk id="2" creationId="{CCAF05B4-E5DC-454E-847F-199F6E3BCFF2}"/>
          </ac:spMkLst>
        </pc:spChg>
      </pc:sldChg>
      <pc:sldChg chg="addSp modSp mod setBg addAnim delDesignElem">
        <pc:chgData name="Baugh, Monique P/Just 4" userId="74827f03-d4f8-499d-a661-b69dd13cc12a" providerId="ADAL" clId="{62EAF4A3-407C-49A5-8821-8CB9446F9874}" dt="2021-03-18T18:37:45.770" v="915"/>
        <pc:sldMkLst>
          <pc:docMk/>
          <pc:sldMk cId="1146136519" sldId="310"/>
        </pc:sldMkLst>
        <pc:spChg chg="mod">
          <ac:chgData name="Baugh, Monique P/Just 4" userId="74827f03-d4f8-499d-a661-b69dd13cc12a" providerId="ADAL" clId="{62EAF4A3-407C-49A5-8821-8CB9446F9874}" dt="2021-03-18T18:37:45.769" v="914" actId="26606"/>
          <ac:spMkLst>
            <pc:docMk/>
            <pc:sldMk cId="1146136519" sldId="310"/>
            <ac:spMk id="4" creationId="{A2AD70FB-C906-41C8-80E8-8E3369941436}"/>
          </ac:spMkLst>
        </pc:spChg>
        <pc:grpChg chg="add">
          <ac:chgData name="Baugh, Monique P/Just 4" userId="74827f03-d4f8-499d-a661-b69dd13cc12a" providerId="ADAL" clId="{62EAF4A3-407C-49A5-8821-8CB9446F9874}" dt="2021-03-18T18:37:45.769" v="914" actId="26606"/>
          <ac:grpSpMkLst>
            <pc:docMk/>
            <pc:sldMk cId="1146136519" sldId="310"/>
            <ac:grpSpMk id="14" creationId="{9795E515-5F57-431F-9A0D-3A0419DF7572}"/>
          </ac:grpSpMkLst>
        </pc:grpChg>
        <pc:grpChg chg="add">
          <ac:chgData name="Baugh, Monique P/Just 4" userId="74827f03-d4f8-499d-a661-b69dd13cc12a" providerId="ADAL" clId="{62EAF4A3-407C-49A5-8821-8CB9446F9874}" dt="2021-03-18T18:37:45.769" v="914" actId="26606"/>
          <ac:grpSpMkLst>
            <pc:docMk/>
            <pc:sldMk cId="1146136519" sldId="310"/>
            <ac:grpSpMk id="70" creationId="{AD579530-1077-46B3-BD5C-81BB270A1D5B}"/>
          </ac:grpSpMkLst>
        </pc:grpChg>
        <pc:grpChg chg="add">
          <ac:chgData name="Baugh, Monique P/Just 4" userId="74827f03-d4f8-499d-a661-b69dd13cc12a" providerId="ADAL" clId="{62EAF4A3-407C-49A5-8821-8CB9446F9874}" dt="2021-03-18T18:37:45.769" v="914" actId="26606"/>
          <ac:grpSpMkLst>
            <pc:docMk/>
            <pc:sldMk cId="1146136519" sldId="310"/>
            <ac:grpSpMk id="74" creationId="{83F79A5F-63B5-4802-B39B-BF0F89DDDA15}"/>
          </ac:grpSpMkLst>
        </pc:grpChg>
        <pc:picChg chg="mod">
          <ac:chgData name="Baugh, Monique P/Just 4" userId="74827f03-d4f8-499d-a661-b69dd13cc12a" providerId="ADAL" clId="{62EAF4A3-407C-49A5-8821-8CB9446F9874}" dt="2021-03-18T18:37:45.769" v="914" actId="26606"/>
          <ac:picMkLst>
            <pc:docMk/>
            <pc:sldMk cId="1146136519" sldId="310"/>
            <ac:picMk id="7" creationId="{9DDFC98B-CB6E-4186-8C7C-425289D8F31C}"/>
          </ac:picMkLst>
        </pc:picChg>
        <pc:picChg chg="add">
          <ac:chgData name="Baugh, Monique P/Just 4" userId="74827f03-d4f8-499d-a661-b69dd13cc12a" providerId="ADAL" clId="{62EAF4A3-407C-49A5-8821-8CB9446F9874}" dt="2021-03-18T18:37:45.769" v="914" actId="26606"/>
          <ac:picMkLst>
            <pc:docMk/>
            <pc:sldMk cId="1146136519" sldId="310"/>
            <ac:picMk id="12" creationId="{50C065C3-0FE3-4452-B765-CB05BBB2A983}"/>
          </ac:picMkLst>
        </pc:picChg>
      </pc:sldChg>
      <pc:sldChg chg="addSp modSp mod setBg">
        <pc:chgData name="Baugh, Monique P/Just 4" userId="74827f03-d4f8-499d-a661-b69dd13cc12a" providerId="ADAL" clId="{62EAF4A3-407C-49A5-8821-8CB9446F9874}" dt="2021-03-18T18:38:30.527" v="917" actId="26606"/>
        <pc:sldMkLst>
          <pc:docMk/>
          <pc:sldMk cId="3601583180" sldId="311"/>
        </pc:sldMkLst>
        <pc:spChg chg="mod">
          <ac:chgData name="Baugh, Monique P/Just 4" userId="74827f03-d4f8-499d-a661-b69dd13cc12a" providerId="ADAL" clId="{62EAF4A3-407C-49A5-8821-8CB9446F9874}" dt="2021-03-18T18:38:30.527" v="917" actId="26606"/>
          <ac:spMkLst>
            <pc:docMk/>
            <pc:sldMk cId="3601583180" sldId="311"/>
            <ac:spMk id="2" creationId="{BAACF7B5-86DF-4FF8-A261-7F0B3171C8FC}"/>
          </ac:spMkLst>
        </pc:spChg>
        <pc:spChg chg="add">
          <ac:chgData name="Baugh, Monique P/Just 4" userId="74827f03-d4f8-499d-a661-b69dd13cc12a" providerId="ADAL" clId="{62EAF4A3-407C-49A5-8821-8CB9446F9874}" dt="2021-03-18T18:38:30.527" v="917" actId="26606"/>
          <ac:spMkLst>
            <pc:docMk/>
            <pc:sldMk cId="3601583180" sldId="311"/>
            <ac:spMk id="10" creationId="{C6270675-9512-4978-8583-36659256EE23}"/>
          </ac:spMkLst>
        </pc:spChg>
        <pc:graphicFrameChg chg="mod modGraphic">
          <ac:chgData name="Baugh, Monique P/Just 4" userId="74827f03-d4f8-499d-a661-b69dd13cc12a" providerId="ADAL" clId="{62EAF4A3-407C-49A5-8821-8CB9446F9874}" dt="2021-03-18T18:38:30.527" v="917" actId="26606"/>
          <ac:graphicFrameMkLst>
            <pc:docMk/>
            <pc:sldMk cId="3601583180" sldId="311"/>
            <ac:graphicFrameMk id="5" creationId="{8C1A88F4-CA1C-47CD-AFC9-E48DF30F9131}"/>
          </ac:graphicFrameMkLst>
        </pc:graphicFrameChg>
      </pc:sldChg>
    </pc:docChg>
  </pc:docChgLst>
  <pc:docChgLst>
    <pc:chgData name="Baugh, Monique P/Just 4" userId="74827f03-d4f8-499d-a661-b69dd13cc12a" providerId="ADAL" clId="{C7E7C1F0-A34A-4392-9362-AAA793B89BE4}"/>
    <pc:docChg chg="undo custSel mod addSld modSld sldOrd">
      <pc:chgData name="Baugh, Monique P/Just 4" userId="74827f03-d4f8-499d-a661-b69dd13cc12a" providerId="ADAL" clId="{C7E7C1F0-A34A-4392-9362-AAA793B89BE4}" dt="2022-03-15T20:57:52.856" v="57"/>
      <pc:docMkLst>
        <pc:docMk/>
      </pc:docMkLst>
      <pc:sldChg chg="modSp mod">
        <pc:chgData name="Baugh, Monique P/Just 4" userId="74827f03-d4f8-499d-a661-b69dd13cc12a" providerId="ADAL" clId="{C7E7C1F0-A34A-4392-9362-AAA793B89BE4}" dt="2022-03-15T20:28:22.274" v="2" actId="20577"/>
        <pc:sldMkLst>
          <pc:docMk/>
          <pc:sldMk cId="1773956835" sldId="256"/>
        </pc:sldMkLst>
        <pc:spChg chg="mod">
          <ac:chgData name="Baugh, Monique P/Just 4" userId="74827f03-d4f8-499d-a661-b69dd13cc12a" providerId="ADAL" clId="{C7E7C1F0-A34A-4392-9362-AAA793B89BE4}" dt="2022-03-15T20:28:22.274" v="2" actId="20577"/>
          <ac:spMkLst>
            <pc:docMk/>
            <pc:sldMk cId="1773956835" sldId="256"/>
            <ac:spMk id="3" creationId="{B76856AA-D2D6-4ACE-98D5-480E8F8375E5}"/>
          </ac:spMkLst>
        </pc:spChg>
      </pc:sldChg>
      <pc:sldChg chg="modSp mod modNotesTx">
        <pc:chgData name="Baugh, Monique P/Just 4" userId="74827f03-d4f8-499d-a661-b69dd13cc12a" providerId="ADAL" clId="{C7E7C1F0-A34A-4392-9362-AAA793B89BE4}" dt="2022-03-15T20:57:48.182" v="55" actId="20577"/>
        <pc:sldMkLst>
          <pc:docMk/>
          <pc:sldMk cId="4162628437" sldId="258"/>
        </pc:sldMkLst>
        <pc:spChg chg="mod">
          <ac:chgData name="Baugh, Monique P/Just 4" userId="74827f03-d4f8-499d-a661-b69dd13cc12a" providerId="ADAL" clId="{C7E7C1F0-A34A-4392-9362-AAA793B89BE4}" dt="2022-03-15T20:56:27.102" v="48" actId="20577"/>
          <ac:spMkLst>
            <pc:docMk/>
            <pc:sldMk cId="4162628437" sldId="258"/>
            <ac:spMk id="3" creationId="{00000000-0000-0000-0000-000000000000}"/>
          </ac:spMkLst>
        </pc:spChg>
      </pc:sldChg>
      <pc:sldChg chg="ord">
        <pc:chgData name="Baugh, Monique P/Just 4" userId="74827f03-d4f8-499d-a661-b69dd13cc12a" providerId="ADAL" clId="{C7E7C1F0-A34A-4392-9362-AAA793B89BE4}" dt="2022-03-15T20:57:52.856" v="57"/>
        <pc:sldMkLst>
          <pc:docMk/>
          <pc:sldMk cId="890383631" sldId="261"/>
        </pc:sldMkLst>
      </pc:sldChg>
      <pc:sldChg chg="addSp modSp mod ord setBg">
        <pc:chgData name="Baugh, Monique P/Just 4" userId="74827f03-d4f8-499d-a661-b69dd13cc12a" providerId="ADAL" clId="{C7E7C1F0-A34A-4392-9362-AAA793B89BE4}" dt="2022-03-15T20:55:32.582" v="19"/>
        <pc:sldMkLst>
          <pc:docMk/>
          <pc:sldMk cId="3254311356" sldId="262"/>
        </pc:sldMkLst>
        <pc:spChg chg="mod">
          <ac:chgData name="Baugh, Monique P/Just 4" userId="74827f03-d4f8-499d-a661-b69dd13cc12a" providerId="ADAL" clId="{C7E7C1F0-A34A-4392-9362-AAA793B89BE4}" dt="2022-03-15T20:49:16.593" v="11" actId="26606"/>
          <ac:spMkLst>
            <pc:docMk/>
            <pc:sldMk cId="3254311356" sldId="262"/>
            <ac:spMk id="2" creationId="{F6757B43-C51A-4444-A7F4-310C7D4C461F}"/>
          </ac:spMkLst>
        </pc:spChg>
        <pc:spChg chg="mod">
          <ac:chgData name="Baugh, Monique P/Just 4" userId="74827f03-d4f8-499d-a661-b69dd13cc12a" providerId="ADAL" clId="{C7E7C1F0-A34A-4392-9362-AAA793B89BE4}" dt="2022-03-15T20:54:16.244" v="17" actId="6549"/>
          <ac:spMkLst>
            <pc:docMk/>
            <pc:sldMk cId="3254311356" sldId="262"/>
            <ac:spMk id="3" creationId="{EB4C840E-F8BB-4FF0-B057-6EEC7E1BBAE5}"/>
          </ac:spMkLst>
        </pc:spChg>
        <pc:grpChg chg="add">
          <ac:chgData name="Baugh, Monique P/Just 4" userId="74827f03-d4f8-499d-a661-b69dd13cc12a" providerId="ADAL" clId="{C7E7C1F0-A34A-4392-9362-AAA793B89BE4}" dt="2022-03-15T20:49:16.593" v="11" actId="26606"/>
          <ac:grpSpMkLst>
            <pc:docMk/>
            <pc:sldMk cId="3254311356" sldId="262"/>
            <ac:grpSpMk id="9" creationId="{74872A0B-8668-4500-9509-EAA581B26C24}"/>
          </ac:grpSpMkLst>
        </pc:grpChg>
        <pc:grpChg chg="add">
          <ac:chgData name="Baugh, Monique P/Just 4" userId="74827f03-d4f8-499d-a661-b69dd13cc12a" providerId="ADAL" clId="{C7E7C1F0-A34A-4392-9362-AAA793B89BE4}" dt="2022-03-15T20:49:16.593" v="11" actId="26606"/>
          <ac:grpSpMkLst>
            <pc:docMk/>
            <pc:sldMk cId="3254311356" sldId="262"/>
            <ac:grpSpMk id="13" creationId="{240590EE-5428-41AA-95B2-96FCC1CE67A7}"/>
          </ac:grpSpMkLst>
        </pc:grpChg>
        <pc:picChg chg="add">
          <ac:chgData name="Baugh, Monique P/Just 4" userId="74827f03-d4f8-499d-a661-b69dd13cc12a" providerId="ADAL" clId="{C7E7C1F0-A34A-4392-9362-AAA793B89BE4}" dt="2022-03-15T20:49:16.593" v="11" actId="26606"/>
          <ac:picMkLst>
            <pc:docMk/>
            <pc:sldMk cId="3254311356" sldId="262"/>
            <ac:picMk id="5" creationId="{577F1A53-47D4-352F-BB22-06E39FEF3DDE}"/>
          </ac:picMkLst>
        </pc:picChg>
      </pc:sldChg>
      <pc:sldChg chg="addSp delSp modSp new mod setBg">
        <pc:chgData name="Baugh, Monique P/Just 4" userId="74827f03-d4f8-499d-a661-b69dd13cc12a" providerId="ADAL" clId="{C7E7C1F0-A34A-4392-9362-AAA793B89BE4}" dt="2022-03-15T20:37:31.123" v="9" actId="26606"/>
        <pc:sldMkLst>
          <pc:docMk/>
          <pc:sldMk cId="3441559187" sldId="312"/>
        </pc:sldMkLst>
        <pc:spChg chg="add del">
          <ac:chgData name="Baugh, Monique P/Just 4" userId="74827f03-d4f8-499d-a661-b69dd13cc12a" providerId="ADAL" clId="{C7E7C1F0-A34A-4392-9362-AAA793B89BE4}" dt="2022-03-15T20:37:29.974" v="6" actId="26606"/>
          <ac:spMkLst>
            <pc:docMk/>
            <pc:sldMk cId="3441559187" sldId="312"/>
            <ac:spMk id="8" creationId="{C068D0EE-C6C8-484A-AFB7-3602BA27F8CD}"/>
          </ac:spMkLst>
        </pc:spChg>
        <pc:spChg chg="add del">
          <ac:chgData name="Baugh, Monique P/Just 4" userId="74827f03-d4f8-499d-a661-b69dd13cc12a" providerId="ADAL" clId="{C7E7C1F0-A34A-4392-9362-AAA793B89BE4}" dt="2022-03-15T20:37:29.974" v="6" actId="26606"/>
          <ac:spMkLst>
            <pc:docMk/>
            <pc:sldMk cId="3441559187" sldId="312"/>
            <ac:spMk id="10" creationId="{DDE5FB8C-CC3F-4C24-BF4F-1B5999DE6851}"/>
          </ac:spMkLst>
        </pc:spChg>
        <pc:spChg chg="add del">
          <ac:chgData name="Baugh, Monique P/Just 4" userId="74827f03-d4f8-499d-a661-b69dd13cc12a" providerId="ADAL" clId="{C7E7C1F0-A34A-4392-9362-AAA793B89BE4}" dt="2022-03-15T20:37:31.090" v="8" actId="26606"/>
          <ac:spMkLst>
            <pc:docMk/>
            <pc:sldMk cId="3441559187" sldId="312"/>
            <ac:spMk id="45" creationId="{933B46D5-42D5-4194-B895-B45DCFF2230F}"/>
          </ac:spMkLst>
        </pc:spChg>
        <pc:spChg chg="add del">
          <ac:chgData name="Baugh, Monique P/Just 4" userId="74827f03-d4f8-499d-a661-b69dd13cc12a" providerId="ADAL" clId="{C7E7C1F0-A34A-4392-9362-AAA793B89BE4}" dt="2022-03-15T20:37:31.090" v="8" actId="26606"/>
          <ac:spMkLst>
            <pc:docMk/>
            <pc:sldMk cId="3441559187" sldId="312"/>
            <ac:spMk id="46" creationId="{083A6575-45DF-4CD7-8E7D-50E51B82D5C2}"/>
          </ac:spMkLst>
        </pc:spChg>
        <pc:spChg chg="add">
          <ac:chgData name="Baugh, Monique P/Just 4" userId="74827f03-d4f8-499d-a661-b69dd13cc12a" providerId="ADAL" clId="{C7E7C1F0-A34A-4392-9362-AAA793B89BE4}" dt="2022-03-15T20:37:31.123" v="9" actId="26606"/>
          <ac:spMkLst>
            <pc:docMk/>
            <pc:sldMk cId="3441559187" sldId="312"/>
            <ac:spMk id="50" creationId="{BC3E363D-4793-4E9B-88F5-58007346CFBE}"/>
          </ac:spMkLst>
        </pc:spChg>
        <pc:grpChg chg="add del">
          <ac:chgData name="Baugh, Monique P/Just 4" userId="74827f03-d4f8-499d-a661-b69dd13cc12a" providerId="ADAL" clId="{C7E7C1F0-A34A-4392-9362-AAA793B89BE4}" dt="2022-03-15T20:37:31.090" v="8" actId="26606"/>
          <ac:grpSpMkLst>
            <pc:docMk/>
            <pc:sldMk cId="3441559187" sldId="312"/>
            <ac:grpSpMk id="47" creationId="{18896DCC-8879-4CF3-BB2D-0C535C80597E}"/>
          </ac:grpSpMkLst>
        </pc:grpChg>
        <pc:picChg chg="add mod">
          <ac:chgData name="Baugh, Monique P/Just 4" userId="74827f03-d4f8-499d-a661-b69dd13cc12a" providerId="ADAL" clId="{C7E7C1F0-A34A-4392-9362-AAA793B89BE4}" dt="2022-03-15T20:37:31.123" v="9" actId="26606"/>
          <ac:picMkLst>
            <pc:docMk/>
            <pc:sldMk cId="3441559187" sldId="312"/>
            <ac:picMk id="3" creationId="{56AF080F-3B74-4C9D-94AD-CE04E421013B}"/>
          </ac:picMkLst>
        </pc:picChg>
        <pc:picChg chg="add">
          <ac:chgData name="Baugh, Monique P/Just 4" userId="74827f03-d4f8-499d-a661-b69dd13cc12a" providerId="ADAL" clId="{C7E7C1F0-A34A-4392-9362-AAA793B89BE4}" dt="2022-03-15T20:37:31.123" v="9" actId="26606"/>
          <ac:picMkLst>
            <pc:docMk/>
            <pc:sldMk cId="3441559187" sldId="312"/>
            <ac:picMk id="12" creationId="{AA3F2319-3466-4D84-ABE4-77BC773F35D1}"/>
          </ac:picMkLst>
        </pc:picChg>
        <pc:picChg chg="add">
          <ac:chgData name="Baugh, Monique P/Just 4" userId="74827f03-d4f8-499d-a661-b69dd13cc12a" providerId="ADAL" clId="{C7E7C1F0-A34A-4392-9362-AAA793B89BE4}" dt="2022-03-15T20:37:31.123" v="9" actId="26606"/>
          <ac:picMkLst>
            <pc:docMk/>
            <pc:sldMk cId="3441559187" sldId="312"/>
            <ac:picMk id="49" creationId="{43BCD4D4-0FCB-418E-9D58-033B2DB4157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939A0E-E05E-450F-BE36-BD2042B19AF9}" type="doc">
      <dgm:prSet loTypeId="urn:microsoft.com/office/officeart/2005/8/layout/vList2" loCatId="list" qsTypeId="urn:microsoft.com/office/officeart/2005/8/quickstyle/simple2" qsCatId="simple" csTypeId="urn:microsoft.com/office/officeart/2005/8/colors/accent2_2" csCatId="accent2"/>
      <dgm:spPr/>
      <dgm:t>
        <a:bodyPr/>
        <a:lstStyle/>
        <a:p>
          <a:endParaRPr lang="en-US"/>
        </a:p>
      </dgm:t>
    </dgm:pt>
    <dgm:pt modelId="{15169A86-341F-4225-ACB7-300859ACF37D}">
      <dgm:prSet/>
      <dgm:spPr/>
      <dgm:t>
        <a:bodyPr/>
        <a:lstStyle/>
        <a:p>
          <a:r>
            <a:rPr lang="en-US"/>
            <a:t>Include the following:</a:t>
          </a:r>
        </a:p>
      </dgm:t>
    </dgm:pt>
    <dgm:pt modelId="{4E9B4E87-B1B4-44AE-A5BF-DF1B97CF0BDE}" type="parTrans" cxnId="{17CCC515-2CAE-4D07-9EC6-039852B91E38}">
      <dgm:prSet/>
      <dgm:spPr/>
      <dgm:t>
        <a:bodyPr/>
        <a:lstStyle/>
        <a:p>
          <a:endParaRPr lang="en-US"/>
        </a:p>
      </dgm:t>
    </dgm:pt>
    <dgm:pt modelId="{031F5C60-D5A2-4190-9C4C-C56F7487A271}" type="sibTrans" cxnId="{17CCC515-2CAE-4D07-9EC6-039852B91E38}">
      <dgm:prSet/>
      <dgm:spPr/>
      <dgm:t>
        <a:bodyPr/>
        <a:lstStyle/>
        <a:p>
          <a:endParaRPr lang="en-US"/>
        </a:p>
      </dgm:t>
    </dgm:pt>
    <dgm:pt modelId="{8F6939BC-FCDD-482F-AB7C-5D300F69D467}">
      <dgm:prSet/>
      <dgm:spPr/>
      <dgm:t>
        <a:bodyPr/>
        <a:lstStyle/>
        <a:p>
          <a:r>
            <a:rPr lang="en-US"/>
            <a:t>Student’s First and Last Name</a:t>
          </a:r>
        </a:p>
      </dgm:t>
    </dgm:pt>
    <dgm:pt modelId="{E9C20F69-F856-4965-89DA-4E7E32169073}" type="parTrans" cxnId="{1612FE6E-3827-468E-946B-3F720697BEB8}">
      <dgm:prSet/>
      <dgm:spPr/>
      <dgm:t>
        <a:bodyPr/>
        <a:lstStyle/>
        <a:p>
          <a:endParaRPr lang="en-US"/>
        </a:p>
      </dgm:t>
    </dgm:pt>
    <dgm:pt modelId="{D55982C0-5EAB-4452-A941-A99967CA92A3}" type="sibTrans" cxnId="{1612FE6E-3827-468E-946B-3F720697BEB8}">
      <dgm:prSet/>
      <dgm:spPr/>
      <dgm:t>
        <a:bodyPr/>
        <a:lstStyle/>
        <a:p>
          <a:endParaRPr lang="en-US"/>
        </a:p>
      </dgm:t>
    </dgm:pt>
    <dgm:pt modelId="{DBFD0FA2-86B4-4976-BC5B-9D42A3E26C0E}">
      <dgm:prSet/>
      <dgm:spPr/>
      <dgm:t>
        <a:bodyPr/>
        <a:lstStyle/>
        <a:p>
          <a:r>
            <a:rPr lang="en-US"/>
            <a:t>Teacher’s Name </a:t>
          </a:r>
        </a:p>
      </dgm:t>
    </dgm:pt>
    <dgm:pt modelId="{6F9D3A3E-639F-4BF0-B602-CD3E8467F09C}" type="parTrans" cxnId="{E71CE7E8-6742-48DC-A359-D019FD2D8E59}">
      <dgm:prSet/>
      <dgm:spPr/>
      <dgm:t>
        <a:bodyPr/>
        <a:lstStyle/>
        <a:p>
          <a:endParaRPr lang="en-US"/>
        </a:p>
      </dgm:t>
    </dgm:pt>
    <dgm:pt modelId="{DD058860-77C6-4D31-9996-9F9F1D6CE976}" type="sibTrans" cxnId="{E71CE7E8-6742-48DC-A359-D019FD2D8E59}">
      <dgm:prSet/>
      <dgm:spPr/>
      <dgm:t>
        <a:bodyPr/>
        <a:lstStyle/>
        <a:p>
          <a:endParaRPr lang="en-US"/>
        </a:p>
      </dgm:t>
    </dgm:pt>
    <dgm:pt modelId="{F9283755-4F6A-4586-A5E7-977CEDFD715B}">
      <dgm:prSet/>
      <dgm:spPr/>
      <dgm:t>
        <a:bodyPr/>
        <a:lstStyle/>
        <a:p>
          <a:r>
            <a:rPr lang="en-US"/>
            <a:t>Attending Parent’s First and Last Name</a:t>
          </a:r>
        </a:p>
      </dgm:t>
    </dgm:pt>
    <dgm:pt modelId="{E5767BA0-2A20-40D6-AC75-F9FE388B98CF}" type="parTrans" cxnId="{A13C50AE-CB9F-4294-A7F4-AAED240D8B00}">
      <dgm:prSet/>
      <dgm:spPr/>
      <dgm:t>
        <a:bodyPr/>
        <a:lstStyle/>
        <a:p>
          <a:endParaRPr lang="en-US"/>
        </a:p>
      </dgm:t>
    </dgm:pt>
    <dgm:pt modelId="{FB9940C4-ACE8-4750-AA5B-86A7C0C05C77}" type="sibTrans" cxnId="{A13C50AE-CB9F-4294-A7F4-AAED240D8B00}">
      <dgm:prSet/>
      <dgm:spPr/>
      <dgm:t>
        <a:bodyPr/>
        <a:lstStyle/>
        <a:p>
          <a:endParaRPr lang="en-US"/>
        </a:p>
      </dgm:t>
    </dgm:pt>
    <dgm:pt modelId="{5650D825-0B1D-4706-B2C4-12BF7CE7D75C}" type="pres">
      <dgm:prSet presAssocID="{C9939A0E-E05E-450F-BE36-BD2042B19AF9}" presName="linear" presStyleCnt="0">
        <dgm:presLayoutVars>
          <dgm:animLvl val="lvl"/>
          <dgm:resizeHandles val="exact"/>
        </dgm:presLayoutVars>
      </dgm:prSet>
      <dgm:spPr/>
    </dgm:pt>
    <dgm:pt modelId="{F903FE2D-20C6-4AE9-9AAE-49CA42D3E5CE}" type="pres">
      <dgm:prSet presAssocID="{15169A86-341F-4225-ACB7-300859ACF37D}" presName="parentText" presStyleLbl="node1" presStyleIdx="0" presStyleCnt="4">
        <dgm:presLayoutVars>
          <dgm:chMax val="0"/>
          <dgm:bulletEnabled val="1"/>
        </dgm:presLayoutVars>
      </dgm:prSet>
      <dgm:spPr/>
    </dgm:pt>
    <dgm:pt modelId="{8CB3F6C8-7875-4830-8D90-F0856E76CF29}" type="pres">
      <dgm:prSet presAssocID="{031F5C60-D5A2-4190-9C4C-C56F7487A271}" presName="spacer" presStyleCnt="0"/>
      <dgm:spPr/>
    </dgm:pt>
    <dgm:pt modelId="{2386EA86-4D76-47F2-BFE1-465C8E897AFF}" type="pres">
      <dgm:prSet presAssocID="{8F6939BC-FCDD-482F-AB7C-5D300F69D467}" presName="parentText" presStyleLbl="node1" presStyleIdx="1" presStyleCnt="4">
        <dgm:presLayoutVars>
          <dgm:chMax val="0"/>
          <dgm:bulletEnabled val="1"/>
        </dgm:presLayoutVars>
      </dgm:prSet>
      <dgm:spPr/>
    </dgm:pt>
    <dgm:pt modelId="{FE6A638B-5DF0-438E-9205-9A91C2073D50}" type="pres">
      <dgm:prSet presAssocID="{D55982C0-5EAB-4452-A941-A99967CA92A3}" presName="spacer" presStyleCnt="0"/>
      <dgm:spPr/>
    </dgm:pt>
    <dgm:pt modelId="{33843E30-2133-439E-9A3B-5063560DB439}" type="pres">
      <dgm:prSet presAssocID="{DBFD0FA2-86B4-4976-BC5B-9D42A3E26C0E}" presName="parentText" presStyleLbl="node1" presStyleIdx="2" presStyleCnt="4">
        <dgm:presLayoutVars>
          <dgm:chMax val="0"/>
          <dgm:bulletEnabled val="1"/>
        </dgm:presLayoutVars>
      </dgm:prSet>
      <dgm:spPr/>
    </dgm:pt>
    <dgm:pt modelId="{650A7E6F-221F-4C2C-8026-8D50482E96D8}" type="pres">
      <dgm:prSet presAssocID="{DD058860-77C6-4D31-9996-9F9F1D6CE976}" presName="spacer" presStyleCnt="0"/>
      <dgm:spPr/>
    </dgm:pt>
    <dgm:pt modelId="{44C32C66-6369-4698-820C-8568B5946A4F}" type="pres">
      <dgm:prSet presAssocID="{F9283755-4F6A-4586-A5E7-977CEDFD715B}" presName="parentText" presStyleLbl="node1" presStyleIdx="3" presStyleCnt="4">
        <dgm:presLayoutVars>
          <dgm:chMax val="0"/>
          <dgm:bulletEnabled val="1"/>
        </dgm:presLayoutVars>
      </dgm:prSet>
      <dgm:spPr/>
    </dgm:pt>
  </dgm:ptLst>
  <dgm:cxnLst>
    <dgm:cxn modelId="{17CCC515-2CAE-4D07-9EC6-039852B91E38}" srcId="{C9939A0E-E05E-450F-BE36-BD2042B19AF9}" destId="{15169A86-341F-4225-ACB7-300859ACF37D}" srcOrd="0" destOrd="0" parTransId="{4E9B4E87-B1B4-44AE-A5BF-DF1B97CF0BDE}" sibTransId="{031F5C60-D5A2-4190-9C4C-C56F7487A271}"/>
    <dgm:cxn modelId="{9357796D-7580-4314-8A84-2ECA30055003}" type="presOf" srcId="{C9939A0E-E05E-450F-BE36-BD2042B19AF9}" destId="{5650D825-0B1D-4706-B2C4-12BF7CE7D75C}" srcOrd="0" destOrd="0" presId="urn:microsoft.com/office/officeart/2005/8/layout/vList2"/>
    <dgm:cxn modelId="{1612FE6E-3827-468E-946B-3F720697BEB8}" srcId="{C9939A0E-E05E-450F-BE36-BD2042B19AF9}" destId="{8F6939BC-FCDD-482F-AB7C-5D300F69D467}" srcOrd="1" destOrd="0" parTransId="{E9C20F69-F856-4965-89DA-4E7E32169073}" sibTransId="{D55982C0-5EAB-4452-A941-A99967CA92A3}"/>
    <dgm:cxn modelId="{09512884-9DC0-4AE3-A1BD-D756B654E485}" type="presOf" srcId="{F9283755-4F6A-4586-A5E7-977CEDFD715B}" destId="{44C32C66-6369-4698-820C-8568B5946A4F}" srcOrd="0" destOrd="0" presId="urn:microsoft.com/office/officeart/2005/8/layout/vList2"/>
    <dgm:cxn modelId="{043D88A6-50CF-44F1-96C4-510AAC8B33C7}" type="presOf" srcId="{DBFD0FA2-86B4-4976-BC5B-9D42A3E26C0E}" destId="{33843E30-2133-439E-9A3B-5063560DB439}" srcOrd="0" destOrd="0" presId="urn:microsoft.com/office/officeart/2005/8/layout/vList2"/>
    <dgm:cxn modelId="{A13C50AE-CB9F-4294-A7F4-AAED240D8B00}" srcId="{C9939A0E-E05E-450F-BE36-BD2042B19AF9}" destId="{F9283755-4F6A-4586-A5E7-977CEDFD715B}" srcOrd="3" destOrd="0" parTransId="{E5767BA0-2A20-40D6-AC75-F9FE388B98CF}" sibTransId="{FB9940C4-ACE8-4750-AA5B-86A7C0C05C77}"/>
    <dgm:cxn modelId="{64D495CC-C6F9-4B98-A579-72133967801A}" type="presOf" srcId="{15169A86-341F-4225-ACB7-300859ACF37D}" destId="{F903FE2D-20C6-4AE9-9AAE-49CA42D3E5CE}" srcOrd="0" destOrd="0" presId="urn:microsoft.com/office/officeart/2005/8/layout/vList2"/>
    <dgm:cxn modelId="{01391EDD-6C1F-4F64-899F-591C8D2DDE4F}" type="presOf" srcId="{8F6939BC-FCDD-482F-AB7C-5D300F69D467}" destId="{2386EA86-4D76-47F2-BFE1-465C8E897AFF}" srcOrd="0" destOrd="0" presId="urn:microsoft.com/office/officeart/2005/8/layout/vList2"/>
    <dgm:cxn modelId="{E71CE7E8-6742-48DC-A359-D019FD2D8E59}" srcId="{C9939A0E-E05E-450F-BE36-BD2042B19AF9}" destId="{DBFD0FA2-86B4-4976-BC5B-9D42A3E26C0E}" srcOrd="2" destOrd="0" parTransId="{6F9D3A3E-639F-4BF0-B602-CD3E8467F09C}" sibTransId="{DD058860-77C6-4D31-9996-9F9F1D6CE976}"/>
    <dgm:cxn modelId="{13ED57BE-6D66-463E-8C01-95AEF1E60C7F}" type="presParOf" srcId="{5650D825-0B1D-4706-B2C4-12BF7CE7D75C}" destId="{F903FE2D-20C6-4AE9-9AAE-49CA42D3E5CE}" srcOrd="0" destOrd="0" presId="urn:microsoft.com/office/officeart/2005/8/layout/vList2"/>
    <dgm:cxn modelId="{DAA6FF8E-715A-4AD9-A8F9-7DC50AE1D0F3}" type="presParOf" srcId="{5650D825-0B1D-4706-B2C4-12BF7CE7D75C}" destId="{8CB3F6C8-7875-4830-8D90-F0856E76CF29}" srcOrd="1" destOrd="0" presId="urn:microsoft.com/office/officeart/2005/8/layout/vList2"/>
    <dgm:cxn modelId="{4655669D-ED70-4EE5-941E-849159A6E88E}" type="presParOf" srcId="{5650D825-0B1D-4706-B2C4-12BF7CE7D75C}" destId="{2386EA86-4D76-47F2-BFE1-465C8E897AFF}" srcOrd="2" destOrd="0" presId="urn:microsoft.com/office/officeart/2005/8/layout/vList2"/>
    <dgm:cxn modelId="{49E526E1-D8BE-4003-937A-170B13C42CCC}" type="presParOf" srcId="{5650D825-0B1D-4706-B2C4-12BF7CE7D75C}" destId="{FE6A638B-5DF0-438E-9205-9A91C2073D50}" srcOrd="3" destOrd="0" presId="urn:microsoft.com/office/officeart/2005/8/layout/vList2"/>
    <dgm:cxn modelId="{33B6AE40-21F4-46C7-8C24-371048243628}" type="presParOf" srcId="{5650D825-0B1D-4706-B2C4-12BF7CE7D75C}" destId="{33843E30-2133-439E-9A3B-5063560DB439}" srcOrd="4" destOrd="0" presId="urn:microsoft.com/office/officeart/2005/8/layout/vList2"/>
    <dgm:cxn modelId="{2567667D-9BED-4566-9C52-AD8B6D6486DE}" type="presParOf" srcId="{5650D825-0B1D-4706-B2C4-12BF7CE7D75C}" destId="{650A7E6F-221F-4C2C-8026-8D50482E96D8}" srcOrd="5" destOrd="0" presId="urn:microsoft.com/office/officeart/2005/8/layout/vList2"/>
    <dgm:cxn modelId="{DB1C7FB8-C9D8-47BB-B7A7-7EC1003CC44E}" type="presParOf" srcId="{5650D825-0B1D-4706-B2C4-12BF7CE7D75C}" destId="{44C32C66-6369-4698-820C-8568B5946A4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3FE2D-20C6-4AE9-9AAE-49CA42D3E5CE}">
      <dsp:nvSpPr>
        <dsp:cNvPr id="0" name=""/>
        <dsp:cNvSpPr/>
      </dsp:nvSpPr>
      <dsp:spPr>
        <a:xfrm>
          <a:off x="0" y="22606"/>
          <a:ext cx="9906000" cy="798524"/>
        </a:xfrm>
        <a:prstGeom prst="round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Include the following:</a:t>
          </a:r>
        </a:p>
      </dsp:txBody>
      <dsp:txXfrm>
        <a:off x="38981" y="61587"/>
        <a:ext cx="9828038" cy="720562"/>
      </dsp:txXfrm>
    </dsp:sp>
    <dsp:sp modelId="{2386EA86-4D76-47F2-BFE1-465C8E897AFF}">
      <dsp:nvSpPr>
        <dsp:cNvPr id="0" name=""/>
        <dsp:cNvSpPr/>
      </dsp:nvSpPr>
      <dsp:spPr>
        <a:xfrm>
          <a:off x="0" y="921931"/>
          <a:ext cx="9906000" cy="798524"/>
        </a:xfrm>
        <a:prstGeom prst="round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Student’s First and Last Name</a:t>
          </a:r>
        </a:p>
      </dsp:txBody>
      <dsp:txXfrm>
        <a:off x="38981" y="960912"/>
        <a:ext cx="9828038" cy="720562"/>
      </dsp:txXfrm>
    </dsp:sp>
    <dsp:sp modelId="{33843E30-2133-439E-9A3B-5063560DB439}">
      <dsp:nvSpPr>
        <dsp:cNvPr id="0" name=""/>
        <dsp:cNvSpPr/>
      </dsp:nvSpPr>
      <dsp:spPr>
        <a:xfrm>
          <a:off x="0" y="1821256"/>
          <a:ext cx="9906000" cy="798524"/>
        </a:xfrm>
        <a:prstGeom prst="round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Teacher’s Name </a:t>
          </a:r>
        </a:p>
      </dsp:txBody>
      <dsp:txXfrm>
        <a:off x="38981" y="1860237"/>
        <a:ext cx="9828038" cy="720562"/>
      </dsp:txXfrm>
    </dsp:sp>
    <dsp:sp modelId="{44C32C66-6369-4698-820C-8568B5946A4F}">
      <dsp:nvSpPr>
        <dsp:cNvPr id="0" name=""/>
        <dsp:cNvSpPr/>
      </dsp:nvSpPr>
      <dsp:spPr>
        <a:xfrm>
          <a:off x="0" y="2720580"/>
          <a:ext cx="9906000" cy="798524"/>
        </a:xfrm>
        <a:prstGeom prst="round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Attending Parent’s First and Last Name</a:t>
          </a:r>
        </a:p>
      </dsp:txBody>
      <dsp:txXfrm>
        <a:off x="38981" y="2759561"/>
        <a:ext cx="9828038" cy="7205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99EC7-DDB9-46C0-8E64-693C6B3BB1AC}" type="datetimeFigureOut">
              <a:rPr lang="en-US" smtClean="0"/>
              <a:t>3/15/2022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BD945B-13A0-4E28-8887-D570BFB401DE}" type="slidenum">
              <a:rPr lang="en-US" smtClean="0"/>
              <a:t>‹#›</a:t>
            </a:fld>
            <a:endParaRPr lang="en-US"/>
          </a:p>
        </p:txBody>
      </p:sp>
    </p:spTree>
    <p:extLst>
      <p:ext uri="{BB962C8B-B14F-4D97-AF65-F5344CB8AC3E}">
        <p14:creationId xmlns:p14="http://schemas.microsoft.com/office/powerpoint/2010/main" val="1733755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Lato"/>
              </a:rPr>
              <a:t>Bullet 2 - part of this process is for parents to understand their own learning style, because we tend to teach in that style.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Lato"/>
              </a:rPr>
              <a:t>Bullet 3 - I will provide some information to help discover the type of learner both you and your child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Lato"/>
              </a:rPr>
              <a:t>We will view a short video to help determine your style.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Lato"/>
            </a:endParaRPr>
          </a:p>
          <a:p>
            <a:endParaRPr lang="en-US" dirty="0"/>
          </a:p>
        </p:txBody>
      </p:sp>
      <p:sp>
        <p:nvSpPr>
          <p:cNvPr id="4" name="Slide Number Placeholder 3"/>
          <p:cNvSpPr>
            <a:spLocks noGrp="1"/>
          </p:cNvSpPr>
          <p:nvPr>
            <p:ph type="sldNum" sz="quarter" idx="5"/>
          </p:nvPr>
        </p:nvSpPr>
        <p:spPr/>
        <p:txBody>
          <a:bodyPr/>
          <a:lstStyle/>
          <a:p>
            <a:fld id="{E5BD945B-13A0-4E28-8887-D570BFB401DE}" type="slidenum">
              <a:rPr lang="en-US" smtClean="0"/>
              <a:t>4</a:t>
            </a:fld>
            <a:endParaRPr lang="en-US"/>
          </a:p>
        </p:txBody>
      </p:sp>
    </p:spTree>
    <p:extLst>
      <p:ext uri="{BB962C8B-B14F-4D97-AF65-F5344CB8AC3E}">
        <p14:creationId xmlns:p14="http://schemas.microsoft.com/office/powerpoint/2010/main" val="29738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 Although different learning styles might develop as children get older, students generally learn in one of three 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Close- As children continue to learn reading, writing, logic, and socializing skills, they may adapt to different learning styles. But these changes often won’t develop until later and are less common during early childhood development stages.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5BD945B-13A0-4E28-8887-D570BFB401DE}" type="slidenum">
              <a:rPr lang="en-US" smtClean="0"/>
              <a:t>7</a:t>
            </a:fld>
            <a:endParaRPr lang="en-US"/>
          </a:p>
        </p:txBody>
      </p:sp>
    </p:spTree>
    <p:extLst>
      <p:ext uri="{BB962C8B-B14F-4D97-AF65-F5344CB8AC3E}">
        <p14:creationId xmlns:p14="http://schemas.microsoft.com/office/powerpoint/2010/main" val="3701026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BD945B-13A0-4E28-8887-D570BFB401DE}" type="slidenum">
              <a:rPr lang="en-US" smtClean="0"/>
              <a:t>10</a:t>
            </a:fld>
            <a:endParaRPr lang="en-US"/>
          </a:p>
        </p:txBody>
      </p:sp>
    </p:spTree>
    <p:extLst>
      <p:ext uri="{BB962C8B-B14F-4D97-AF65-F5344CB8AC3E}">
        <p14:creationId xmlns:p14="http://schemas.microsoft.com/office/powerpoint/2010/main" val="2663895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Organized is a great start in helping your child success</a:t>
            </a:r>
          </a:p>
        </p:txBody>
      </p:sp>
      <p:sp>
        <p:nvSpPr>
          <p:cNvPr id="4" name="Slide Number Placeholder 3"/>
          <p:cNvSpPr>
            <a:spLocks noGrp="1"/>
          </p:cNvSpPr>
          <p:nvPr>
            <p:ph type="sldNum" sz="quarter" idx="5"/>
          </p:nvPr>
        </p:nvSpPr>
        <p:spPr/>
        <p:txBody>
          <a:bodyPr/>
          <a:lstStyle/>
          <a:p>
            <a:fld id="{E5BD945B-13A0-4E28-8887-D570BFB401DE}" type="slidenum">
              <a:rPr lang="en-US" smtClean="0"/>
              <a:t>14</a:t>
            </a:fld>
            <a:endParaRPr lang="en-US"/>
          </a:p>
        </p:txBody>
      </p:sp>
    </p:spTree>
    <p:extLst>
      <p:ext uri="{BB962C8B-B14F-4D97-AF65-F5344CB8AC3E}">
        <p14:creationId xmlns:p14="http://schemas.microsoft.com/office/powerpoint/2010/main" val="3772887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these activities that combine learning with working out the wiggle: .Go Fish, Patterning, </a:t>
            </a:r>
            <a:r>
              <a:rPr lang="en-US" dirty="0" err="1"/>
              <a:t>simon</a:t>
            </a:r>
            <a:r>
              <a:rPr lang="en-US" dirty="0"/>
              <a:t> says</a:t>
            </a:r>
          </a:p>
        </p:txBody>
      </p:sp>
      <p:sp>
        <p:nvSpPr>
          <p:cNvPr id="4" name="Slide Number Placeholder 3"/>
          <p:cNvSpPr>
            <a:spLocks noGrp="1"/>
          </p:cNvSpPr>
          <p:nvPr>
            <p:ph type="sldNum" sz="quarter" idx="5"/>
          </p:nvPr>
        </p:nvSpPr>
        <p:spPr/>
        <p:txBody>
          <a:bodyPr/>
          <a:lstStyle/>
          <a:p>
            <a:fld id="{E5BD945B-13A0-4E28-8887-D570BFB401DE}" type="slidenum">
              <a:rPr lang="en-US" smtClean="0"/>
              <a:t>15</a:t>
            </a:fld>
            <a:endParaRPr lang="en-US"/>
          </a:p>
        </p:txBody>
      </p:sp>
    </p:spTree>
    <p:extLst>
      <p:ext uri="{BB962C8B-B14F-4D97-AF65-F5344CB8AC3E}">
        <p14:creationId xmlns:p14="http://schemas.microsoft.com/office/powerpoint/2010/main" val="4175733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DF2826"/>
                </a:solidFill>
                <a:latin typeface="ClearfaceGothicLTStd-Roman"/>
              </a:rPr>
              <a:t>For most parents, the first few words uttered by their child were</a:t>
            </a:r>
          </a:p>
          <a:p>
            <a:pPr algn="l"/>
            <a:r>
              <a:rPr lang="en-US" sz="1800" b="0" i="0" u="none" strike="noStrike" baseline="0" dirty="0">
                <a:solidFill>
                  <a:srgbClr val="DF2826"/>
                </a:solidFill>
                <a:latin typeface="ClearfaceGothicLTStd-Roman"/>
              </a:rPr>
              <a:t>magical. Before long, those single words turned into sentences</a:t>
            </a:r>
          </a:p>
          <a:p>
            <a:pPr algn="l"/>
            <a:r>
              <a:rPr lang="en-US" sz="1800" b="0" i="0" u="none" strike="noStrike" baseline="0" dirty="0">
                <a:solidFill>
                  <a:srgbClr val="DF2826"/>
                </a:solidFill>
                <a:latin typeface="ClearfaceGothicLTStd-Roman"/>
              </a:rPr>
              <a:t>and even paragraphs! Your child</a:t>
            </a:r>
            <a:r>
              <a:rPr lang="en-US" sz="1800" b="0" i="0" u="none" strike="noStrike" baseline="0" dirty="0">
                <a:solidFill>
                  <a:srgbClr val="EE1F24"/>
                </a:solidFill>
                <a:latin typeface="ClearfaceGothicLTStd-Roman"/>
              </a:rPr>
              <a:t>’</a:t>
            </a:r>
            <a:r>
              <a:rPr lang="en-US" sz="1800" b="0" i="0" u="none" strike="noStrike" baseline="0" dirty="0">
                <a:solidFill>
                  <a:srgbClr val="DF2826"/>
                </a:solidFill>
                <a:latin typeface="ClearfaceGothicLTStd-Roman"/>
              </a:rPr>
              <a:t>s vocabulary is still growing, and</a:t>
            </a:r>
          </a:p>
          <a:p>
            <a:pPr algn="l"/>
            <a:r>
              <a:rPr lang="en-US" sz="1800" b="0" i="0" u="none" strike="noStrike" baseline="0" dirty="0">
                <a:solidFill>
                  <a:srgbClr val="DF2826"/>
                </a:solidFill>
                <a:latin typeface="ClearfaceGothicLTStd-Roman"/>
              </a:rPr>
              <a:t>conversations are a great way to continue vocabulary development.</a:t>
            </a:r>
            <a:endParaRPr lang="en-US" dirty="0"/>
          </a:p>
        </p:txBody>
      </p:sp>
      <p:sp>
        <p:nvSpPr>
          <p:cNvPr id="4" name="Slide Number Placeholder 3"/>
          <p:cNvSpPr>
            <a:spLocks noGrp="1"/>
          </p:cNvSpPr>
          <p:nvPr>
            <p:ph type="sldNum" sz="quarter" idx="5"/>
          </p:nvPr>
        </p:nvSpPr>
        <p:spPr/>
        <p:txBody>
          <a:bodyPr/>
          <a:lstStyle/>
          <a:p>
            <a:fld id="{E5BD945B-13A0-4E28-8887-D570BFB401DE}" type="slidenum">
              <a:rPr lang="en-US" smtClean="0"/>
              <a:t>16</a:t>
            </a:fld>
            <a:endParaRPr lang="en-US"/>
          </a:p>
        </p:txBody>
      </p:sp>
    </p:spTree>
    <p:extLst>
      <p:ext uri="{BB962C8B-B14F-4D97-AF65-F5344CB8AC3E}">
        <p14:creationId xmlns:p14="http://schemas.microsoft.com/office/powerpoint/2010/main" val="841903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7C97"/>
                </a:solidFill>
                <a:latin typeface="ClearfaceGothicLTStd-Roman"/>
              </a:rPr>
              <a:t>Learning can happen anywhere. Take advantage of your time spent outside of the home and turn it into learning opportunities for your child.</a:t>
            </a:r>
            <a:endParaRPr lang="en-US" dirty="0"/>
          </a:p>
          <a:p>
            <a:endParaRPr lang="en-US" dirty="0"/>
          </a:p>
        </p:txBody>
      </p:sp>
      <p:sp>
        <p:nvSpPr>
          <p:cNvPr id="4" name="Slide Number Placeholder 3"/>
          <p:cNvSpPr>
            <a:spLocks noGrp="1"/>
          </p:cNvSpPr>
          <p:nvPr>
            <p:ph type="sldNum" sz="quarter" idx="5"/>
          </p:nvPr>
        </p:nvSpPr>
        <p:spPr/>
        <p:txBody>
          <a:bodyPr/>
          <a:lstStyle/>
          <a:p>
            <a:fld id="{E5BD945B-13A0-4E28-8887-D570BFB401DE}" type="slidenum">
              <a:rPr lang="en-US" smtClean="0"/>
              <a:t>20</a:t>
            </a:fld>
            <a:endParaRPr lang="en-US"/>
          </a:p>
        </p:txBody>
      </p:sp>
    </p:spTree>
    <p:extLst>
      <p:ext uri="{BB962C8B-B14F-4D97-AF65-F5344CB8AC3E}">
        <p14:creationId xmlns:p14="http://schemas.microsoft.com/office/powerpoint/2010/main" val="376255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D63A4E"/>
                </a:solidFill>
                <a:latin typeface="ClearfaceGothicLTStd-Roman"/>
              </a:rPr>
              <a:t>Ralph Waldo Emerson once said, “It is a happy talent to know how to play.”</a:t>
            </a:r>
          </a:p>
          <a:p>
            <a:pPr algn="l"/>
            <a:r>
              <a:rPr lang="en-US" sz="1800" b="0" i="0" u="none" strike="noStrike" baseline="0" dirty="0">
                <a:solidFill>
                  <a:srgbClr val="D63A4E"/>
                </a:solidFill>
                <a:latin typeface="ClearfaceGothicLTStd-Roman"/>
              </a:rPr>
              <a:t>Luckily for us parents—we get to keep playing with our kids.</a:t>
            </a:r>
            <a:endParaRPr lang="en-US" dirty="0"/>
          </a:p>
        </p:txBody>
      </p:sp>
      <p:sp>
        <p:nvSpPr>
          <p:cNvPr id="4" name="Slide Number Placeholder 3"/>
          <p:cNvSpPr>
            <a:spLocks noGrp="1"/>
          </p:cNvSpPr>
          <p:nvPr>
            <p:ph type="sldNum" sz="quarter" idx="5"/>
          </p:nvPr>
        </p:nvSpPr>
        <p:spPr/>
        <p:txBody>
          <a:bodyPr/>
          <a:lstStyle/>
          <a:p>
            <a:fld id="{E5BD945B-13A0-4E28-8887-D570BFB401DE}" type="slidenum">
              <a:rPr lang="en-US" smtClean="0"/>
              <a:t>21</a:t>
            </a:fld>
            <a:endParaRPr lang="en-US"/>
          </a:p>
        </p:txBody>
      </p:sp>
    </p:spTree>
    <p:extLst>
      <p:ext uri="{BB962C8B-B14F-4D97-AF65-F5344CB8AC3E}">
        <p14:creationId xmlns:p14="http://schemas.microsoft.com/office/powerpoint/2010/main" val="1759792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700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6143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9559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39234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8601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7266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3705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7082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512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069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6255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1513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3902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678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730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8799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0263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1429262"/>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youtu.be/_IopcOwfsoU"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s://quantitrader.com/online-trading/trading-style/attachment/whats-your-style-2/"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49" name="Picture 2">
            <a:extLst>
              <a:ext uri="{FF2B5EF4-FFF2-40B4-BE49-F238E27FC236}">
                <a16:creationId xmlns:a16="http://schemas.microsoft.com/office/drawing/2014/main" id="{43BCD4D4-0FCB-418E-9D58-033B2DB415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useBgFill="1">
        <p:nvSpPr>
          <p:cNvPr id="50" name="Rectangle 9">
            <a:extLst>
              <a:ext uri="{FF2B5EF4-FFF2-40B4-BE49-F238E27FC236}">
                <a16:creationId xmlns:a16="http://schemas.microsoft.com/office/drawing/2014/main" id="{BC3E363D-4793-4E9B-88F5-58007346C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AA3F2319-3466-4D84-ABE4-77BC773F35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6AF080F-3B74-4C9D-94AD-CE04E421013B}"/>
              </a:ext>
            </a:extLst>
          </p:cNvPr>
          <p:cNvPicPr>
            <a:picLocks noChangeAspect="1"/>
          </p:cNvPicPr>
          <p:nvPr/>
        </p:nvPicPr>
        <p:blipFill>
          <a:blip r:embed="rId4"/>
          <a:stretch>
            <a:fillRect/>
          </a:stretch>
        </p:blipFill>
        <p:spPr>
          <a:xfrm>
            <a:off x="4205034" y="965201"/>
            <a:ext cx="3781931" cy="4927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441559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2" name="Rectangle 11">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4" name="Title 3">
            <a:extLst>
              <a:ext uri="{FF2B5EF4-FFF2-40B4-BE49-F238E27FC236}">
                <a16:creationId xmlns:a16="http://schemas.microsoft.com/office/drawing/2014/main" id="{FEDE0A8F-0E29-4A13-A433-EA988A3FE47C}"/>
              </a:ext>
            </a:extLst>
          </p:cNvPr>
          <p:cNvSpPr>
            <a:spLocks noGrp="1"/>
          </p:cNvSpPr>
          <p:nvPr>
            <p:ph type="title"/>
          </p:nvPr>
        </p:nvSpPr>
        <p:spPr>
          <a:xfrm>
            <a:off x="6310312" y="90184"/>
            <a:ext cx="5824538" cy="1478570"/>
          </a:xfrm>
        </p:spPr>
        <p:txBody>
          <a:bodyPr vert="horz" lIns="91440" tIns="45720" rIns="91440" bIns="45720" rtlCol="0" anchor="ctr">
            <a:normAutofit/>
          </a:bodyPr>
          <a:lstStyle/>
          <a:p>
            <a:r>
              <a:rPr lang="en-US" sz="2500" dirty="0"/>
              <a:t>What can I do to help my auditory child excel IN preschool and Beyond?</a:t>
            </a:r>
            <a:endParaRPr lang="en-US" sz="2500" b="0" i="0" dirty="0">
              <a:effectLst/>
            </a:endParaRPr>
          </a:p>
        </p:txBody>
      </p:sp>
      <p:pic>
        <p:nvPicPr>
          <p:cNvPr id="5" name="Picture 4" descr="&lt;strong&gt;Literacy&lt;/strong&gt; &lt;strong&gt;Centers&lt;/strong&gt;"/>
          <p:cNvPicPr>
            <a:picLocks noChangeAspect="1"/>
          </p:cNvPicPr>
          <p:nvPr/>
        </p:nvPicPr>
        <p:blipFill rotWithShape="1">
          <a:blip r:embed="rId5" cstate="print">
            <a:extLst>
              <a:ext uri="{28A0092B-C50C-407E-A947-70E740481C1C}">
                <a14:useLocalDpi xmlns:a14="http://schemas.microsoft.com/office/drawing/2010/main" val="0"/>
              </a:ext>
            </a:extLst>
          </a:blip>
          <a:srcRect l="6316" r="27623" b="1"/>
          <a:stretch/>
        </p:blipFill>
        <p:spPr>
          <a:xfrm>
            <a:off x="-5597" y="10"/>
            <a:ext cx="6101597" cy="6857990"/>
          </a:xfrm>
          <a:prstGeom prst="rect">
            <a:avLst/>
          </a:prstGeom>
        </p:spPr>
      </p:pic>
      <p:grpSp>
        <p:nvGrpSpPr>
          <p:cNvPr id="15" name="Group 14">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6" name="Rectangle 15">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7"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Rectangle 18">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20"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Rectangle 43">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5"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Rectangle 55">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7"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8"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9"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6" name="Content Placeholder 5">
            <a:extLst>
              <a:ext uri="{FF2B5EF4-FFF2-40B4-BE49-F238E27FC236}">
                <a16:creationId xmlns:a16="http://schemas.microsoft.com/office/drawing/2014/main" id="{032F7083-DF8C-4824-BB6D-5DD0601D22D0}"/>
              </a:ext>
            </a:extLst>
          </p:cNvPr>
          <p:cNvSpPr>
            <a:spLocks noGrp="1"/>
          </p:cNvSpPr>
          <p:nvPr>
            <p:ph idx="1"/>
          </p:nvPr>
        </p:nvSpPr>
        <p:spPr>
          <a:xfrm>
            <a:off x="6424612" y="1554164"/>
            <a:ext cx="5629275" cy="4958604"/>
          </a:xfrm>
        </p:spPr>
        <p:txBody>
          <a:bodyPr vert="horz" lIns="91440" tIns="45720" rIns="91440" bIns="45720" rtlCol="0">
            <a:noAutofit/>
          </a:bodyPr>
          <a:lstStyle/>
          <a:p>
            <a:pPr marL="285750">
              <a:lnSpc>
                <a:spcPct val="110000"/>
              </a:lnSpc>
            </a:pPr>
            <a:r>
              <a:rPr lang="en-US" sz="2000" dirty="0"/>
              <a:t>Have lots of audio materials, such as books-on-tape and music, readily available at home.</a:t>
            </a:r>
          </a:p>
          <a:p>
            <a:pPr marL="0" indent="0">
              <a:lnSpc>
                <a:spcPct val="110000"/>
              </a:lnSpc>
              <a:buNone/>
            </a:pPr>
            <a:endParaRPr lang="en-US" sz="2000" dirty="0"/>
          </a:p>
          <a:p>
            <a:pPr marL="285750">
              <a:lnSpc>
                <a:spcPct val="110000"/>
              </a:lnSpc>
            </a:pPr>
            <a:r>
              <a:rPr lang="en-US" sz="2000" dirty="0"/>
              <a:t>If she or he is working on a project or playing a game, go over the directions orally.</a:t>
            </a:r>
          </a:p>
          <a:p>
            <a:pPr marL="0" indent="0">
              <a:lnSpc>
                <a:spcPct val="110000"/>
              </a:lnSpc>
              <a:buNone/>
            </a:pPr>
            <a:endParaRPr lang="en-US" sz="2000" dirty="0"/>
          </a:p>
          <a:p>
            <a:pPr marL="285750">
              <a:lnSpc>
                <a:spcPct val="110000"/>
              </a:lnSpc>
            </a:pPr>
            <a:r>
              <a:rPr lang="en-US" sz="2000" dirty="0"/>
              <a:t>Ask  your child lots of questions and encourage them to do the same if help is needed to understand something. </a:t>
            </a:r>
          </a:p>
          <a:p>
            <a:pPr marL="0" indent="0">
              <a:lnSpc>
                <a:spcPct val="110000"/>
              </a:lnSpc>
              <a:buNone/>
            </a:pPr>
            <a:endParaRPr lang="en-US" sz="2000" dirty="0"/>
          </a:p>
          <a:p>
            <a:pPr marL="285750">
              <a:lnSpc>
                <a:spcPct val="110000"/>
              </a:lnSpc>
            </a:pPr>
            <a:r>
              <a:rPr lang="en-US" sz="2000" dirty="0"/>
              <a:t>Talking about subjects as much as needed will help your child grasp new concepts. </a:t>
            </a:r>
          </a:p>
        </p:txBody>
      </p:sp>
    </p:spTree>
    <p:extLst>
      <p:ext uri="{BB962C8B-B14F-4D97-AF65-F5344CB8AC3E}">
        <p14:creationId xmlns:p14="http://schemas.microsoft.com/office/powerpoint/2010/main" val="36479754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9796" y="210010"/>
            <a:ext cx="9032407" cy="1077218"/>
          </a:xfrm>
          <a:prstGeom prst="rect">
            <a:avLst/>
          </a:prstGeom>
        </p:spPr>
        <p:txBody>
          <a:bodyPr wrap="square">
            <a:spAutoFit/>
          </a:bodyPr>
          <a:lstStyle/>
          <a:p>
            <a:r>
              <a:rPr lang="en-US" sz="3200" dirty="0">
                <a:solidFill>
                  <a:srgbClr val="B71F13"/>
                </a:solidFill>
                <a:latin typeface="+mj-lt"/>
              </a:rPr>
              <a:t>What can I do to help my kinesthetic child excel in preschool and beyond?</a:t>
            </a:r>
            <a:endParaRPr lang="en-US" sz="3200" b="0" i="0" dirty="0">
              <a:solidFill>
                <a:srgbClr val="B71F13"/>
              </a:solidFill>
              <a:effectLst/>
              <a:latin typeface="+mj-lt"/>
            </a:endParaRPr>
          </a:p>
        </p:txBody>
      </p:sp>
      <p:sp>
        <p:nvSpPr>
          <p:cNvPr id="4" name="Rectangle 3"/>
          <p:cNvSpPr/>
          <p:nvPr/>
        </p:nvSpPr>
        <p:spPr>
          <a:xfrm>
            <a:off x="1061450" y="1369422"/>
            <a:ext cx="10069097" cy="3816429"/>
          </a:xfrm>
          <a:prstGeom prst="rect">
            <a:avLst/>
          </a:prstGeom>
        </p:spPr>
        <p:txBody>
          <a:bodyPr wrap="square">
            <a:spAutoFit/>
          </a:bodyPr>
          <a:lstStyle/>
          <a:p>
            <a:pPr marL="285750" indent="-285750">
              <a:buFont typeface="Arial" panose="020B0604020202020204" pitchFamily="34" charset="0"/>
              <a:buChar char="•"/>
            </a:pPr>
            <a:r>
              <a:rPr lang="en-US" sz="2200" dirty="0">
                <a:solidFill>
                  <a:srgbClr val="333333"/>
                </a:solidFill>
              </a:rPr>
              <a:t>The best way to support your physical child is to indulge their need for activities that allow them to use their hands and body to explore. Pay attention to activities your child enjoys and try to approach learning from that point. </a:t>
            </a:r>
          </a:p>
          <a:p>
            <a:pPr marL="285750" indent="-285750">
              <a:buFont typeface="Arial" panose="020B0604020202020204" pitchFamily="34" charset="0"/>
              <a:buChar char="•"/>
            </a:pPr>
            <a:endParaRPr lang="en-US" sz="2200" dirty="0">
              <a:solidFill>
                <a:srgbClr val="333333"/>
              </a:solidFill>
            </a:endParaRPr>
          </a:p>
          <a:p>
            <a:pPr marL="285750" indent="-285750">
              <a:buFont typeface="Arial" panose="020B0604020202020204" pitchFamily="34" charset="0"/>
              <a:buChar char="•"/>
            </a:pPr>
            <a:r>
              <a:rPr lang="en-US" sz="2200" dirty="0">
                <a:solidFill>
                  <a:srgbClr val="333333"/>
                </a:solidFill>
              </a:rPr>
              <a:t>If your child prefers to use art supplies or play with LEGOs to learn about shapes and colors, go with the flow. </a:t>
            </a:r>
          </a:p>
          <a:p>
            <a:pPr marL="285750" indent="-285750">
              <a:buFont typeface="Arial" panose="020B0604020202020204" pitchFamily="34" charset="0"/>
              <a:buChar char="•"/>
            </a:pPr>
            <a:endParaRPr lang="en-US" sz="2200" dirty="0">
              <a:solidFill>
                <a:srgbClr val="333333"/>
              </a:solidFill>
            </a:endParaRPr>
          </a:p>
          <a:p>
            <a:pPr marL="285750" indent="-285750">
              <a:buFont typeface="Arial" panose="020B0604020202020204" pitchFamily="34" charset="0"/>
              <a:buChar char="•"/>
            </a:pPr>
            <a:r>
              <a:rPr lang="en-US" sz="2200" dirty="0">
                <a:solidFill>
                  <a:srgbClr val="333333"/>
                </a:solidFill>
              </a:rPr>
              <a:t>If your child tends to count using his fingers, let them.</a:t>
            </a:r>
          </a:p>
          <a:p>
            <a:r>
              <a:rPr lang="en-US" sz="2200" dirty="0">
                <a:solidFill>
                  <a:srgbClr val="333333"/>
                </a:solidFill>
              </a:rPr>
              <a:t> </a:t>
            </a:r>
          </a:p>
          <a:p>
            <a:pPr marL="285750" indent="-285750">
              <a:buFont typeface="Arial" panose="020B0604020202020204" pitchFamily="34" charset="0"/>
              <a:buChar char="•"/>
            </a:pPr>
            <a:r>
              <a:rPr lang="en-US" sz="2200" dirty="0">
                <a:solidFill>
                  <a:srgbClr val="333333"/>
                </a:solidFill>
              </a:rPr>
              <a:t>If your child enjoys stories when you act them out with him/her, encourage this dramatic side</a:t>
            </a:r>
            <a:r>
              <a:rPr lang="en-US" sz="2000" dirty="0">
                <a:solidFill>
                  <a:srgbClr val="333333"/>
                </a:solidFill>
              </a:rPr>
              <a:t>. </a:t>
            </a:r>
            <a:endParaRPr lang="en-US" sz="2000" dirty="0"/>
          </a:p>
        </p:txBody>
      </p:sp>
      <p:pic>
        <p:nvPicPr>
          <p:cNvPr id="5" name="Picture 4" descr="Instructional Wiki: Enticing students to &lt;strong&gt;learn&lt;/strong&gt; into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78940">
            <a:off x="8337106" y="5029849"/>
            <a:ext cx="1975274" cy="1486281"/>
          </a:xfrm>
          <a:prstGeom prst="rect">
            <a:avLst/>
          </a:prstGeom>
        </p:spPr>
      </p:pic>
      <p:pic>
        <p:nvPicPr>
          <p:cNvPr id="6" name="Picture 5" descr="&lt;strong&gt;Kinesthetic&lt;/strong&gt; &lt;strong&gt;Learning&lt;/strong&gt; in the Classroom for ADHD Student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74466">
            <a:off x="2529524" y="5159585"/>
            <a:ext cx="1950720" cy="1301496"/>
          </a:xfrm>
          <a:prstGeom prst="rect">
            <a:avLst/>
          </a:prstGeom>
        </p:spPr>
      </p:pic>
    </p:spTree>
    <p:extLst>
      <p:ext uri="{BB962C8B-B14F-4D97-AF65-F5344CB8AC3E}">
        <p14:creationId xmlns:p14="http://schemas.microsoft.com/office/powerpoint/2010/main" val="388151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0046" y="548539"/>
            <a:ext cx="8971116" cy="2554545"/>
          </a:xfrm>
          <a:prstGeom prst="rect">
            <a:avLst/>
          </a:prstGeom>
        </p:spPr>
        <p:txBody>
          <a:bodyPr wrap="square">
            <a:spAutoFit/>
          </a:bodyPr>
          <a:lstStyle/>
          <a:p>
            <a:r>
              <a:rPr lang="en-US" sz="3200" dirty="0">
                <a:solidFill>
                  <a:srgbClr val="333333"/>
                </a:solidFill>
              </a:rPr>
              <a:t>In the end, what matters most is that you nurture and support your child's learning, no matter what the style. Follow their lead and focus not on how great they are becoming at certain subjects, but on how great  your child is in general!</a:t>
            </a:r>
            <a:endParaRPr lang="en-US" sz="3200" dirty="0"/>
          </a:p>
        </p:txBody>
      </p:sp>
      <p:pic>
        <p:nvPicPr>
          <p:cNvPr id="3" name="Picture 2" descr="Shocking Study: A Majority of Middle-Class Black &lt;strong&gt;Children&lt;/strong&g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0050" y="3263190"/>
            <a:ext cx="4399247" cy="3046271"/>
          </a:xfrm>
          <a:prstGeom prst="rect">
            <a:avLst/>
          </a:prstGeom>
        </p:spPr>
      </p:pic>
    </p:spTree>
    <p:extLst>
      <p:ext uri="{BB962C8B-B14F-4D97-AF65-F5344CB8AC3E}">
        <p14:creationId xmlns:p14="http://schemas.microsoft.com/office/powerpoint/2010/main" val="181248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466F77C-720B-40B9-A7B7-93AC7C9F8BD5}"/>
              </a:ext>
            </a:extLst>
          </p:cNvPr>
          <p:cNvPicPr>
            <a:picLocks noGrp="1" noChangeAspect="1"/>
          </p:cNvPicPr>
          <p:nvPr>
            <p:ph idx="4294967295"/>
          </p:nvPr>
        </p:nvPicPr>
        <p:blipFill>
          <a:blip r:embed="rId3"/>
          <a:stretch>
            <a:fillRect/>
          </a:stretch>
        </p:blipFill>
        <p:spPr>
          <a:xfrm>
            <a:off x="3931879" y="643467"/>
            <a:ext cx="4328242" cy="5571066"/>
          </a:xfrm>
          <a:prstGeom prst="rect">
            <a:avLst/>
          </a:prstGeom>
        </p:spPr>
      </p:pic>
    </p:spTree>
    <p:extLst>
      <p:ext uri="{BB962C8B-B14F-4D97-AF65-F5344CB8AC3E}">
        <p14:creationId xmlns:p14="http://schemas.microsoft.com/office/powerpoint/2010/main" val="344339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D35CB-3630-4AE9-A861-9132E5D73A68}"/>
              </a:ext>
            </a:extLst>
          </p:cNvPr>
          <p:cNvSpPr>
            <a:spLocks noGrp="1"/>
          </p:cNvSpPr>
          <p:nvPr>
            <p:ph type="title"/>
          </p:nvPr>
        </p:nvSpPr>
        <p:spPr>
          <a:xfrm>
            <a:off x="1288748" y="612558"/>
            <a:ext cx="3856037" cy="580483"/>
          </a:xfrm>
        </p:spPr>
        <p:txBody>
          <a:bodyPr>
            <a:normAutofit fontScale="90000"/>
          </a:bodyPr>
          <a:lstStyle/>
          <a:p>
            <a:pPr algn="ctr"/>
            <a:r>
              <a:rPr lang="en-US" sz="3600" dirty="0"/>
              <a:t>A Great Start</a:t>
            </a:r>
          </a:p>
        </p:txBody>
      </p:sp>
      <p:pic>
        <p:nvPicPr>
          <p:cNvPr id="7" name="Content Placeholder 6">
            <a:extLst>
              <a:ext uri="{FF2B5EF4-FFF2-40B4-BE49-F238E27FC236}">
                <a16:creationId xmlns:a16="http://schemas.microsoft.com/office/drawing/2014/main" id="{EB829B2C-C180-44ED-BE10-609D4B92F043}"/>
              </a:ext>
            </a:extLst>
          </p:cNvPr>
          <p:cNvPicPr>
            <a:picLocks noGrp="1" noChangeAspect="1"/>
          </p:cNvPicPr>
          <p:nvPr>
            <p:ph idx="1"/>
          </p:nvPr>
        </p:nvPicPr>
        <p:blipFill>
          <a:blip r:embed="rId3"/>
          <a:stretch>
            <a:fillRect/>
          </a:stretch>
        </p:blipFill>
        <p:spPr>
          <a:xfrm>
            <a:off x="6378996" y="510719"/>
            <a:ext cx="4780416" cy="5700359"/>
          </a:xfrm>
        </p:spPr>
      </p:pic>
      <p:sp>
        <p:nvSpPr>
          <p:cNvPr id="5" name="Text Placeholder 4">
            <a:extLst>
              <a:ext uri="{FF2B5EF4-FFF2-40B4-BE49-F238E27FC236}">
                <a16:creationId xmlns:a16="http://schemas.microsoft.com/office/drawing/2014/main" id="{55A9728B-9C2C-484F-8B7F-005D9E455C3B}"/>
              </a:ext>
            </a:extLst>
          </p:cNvPr>
          <p:cNvSpPr>
            <a:spLocks noGrp="1"/>
          </p:cNvSpPr>
          <p:nvPr>
            <p:ph type="body" sz="half" idx="2"/>
          </p:nvPr>
        </p:nvSpPr>
        <p:spPr>
          <a:xfrm>
            <a:off x="875930" y="1193041"/>
            <a:ext cx="5220070" cy="4533056"/>
          </a:xfrm>
        </p:spPr>
        <p:txBody>
          <a:bodyPr>
            <a:normAutofit/>
          </a:bodyPr>
          <a:lstStyle/>
          <a:p>
            <a:pPr algn="ctr"/>
            <a:r>
              <a:rPr lang="en-US" sz="2000" b="1" i="1" u="none" strike="noStrike" baseline="0" dirty="0">
                <a:solidFill>
                  <a:srgbClr val="00A651"/>
                </a:solidFill>
                <a:latin typeface="IsadoraStd-Bold"/>
              </a:rPr>
              <a:t>Try these ideas </a:t>
            </a:r>
            <a:r>
              <a:rPr lang="en-US" sz="2000" b="1" i="0" u="none" strike="noStrike" baseline="0" dirty="0">
                <a:solidFill>
                  <a:srgbClr val="00A651"/>
                </a:solidFill>
                <a:latin typeface="ClearfaceStd-Bold"/>
              </a:rPr>
              <a:t>to help your child be organized and responsible</a:t>
            </a:r>
            <a:endParaRPr lang="en-US" sz="2000" b="1" i="0" u="none" strike="noStrike" baseline="0" dirty="0">
              <a:solidFill>
                <a:srgbClr val="EE533B"/>
              </a:solidFill>
            </a:endParaRPr>
          </a:p>
          <a:p>
            <a:pPr marL="285750" indent="-285750">
              <a:buFont typeface="Arial" panose="020B0604020202020204" pitchFamily="34" charset="0"/>
              <a:buChar char="•"/>
            </a:pPr>
            <a:r>
              <a:rPr lang="en-US" sz="1800" b="1" i="0" u="none" strike="noStrike" baseline="0" dirty="0">
                <a:solidFill>
                  <a:srgbClr val="EE533B"/>
                </a:solidFill>
              </a:rPr>
              <a:t>In- and Out-Boxes</a:t>
            </a:r>
          </a:p>
          <a:p>
            <a:pPr marL="742950" lvl="1" indent="-285750">
              <a:buFont typeface="Arial" panose="020B0604020202020204" pitchFamily="34" charset="0"/>
              <a:buChar char="•"/>
            </a:pPr>
            <a:r>
              <a:rPr lang="en-US" b="0" i="0" u="none" strike="noStrike" baseline="0" dirty="0">
                <a:solidFill>
                  <a:srgbClr val="000000"/>
                </a:solidFill>
              </a:rPr>
              <a:t>Establish a time to go through the papers your child brings home. If you arrive home after your prekindergartner does, have an in-box for your </a:t>
            </a:r>
            <a:r>
              <a:rPr lang="en-US" sz="1400" b="0" i="0" u="none" strike="noStrike" baseline="0" dirty="0">
                <a:solidFill>
                  <a:srgbClr val="000000"/>
                </a:solidFill>
              </a:rPr>
              <a:t>child. Review the materials, and those that go back to the school can be put in an out-box.</a:t>
            </a:r>
          </a:p>
          <a:p>
            <a:pPr marL="285750" indent="-285750">
              <a:buFont typeface="Arial" panose="020B0604020202020204" pitchFamily="34" charset="0"/>
              <a:buChar char="•"/>
            </a:pPr>
            <a:r>
              <a:rPr lang="en-US" sz="1800" b="1" i="0" u="none" strike="noStrike" baseline="0" dirty="0">
                <a:solidFill>
                  <a:srgbClr val="EE533B"/>
                </a:solidFill>
              </a:rPr>
              <a:t>Chores</a:t>
            </a:r>
          </a:p>
          <a:p>
            <a:pPr marL="742950" lvl="1" indent="-285750">
              <a:buFont typeface="Arial" panose="020B0604020202020204" pitchFamily="34" charset="0"/>
              <a:buChar char="•"/>
            </a:pPr>
            <a:r>
              <a:rPr lang="en-US" b="0" i="0" u="none" strike="noStrike" baseline="0" dirty="0">
                <a:solidFill>
                  <a:srgbClr val="000000"/>
                </a:solidFill>
              </a:rPr>
              <a:t>Take time to establish age-appropriate chores and responsibilities with your child.</a:t>
            </a:r>
          </a:p>
          <a:p>
            <a:pPr marL="285750" indent="-285750">
              <a:buFont typeface="Arial" panose="020B0604020202020204" pitchFamily="34" charset="0"/>
              <a:buChar char="•"/>
            </a:pPr>
            <a:r>
              <a:rPr lang="en-US" sz="1800" b="1" i="0" u="none" strike="noStrike" baseline="0" dirty="0">
                <a:solidFill>
                  <a:srgbClr val="EE533B"/>
                </a:solidFill>
              </a:rPr>
              <a:t>School at Home</a:t>
            </a:r>
          </a:p>
          <a:p>
            <a:pPr marL="742950" lvl="1" indent="-285750">
              <a:buFont typeface="Arial" panose="020B0604020202020204" pitchFamily="34" charset="0"/>
              <a:buChar char="•"/>
            </a:pPr>
            <a:r>
              <a:rPr lang="en-US" b="0" i="0" u="none" strike="noStrike" baseline="0" dirty="0">
                <a:solidFill>
                  <a:srgbClr val="000000"/>
                </a:solidFill>
              </a:rPr>
              <a:t>Keep a regular time of 15 to 20 minutes for reading or looking at picture books</a:t>
            </a:r>
            <a:endParaRPr lang="en-US" dirty="0"/>
          </a:p>
        </p:txBody>
      </p:sp>
    </p:spTree>
    <p:extLst>
      <p:ext uri="{BB962C8B-B14F-4D97-AF65-F5344CB8AC3E}">
        <p14:creationId xmlns:p14="http://schemas.microsoft.com/office/powerpoint/2010/main" val="1923841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65567-994D-44B5-BF1F-9BDF68F2C022}"/>
              </a:ext>
            </a:extLst>
          </p:cNvPr>
          <p:cNvSpPr>
            <a:spLocks noGrp="1"/>
          </p:cNvSpPr>
          <p:nvPr>
            <p:ph type="title"/>
          </p:nvPr>
        </p:nvSpPr>
        <p:spPr>
          <a:xfrm>
            <a:off x="1141413" y="618518"/>
            <a:ext cx="9905998" cy="1121505"/>
          </a:xfrm>
        </p:spPr>
        <p:txBody>
          <a:bodyPr/>
          <a:lstStyle/>
          <a:p>
            <a:r>
              <a:rPr lang="en-US" dirty="0"/>
              <a:t>Listen Up!</a:t>
            </a:r>
          </a:p>
        </p:txBody>
      </p:sp>
      <p:sp>
        <p:nvSpPr>
          <p:cNvPr id="3" name="Content Placeholder 2">
            <a:extLst>
              <a:ext uri="{FF2B5EF4-FFF2-40B4-BE49-F238E27FC236}">
                <a16:creationId xmlns:a16="http://schemas.microsoft.com/office/drawing/2014/main" id="{1F5A6A09-E856-44BC-9944-80B2CBF9085D}"/>
              </a:ext>
            </a:extLst>
          </p:cNvPr>
          <p:cNvSpPr>
            <a:spLocks noGrp="1"/>
          </p:cNvSpPr>
          <p:nvPr>
            <p:ph idx="1"/>
          </p:nvPr>
        </p:nvSpPr>
        <p:spPr>
          <a:xfrm>
            <a:off x="1141411" y="1876625"/>
            <a:ext cx="9905999" cy="3541714"/>
          </a:xfrm>
        </p:spPr>
        <p:txBody>
          <a:bodyPr/>
          <a:lstStyle/>
          <a:p>
            <a:r>
              <a:rPr lang="en-US" dirty="0"/>
              <a:t>Your prekindergartner is learning to listen attentively. Create daily routines that will help your child focus and develop his or her attention span.</a:t>
            </a:r>
          </a:p>
        </p:txBody>
      </p:sp>
      <p:pic>
        <p:nvPicPr>
          <p:cNvPr id="11" name="Picture 10">
            <a:extLst>
              <a:ext uri="{FF2B5EF4-FFF2-40B4-BE49-F238E27FC236}">
                <a16:creationId xmlns:a16="http://schemas.microsoft.com/office/drawing/2014/main" id="{18E5C749-D960-4F47-B438-B4A75D37F9E9}"/>
              </a:ext>
            </a:extLst>
          </p:cNvPr>
          <p:cNvPicPr>
            <a:picLocks noChangeAspect="1"/>
          </p:cNvPicPr>
          <p:nvPr/>
        </p:nvPicPr>
        <p:blipFill>
          <a:blip r:embed="rId3"/>
          <a:stretch>
            <a:fillRect/>
          </a:stretch>
        </p:blipFill>
        <p:spPr>
          <a:xfrm>
            <a:off x="2970010" y="3429000"/>
            <a:ext cx="6056671" cy="2998839"/>
          </a:xfrm>
          <a:prstGeom prst="rect">
            <a:avLst/>
          </a:prstGeom>
        </p:spPr>
      </p:pic>
      <p:sp>
        <p:nvSpPr>
          <p:cNvPr id="13" name="TextBox 12">
            <a:extLst>
              <a:ext uri="{FF2B5EF4-FFF2-40B4-BE49-F238E27FC236}">
                <a16:creationId xmlns:a16="http://schemas.microsoft.com/office/drawing/2014/main" id="{EA5A6303-751D-4CAC-868E-71918215CC48}"/>
              </a:ext>
            </a:extLst>
          </p:cNvPr>
          <p:cNvSpPr txBox="1"/>
          <p:nvPr/>
        </p:nvSpPr>
        <p:spPr>
          <a:xfrm>
            <a:off x="4046836" y="3725568"/>
            <a:ext cx="4715424" cy="1692771"/>
          </a:xfrm>
          <a:prstGeom prst="rect">
            <a:avLst/>
          </a:prstGeom>
          <a:noFill/>
        </p:spPr>
        <p:txBody>
          <a:bodyPr wrap="square">
            <a:spAutoFit/>
          </a:bodyPr>
          <a:lstStyle/>
          <a:p>
            <a:pPr algn="l"/>
            <a:r>
              <a:rPr lang="en-US" sz="3200" b="0" i="0" u="none" strike="noStrike" baseline="0" dirty="0">
                <a:solidFill>
                  <a:srgbClr val="F47221"/>
                </a:solidFill>
                <a:latin typeface="EraserDust"/>
              </a:rPr>
              <a:t>One last thought...</a:t>
            </a:r>
          </a:p>
          <a:p>
            <a:pPr algn="l"/>
            <a:r>
              <a:rPr lang="en-US" sz="1800" b="0" i="0" u="none" strike="noStrike" baseline="0" dirty="0">
                <a:solidFill>
                  <a:srgbClr val="201B4D"/>
                </a:solidFill>
                <a:latin typeface="MyriadPro-Semibold"/>
              </a:rPr>
              <a:t>Use simple games when you are in the car,</a:t>
            </a:r>
          </a:p>
          <a:p>
            <a:pPr algn="l"/>
            <a:r>
              <a:rPr lang="en-US" sz="1800" b="0" i="0" u="none" strike="noStrike" baseline="0" dirty="0">
                <a:solidFill>
                  <a:srgbClr val="201B4D"/>
                </a:solidFill>
                <a:latin typeface="MyriadPro-Semibold"/>
              </a:rPr>
              <a:t>such as saying, “I’m going to say three words.</a:t>
            </a:r>
          </a:p>
          <a:p>
            <a:pPr algn="l"/>
            <a:r>
              <a:rPr lang="en-US" sz="1800" b="0" i="0" u="none" strike="noStrike" baseline="0" dirty="0">
                <a:solidFill>
                  <a:srgbClr val="201B4D"/>
                </a:solidFill>
                <a:latin typeface="MyriadPro-Semibold"/>
              </a:rPr>
              <a:t>You tell me which one starts with a different</a:t>
            </a:r>
          </a:p>
          <a:p>
            <a:pPr algn="l"/>
            <a:r>
              <a:rPr lang="en-US" sz="1800" b="0" i="0" u="none" strike="noStrike" baseline="0" dirty="0">
                <a:solidFill>
                  <a:srgbClr val="201B4D"/>
                </a:solidFill>
                <a:latin typeface="MyriadPro-Semibold"/>
              </a:rPr>
              <a:t>sound: </a:t>
            </a:r>
            <a:r>
              <a:rPr lang="en-US" sz="1800" b="0" i="1" u="none" strike="noStrike" baseline="0" dirty="0">
                <a:solidFill>
                  <a:srgbClr val="201B4D"/>
                </a:solidFill>
                <a:latin typeface="MyriadPro-SemiboldIt"/>
              </a:rPr>
              <a:t>cat, cow, ball.</a:t>
            </a:r>
            <a:r>
              <a:rPr lang="en-US" sz="1800" b="0" i="0" u="none" strike="noStrike" baseline="0" dirty="0">
                <a:solidFill>
                  <a:srgbClr val="201B4D"/>
                </a:solidFill>
                <a:latin typeface="MyriadPro-Semibold"/>
              </a:rPr>
              <a:t>”</a:t>
            </a:r>
            <a:endParaRPr lang="en-US" dirty="0"/>
          </a:p>
        </p:txBody>
      </p:sp>
    </p:spTree>
    <p:extLst>
      <p:ext uri="{BB962C8B-B14F-4D97-AF65-F5344CB8AC3E}">
        <p14:creationId xmlns:p14="http://schemas.microsoft.com/office/powerpoint/2010/main" val="870579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EC43EC8F-C0BC-40CF-8502-1F60FD24E7A0}"/>
              </a:ext>
            </a:extLst>
          </p:cNvPr>
          <p:cNvSpPr>
            <a:spLocks noGrp="1"/>
          </p:cNvSpPr>
          <p:nvPr>
            <p:ph type="title"/>
          </p:nvPr>
        </p:nvSpPr>
        <p:spPr>
          <a:xfrm>
            <a:off x="6369052" y="77699"/>
            <a:ext cx="4598985" cy="1478570"/>
          </a:xfrm>
        </p:spPr>
        <p:txBody>
          <a:bodyPr>
            <a:normAutofit/>
          </a:bodyPr>
          <a:lstStyle/>
          <a:p>
            <a:r>
              <a:rPr lang="en-US" dirty="0"/>
              <a:t>Talk It Up!</a:t>
            </a:r>
          </a:p>
        </p:txBody>
      </p:sp>
      <p:pic>
        <p:nvPicPr>
          <p:cNvPr id="5" name="Picture 4" descr="Light bulb on yellow background with sketched light beams and cord">
            <a:extLst>
              <a:ext uri="{FF2B5EF4-FFF2-40B4-BE49-F238E27FC236}">
                <a16:creationId xmlns:a16="http://schemas.microsoft.com/office/drawing/2014/main" id="{2D7FEDAE-F7EC-4F6C-A764-E5BD3526B24A}"/>
              </a:ext>
            </a:extLst>
          </p:cNvPr>
          <p:cNvPicPr>
            <a:picLocks noChangeAspect="1"/>
          </p:cNvPicPr>
          <p:nvPr/>
        </p:nvPicPr>
        <p:blipFill rotWithShape="1">
          <a:blip r:embed="rId5"/>
          <a:srcRect l="44771" r="513"/>
          <a:stretch/>
        </p:blipFill>
        <p:spPr>
          <a:xfrm>
            <a:off x="-5597" y="10"/>
            <a:ext cx="6101597" cy="6857990"/>
          </a:xfrm>
          <a:prstGeom prst="rect">
            <a:avLst/>
          </a:prstGeom>
        </p:spPr>
      </p:pic>
      <p:grpSp>
        <p:nvGrpSpPr>
          <p:cNvPr id="13" name="Group 12">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Rectangle 16">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Rectangle 41">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3"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Rectangle 53">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5"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AE19419F-6723-47E2-A52B-922FB811C2D0}"/>
              </a:ext>
            </a:extLst>
          </p:cNvPr>
          <p:cNvSpPr>
            <a:spLocks noGrp="1"/>
          </p:cNvSpPr>
          <p:nvPr>
            <p:ph idx="1"/>
          </p:nvPr>
        </p:nvSpPr>
        <p:spPr>
          <a:xfrm>
            <a:off x="6229350" y="1171837"/>
            <a:ext cx="5848350" cy="3541714"/>
          </a:xfrm>
        </p:spPr>
        <p:txBody>
          <a:bodyPr>
            <a:normAutofit lnSpcReduction="10000"/>
          </a:bodyPr>
          <a:lstStyle/>
          <a:p>
            <a:pPr marL="0" indent="0">
              <a:buNone/>
            </a:pPr>
            <a:r>
              <a:rPr lang="en-US" sz="2200" u="none" strike="noStrike" baseline="0" dirty="0"/>
              <a:t>Try some of these ideas to help build vocabulary:</a:t>
            </a:r>
          </a:p>
          <a:p>
            <a:pPr algn="l"/>
            <a:r>
              <a:rPr lang="en-US" sz="1800" b="1" i="0" u="none" strike="noStrike" baseline="0" dirty="0">
                <a:solidFill>
                  <a:srgbClr val="00974A"/>
                </a:solidFill>
                <a:latin typeface="+mj-lt"/>
              </a:rPr>
              <a:t>Guess Where</a:t>
            </a:r>
            <a:endParaRPr lang="en-US" sz="1800" b="1" dirty="0">
              <a:solidFill>
                <a:srgbClr val="00974A"/>
              </a:solidFill>
              <a:latin typeface="+mj-lt"/>
            </a:endParaRPr>
          </a:p>
          <a:p>
            <a:pPr lvl="1"/>
            <a:r>
              <a:rPr lang="en-US" sz="1500" b="0" i="0" u="none" strike="noStrike" baseline="0" dirty="0">
                <a:solidFill>
                  <a:srgbClr val="000000"/>
                </a:solidFill>
              </a:rPr>
              <a:t>Give your child a small object, such as a button or ball, to hide while you leave the room. When you return, your child should give one clue at a time to help you find the object. Then, trade roles.</a:t>
            </a:r>
            <a:endParaRPr lang="en-US" sz="1500" dirty="0">
              <a:solidFill>
                <a:srgbClr val="000000"/>
              </a:solidFill>
            </a:endParaRPr>
          </a:p>
          <a:p>
            <a:pPr algn="l"/>
            <a:r>
              <a:rPr lang="en-US" sz="1800" b="1" i="0" u="none" strike="noStrike" baseline="0" dirty="0">
                <a:solidFill>
                  <a:srgbClr val="00974A"/>
                </a:solidFill>
                <a:latin typeface="ClarendonLTStd-Bold"/>
              </a:rPr>
              <a:t>Guess My Picture</a:t>
            </a:r>
          </a:p>
          <a:p>
            <a:pPr lvl="1"/>
            <a:r>
              <a:rPr lang="en-US" sz="1500" b="0" i="0" u="none" strike="noStrike" baseline="0" dirty="0">
                <a:solidFill>
                  <a:srgbClr val="000000"/>
                </a:solidFill>
              </a:rPr>
              <a:t>Place pictures in a box or bag. Have your child choose a picture at random and describe it without saying its name, such as, “This has stripes.” The other players try to guess what the picture is. After three guesses, another clue is added, such as, “It purrs.</a:t>
            </a:r>
          </a:p>
        </p:txBody>
      </p:sp>
      <p:pic>
        <p:nvPicPr>
          <p:cNvPr id="6" name="Picture 5">
            <a:extLst>
              <a:ext uri="{FF2B5EF4-FFF2-40B4-BE49-F238E27FC236}">
                <a16:creationId xmlns:a16="http://schemas.microsoft.com/office/drawing/2014/main" id="{936F5E36-7B43-412B-8FDB-7C07D5A7F318}"/>
              </a:ext>
            </a:extLst>
          </p:cNvPr>
          <p:cNvPicPr>
            <a:picLocks noChangeAspect="1"/>
          </p:cNvPicPr>
          <p:nvPr/>
        </p:nvPicPr>
        <p:blipFill>
          <a:blip r:embed="rId6"/>
          <a:stretch>
            <a:fillRect/>
          </a:stretch>
        </p:blipFill>
        <p:spPr>
          <a:xfrm>
            <a:off x="7113833" y="4948237"/>
            <a:ext cx="3781425" cy="1609725"/>
          </a:xfrm>
          <a:prstGeom prst="rect">
            <a:avLst/>
          </a:prstGeom>
        </p:spPr>
      </p:pic>
    </p:spTree>
    <p:extLst>
      <p:ext uri="{BB962C8B-B14F-4D97-AF65-F5344CB8AC3E}">
        <p14:creationId xmlns:p14="http://schemas.microsoft.com/office/powerpoint/2010/main" val="555803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F8D7A6-E02B-4E6E-A805-9AB94AFFD39A}"/>
              </a:ext>
            </a:extLst>
          </p:cNvPr>
          <p:cNvPicPr>
            <a:picLocks noChangeAspect="1"/>
          </p:cNvPicPr>
          <p:nvPr/>
        </p:nvPicPr>
        <p:blipFill rotWithShape="1">
          <a:blip r:embed="rId3"/>
          <a:srcRect r="-2" b="2959"/>
          <a:stretch/>
        </p:blipFill>
        <p:spPr>
          <a:xfrm>
            <a:off x="5423451" y="0"/>
            <a:ext cx="6768549" cy="6857990"/>
          </a:xfrm>
          <a:prstGeom prst="rect">
            <a:avLst/>
          </a:prstGeom>
        </p:spPr>
      </p:pic>
      <p:sp>
        <p:nvSpPr>
          <p:cNvPr id="6" name="TextBox 5">
            <a:extLst>
              <a:ext uri="{FF2B5EF4-FFF2-40B4-BE49-F238E27FC236}">
                <a16:creationId xmlns:a16="http://schemas.microsoft.com/office/drawing/2014/main" id="{6322F60E-29A7-4A74-9619-7C9F80D1E3B5}"/>
              </a:ext>
            </a:extLst>
          </p:cNvPr>
          <p:cNvSpPr txBox="1"/>
          <p:nvPr/>
        </p:nvSpPr>
        <p:spPr>
          <a:xfrm>
            <a:off x="1036468" y="613646"/>
            <a:ext cx="3769567" cy="523220"/>
          </a:xfrm>
          <a:prstGeom prst="rect">
            <a:avLst/>
          </a:prstGeom>
          <a:noFill/>
        </p:spPr>
        <p:txBody>
          <a:bodyPr wrap="square" rtlCol="0">
            <a:spAutoFit/>
          </a:bodyPr>
          <a:lstStyle/>
          <a:p>
            <a:pPr algn="l"/>
            <a:r>
              <a:rPr lang="en-US" sz="2800" b="0" i="1" u="none" strike="noStrike" baseline="0" dirty="0">
                <a:solidFill>
                  <a:srgbClr val="007C97"/>
                </a:solidFill>
                <a:latin typeface="+mj-lt"/>
              </a:rPr>
              <a:t>Sleep, </a:t>
            </a:r>
            <a:r>
              <a:rPr lang="en-US" sz="2800" b="0" i="0" u="none" strike="noStrike" baseline="0" dirty="0">
                <a:solidFill>
                  <a:srgbClr val="E64C4C"/>
                </a:solidFill>
                <a:latin typeface="+mj-lt"/>
              </a:rPr>
              <a:t>Is Good for You!</a:t>
            </a:r>
            <a:endParaRPr lang="en-US" sz="2800" dirty="0">
              <a:latin typeface="+mj-lt"/>
            </a:endParaRPr>
          </a:p>
        </p:txBody>
      </p:sp>
      <p:sp>
        <p:nvSpPr>
          <p:cNvPr id="201" name="TextBox 200">
            <a:extLst>
              <a:ext uri="{FF2B5EF4-FFF2-40B4-BE49-F238E27FC236}">
                <a16:creationId xmlns:a16="http://schemas.microsoft.com/office/drawing/2014/main" id="{0AD12732-7A36-4CC2-8855-0778DE542A36}"/>
              </a:ext>
            </a:extLst>
          </p:cNvPr>
          <p:cNvSpPr txBox="1"/>
          <p:nvPr/>
        </p:nvSpPr>
        <p:spPr>
          <a:xfrm>
            <a:off x="1036468" y="1528474"/>
            <a:ext cx="4023804" cy="3847207"/>
          </a:xfrm>
          <a:prstGeom prst="rect">
            <a:avLst/>
          </a:prstGeom>
          <a:noFill/>
        </p:spPr>
        <p:txBody>
          <a:bodyPr wrap="square">
            <a:spAutoFit/>
          </a:bodyPr>
          <a:lstStyle/>
          <a:p>
            <a:pPr algn="l"/>
            <a:r>
              <a:rPr lang="en-US" b="1" i="1" u="none" strike="noStrike" baseline="0" dirty="0">
                <a:solidFill>
                  <a:srgbClr val="E64C4C"/>
                </a:solidFill>
                <a:latin typeface="+mj-lt"/>
              </a:rPr>
              <a:t>These tips will help </a:t>
            </a:r>
            <a:r>
              <a:rPr lang="en-US" b="1" i="0" u="none" strike="noStrike" baseline="0" dirty="0">
                <a:solidFill>
                  <a:srgbClr val="E64C4C"/>
                </a:solidFill>
                <a:latin typeface="+mj-lt"/>
              </a:rPr>
              <a:t>your</a:t>
            </a:r>
          </a:p>
          <a:p>
            <a:pPr algn="l"/>
            <a:r>
              <a:rPr lang="en-US" b="1" i="0" u="none" strike="noStrike" baseline="0" dirty="0">
                <a:solidFill>
                  <a:srgbClr val="E64C4C"/>
                </a:solidFill>
                <a:latin typeface="+mj-lt"/>
              </a:rPr>
              <a:t>prekindergartner get enough sleep:</a:t>
            </a:r>
          </a:p>
          <a:p>
            <a:pPr algn="l"/>
            <a:endParaRPr lang="en-US" b="1" i="0" u="none" strike="noStrike" baseline="0" dirty="0">
              <a:solidFill>
                <a:srgbClr val="E64C4C"/>
              </a:solidFill>
              <a:latin typeface="+mj-lt"/>
            </a:endParaRPr>
          </a:p>
          <a:p>
            <a:pPr algn="l"/>
            <a:r>
              <a:rPr lang="en-US" sz="1600" b="1" i="0" u="none" strike="noStrike" baseline="0" dirty="0">
                <a:latin typeface="ClarendonLTStd-Bold"/>
              </a:rPr>
              <a:t>Routine</a:t>
            </a:r>
          </a:p>
          <a:p>
            <a:pPr algn="l"/>
            <a:r>
              <a:rPr lang="en-US" sz="1400" b="0" i="0" u="none" strike="noStrike" baseline="0" dirty="0">
                <a:solidFill>
                  <a:srgbClr val="000000"/>
                </a:solidFill>
                <a:latin typeface="ClearfaceStd-Regular"/>
              </a:rPr>
              <a:t>Create a routine with the same bedtime, lighting, and temperature each night.</a:t>
            </a:r>
          </a:p>
          <a:p>
            <a:pPr algn="l"/>
            <a:endParaRPr lang="en-US" sz="1400" b="0" i="0" u="none" strike="noStrike" baseline="0" dirty="0">
              <a:solidFill>
                <a:srgbClr val="000000"/>
              </a:solidFill>
              <a:latin typeface="ClearfaceStd-Regular"/>
            </a:endParaRPr>
          </a:p>
          <a:p>
            <a:pPr algn="l"/>
            <a:r>
              <a:rPr lang="en-US" sz="1600" b="1" i="0" u="none" strike="noStrike" baseline="0" dirty="0">
                <a:latin typeface="ClarendonLTStd-Bold"/>
              </a:rPr>
              <a:t>Be Prepared</a:t>
            </a:r>
          </a:p>
          <a:p>
            <a:pPr algn="l"/>
            <a:r>
              <a:rPr lang="en-US" sz="1400" b="0" i="0" u="none" strike="noStrike" baseline="0" dirty="0">
                <a:solidFill>
                  <a:srgbClr val="000000"/>
                </a:solidFill>
                <a:latin typeface="ClearfaceStd-Regular"/>
              </a:rPr>
              <a:t>Make setting out the next day’s clothes part of your child’s nightly routine.</a:t>
            </a:r>
          </a:p>
          <a:p>
            <a:pPr algn="l"/>
            <a:endParaRPr lang="en-US" sz="1400" b="0" i="0" u="none" strike="noStrike" baseline="0" dirty="0">
              <a:solidFill>
                <a:srgbClr val="000000"/>
              </a:solidFill>
              <a:latin typeface="ClearfaceStd-Regular"/>
            </a:endParaRPr>
          </a:p>
          <a:p>
            <a:pPr algn="l"/>
            <a:r>
              <a:rPr lang="en-US" sz="1600" b="1" i="0" u="none" strike="noStrike" baseline="0" dirty="0">
                <a:latin typeface="ClarendonLTStd-Bold"/>
              </a:rPr>
              <a:t>Quiet Time</a:t>
            </a:r>
          </a:p>
          <a:p>
            <a:pPr algn="l"/>
            <a:r>
              <a:rPr lang="en-US" sz="1400" b="0" i="0" u="none" strike="noStrike" baseline="0" dirty="0">
                <a:solidFill>
                  <a:srgbClr val="000000"/>
                </a:solidFill>
                <a:latin typeface="ClearfaceStd-Regular"/>
              </a:rPr>
              <a:t>Make it a relaxing time without TV or videos.</a:t>
            </a:r>
          </a:p>
          <a:p>
            <a:pPr algn="l"/>
            <a:endParaRPr lang="en-US" sz="1400" b="0" i="0" u="none" strike="noStrike" baseline="0" dirty="0">
              <a:solidFill>
                <a:srgbClr val="000000"/>
              </a:solidFill>
              <a:latin typeface="ClearfaceStd-Regular"/>
            </a:endParaRPr>
          </a:p>
          <a:p>
            <a:pPr algn="l"/>
            <a:r>
              <a:rPr lang="en-US" sz="1600" b="1" i="0" u="none" strike="noStrike" baseline="0" dirty="0">
                <a:latin typeface="ClarendonLTStd-Bold"/>
              </a:rPr>
              <a:t>Read Aloud</a:t>
            </a:r>
          </a:p>
          <a:p>
            <a:pPr algn="l"/>
            <a:r>
              <a:rPr lang="en-US" sz="1400" b="0" i="0" u="none" strike="noStrike" baseline="0" dirty="0">
                <a:solidFill>
                  <a:srgbClr val="000000"/>
                </a:solidFill>
                <a:latin typeface="ClearfaceStd-Regular"/>
              </a:rPr>
              <a:t>Read aloud a favorite picture book.</a:t>
            </a:r>
            <a:endParaRPr lang="en-US" dirty="0"/>
          </a:p>
        </p:txBody>
      </p:sp>
    </p:spTree>
    <p:extLst>
      <p:ext uri="{BB962C8B-B14F-4D97-AF65-F5344CB8AC3E}">
        <p14:creationId xmlns:p14="http://schemas.microsoft.com/office/powerpoint/2010/main" val="2023450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D1F5B-005E-4AE9-944D-A18F447262A5}"/>
              </a:ext>
            </a:extLst>
          </p:cNvPr>
          <p:cNvSpPr>
            <a:spLocks noGrp="1"/>
          </p:cNvSpPr>
          <p:nvPr>
            <p:ph type="title"/>
          </p:nvPr>
        </p:nvSpPr>
        <p:spPr>
          <a:xfrm>
            <a:off x="1223434" y="738325"/>
            <a:ext cx="3856037" cy="1182685"/>
          </a:xfrm>
        </p:spPr>
        <p:txBody>
          <a:bodyPr>
            <a:normAutofit/>
          </a:bodyPr>
          <a:lstStyle/>
          <a:p>
            <a:r>
              <a:rPr lang="en-US" b="0" i="1" u="none" strike="noStrike" baseline="0" dirty="0">
                <a:solidFill>
                  <a:srgbClr val="00A651"/>
                </a:solidFill>
              </a:rPr>
              <a:t>A Print</a:t>
            </a:r>
            <a:br>
              <a:rPr lang="en-US" b="0" i="1" u="none" strike="noStrike" baseline="0" dirty="0">
                <a:solidFill>
                  <a:srgbClr val="00A651"/>
                </a:solidFill>
              </a:rPr>
            </a:br>
            <a:r>
              <a:rPr lang="en-US" b="0" i="0" u="none" strike="noStrike" baseline="0" dirty="0">
                <a:solidFill>
                  <a:srgbClr val="DF2826"/>
                </a:solidFill>
              </a:rPr>
              <a:t>Rich Environment</a:t>
            </a:r>
            <a:endParaRPr lang="en-US" dirty="0"/>
          </a:p>
        </p:txBody>
      </p:sp>
      <p:sp>
        <p:nvSpPr>
          <p:cNvPr id="3" name="Content Placeholder 2">
            <a:extLst>
              <a:ext uri="{FF2B5EF4-FFF2-40B4-BE49-F238E27FC236}">
                <a16:creationId xmlns:a16="http://schemas.microsoft.com/office/drawing/2014/main" id="{5CC43401-BB54-437C-B977-F9F26A2B8E2E}"/>
              </a:ext>
            </a:extLst>
          </p:cNvPr>
          <p:cNvSpPr>
            <a:spLocks noGrp="1"/>
          </p:cNvSpPr>
          <p:nvPr>
            <p:ph idx="1"/>
          </p:nvPr>
        </p:nvSpPr>
        <p:spPr>
          <a:xfrm>
            <a:off x="5431408" y="337350"/>
            <a:ext cx="5891209" cy="4051177"/>
          </a:xfrm>
        </p:spPr>
        <p:txBody>
          <a:bodyPr/>
          <a:lstStyle/>
          <a:p>
            <a:pPr algn="l"/>
            <a:r>
              <a:rPr lang="en-US" sz="2000" b="1" i="1" u="none" strike="noStrike" baseline="0" dirty="0">
                <a:solidFill>
                  <a:srgbClr val="064788"/>
                </a:solidFill>
              </a:rPr>
              <a:t>Capitalize on learning new words </a:t>
            </a:r>
            <a:r>
              <a:rPr lang="en-US" sz="2000" b="1" i="0" u="none" strike="noStrike" baseline="0" dirty="0">
                <a:solidFill>
                  <a:srgbClr val="064788"/>
                </a:solidFill>
              </a:rPr>
              <a:t>with these ideas when you are out in the community.</a:t>
            </a:r>
          </a:p>
          <a:p>
            <a:pPr lvl="1"/>
            <a:r>
              <a:rPr lang="en-US" sz="1800" b="1" dirty="0">
                <a:solidFill>
                  <a:srgbClr val="064788"/>
                </a:solidFill>
                <a:latin typeface="ClearfaceStd-Bold"/>
              </a:rPr>
              <a:t>Traffic Signs</a:t>
            </a:r>
          </a:p>
          <a:p>
            <a:pPr lvl="1"/>
            <a:r>
              <a:rPr lang="en-US" sz="1800" b="1" dirty="0">
                <a:solidFill>
                  <a:srgbClr val="064788"/>
                </a:solidFill>
                <a:latin typeface="ClearfaceStd-Bold"/>
              </a:rPr>
              <a:t>Bilingual Signs</a:t>
            </a:r>
          </a:p>
          <a:p>
            <a:pPr lvl="1"/>
            <a:r>
              <a:rPr lang="en-US" sz="1800" b="1" dirty="0">
                <a:solidFill>
                  <a:srgbClr val="064788"/>
                </a:solidFill>
                <a:latin typeface="ClearfaceStd-Bold"/>
              </a:rPr>
              <a:t>Food Labels</a:t>
            </a:r>
          </a:p>
          <a:p>
            <a:pPr lvl="1"/>
            <a:r>
              <a:rPr lang="en-US" sz="1800" b="1" dirty="0">
                <a:solidFill>
                  <a:srgbClr val="064788"/>
                </a:solidFill>
                <a:latin typeface="ClearfaceStd-Bold"/>
              </a:rPr>
              <a:t>Maps</a:t>
            </a:r>
          </a:p>
          <a:p>
            <a:pPr marL="457200" lvl="1" indent="0">
              <a:buNone/>
            </a:pPr>
            <a:endParaRPr lang="en-US" dirty="0"/>
          </a:p>
        </p:txBody>
      </p:sp>
      <p:sp>
        <p:nvSpPr>
          <p:cNvPr id="4" name="Text Placeholder 3">
            <a:extLst>
              <a:ext uri="{FF2B5EF4-FFF2-40B4-BE49-F238E27FC236}">
                <a16:creationId xmlns:a16="http://schemas.microsoft.com/office/drawing/2014/main" id="{C649E9C0-3BDF-499C-9A00-1E0B9D79D7D3}"/>
              </a:ext>
            </a:extLst>
          </p:cNvPr>
          <p:cNvSpPr>
            <a:spLocks noGrp="1"/>
          </p:cNvSpPr>
          <p:nvPr>
            <p:ph type="body" sz="half" idx="2"/>
          </p:nvPr>
        </p:nvSpPr>
        <p:spPr/>
        <p:txBody>
          <a:bodyPr>
            <a:normAutofit/>
          </a:bodyPr>
          <a:lstStyle/>
          <a:p>
            <a:pPr algn="l"/>
            <a:r>
              <a:rPr lang="en-US" sz="2000" b="0" i="0" u="none" strike="noStrike" baseline="0" dirty="0">
                <a:solidFill>
                  <a:srgbClr val="DF2826"/>
                </a:solidFill>
              </a:rPr>
              <a:t>Your prekindergartner probably already reads many words. Some words may have been learned at school and others from the world around them. Many children can recognize their favorite store names and other common signs.</a:t>
            </a:r>
            <a:endParaRPr lang="en-US" sz="2000" dirty="0"/>
          </a:p>
        </p:txBody>
      </p:sp>
      <p:pic>
        <p:nvPicPr>
          <p:cNvPr id="6" name="Picture 5">
            <a:extLst>
              <a:ext uri="{FF2B5EF4-FFF2-40B4-BE49-F238E27FC236}">
                <a16:creationId xmlns:a16="http://schemas.microsoft.com/office/drawing/2014/main" id="{D78962F5-A9BE-4D38-B275-11FBFCD52F3F}"/>
              </a:ext>
            </a:extLst>
          </p:cNvPr>
          <p:cNvPicPr>
            <a:picLocks noChangeAspect="1"/>
          </p:cNvPicPr>
          <p:nvPr/>
        </p:nvPicPr>
        <p:blipFill>
          <a:blip r:embed="rId2"/>
          <a:stretch>
            <a:fillRect/>
          </a:stretch>
        </p:blipFill>
        <p:spPr>
          <a:xfrm>
            <a:off x="6313040" y="3720300"/>
            <a:ext cx="4324350" cy="2800350"/>
          </a:xfrm>
          <a:prstGeom prst="rect">
            <a:avLst/>
          </a:prstGeom>
        </p:spPr>
      </p:pic>
    </p:spTree>
    <p:extLst>
      <p:ext uri="{BB962C8B-B14F-4D97-AF65-F5344CB8AC3E}">
        <p14:creationId xmlns:p14="http://schemas.microsoft.com/office/powerpoint/2010/main" val="3909187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5FF7B57D-FF7B-48B3-9F60-9BCEEECF9E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3" name="Group 12">
            <a:extLst>
              <a:ext uri="{FF2B5EF4-FFF2-40B4-BE49-F238E27FC236}">
                <a16:creationId xmlns:a16="http://schemas.microsoft.com/office/drawing/2014/main" id="{EB95AFDF-FA7D-4311-9C65-6D507D92F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4" name="Group 13">
              <a:extLst>
                <a:ext uri="{FF2B5EF4-FFF2-40B4-BE49-F238E27FC236}">
                  <a16:creationId xmlns:a16="http://schemas.microsoft.com/office/drawing/2014/main" id="{9A5CCD98-20C1-4404-B788-FDA92F8A44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6" name="Rectangle 5">
                <a:extLst>
                  <a:ext uri="{FF2B5EF4-FFF2-40B4-BE49-F238E27FC236}">
                    <a16:creationId xmlns:a16="http://schemas.microsoft.com/office/drawing/2014/main" id="{C1424C76-B5C3-468E-86FA-8D9B269053D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7" name="Freeform 6">
                <a:extLst>
                  <a:ext uri="{FF2B5EF4-FFF2-40B4-BE49-F238E27FC236}">
                    <a16:creationId xmlns:a16="http://schemas.microsoft.com/office/drawing/2014/main" id="{B3922267-72C9-403B-A6DE-7D0A43D554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7">
                <a:extLst>
                  <a:ext uri="{FF2B5EF4-FFF2-40B4-BE49-F238E27FC236}">
                    <a16:creationId xmlns:a16="http://schemas.microsoft.com/office/drawing/2014/main" id="{7276DB68-2E8D-4723-852B-7476DD38F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8">
                <a:extLst>
                  <a:ext uri="{FF2B5EF4-FFF2-40B4-BE49-F238E27FC236}">
                    <a16:creationId xmlns:a16="http://schemas.microsoft.com/office/drawing/2014/main" id="{0A155711-4993-4D1E-89EA-A397C164F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9">
                <a:extLst>
                  <a:ext uri="{FF2B5EF4-FFF2-40B4-BE49-F238E27FC236}">
                    <a16:creationId xmlns:a16="http://schemas.microsoft.com/office/drawing/2014/main" id="{2AB42136-2551-4CAA-857F-65FA3247B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10">
                <a:extLst>
                  <a:ext uri="{FF2B5EF4-FFF2-40B4-BE49-F238E27FC236}">
                    <a16:creationId xmlns:a16="http://schemas.microsoft.com/office/drawing/2014/main" id="{7C2ADEA1-EA3E-4C0E-A28E-460092F7F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11">
                <a:extLst>
                  <a:ext uri="{FF2B5EF4-FFF2-40B4-BE49-F238E27FC236}">
                    <a16:creationId xmlns:a16="http://schemas.microsoft.com/office/drawing/2014/main" id="{B04584B3-081C-4286-A840-AB5B16B10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12">
                <a:extLst>
                  <a:ext uri="{FF2B5EF4-FFF2-40B4-BE49-F238E27FC236}">
                    <a16:creationId xmlns:a16="http://schemas.microsoft.com/office/drawing/2014/main" id="{3AB388FD-C246-4936-A041-E0413A132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13">
                <a:extLst>
                  <a:ext uri="{FF2B5EF4-FFF2-40B4-BE49-F238E27FC236}">
                    <a16:creationId xmlns:a16="http://schemas.microsoft.com/office/drawing/2014/main" id="{57692343-2D12-4F57-836C-945D407B6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14">
                <a:extLst>
                  <a:ext uri="{FF2B5EF4-FFF2-40B4-BE49-F238E27FC236}">
                    <a16:creationId xmlns:a16="http://schemas.microsoft.com/office/drawing/2014/main" id="{062EE710-0210-4840-8698-E0DF1C617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15">
                <a:extLst>
                  <a:ext uri="{FF2B5EF4-FFF2-40B4-BE49-F238E27FC236}">
                    <a16:creationId xmlns:a16="http://schemas.microsoft.com/office/drawing/2014/main" id="{161892F4-6071-40CD-8E18-CDEE0C91B5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Line 16">
                <a:extLst>
                  <a:ext uri="{FF2B5EF4-FFF2-40B4-BE49-F238E27FC236}">
                    <a16:creationId xmlns:a16="http://schemas.microsoft.com/office/drawing/2014/main" id="{3E6BBE44-8D88-407D-B1C6-10C89DD6173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8" name="Freeform 17">
                <a:extLst>
                  <a:ext uri="{FF2B5EF4-FFF2-40B4-BE49-F238E27FC236}">
                    <a16:creationId xmlns:a16="http://schemas.microsoft.com/office/drawing/2014/main" id="{1E90AE6E-328E-4730-825C-B5130F5CF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18">
                <a:extLst>
                  <a:ext uri="{FF2B5EF4-FFF2-40B4-BE49-F238E27FC236}">
                    <a16:creationId xmlns:a16="http://schemas.microsoft.com/office/drawing/2014/main" id="{24EC969F-6E4A-4163-ABDA-4674429A3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19">
                <a:extLst>
                  <a:ext uri="{FF2B5EF4-FFF2-40B4-BE49-F238E27FC236}">
                    <a16:creationId xmlns:a16="http://schemas.microsoft.com/office/drawing/2014/main" id="{1B735C94-B049-42C6-9DEF-5DB70D58C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20">
                <a:extLst>
                  <a:ext uri="{FF2B5EF4-FFF2-40B4-BE49-F238E27FC236}">
                    <a16:creationId xmlns:a16="http://schemas.microsoft.com/office/drawing/2014/main" id="{051C02E6-1954-478B-AEAE-BF8F36BE94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Rectangle 21">
                <a:extLst>
                  <a:ext uri="{FF2B5EF4-FFF2-40B4-BE49-F238E27FC236}">
                    <a16:creationId xmlns:a16="http://schemas.microsoft.com/office/drawing/2014/main" id="{6710B1C0-310A-48D0-B824-459D9AFC2FB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3" name="Freeform 22">
                <a:extLst>
                  <a:ext uri="{FF2B5EF4-FFF2-40B4-BE49-F238E27FC236}">
                    <a16:creationId xmlns:a16="http://schemas.microsoft.com/office/drawing/2014/main" id="{1204A606-D9A6-4DC6-9F0E-D516EA1EB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23">
                <a:extLst>
                  <a:ext uri="{FF2B5EF4-FFF2-40B4-BE49-F238E27FC236}">
                    <a16:creationId xmlns:a16="http://schemas.microsoft.com/office/drawing/2014/main" id="{EE569555-0243-4979-A537-C9B4AFD5F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24">
                <a:extLst>
                  <a:ext uri="{FF2B5EF4-FFF2-40B4-BE49-F238E27FC236}">
                    <a16:creationId xmlns:a16="http://schemas.microsoft.com/office/drawing/2014/main" id="{D52A977D-4993-48AF-A792-F2DE09639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25">
                <a:extLst>
                  <a:ext uri="{FF2B5EF4-FFF2-40B4-BE49-F238E27FC236}">
                    <a16:creationId xmlns:a16="http://schemas.microsoft.com/office/drawing/2014/main" id="{93CFF2DC-E52E-4D99-97D5-B0D7B792E5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26">
                <a:extLst>
                  <a:ext uri="{FF2B5EF4-FFF2-40B4-BE49-F238E27FC236}">
                    <a16:creationId xmlns:a16="http://schemas.microsoft.com/office/drawing/2014/main" id="{5E175372-AF09-42A7-B3D0-226C834891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27">
                <a:extLst>
                  <a:ext uri="{FF2B5EF4-FFF2-40B4-BE49-F238E27FC236}">
                    <a16:creationId xmlns:a16="http://schemas.microsoft.com/office/drawing/2014/main" id="{ABF20BA9-F4B2-49EA-A573-578B18977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28">
                <a:extLst>
                  <a:ext uri="{FF2B5EF4-FFF2-40B4-BE49-F238E27FC236}">
                    <a16:creationId xmlns:a16="http://schemas.microsoft.com/office/drawing/2014/main" id="{AA3A7A4B-C811-4E23-8BFD-5823A032D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29">
                <a:extLst>
                  <a:ext uri="{FF2B5EF4-FFF2-40B4-BE49-F238E27FC236}">
                    <a16:creationId xmlns:a16="http://schemas.microsoft.com/office/drawing/2014/main" id="{47537781-F057-4B97-AD8F-12FE9BE59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30">
                <a:extLst>
                  <a:ext uri="{FF2B5EF4-FFF2-40B4-BE49-F238E27FC236}">
                    <a16:creationId xmlns:a16="http://schemas.microsoft.com/office/drawing/2014/main" id="{078883C7-EB52-4BB7-A9A7-F8C046A83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2" name="Freeform 31">
                <a:extLst>
                  <a:ext uri="{FF2B5EF4-FFF2-40B4-BE49-F238E27FC236}">
                    <a16:creationId xmlns:a16="http://schemas.microsoft.com/office/drawing/2014/main" id="{63CCBBF8-5972-4ED3-AB5B-46DC425B1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15" name="Group 14">
              <a:extLst>
                <a:ext uri="{FF2B5EF4-FFF2-40B4-BE49-F238E27FC236}">
                  <a16:creationId xmlns:a16="http://schemas.microsoft.com/office/drawing/2014/main" id="{A8C19883-37FB-437C-A3AA-89AA6239D3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6" name="Freeform 32">
                <a:extLst>
                  <a:ext uri="{FF2B5EF4-FFF2-40B4-BE49-F238E27FC236}">
                    <a16:creationId xmlns:a16="http://schemas.microsoft.com/office/drawing/2014/main" id="{AF1753DD-4CEF-45EC-B952-90EA8895D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33">
                <a:extLst>
                  <a:ext uri="{FF2B5EF4-FFF2-40B4-BE49-F238E27FC236}">
                    <a16:creationId xmlns:a16="http://schemas.microsoft.com/office/drawing/2014/main" id="{5B9356DB-C1BE-4D76-8FA7-4FBAA12D1D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34">
                <a:extLst>
                  <a:ext uri="{FF2B5EF4-FFF2-40B4-BE49-F238E27FC236}">
                    <a16:creationId xmlns:a16="http://schemas.microsoft.com/office/drawing/2014/main" id="{C4F59561-572D-42BA-A6FD-F3AFA1A394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35">
                <a:extLst>
                  <a:ext uri="{FF2B5EF4-FFF2-40B4-BE49-F238E27FC236}">
                    <a16:creationId xmlns:a16="http://schemas.microsoft.com/office/drawing/2014/main" id="{BB7A51A1-D509-4494-BAE2-1B96CAD4D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36">
                <a:extLst>
                  <a:ext uri="{FF2B5EF4-FFF2-40B4-BE49-F238E27FC236}">
                    <a16:creationId xmlns:a16="http://schemas.microsoft.com/office/drawing/2014/main" id="{D3FE0B5A-55DE-4E56-8E9B-B92D1DB9A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37">
                <a:extLst>
                  <a:ext uri="{FF2B5EF4-FFF2-40B4-BE49-F238E27FC236}">
                    <a16:creationId xmlns:a16="http://schemas.microsoft.com/office/drawing/2014/main" id="{F125661C-3A0E-4B6E-B2AB-1B08C8925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38">
                <a:extLst>
                  <a:ext uri="{FF2B5EF4-FFF2-40B4-BE49-F238E27FC236}">
                    <a16:creationId xmlns:a16="http://schemas.microsoft.com/office/drawing/2014/main" id="{39304006-EE77-438A-A0D1-537322356C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39">
                <a:extLst>
                  <a:ext uri="{FF2B5EF4-FFF2-40B4-BE49-F238E27FC236}">
                    <a16:creationId xmlns:a16="http://schemas.microsoft.com/office/drawing/2014/main" id="{C6031DEB-4109-4049-82CF-DD06483A2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40">
                <a:extLst>
                  <a:ext uri="{FF2B5EF4-FFF2-40B4-BE49-F238E27FC236}">
                    <a16:creationId xmlns:a16="http://schemas.microsoft.com/office/drawing/2014/main" id="{65FC2657-18D6-4490-88D6-32E6B1C6FB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Rectangle 41">
                <a:extLst>
                  <a:ext uri="{FF2B5EF4-FFF2-40B4-BE49-F238E27FC236}">
                    <a16:creationId xmlns:a16="http://schemas.microsoft.com/office/drawing/2014/main" id="{20BEA03B-3EAD-4FA2-BC9D-25A14D635CF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sp useBgFill="1">
        <p:nvSpPr>
          <p:cNvPr id="54" name="Rectangle 53">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6"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C1E077A3-03F8-4850-B42C-2A389DAF2ADC}"/>
              </a:ext>
            </a:extLst>
          </p:cNvPr>
          <p:cNvSpPr>
            <a:spLocks noGrp="1"/>
          </p:cNvSpPr>
          <p:nvPr>
            <p:ph type="title"/>
          </p:nvPr>
        </p:nvSpPr>
        <p:spPr>
          <a:xfrm>
            <a:off x="1141413" y="618518"/>
            <a:ext cx="4459286" cy="1478570"/>
          </a:xfrm>
        </p:spPr>
        <p:txBody>
          <a:bodyPr vert="horz" lIns="91440" tIns="45720" rIns="91440" bIns="45720" rtlCol="0" anchor="ctr">
            <a:normAutofit/>
          </a:bodyPr>
          <a:lstStyle/>
          <a:p>
            <a:r>
              <a:rPr lang="en-US" sz="3200" b="0" i="1" u="none" strike="noStrike"/>
              <a:t>The Social </a:t>
            </a:r>
            <a:r>
              <a:rPr lang="en-US" sz="3200" b="0" i="0" u="none" strike="noStrike"/>
              <a:t>World</a:t>
            </a:r>
            <a:endParaRPr lang="en-US" sz="3200"/>
          </a:p>
        </p:txBody>
      </p:sp>
      <p:sp>
        <p:nvSpPr>
          <p:cNvPr id="3" name="Content Placeholder 2">
            <a:extLst>
              <a:ext uri="{FF2B5EF4-FFF2-40B4-BE49-F238E27FC236}">
                <a16:creationId xmlns:a16="http://schemas.microsoft.com/office/drawing/2014/main" id="{A7F264BE-B9BA-4F6D-96CC-25D4A902CF5A}"/>
              </a:ext>
            </a:extLst>
          </p:cNvPr>
          <p:cNvSpPr>
            <a:spLocks noGrp="1"/>
          </p:cNvSpPr>
          <p:nvPr>
            <p:ph sz="half" idx="1"/>
          </p:nvPr>
        </p:nvSpPr>
        <p:spPr>
          <a:xfrm>
            <a:off x="1141412" y="2249487"/>
            <a:ext cx="4459287" cy="3965046"/>
          </a:xfrm>
        </p:spPr>
        <p:txBody>
          <a:bodyPr vert="horz" lIns="91440" tIns="45720" rIns="91440" bIns="45720" rtlCol="0">
            <a:normAutofit/>
          </a:bodyPr>
          <a:lstStyle/>
          <a:p>
            <a:r>
              <a:rPr lang="en-US" sz="2000" b="0" i="0" u="none" strike="noStrike" baseline="0"/>
              <a:t>Prekindergartners have learned that their social network is more than their immediate family. They are fascinated with the people, such as community workers, whom they observe or encounter.</a:t>
            </a:r>
            <a:endParaRPr lang="en-US" sz="2000"/>
          </a:p>
        </p:txBody>
      </p:sp>
      <p:pic>
        <p:nvPicPr>
          <p:cNvPr id="6" name="Content Placeholder 5" descr="Diagram&#10;&#10;Description automatically generated">
            <a:extLst>
              <a:ext uri="{FF2B5EF4-FFF2-40B4-BE49-F238E27FC236}">
                <a16:creationId xmlns:a16="http://schemas.microsoft.com/office/drawing/2014/main" id="{7FE20D52-0DED-493A-AB4F-9983D92839D2}"/>
              </a:ext>
            </a:extLst>
          </p:cNvPr>
          <p:cNvPicPr>
            <a:picLocks noGrp="1" noChangeAspect="1"/>
          </p:cNvPicPr>
          <p:nvPr>
            <p:ph sz="half" idx="2"/>
          </p:nvPr>
        </p:nvPicPr>
        <p:blipFill>
          <a:blip r:embed="rId4"/>
          <a:stretch>
            <a:fillRect/>
          </a:stretch>
        </p:blipFill>
        <p:spPr>
          <a:xfrm>
            <a:off x="6096000" y="2222964"/>
            <a:ext cx="5456279" cy="2387122"/>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58" name="Group 57">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9"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60"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5"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6"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7"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8"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9"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0"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71"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2"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3"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4"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5"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6"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4"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5"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Tree>
    <p:extLst>
      <p:ext uri="{BB962C8B-B14F-4D97-AF65-F5344CB8AC3E}">
        <p14:creationId xmlns:p14="http://schemas.microsoft.com/office/powerpoint/2010/main" val="2739902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8A49F-1D78-4915-9EC1-C2A5A11471FD}"/>
              </a:ext>
            </a:extLst>
          </p:cNvPr>
          <p:cNvSpPr>
            <a:spLocks noGrp="1"/>
          </p:cNvSpPr>
          <p:nvPr>
            <p:ph type="ctrTitle"/>
          </p:nvPr>
        </p:nvSpPr>
        <p:spPr/>
        <p:txBody>
          <a:bodyPr/>
          <a:lstStyle/>
          <a:p>
            <a:r>
              <a:rPr lang="en-US" dirty="0"/>
              <a:t>Helping Our Children Learn </a:t>
            </a:r>
          </a:p>
        </p:txBody>
      </p:sp>
      <p:sp>
        <p:nvSpPr>
          <p:cNvPr id="3" name="Subtitle 2">
            <a:extLst>
              <a:ext uri="{FF2B5EF4-FFF2-40B4-BE49-F238E27FC236}">
                <a16:creationId xmlns:a16="http://schemas.microsoft.com/office/drawing/2014/main" id="{B76856AA-D2D6-4ACE-98D5-480E8F8375E5}"/>
              </a:ext>
            </a:extLst>
          </p:cNvPr>
          <p:cNvSpPr>
            <a:spLocks noGrp="1"/>
          </p:cNvSpPr>
          <p:nvPr>
            <p:ph type="subTitle" idx="1"/>
          </p:nvPr>
        </p:nvSpPr>
        <p:spPr/>
        <p:txBody>
          <a:bodyPr>
            <a:normAutofit/>
          </a:bodyPr>
          <a:lstStyle/>
          <a:p>
            <a:r>
              <a:rPr lang="en-US" dirty="0"/>
              <a:t>Parent Meeting</a:t>
            </a:r>
          </a:p>
          <a:p>
            <a:r>
              <a:rPr lang="en-US" dirty="0"/>
              <a:t>March 15, 2022</a:t>
            </a:r>
          </a:p>
          <a:p>
            <a:r>
              <a:rPr lang="en-US" dirty="0"/>
              <a:t>5:00 pm</a:t>
            </a:r>
          </a:p>
        </p:txBody>
      </p:sp>
    </p:spTree>
    <p:extLst>
      <p:ext uri="{BB962C8B-B14F-4D97-AF65-F5344CB8AC3E}">
        <p14:creationId xmlns:p14="http://schemas.microsoft.com/office/powerpoint/2010/main" val="1773956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6097-F611-4F9D-B855-334B49F75D72}"/>
              </a:ext>
            </a:extLst>
          </p:cNvPr>
          <p:cNvSpPr>
            <a:spLocks noGrp="1"/>
          </p:cNvSpPr>
          <p:nvPr>
            <p:ph type="title"/>
          </p:nvPr>
        </p:nvSpPr>
        <p:spPr>
          <a:xfrm>
            <a:off x="1141413" y="225943"/>
            <a:ext cx="9905998" cy="1478570"/>
          </a:xfrm>
        </p:spPr>
        <p:txBody>
          <a:bodyPr>
            <a:normAutofit/>
          </a:bodyPr>
          <a:lstStyle/>
          <a:p>
            <a:r>
              <a:rPr lang="en-US" sz="4400" i="1" dirty="0">
                <a:solidFill>
                  <a:schemeClr val="accent4">
                    <a:lumMod val="50000"/>
                  </a:schemeClr>
                </a:solidFill>
              </a:rPr>
              <a:t>Learning To Go</a:t>
            </a:r>
          </a:p>
        </p:txBody>
      </p:sp>
      <p:sp>
        <p:nvSpPr>
          <p:cNvPr id="3" name="Content Placeholder 2">
            <a:extLst>
              <a:ext uri="{FF2B5EF4-FFF2-40B4-BE49-F238E27FC236}">
                <a16:creationId xmlns:a16="http://schemas.microsoft.com/office/drawing/2014/main" id="{9A7C638F-5B24-4769-B2F2-1A0C77EB9DAE}"/>
              </a:ext>
            </a:extLst>
          </p:cNvPr>
          <p:cNvSpPr>
            <a:spLocks noGrp="1"/>
          </p:cNvSpPr>
          <p:nvPr>
            <p:ph idx="1"/>
          </p:nvPr>
        </p:nvSpPr>
        <p:spPr>
          <a:xfrm>
            <a:off x="1141412" y="1704513"/>
            <a:ext cx="9905999" cy="4086688"/>
          </a:xfrm>
        </p:spPr>
        <p:txBody>
          <a:bodyPr>
            <a:normAutofit fontScale="70000" lnSpcReduction="20000"/>
          </a:bodyPr>
          <a:lstStyle/>
          <a:p>
            <a:pPr marL="0" indent="0" algn="l">
              <a:buNone/>
            </a:pPr>
            <a:r>
              <a:rPr lang="en-US" sz="5000" b="1" i="1" u="none" strike="noStrike" baseline="0" dirty="0">
                <a:solidFill>
                  <a:srgbClr val="DF2826"/>
                </a:solidFill>
              </a:rPr>
              <a:t>Use these activities </a:t>
            </a:r>
            <a:r>
              <a:rPr lang="en-US" sz="5000" b="1" i="0" u="none" strike="noStrike" baseline="0" dirty="0">
                <a:solidFill>
                  <a:srgbClr val="DF2826"/>
                </a:solidFill>
              </a:rPr>
              <a:t>to build your child’s knowledge:</a:t>
            </a:r>
          </a:p>
          <a:p>
            <a:pPr algn="l"/>
            <a:r>
              <a:rPr lang="en-US" sz="3400" b="1" i="0" u="none" strike="noStrike" baseline="0" dirty="0">
                <a:solidFill>
                  <a:srgbClr val="008F4D"/>
                </a:solidFill>
              </a:rPr>
              <a:t>Counting</a:t>
            </a:r>
          </a:p>
          <a:p>
            <a:pPr lvl="1"/>
            <a:r>
              <a:rPr lang="en-US" sz="2900" b="0" i="0" u="none" strike="noStrike" baseline="0" dirty="0">
                <a:solidFill>
                  <a:srgbClr val="000000"/>
                </a:solidFill>
              </a:rPr>
              <a:t>Have your child count as you drive: animals, white vans, people on bikes, squares, stop signs.</a:t>
            </a:r>
          </a:p>
          <a:p>
            <a:pPr algn="l"/>
            <a:r>
              <a:rPr lang="en-US" sz="3400" b="1" i="0" u="none" strike="noStrike" baseline="0" dirty="0">
                <a:solidFill>
                  <a:srgbClr val="008F4D"/>
                </a:solidFill>
              </a:rPr>
              <a:t>Favorites</a:t>
            </a:r>
          </a:p>
          <a:p>
            <a:pPr lvl="1"/>
            <a:r>
              <a:rPr lang="en-US" sz="2900" b="0" i="0" u="none" strike="noStrike" baseline="0" dirty="0">
                <a:solidFill>
                  <a:srgbClr val="000000"/>
                </a:solidFill>
              </a:rPr>
              <a:t>Play the Favorites game. Begin by asking each person in the car to identify his or her favorite color. Pass the turn to another to ask for a favorite video game, board game, ice cream flavor, book, movie, etc.</a:t>
            </a:r>
          </a:p>
          <a:p>
            <a:pPr marL="0" indent="0" algn="l">
              <a:buNone/>
            </a:pPr>
            <a:endParaRPr lang="en-US" dirty="0"/>
          </a:p>
        </p:txBody>
      </p:sp>
    </p:spTree>
    <p:extLst>
      <p:ext uri="{BB962C8B-B14F-4D97-AF65-F5344CB8AC3E}">
        <p14:creationId xmlns:p14="http://schemas.microsoft.com/office/powerpoint/2010/main" val="3439303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6BDA00B9-E5F3-419D-B447-F4424CF1ED5B}"/>
              </a:ext>
            </a:extLst>
          </p:cNvPr>
          <p:cNvSpPr>
            <a:spLocks noGrp="1"/>
          </p:cNvSpPr>
          <p:nvPr>
            <p:ph type="title"/>
          </p:nvPr>
        </p:nvSpPr>
        <p:spPr>
          <a:xfrm>
            <a:off x="1141413" y="618518"/>
            <a:ext cx="4459286" cy="1478570"/>
          </a:xfrm>
        </p:spPr>
        <p:txBody>
          <a:bodyPr>
            <a:normAutofit/>
          </a:bodyPr>
          <a:lstStyle/>
          <a:p>
            <a:r>
              <a:rPr lang="en-US" sz="6000" b="0" i="1" u="none" strike="noStrike" baseline="0" dirty="0">
                <a:solidFill>
                  <a:srgbClr val="F47021"/>
                </a:solidFill>
              </a:rPr>
              <a:t>Keep</a:t>
            </a:r>
            <a:br>
              <a:rPr lang="en-US" sz="6000" b="0" i="1" u="none" strike="noStrike" baseline="0" dirty="0">
                <a:solidFill>
                  <a:srgbClr val="F47021"/>
                </a:solidFill>
              </a:rPr>
            </a:br>
            <a:r>
              <a:rPr lang="en-US" sz="3200" b="0" i="0" u="none" strike="noStrike" baseline="0" dirty="0">
                <a:solidFill>
                  <a:srgbClr val="D63A4E"/>
                </a:solidFill>
              </a:rPr>
              <a:t>Playing!</a:t>
            </a:r>
            <a:endParaRPr lang="en-US" sz="3200" dirty="0"/>
          </a:p>
        </p:txBody>
      </p:sp>
      <p:sp>
        <p:nvSpPr>
          <p:cNvPr id="9" name="Content Placeholder 8">
            <a:extLst>
              <a:ext uri="{FF2B5EF4-FFF2-40B4-BE49-F238E27FC236}">
                <a16:creationId xmlns:a16="http://schemas.microsoft.com/office/drawing/2014/main" id="{8F02A488-9244-4EE5-8CD6-F49E4DF2BB06}"/>
              </a:ext>
            </a:extLst>
          </p:cNvPr>
          <p:cNvSpPr>
            <a:spLocks noGrp="1"/>
          </p:cNvSpPr>
          <p:nvPr>
            <p:ph idx="1"/>
          </p:nvPr>
        </p:nvSpPr>
        <p:spPr>
          <a:xfrm>
            <a:off x="1061053" y="2170640"/>
            <a:ext cx="4882547" cy="4398835"/>
          </a:xfrm>
        </p:spPr>
        <p:txBody>
          <a:bodyPr>
            <a:normAutofit fontScale="92500" lnSpcReduction="20000"/>
          </a:bodyPr>
          <a:lstStyle/>
          <a:p>
            <a:pPr marL="0" indent="0" algn="l">
              <a:buNone/>
            </a:pPr>
            <a:r>
              <a:rPr lang="en-US" sz="2200" b="1" i="1" u="none" strike="noStrike" baseline="0" dirty="0">
                <a:solidFill>
                  <a:srgbClr val="812990"/>
                </a:solidFill>
              </a:rPr>
              <a:t>Try some of these group games </a:t>
            </a:r>
            <a:r>
              <a:rPr lang="en-US" sz="2200" b="1" i="0" u="none" strike="noStrike" baseline="0" dirty="0">
                <a:solidFill>
                  <a:srgbClr val="812990"/>
                </a:solidFill>
              </a:rPr>
              <a:t>with family and friends to keep the fun going:</a:t>
            </a:r>
          </a:p>
          <a:p>
            <a:pPr algn="l">
              <a:buFont typeface="Wingdings" panose="05000000000000000000" pitchFamily="2" charset="2"/>
              <a:buChar char="Ø"/>
            </a:pPr>
            <a:r>
              <a:rPr lang="en-US" sz="1900" b="1" i="0" u="none" strike="noStrike" baseline="0" dirty="0">
                <a:solidFill>
                  <a:srgbClr val="F47021"/>
                </a:solidFill>
              </a:rPr>
              <a:t>Hug Tag</a:t>
            </a:r>
          </a:p>
          <a:p>
            <a:pPr lvl="1">
              <a:buFont typeface="Wingdings" panose="05000000000000000000" pitchFamily="2" charset="2"/>
              <a:buChar char="Ø"/>
            </a:pPr>
            <a:r>
              <a:rPr lang="en-US" sz="1500" b="0" i="0" u="none" strike="noStrike" baseline="0" dirty="0">
                <a:solidFill>
                  <a:srgbClr val="000000"/>
                </a:solidFill>
              </a:rPr>
              <a:t>For Hug Tag, you can stay “safe” by hugging someone else for a count of five seconds.</a:t>
            </a:r>
          </a:p>
          <a:p>
            <a:pPr algn="l">
              <a:buFont typeface="Wingdings" panose="05000000000000000000" pitchFamily="2" charset="2"/>
              <a:buChar char="Ø"/>
            </a:pPr>
            <a:r>
              <a:rPr lang="en-US" sz="1900" b="1" i="0" u="none" strike="noStrike" baseline="0" dirty="0">
                <a:solidFill>
                  <a:srgbClr val="F47021"/>
                </a:solidFill>
              </a:rPr>
              <a:t>Fruit Basket Upset</a:t>
            </a:r>
          </a:p>
          <a:p>
            <a:pPr lvl="1">
              <a:buFont typeface="Wingdings" panose="05000000000000000000" pitchFamily="2" charset="2"/>
              <a:buChar char="Ø"/>
            </a:pPr>
            <a:r>
              <a:rPr lang="en-US" sz="1600" b="0" i="0" u="none" strike="noStrike" baseline="0" dirty="0">
                <a:solidFill>
                  <a:srgbClr val="000000"/>
                </a:solidFill>
              </a:rPr>
              <a:t>To play Fruit Basket Upset, choose three or more fruit names. Assign fruit names to players by counting off, such as apple, pear, banana, apple, pear, etc. Have a circle of chairs for all but one of the players. “It” calls out the name of a fruit, and the players assigned to that fruit change spots. When “It” calls “fruit basket upset,” everyone races to a chair, including the leader. The person who is without a seat becomes “It.”</a:t>
            </a:r>
            <a:endParaRPr lang="en-US" sz="1600" dirty="0"/>
          </a:p>
        </p:txBody>
      </p:sp>
      <p:pic>
        <p:nvPicPr>
          <p:cNvPr id="5" name="Content Placeholder 4">
            <a:extLst>
              <a:ext uri="{FF2B5EF4-FFF2-40B4-BE49-F238E27FC236}">
                <a16:creationId xmlns:a16="http://schemas.microsoft.com/office/drawing/2014/main" id="{1AC59CDD-1140-4E2E-B866-78E52733A12E}"/>
              </a:ext>
            </a:extLst>
          </p:cNvPr>
          <p:cNvPicPr>
            <a:picLocks noChangeAspect="1"/>
          </p:cNvPicPr>
          <p:nvPr/>
        </p:nvPicPr>
        <p:blipFill>
          <a:blip r:embed="rId5"/>
          <a:stretch>
            <a:fillRect/>
          </a:stretch>
        </p:blipFill>
        <p:spPr>
          <a:xfrm>
            <a:off x="6372225" y="324666"/>
            <a:ext cx="5456279" cy="354484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6" name="Group 15">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7"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8"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9"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4"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7" name="Picture 6">
            <a:extLst>
              <a:ext uri="{FF2B5EF4-FFF2-40B4-BE49-F238E27FC236}">
                <a16:creationId xmlns:a16="http://schemas.microsoft.com/office/drawing/2014/main" id="{91BC3A3E-F1A8-4849-A38A-0B61230A781E}"/>
              </a:ext>
            </a:extLst>
          </p:cNvPr>
          <p:cNvPicPr>
            <a:picLocks noChangeAspect="1"/>
          </p:cNvPicPr>
          <p:nvPr/>
        </p:nvPicPr>
        <p:blipFill>
          <a:blip r:embed="rId6"/>
          <a:stretch>
            <a:fillRect/>
          </a:stretch>
        </p:blipFill>
        <p:spPr>
          <a:xfrm>
            <a:off x="6531077" y="4222904"/>
            <a:ext cx="5073445" cy="2428568"/>
          </a:xfrm>
          <a:prstGeom prst="rect">
            <a:avLst/>
          </a:prstGeom>
        </p:spPr>
      </p:pic>
      <p:sp>
        <p:nvSpPr>
          <p:cNvPr id="44" name="TextBox 43">
            <a:extLst>
              <a:ext uri="{FF2B5EF4-FFF2-40B4-BE49-F238E27FC236}">
                <a16:creationId xmlns:a16="http://schemas.microsoft.com/office/drawing/2014/main" id="{31E551FB-D6E7-483B-A45C-8E773D97D8C2}"/>
              </a:ext>
            </a:extLst>
          </p:cNvPr>
          <p:cNvSpPr txBox="1"/>
          <p:nvPr/>
        </p:nvSpPr>
        <p:spPr>
          <a:xfrm>
            <a:off x="8072810" y="4772551"/>
            <a:ext cx="2611416" cy="1138773"/>
          </a:xfrm>
          <a:prstGeom prst="rect">
            <a:avLst/>
          </a:prstGeom>
          <a:noFill/>
        </p:spPr>
        <p:txBody>
          <a:bodyPr wrap="square">
            <a:spAutoFit/>
          </a:bodyPr>
          <a:lstStyle/>
          <a:p>
            <a:pPr algn="l"/>
            <a:r>
              <a:rPr lang="en-US" sz="2400" b="0" i="0" u="none" strike="noStrike" baseline="0" dirty="0">
                <a:solidFill>
                  <a:srgbClr val="F47221"/>
                </a:solidFill>
                <a:latin typeface="EraserDust"/>
              </a:rPr>
              <a:t>One last thought...</a:t>
            </a:r>
          </a:p>
          <a:p>
            <a:pPr algn="l"/>
            <a:r>
              <a:rPr lang="en-US" sz="1300" b="0" i="0" u="none" strike="noStrike" baseline="0" dirty="0">
                <a:solidFill>
                  <a:srgbClr val="201B4D"/>
                </a:solidFill>
                <a:latin typeface="MyriadPro-Semibold"/>
              </a:rPr>
              <a:t>Keep the focus on having fun, not on winning or losing.</a:t>
            </a:r>
          </a:p>
          <a:p>
            <a:pPr algn="l"/>
            <a:endParaRPr lang="en-US" dirty="0"/>
          </a:p>
        </p:txBody>
      </p:sp>
    </p:spTree>
    <p:extLst>
      <p:ext uri="{BB962C8B-B14F-4D97-AF65-F5344CB8AC3E}">
        <p14:creationId xmlns:p14="http://schemas.microsoft.com/office/powerpoint/2010/main" val="2093245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9431A798-2039-41A5-8EE2-7A6337CE7BE5}"/>
              </a:ext>
            </a:extLst>
          </p:cNvPr>
          <p:cNvSpPr>
            <a:spLocks noGrp="1"/>
          </p:cNvSpPr>
          <p:nvPr>
            <p:ph type="title"/>
          </p:nvPr>
        </p:nvSpPr>
        <p:spPr>
          <a:xfrm>
            <a:off x="4968958" y="85118"/>
            <a:ext cx="6050713" cy="1478570"/>
          </a:xfrm>
        </p:spPr>
        <p:txBody>
          <a:bodyPr>
            <a:normAutofit/>
          </a:bodyPr>
          <a:lstStyle/>
          <a:p>
            <a:r>
              <a:rPr lang="en-US"/>
              <a:t>Final Thought</a:t>
            </a:r>
            <a:endParaRPr lang="en-US" dirty="0"/>
          </a:p>
        </p:txBody>
      </p:sp>
      <p:pic>
        <p:nvPicPr>
          <p:cNvPr id="5" name="Picture 4" descr="Notebook">
            <a:extLst>
              <a:ext uri="{FF2B5EF4-FFF2-40B4-BE49-F238E27FC236}">
                <a16:creationId xmlns:a16="http://schemas.microsoft.com/office/drawing/2014/main" id="{B89C94E3-756A-41B5-AD1D-9E449FB51DBC}"/>
              </a:ext>
            </a:extLst>
          </p:cNvPr>
          <p:cNvPicPr>
            <a:picLocks noChangeAspect="1"/>
          </p:cNvPicPr>
          <p:nvPr/>
        </p:nvPicPr>
        <p:blipFill rotWithShape="1">
          <a:blip r:embed="rId4"/>
          <a:srcRect l="19291" r="35590" b="-1"/>
          <a:stretch/>
        </p:blipFill>
        <p:spPr>
          <a:xfrm>
            <a:off x="-5597" y="10"/>
            <a:ext cx="4635583" cy="6857990"/>
          </a:xfrm>
          <a:prstGeom prst="rect">
            <a:avLst/>
          </a:prstGeom>
        </p:spPr>
      </p:pic>
      <p:grpSp>
        <p:nvGrpSpPr>
          <p:cNvPr id="13" name="Group 12">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Rectangle 16">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Rectangle 41">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3"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Rectangle 53">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5"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8DA73539-2066-4078-89D9-75CB8D2C17BB}"/>
              </a:ext>
            </a:extLst>
          </p:cNvPr>
          <p:cNvSpPr>
            <a:spLocks noGrp="1"/>
          </p:cNvSpPr>
          <p:nvPr>
            <p:ph idx="1"/>
          </p:nvPr>
        </p:nvSpPr>
        <p:spPr>
          <a:xfrm>
            <a:off x="4801436" y="1732756"/>
            <a:ext cx="7084929" cy="4576763"/>
          </a:xfrm>
        </p:spPr>
        <p:txBody>
          <a:bodyPr>
            <a:normAutofit fontScale="92500"/>
          </a:bodyPr>
          <a:lstStyle/>
          <a:p>
            <a:pPr marL="0" indent="0">
              <a:buNone/>
            </a:pPr>
            <a:r>
              <a:rPr lang="en-US" sz="2800">
                <a:solidFill>
                  <a:schemeClr val="accent4">
                    <a:lumMod val="50000"/>
                  </a:schemeClr>
                </a:solidFill>
              </a:rPr>
              <a:t>Your prekindergartner has been learning so much, and you have been learning, too. Remember to stay in touch with your child’s teacher and other adults that interact with him or her each day. Everyone wants the same thing—to ensure that your child is ready for that next big milestone—kindergarten! </a:t>
            </a:r>
          </a:p>
          <a:p>
            <a:pPr marL="0" indent="0" algn="ctr">
              <a:buNone/>
            </a:pPr>
            <a:r>
              <a:rPr lang="en-US" sz="3600">
                <a:solidFill>
                  <a:srgbClr val="FF0000"/>
                </a:solidFill>
              </a:rPr>
              <a:t>Believe it or not, it’s right around the corner!</a:t>
            </a:r>
            <a:endParaRPr lang="en-US" sz="3600" dirty="0">
              <a:solidFill>
                <a:srgbClr val="FF0000"/>
              </a:solidFill>
            </a:endParaRPr>
          </a:p>
        </p:txBody>
      </p:sp>
    </p:spTree>
    <p:extLst>
      <p:ext uri="{BB962C8B-B14F-4D97-AF65-F5344CB8AC3E}">
        <p14:creationId xmlns:p14="http://schemas.microsoft.com/office/powerpoint/2010/main" val="2722835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4" name="Group 13">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9"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4"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6"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8"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70" name="Group 69">
            <a:extLst>
              <a:ext uri="{FF2B5EF4-FFF2-40B4-BE49-F238E27FC236}">
                <a16:creationId xmlns:a16="http://schemas.microsoft.com/office/drawing/2014/main" id="{AD579530-1077-46B3-BD5C-81BB270A1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1" name="Rectangle 70">
              <a:extLst>
                <a:ext uri="{FF2B5EF4-FFF2-40B4-BE49-F238E27FC236}">
                  <a16:creationId xmlns:a16="http://schemas.microsoft.com/office/drawing/2014/main" id="{ACBB106A-B366-4349-B59F-E8FBDADD8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2">
              <a:extLst>
                <a:ext uri="{FF2B5EF4-FFF2-40B4-BE49-F238E27FC236}">
                  <a16:creationId xmlns:a16="http://schemas.microsoft.com/office/drawing/2014/main" id="{113FC03B-24E4-4A3F-9626-CC7F6356BC9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pic>
        <p:nvPicPr>
          <p:cNvPr id="7" name="Picture 6">
            <a:extLst>
              <a:ext uri="{FF2B5EF4-FFF2-40B4-BE49-F238E27FC236}">
                <a16:creationId xmlns:a16="http://schemas.microsoft.com/office/drawing/2014/main" id="{9DDFC98B-CB6E-4186-8C7C-425289D8F31C}"/>
              </a:ext>
            </a:extLst>
          </p:cNvPr>
          <p:cNvPicPr>
            <a:picLocks noChangeAspect="1"/>
          </p:cNvPicPr>
          <p:nvPr/>
        </p:nvPicPr>
        <p:blipFill rotWithShape="1">
          <a:blip r:embed="rId4">
            <a:alphaModFix amt="30000"/>
          </a:blip>
          <a:srcRect t="12489" b="12489"/>
          <a:stretch/>
        </p:blipFill>
        <p:spPr>
          <a:xfrm>
            <a:off x="-2" y="10"/>
            <a:ext cx="12188389" cy="6857990"/>
          </a:xfrm>
          <a:prstGeom prst="rect">
            <a:avLst/>
          </a:prstGeom>
        </p:spPr>
      </p:pic>
      <p:grpSp>
        <p:nvGrpSpPr>
          <p:cNvPr id="74" name="Group 73">
            <a:extLst>
              <a:ext uri="{FF2B5EF4-FFF2-40B4-BE49-F238E27FC236}">
                <a16:creationId xmlns:a16="http://schemas.microsoft.com/office/drawing/2014/main" id="{83F79A5F-63B5-4802-B39B-BF0F89DDDA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75" name="Round Diagonal Corner Rectangle 7">
              <a:extLst>
                <a:ext uri="{FF2B5EF4-FFF2-40B4-BE49-F238E27FC236}">
                  <a16:creationId xmlns:a16="http://schemas.microsoft.com/office/drawing/2014/main" id="{00D14BF7-A799-4EDA-8C19-CED0B8EC5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AF292344-73C8-4E53-85C0-8CDB23EB53B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77" name="Freeform 32">
                <a:extLst>
                  <a:ext uri="{FF2B5EF4-FFF2-40B4-BE49-F238E27FC236}">
                    <a16:creationId xmlns:a16="http://schemas.microsoft.com/office/drawing/2014/main" id="{4781E776-A0A7-4FB6-958B-8389BBA56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8" name="Freeform 33">
                <a:extLst>
                  <a:ext uri="{FF2B5EF4-FFF2-40B4-BE49-F238E27FC236}">
                    <a16:creationId xmlns:a16="http://schemas.microsoft.com/office/drawing/2014/main" id="{0F004D56-F177-45BC-8965-B72DB88A08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9" name="Freeform 34">
                <a:extLst>
                  <a:ext uri="{FF2B5EF4-FFF2-40B4-BE49-F238E27FC236}">
                    <a16:creationId xmlns:a16="http://schemas.microsoft.com/office/drawing/2014/main" id="{5F2F1F83-817B-4678-B0AE-8FFDC49FC8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0" name="Freeform 37">
                <a:extLst>
                  <a:ext uri="{FF2B5EF4-FFF2-40B4-BE49-F238E27FC236}">
                    <a16:creationId xmlns:a16="http://schemas.microsoft.com/office/drawing/2014/main" id="{F908EB47-32F4-4E82-BF56-FD25BB074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1" name="Freeform 35">
                <a:extLst>
                  <a:ext uri="{FF2B5EF4-FFF2-40B4-BE49-F238E27FC236}">
                    <a16:creationId xmlns:a16="http://schemas.microsoft.com/office/drawing/2014/main" id="{0966000D-B975-4E8A-9BF2-EACF21640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2" name="Freeform 36">
                <a:extLst>
                  <a:ext uri="{FF2B5EF4-FFF2-40B4-BE49-F238E27FC236}">
                    <a16:creationId xmlns:a16="http://schemas.microsoft.com/office/drawing/2014/main" id="{A9554499-6796-4AEE-B012-34A5B9A585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3" name="Freeform 38">
                <a:extLst>
                  <a:ext uri="{FF2B5EF4-FFF2-40B4-BE49-F238E27FC236}">
                    <a16:creationId xmlns:a16="http://schemas.microsoft.com/office/drawing/2014/main" id="{9DD40864-34BD-491F-B591-180E7B32C1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4" name="Freeform 39">
                <a:extLst>
                  <a:ext uri="{FF2B5EF4-FFF2-40B4-BE49-F238E27FC236}">
                    <a16:creationId xmlns:a16="http://schemas.microsoft.com/office/drawing/2014/main" id="{2623F54C-4373-4D30-90DB-3129BDDF54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5" name="Freeform 40">
                <a:extLst>
                  <a:ext uri="{FF2B5EF4-FFF2-40B4-BE49-F238E27FC236}">
                    <a16:creationId xmlns:a16="http://schemas.microsoft.com/office/drawing/2014/main" id="{1FF42884-D4B2-462F-9FA7-4FA8925322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6" name="Rectangle 41">
                <a:extLst>
                  <a:ext uri="{FF2B5EF4-FFF2-40B4-BE49-F238E27FC236}">
                    <a16:creationId xmlns:a16="http://schemas.microsoft.com/office/drawing/2014/main" id="{27F4D4BA-37F5-4D54-BDFF-733F621D5DB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87" name="Freeform 32">
                <a:extLst>
                  <a:ext uri="{FF2B5EF4-FFF2-40B4-BE49-F238E27FC236}">
                    <a16:creationId xmlns:a16="http://schemas.microsoft.com/office/drawing/2014/main" id="{29E4A0E5-0441-4563-A947-12A578110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8" name="Freeform 33">
                <a:extLst>
                  <a:ext uri="{FF2B5EF4-FFF2-40B4-BE49-F238E27FC236}">
                    <a16:creationId xmlns:a16="http://schemas.microsoft.com/office/drawing/2014/main" id="{4A8D89B4-AD1B-410A-870B-1042E075A0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9" name="Freeform 34">
                <a:extLst>
                  <a:ext uri="{FF2B5EF4-FFF2-40B4-BE49-F238E27FC236}">
                    <a16:creationId xmlns:a16="http://schemas.microsoft.com/office/drawing/2014/main" id="{DFC54570-9F45-44E6-AC94-4B3192D44B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0" name="Freeform 37">
                <a:extLst>
                  <a:ext uri="{FF2B5EF4-FFF2-40B4-BE49-F238E27FC236}">
                    <a16:creationId xmlns:a16="http://schemas.microsoft.com/office/drawing/2014/main" id="{A976F76C-4BBB-4CD4-9270-5E4E8802B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1" name="Freeform 35">
                <a:extLst>
                  <a:ext uri="{FF2B5EF4-FFF2-40B4-BE49-F238E27FC236}">
                    <a16:creationId xmlns:a16="http://schemas.microsoft.com/office/drawing/2014/main" id="{06081E5F-35E2-4E9E-A0DA-9E2F769C4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2" name="Freeform 36">
                <a:extLst>
                  <a:ext uri="{FF2B5EF4-FFF2-40B4-BE49-F238E27FC236}">
                    <a16:creationId xmlns:a16="http://schemas.microsoft.com/office/drawing/2014/main" id="{7B7B4F78-1391-433D-AAE5-0FA8B8EE18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3" name="Freeform 38">
                <a:extLst>
                  <a:ext uri="{FF2B5EF4-FFF2-40B4-BE49-F238E27FC236}">
                    <a16:creationId xmlns:a16="http://schemas.microsoft.com/office/drawing/2014/main" id="{EF63F42B-29ED-4285-99D1-5FA657DA92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4" name="Freeform 39">
                <a:extLst>
                  <a:ext uri="{FF2B5EF4-FFF2-40B4-BE49-F238E27FC236}">
                    <a16:creationId xmlns:a16="http://schemas.microsoft.com/office/drawing/2014/main" id="{EB7A6053-A7CF-4785-B396-6F70D6EBE9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5" name="Freeform 40">
                <a:extLst>
                  <a:ext uri="{FF2B5EF4-FFF2-40B4-BE49-F238E27FC236}">
                    <a16:creationId xmlns:a16="http://schemas.microsoft.com/office/drawing/2014/main" id="{E6337518-A10D-47A5-BD86-6D1F3FAF3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6" name="Rectangle 41">
                <a:extLst>
                  <a:ext uri="{FF2B5EF4-FFF2-40B4-BE49-F238E27FC236}">
                    <a16:creationId xmlns:a16="http://schemas.microsoft.com/office/drawing/2014/main" id="{7591C37F-6498-4992-992D-D413A84752D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grpSp>
      <p:sp>
        <p:nvSpPr>
          <p:cNvPr id="4" name="Title 3">
            <a:extLst>
              <a:ext uri="{FF2B5EF4-FFF2-40B4-BE49-F238E27FC236}">
                <a16:creationId xmlns:a16="http://schemas.microsoft.com/office/drawing/2014/main" id="{A2AD70FB-C906-41C8-80E8-8E3369941436}"/>
              </a:ext>
            </a:extLst>
          </p:cNvPr>
          <p:cNvSpPr>
            <a:spLocks noGrp="1"/>
          </p:cNvSpPr>
          <p:nvPr>
            <p:ph type="title"/>
          </p:nvPr>
        </p:nvSpPr>
        <p:spPr>
          <a:xfrm>
            <a:off x="2667000" y="2328334"/>
            <a:ext cx="6858000" cy="1367896"/>
          </a:xfrm>
        </p:spPr>
        <p:txBody>
          <a:bodyPr vert="horz" lIns="91440" tIns="45720" rIns="91440" bIns="45720" rtlCol="0" anchor="b">
            <a:normAutofit/>
          </a:bodyPr>
          <a:lstStyle/>
          <a:p>
            <a:pPr algn="ctr"/>
            <a:r>
              <a:rPr lang="en-US" sz="4400" spc="200"/>
              <a:t>Questions/Comments</a:t>
            </a:r>
          </a:p>
        </p:txBody>
      </p:sp>
    </p:spTree>
    <p:extLst>
      <p:ext uri="{BB962C8B-B14F-4D97-AF65-F5344CB8AC3E}">
        <p14:creationId xmlns:p14="http://schemas.microsoft.com/office/powerpoint/2010/main" val="114613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270675-9512-4978-8583-36659256E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ACF7B5-86DF-4FF8-A261-7F0B3171C8FC}"/>
              </a:ext>
            </a:extLst>
          </p:cNvPr>
          <p:cNvSpPr>
            <a:spLocks noGrp="1"/>
          </p:cNvSpPr>
          <p:nvPr>
            <p:ph type="title"/>
          </p:nvPr>
        </p:nvSpPr>
        <p:spPr>
          <a:xfrm>
            <a:off x="1141413" y="618518"/>
            <a:ext cx="9905998" cy="1478570"/>
          </a:xfrm>
        </p:spPr>
        <p:txBody>
          <a:bodyPr>
            <a:normAutofit/>
          </a:bodyPr>
          <a:lstStyle/>
          <a:p>
            <a:r>
              <a:rPr lang="en-US" dirty="0"/>
              <a:t>Sign-in in the chat box to </a:t>
            </a:r>
            <a:r>
              <a:rPr lang="en-US"/>
              <a:t>receive credit</a:t>
            </a:r>
            <a:endParaRPr lang="en-US" dirty="0"/>
          </a:p>
        </p:txBody>
      </p:sp>
      <p:graphicFrame>
        <p:nvGraphicFramePr>
          <p:cNvPr id="5" name="Content Placeholder 2">
            <a:extLst>
              <a:ext uri="{FF2B5EF4-FFF2-40B4-BE49-F238E27FC236}">
                <a16:creationId xmlns:a16="http://schemas.microsoft.com/office/drawing/2014/main" id="{8C1A88F4-CA1C-47CD-AFC9-E48DF30F9131}"/>
              </a:ext>
            </a:extLst>
          </p:cNvPr>
          <p:cNvGraphicFramePr>
            <a:graphicFrameLocks noGrp="1"/>
          </p:cNvGraphicFramePr>
          <p:nvPr>
            <p:ph idx="1"/>
            <p:extLst>
              <p:ext uri="{D42A27DB-BD31-4B8C-83A1-F6EECF244321}">
                <p14:modId xmlns:p14="http://schemas.microsoft.com/office/powerpoint/2010/main" val="3791193987"/>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1583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DD0F303-437A-4C53-966E-5A6E28E3BDF2}"/>
              </a:ext>
            </a:extLst>
          </p:cNvPr>
          <p:cNvSpPr>
            <a:spLocks noGrp="1"/>
          </p:cNvSpPr>
          <p:nvPr>
            <p:ph type="title"/>
          </p:nvPr>
        </p:nvSpPr>
        <p:spPr>
          <a:xfrm>
            <a:off x="4392900" y="2688336"/>
            <a:ext cx="6767224" cy="3182239"/>
          </a:xfrm>
        </p:spPr>
        <p:txBody>
          <a:bodyPr vert="horz" lIns="91440" tIns="45720" rIns="91440" bIns="45720" rtlCol="0" anchor="t">
            <a:normAutofit/>
          </a:bodyPr>
          <a:lstStyle/>
          <a:p>
            <a:pPr algn="r"/>
            <a:r>
              <a:rPr lang="en-US" sz="6600" dirty="0"/>
              <a:t>Learning Styles </a:t>
            </a:r>
          </a:p>
        </p:txBody>
      </p:sp>
      <p:sp>
        <p:nvSpPr>
          <p:cNvPr id="7" name="Text Placeholder 6">
            <a:extLst>
              <a:ext uri="{FF2B5EF4-FFF2-40B4-BE49-F238E27FC236}">
                <a16:creationId xmlns:a16="http://schemas.microsoft.com/office/drawing/2014/main" id="{5E515B9C-F9C8-4314-8DCC-44C30B8B9DA8}"/>
              </a:ext>
            </a:extLst>
          </p:cNvPr>
          <p:cNvSpPr>
            <a:spLocks noGrp="1"/>
          </p:cNvSpPr>
          <p:nvPr>
            <p:ph type="body" idx="1"/>
          </p:nvPr>
        </p:nvSpPr>
        <p:spPr>
          <a:xfrm>
            <a:off x="4392899" y="1578992"/>
            <a:ext cx="6767225" cy="889888"/>
          </a:xfrm>
        </p:spPr>
        <p:txBody>
          <a:bodyPr vert="horz" lIns="91440" tIns="45720" rIns="91440" bIns="45720" rtlCol="0" anchor="b">
            <a:normAutofit/>
          </a:bodyPr>
          <a:lstStyle/>
          <a:p>
            <a:pPr algn="r"/>
            <a:endParaRPr lang="en-US" dirty="0">
              <a:solidFill>
                <a:schemeClr val="accent2"/>
              </a:solidFill>
            </a:endParaRPr>
          </a:p>
        </p:txBody>
      </p:sp>
    </p:spTree>
    <p:extLst>
      <p:ext uri="{BB962C8B-B14F-4D97-AF65-F5344CB8AC3E}">
        <p14:creationId xmlns:p14="http://schemas.microsoft.com/office/powerpoint/2010/main" val="199178098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20023" y="1462454"/>
            <a:ext cx="10475167" cy="4790114"/>
          </a:xfrm>
        </p:spPr>
        <p:txBody>
          <a:bodyPr>
            <a:normAutofit/>
          </a:bodyPr>
          <a:lstStyle/>
          <a:p>
            <a:pPr marL="342900" indent="-342900" algn="l">
              <a:buFont typeface="Wingdings" panose="05000000000000000000" pitchFamily="2" charset="2"/>
              <a:buChar char="v"/>
            </a:pPr>
            <a:endParaRPr lang="en-US" b="0" i="0" dirty="0">
              <a:solidFill>
                <a:srgbClr val="000000"/>
              </a:solidFill>
              <a:effectLst/>
              <a:latin typeface="Lato"/>
            </a:endParaRPr>
          </a:p>
          <a:p>
            <a:pPr marL="342900" indent="-342900" algn="l">
              <a:buFont typeface="Wingdings" panose="05000000000000000000" pitchFamily="2" charset="2"/>
              <a:buChar char="v"/>
            </a:pPr>
            <a:r>
              <a:rPr lang="en-US" b="0" i="0" dirty="0">
                <a:solidFill>
                  <a:srgbClr val="000000"/>
                </a:solidFill>
                <a:effectLst/>
                <a:latin typeface="Lato"/>
              </a:rPr>
              <a:t>Children have different ways of learning. education experts have roughly grouped these into four basic styles – </a:t>
            </a:r>
            <a:r>
              <a:rPr lang="en-US" b="1" i="0" dirty="0">
                <a:solidFill>
                  <a:srgbClr val="000000"/>
                </a:solidFill>
                <a:effectLst/>
                <a:latin typeface="Lato"/>
              </a:rPr>
              <a:t>auditory, visual, kinesthetic and Reading &amp; Writing.</a:t>
            </a:r>
          </a:p>
          <a:p>
            <a:pPr marL="342900" indent="-342900" algn="l">
              <a:buFont typeface="Wingdings" panose="05000000000000000000" pitchFamily="2" charset="2"/>
              <a:buChar char="v"/>
            </a:pPr>
            <a:r>
              <a:rPr lang="en-US" b="0" i="0" dirty="0">
                <a:solidFill>
                  <a:srgbClr val="000000"/>
                </a:solidFill>
                <a:effectLst/>
                <a:latin typeface="Lato"/>
              </a:rPr>
              <a:t>parents knowing Your child's best way to learn, Will Allow you to help Them learn more effectively. </a:t>
            </a:r>
          </a:p>
          <a:p>
            <a:pPr marL="342900" indent="-342900" algn="l">
              <a:buFont typeface="Wingdings" panose="05000000000000000000" pitchFamily="2" charset="2"/>
              <a:buChar char="v"/>
            </a:pPr>
            <a:r>
              <a:rPr lang="en-US" b="0" i="0" dirty="0">
                <a:solidFill>
                  <a:srgbClr val="000000"/>
                </a:solidFill>
                <a:effectLst/>
                <a:latin typeface="Lato"/>
              </a:rPr>
              <a:t>But before you pigeonhole yourself or your child, it’s worth remembering that while you may have a dominant style of learning, </a:t>
            </a:r>
            <a:r>
              <a:rPr lang="en-US" b="1" i="0" dirty="0">
                <a:solidFill>
                  <a:srgbClr val="000000"/>
                </a:solidFill>
                <a:effectLst/>
                <a:latin typeface="Lato"/>
              </a:rPr>
              <a:t>everyone borrows a little bit from all the styles to learn about the world around them</a:t>
            </a:r>
            <a:r>
              <a:rPr lang="en-US" b="0" i="0" dirty="0">
                <a:solidFill>
                  <a:srgbClr val="000000"/>
                </a:solidFill>
                <a:effectLst/>
                <a:latin typeface="Lato"/>
              </a:rPr>
              <a:t>.</a:t>
            </a:r>
          </a:p>
        </p:txBody>
      </p:sp>
    </p:spTree>
    <p:extLst>
      <p:ext uri="{BB962C8B-B14F-4D97-AF65-F5344CB8AC3E}">
        <p14:creationId xmlns:p14="http://schemas.microsoft.com/office/powerpoint/2010/main" val="4162628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F6757B43-C51A-4444-A7F4-310C7D4C461F}"/>
              </a:ext>
            </a:extLst>
          </p:cNvPr>
          <p:cNvSpPr>
            <a:spLocks noGrp="1"/>
          </p:cNvSpPr>
          <p:nvPr>
            <p:ph type="title"/>
          </p:nvPr>
        </p:nvSpPr>
        <p:spPr>
          <a:xfrm>
            <a:off x="6448425" y="618518"/>
            <a:ext cx="4598985" cy="1478570"/>
          </a:xfrm>
        </p:spPr>
        <p:txBody>
          <a:bodyPr>
            <a:normAutofit/>
          </a:bodyPr>
          <a:lstStyle/>
          <a:p>
            <a:r>
              <a:rPr lang="en-US" sz="2800" b="0" i="0">
                <a:effectLst/>
                <a:latin typeface="Roboto"/>
              </a:rPr>
              <a:t>Learning Styles – How do you learn best</a:t>
            </a:r>
            <a:br>
              <a:rPr lang="en-US" sz="2800" b="0" i="0">
                <a:effectLst/>
                <a:latin typeface="Roboto"/>
              </a:rPr>
            </a:br>
            <a:endParaRPr lang="en-US" sz="2800"/>
          </a:p>
        </p:txBody>
      </p:sp>
      <p:pic>
        <p:nvPicPr>
          <p:cNvPr id="5" name="Picture 4" descr="Pins in a map">
            <a:extLst>
              <a:ext uri="{FF2B5EF4-FFF2-40B4-BE49-F238E27FC236}">
                <a16:creationId xmlns:a16="http://schemas.microsoft.com/office/drawing/2014/main" id="{577F1A53-47D4-352F-BB22-06E39FEF3DDE}"/>
              </a:ext>
            </a:extLst>
          </p:cNvPr>
          <p:cNvPicPr>
            <a:picLocks noChangeAspect="1"/>
          </p:cNvPicPr>
          <p:nvPr/>
        </p:nvPicPr>
        <p:blipFill rotWithShape="1">
          <a:blip r:embed="rId4"/>
          <a:srcRect l="21244" r="19367" b="-1"/>
          <a:stretch/>
        </p:blipFill>
        <p:spPr>
          <a:xfrm>
            <a:off x="-5597" y="10"/>
            <a:ext cx="6101597" cy="6857990"/>
          </a:xfrm>
          <a:prstGeom prst="rect">
            <a:avLst/>
          </a:prstGeom>
        </p:spPr>
      </p:pic>
      <p:grpSp>
        <p:nvGrpSpPr>
          <p:cNvPr id="13" name="Group 12">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Rectangle 16">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Rectangle 41">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Rectangle 53">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EB4C840E-F8BB-4FF0-B057-6EEC7E1BBAE5}"/>
              </a:ext>
            </a:extLst>
          </p:cNvPr>
          <p:cNvSpPr>
            <a:spLocks noGrp="1"/>
          </p:cNvSpPr>
          <p:nvPr>
            <p:ph idx="1"/>
          </p:nvPr>
        </p:nvSpPr>
        <p:spPr>
          <a:xfrm>
            <a:off x="6448425" y="2249487"/>
            <a:ext cx="4598986" cy="3541714"/>
          </a:xfrm>
        </p:spPr>
        <p:txBody>
          <a:bodyPr>
            <a:normAutofit/>
          </a:bodyPr>
          <a:lstStyle/>
          <a:p>
            <a:pPr marL="0" indent="0">
              <a:buNone/>
            </a:pPr>
            <a:endParaRPr lang="en-US" dirty="0"/>
          </a:p>
          <a:p>
            <a:pPr marL="0" indent="0">
              <a:buNone/>
            </a:pPr>
            <a:r>
              <a:rPr lang="en-US" dirty="0">
                <a:hlinkClick r:id="rId5"/>
              </a:rPr>
              <a:t>https://youtu.be/_IopcOwfsoU</a:t>
            </a:r>
            <a:endParaRPr lang="en-US" dirty="0"/>
          </a:p>
          <a:p>
            <a:pPr marL="0" indent="0">
              <a:buNone/>
            </a:pPr>
            <a:endParaRPr lang="en-US" dirty="0"/>
          </a:p>
        </p:txBody>
      </p:sp>
    </p:spTree>
    <p:extLst>
      <p:ext uri="{BB962C8B-B14F-4D97-AF65-F5344CB8AC3E}">
        <p14:creationId xmlns:p14="http://schemas.microsoft.com/office/powerpoint/2010/main" val="3254311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4B6F7CFA-DA4C-4D9B-9225-2F922923345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276670" y="692998"/>
            <a:ext cx="7837713" cy="5196744"/>
          </a:xfrm>
          <a:prstGeom prst="rect">
            <a:avLst/>
          </a:prstGeom>
        </p:spPr>
      </p:pic>
    </p:spTree>
    <p:extLst>
      <p:ext uri="{BB962C8B-B14F-4D97-AF65-F5344CB8AC3E}">
        <p14:creationId xmlns:p14="http://schemas.microsoft.com/office/powerpoint/2010/main" val="89038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t’s Elementary: Playtime Equals &lt;strong&gt;Learning&lt;/strong&gt; Time for You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61" y="1059872"/>
            <a:ext cx="4325793" cy="2847109"/>
          </a:xfrm>
          <a:prstGeom prst="rect">
            <a:avLst/>
          </a:prstGeom>
        </p:spPr>
      </p:pic>
      <p:sp>
        <p:nvSpPr>
          <p:cNvPr id="3" name="Content Placeholder 2"/>
          <p:cNvSpPr>
            <a:spLocks noGrp="1"/>
          </p:cNvSpPr>
          <p:nvPr>
            <p:ph idx="1"/>
          </p:nvPr>
        </p:nvSpPr>
        <p:spPr>
          <a:xfrm>
            <a:off x="5156199" y="568171"/>
            <a:ext cx="6864165" cy="5690586"/>
          </a:xfrm>
        </p:spPr>
        <p:txBody>
          <a:bodyPr>
            <a:normAutofit fontScale="92500" lnSpcReduction="20000"/>
          </a:bodyPr>
          <a:lstStyle/>
          <a:p>
            <a:pPr marL="0" indent="0" algn="ctr" fontAlgn="base">
              <a:buNone/>
            </a:pPr>
            <a:r>
              <a:rPr lang="en-US" b="1" dirty="0"/>
              <a:t>      </a:t>
            </a:r>
            <a:r>
              <a:rPr lang="en-US" sz="2800" b="1" dirty="0">
                <a:ln w="12700" cmpd="sng">
                  <a:solidFill>
                    <a:schemeClr val="accent4"/>
                  </a:solidFill>
                  <a:prstDash val="solid"/>
                </a:ln>
                <a:solidFill>
                  <a:srgbClr val="FF0000"/>
                </a:solidFill>
              </a:rPr>
              <a:t>Most common learning styles in early childhood</a:t>
            </a:r>
          </a:p>
          <a:p>
            <a:pPr fontAlgn="base"/>
            <a:r>
              <a:rPr lang="en-US" b="1" dirty="0"/>
              <a:t>Visual: </a:t>
            </a:r>
            <a:r>
              <a:rPr lang="en-US" dirty="0"/>
              <a:t>Students with a visual style of learning will remember information best when presented with pictures or graphics. Visual learners will often recognize numbers and letters better than peers with another type of learning style.</a:t>
            </a:r>
          </a:p>
          <a:p>
            <a:pPr fontAlgn="base"/>
            <a:r>
              <a:rPr lang="en-US" b="1" dirty="0"/>
              <a:t>Auditory:</a:t>
            </a:r>
            <a:r>
              <a:rPr lang="en-US" dirty="0"/>
              <a:t> Auditory learners are best able to understand when they hear information. In early education, auditory learners are more likely to prefer listening to stories and music.</a:t>
            </a:r>
          </a:p>
          <a:p>
            <a:pPr fontAlgn="base"/>
            <a:r>
              <a:rPr lang="en-US" b="1" dirty="0"/>
              <a:t>Kinesthetic:</a:t>
            </a:r>
            <a:r>
              <a:rPr lang="en-US" dirty="0"/>
              <a:t> Students with a kinesthetic learning style learn best by manipulating objects and engaging in physical activities to learn the material.</a:t>
            </a:r>
          </a:p>
          <a:p>
            <a:pPr marL="0" indent="0">
              <a:buNone/>
            </a:pPr>
            <a:endParaRPr lang="en-US" dirty="0"/>
          </a:p>
        </p:txBody>
      </p:sp>
    </p:spTree>
    <p:extLst>
      <p:ext uri="{BB962C8B-B14F-4D97-AF65-F5344CB8AC3E}">
        <p14:creationId xmlns:p14="http://schemas.microsoft.com/office/powerpoint/2010/main" val="53082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FBB3149-8289-4060-BB01-ED3047C531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10" name="Group 9">
            <a:extLst>
              <a:ext uri="{FF2B5EF4-FFF2-40B4-BE49-F238E27FC236}">
                <a16:creationId xmlns:a16="http://schemas.microsoft.com/office/drawing/2014/main" id="{3BAEF7DA-43C4-4736-B5A3-B48E6125AB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A909436B-313B-4D27-BD55-E8303EF451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758BC0E2-32D9-41ED-907C-DA3C4A698EF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24" name="Freeform 6">
                <a:extLst>
                  <a:ext uri="{FF2B5EF4-FFF2-40B4-BE49-F238E27FC236}">
                    <a16:creationId xmlns:a16="http://schemas.microsoft.com/office/drawing/2014/main" id="{41E486E5-1757-4896-A762-4D0BE33091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5" name="Freeform 7">
                <a:extLst>
                  <a:ext uri="{FF2B5EF4-FFF2-40B4-BE49-F238E27FC236}">
                    <a16:creationId xmlns:a16="http://schemas.microsoft.com/office/drawing/2014/main" id="{5812B4BD-11B4-43E6-B3D0-1F424A9FD8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6" name="Freeform 8">
                <a:extLst>
                  <a:ext uri="{FF2B5EF4-FFF2-40B4-BE49-F238E27FC236}">
                    <a16:creationId xmlns:a16="http://schemas.microsoft.com/office/drawing/2014/main" id="{6A0E1D38-C2A3-42C9-920D-F40319CE1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7" name="Freeform 9">
                <a:extLst>
                  <a:ext uri="{FF2B5EF4-FFF2-40B4-BE49-F238E27FC236}">
                    <a16:creationId xmlns:a16="http://schemas.microsoft.com/office/drawing/2014/main" id="{3FAF6AF3-9B01-4BEB-BB6B-08B3485119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8" name="Freeform 10">
                <a:extLst>
                  <a:ext uri="{FF2B5EF4-FFF2-40B4-BE49-F238E27FC236}">
                    <a16:creationId xmlns:a16="http://schemas.microsoft.com/office/drawing/2014/main" id="{53F7FADA-61E9-4AAB-BED8-D6FD1BB54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9" name="Freeform 11">
                <a:extLst>
                  <a:ext uri="{FF2B5EF4-FFF2-40B4-BE49-F238E27FC236}">
                    <a16:creationId xmlns:a16="http://schemas.microsoft.com/office/drawing/2014/main" id="{46419F9F-3EEC-45FF-98BB-4F20D5347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0" name="Freeform 12">
                <a:extLst>
                  <a:ext uri="{FF2B5EF4-FFF2-40B4-BE49-F238E27FC236}">
                    <a16:creationId xmlns:a16="http://schemas.microsoft.com/office/drawing/2014/main" id="{1E081BCD-31AF-4E94-966D-497357D221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1" name="Freeform 13">
                <a:extLst>
                  <a:ext uri="{FF2B5EF4-FFF2-40B4-BE49-F238E27FC236}">
                    <a16:creationId xmlns:a16="http://schemas.microsoft.com/office/drawing/2014/main" id="{5082EAA7-B95F-462F-8307-2C9EC1C35A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2" name="Freeform 14">
                <a:extLst>
                  <a:ext uri="{FF2B5EF4-FFF2-40B4-BE49-F238E27FC236}">
                    <a16:creationId xmlns:a16="http://schemas.microsoft.com/office/drawing/2014/main" id="{E9A57125-4B73-448E-B7B7-94380A92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3" name="Freeform 15">
                <a:extLst>
                  <a:ext uri="{FF2B5EF4-FFF2-40B4-BE49-F238E27FC236}">
                    <a16:creationId xmlns:a16="http://schemas.microsoft.com/office/drawing/2014/main" id="{7290E834-81F0-42A1-B66B-33D4580573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4" name="Line 16">
                <a:extLst>
                  <a:ext uri="{FF2B5EF4-FFF2-40B4-BE49-F238E27FC236}">
                    <a16:creationId xmlns:a16="http://schemas.microsoft.com/office/drawing/2014/main" id="{C9FA5563-6ED2-4EAC-A8ED-DF71850ACD99}"/>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50479572-5CA3-41F4-8BDC-F039335C2C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6" name="Freeform 18">
                <a:extLst>
                  <a:ext uri="{FF2B5EF4-FFF2-40B4-BE49-F238E27FC236}">
                    <a16:creationId xmlns:a16="http://schemas.microsoft.com/office/drawing/2014/main" id="{4156CB6F-DF65-4A51-A840-7A4177BDF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7" name="Freeform 19">
                <a:extLst>
                  <a:ext uri="{FF2B5EF4-FFF2-40B4-BE49-F238E27FC236}">
                    <a16:creationId xmlns:a16="http://schemas.microsoft.com/office/drawing/2014/main" id="{9252974F-88C0-4CAA-A42D-E94E2B7A6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8" name="Freeform 20">
                <a:extLst>
                  <a:ext uri="{FF2B5EF4-FFF2-40B4-BE49-F238E27FC236}">
                    <a16:creationId xmlns:a16="http://schemas.microsoft.com/office/drawing/2014/main" id="{DE3974B2-2875-4AFE-A30A-6EE823E579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9" name="Rectangle 21">
                <a:extLst>
                  <a:ext uri="{FF2B5EF4-FFF2-40B4-BE49-F238E27FC236}">
                    <a16:creationId xmlns:a16="http://schemas.microsoft.com/office/drawing/2014/main" id="{948A52FE-E1B0-4297-BBBE-C860B4E3D3F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40" name="Freeform 22">
                <a:extLst>
                  <a:ext uri="{FF2B5EF4-FFF2-40B4-BE49-F238E27FC236}">
                    <a16:creationId xmlns:a16="http://schemas.microsoft.com/office/drawing/2014/main" id="{C6E71B5D-6B02-417C-A0CF-4447C55F27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1" name="Freeform 23">
                <a:extLst>
                  <a:ext uri="{FF2B5EF4-FFF2-40B4-BE49-F238E27FC236}">
                    <a16:creationId xmlns:a16="http://schemas.microsoft.com/office/drawing/2014/main" id="{0FB94710-B373-451B-84A2-947DDB4564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2" name="Freeform 24">
                <a:extLst>
                  <a:ext uri="{FF2B5EF4-FFF2-40B4-BE49-F238E27FC236}">
                    <a16:creationId xmlns:a16="http://schemas.microsoft.com/office/drawing/2014/main" id="{4E47778B-FD55-4A2C-A53F-E548158C8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3" name="Freeform 25">
                <a:extLst>
                  <a:ext uri="{FF2B5EF4-FFF2-40B4-BE49-F238E27FC236}">
                    <a16:creationId xmlns:a16="http://schemas.microsoft.com/office/drawing/2014/main" id="{DA2A4F49-8FC4-4F12-8707-A6CC117E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4" name="Freeform 26">
                <a:extLst>
                  <a:ext uri="{FF2B5EF4-FFF2-40B4-BE49-F238E27FC236}">
                    <a16:creationId xmlns:a16="http://schemas.microsoft.com/office/drawing/2014/main" id="{2293D140-51FA-484D-8464-785D8FD3D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5" name="Freeform 27">
                <a:extLst>
                  <a:ext uri="{FF2B5EF4-FFF2-40B4-BE49-F238E27FC236}">
                    <a16:creationId xmlns:a16="http://schemas.microsoft.com/office/drawing/2014/main" id="{AA66B21A-3C7F-426E-9C38-C0D6AEF1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6" name="Freeform 28">
                <a:extLst>
                  <a:ext uri="{FF2B5EF4-FFF2-40B4-BE49-F238E27FC236}">
                    <a16:creationId xmlns:a16="http://schemas.microsoft.com/office/drawing/2014/main" id="{F22F8B0E-04B8-4D29-9E19-CACDAE6ABD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7" name="Freeform 29">
                <a:extLst>
                  <a:ext uri="{FF2B5EF4-FFF2-40B4-BE49-F238E27FC236}">
                    <a16:creationId xmlns:a16="http://schemas.microsoft.com/office/drawing/2014/main" id="{E0D8C2CC-1759-4605-B3C9-DA4B1EF250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8" name="Freeform 30">
                <a:extLst>
                  <a:ext uri="{FF2B5EF4-FFF2-40B4-BE49-F238E27FC236}">
                    <a16:creationId xmlns:a16="http://schemas.microsoft.com/office/drawing/2014/main" id="{547A4BC3-AA95-4A78-AC23-65A4CE843B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9" name="Freeform 31">
                <a:extLst>
                  <a:ext uri="{FF2B5EF4-FFF2-40B4-BE49-F238E27FC236}">
                    <a16:creationId xmlns:a16="http://schemas.microsoft.com/office/drawing/2014/main" id="{93059BC9-C7C3-41F9-8BBA-7BF49FF602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grpSp>
        <p:grpSp>
          <p:nvGrpSpPr>
            <p:cNvPr id="12" name="Group 11">
              <a:extLst>
                <a:ext uri="{FF2B5EF4-FFF2-40B4-BE49-F238E27FC236}">
                  <a16:creationId xmlns:a16="http://schemas.microsoft.com/office/drawing/2014/main" id="{F335FE01-8192-4D2A-93F8-2F680F728C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A150A82A-9896-4D5B-BAA5-0A7ECD078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 name="Freeform 33">
                <a:extLst>
                  <a:ext uri="{FF2B5EF4-FFF2-40B4-BE49-F238E27FC236}">
                    <a16:creationId xmlns:a16="http://schemas.microsoft.com/office/drawing/2014/main" id="{82641EF7-9CDB-40BE-A964-13F866165C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 name="Freeform 34">
                <a:extLst>
                  <a:ext uri="{FF2B5EF4-FFF2-40B4-BE49-F238E27FC236}">
                    <a16:creationId xmlns:a16="http://schemas.microsoft.com/office/drawing/2014/main" id="{A1D1CF16-B5BD-4021-9BA9-637569FC80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6" name="Freeform 35">
                <a:extLst>
                  <a:ext uri="{FF2B5EF4-FFF2-40B4-BE49-F238E27FC236}">
                    <a16:creationId xmlns:a16="http://schemas.microsoft.com/office/drawing/2014/main" id="{FF13F72C-CC27-48A0-AC55-686AB9153E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 name="Freeform 36">
                <a:extLst>
                  <a:ext uri="{FF2B5EF4-FFF2-40B4-BE49-F238E27FC236}">
                    <a16:creationId xmlns:a16="http://schemas.microsoft.com/office/drawing/2014/main" id="{0EC3BA8B-33ED-483D-935C-170AD0C4DC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 name="Freeform 37">
                <a:extLst>
                  <a:ext uri="{FF2B5EF4-FFF2-40B4-BE49-F238E27FC236}">
                    <a16:creationId xmlns:a16="http://schemas.microsoft.com/office/drawing/2014/main" id="{C4C451E6-48CE-4642-B51D-FE4484087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 name="Freeform 38">
                <a:extLst>
                  <a:ext uri="{FF2B5EF4-FFF2-40B4-BE49-F238E27FC236}">
                    <a16:creationId xmlns:a16="http://schemas.microsoft.com/office/drawing/2014/main" id="{0F88F098-E44C-4A45-AE2B-595A7B8527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 name="Freeform 39">
                <a:extLst>
                  <a:ext uri="{FF2B5EF4-FFF2-40B4-BE49-F238E27FC236}">
                    <a16:creationId xmlns:a16="http://schemas.microsoft.com/office/drawing/2014/main" id="{5B782B5D-8B67-4CD5-A0B3-8067BBB3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1" name="Freeform 40">
                <a:extLst>
                  <a:ext uri="{FF2B5EF4-FFF2-40B4-BE49-F238E27FC236}">
                    <a16:creationId xmlns:a16="http://schemas.microsoft.com/office/drawing/2014/main" id="{897A4906-0942-4CD6-840D-0915E0C4D0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2" name="Rectangle 41">
                <a:extLst>
                  <a:ext uri="{FF2B5EF4-FFF2-40B4-BE49-F238E27FC236}">
                    <a16:creationId xmlns:a16="http://schemas.microsoft.com/office/drawing/2014/main" id="{D1131789-2DD5-462E-9FC9-E25021F5CFB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54"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5"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6"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5"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6"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7"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8"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9"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0"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1"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2"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3"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4"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5"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6"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Rectangle 1"/>
          <p:cNvSpPr/>
          <p:nvPr/>
        </p:nvSpPr>
        <p:spPr>
          <a:xfrm>
            <a:off x="1019015" y="1093787"/>
            <a:ext cx="3059969" cy="469741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cap="all" dirty="0">
                <a:ln w="0"/>
                <a:effectLst>
                  <a:outerShdw blurRad="38100" dist="19050" dir="2700000" algn="tl" rotWithShape="0">
                    <a:schemeClr val="dk1">
                      <a:alpha val="40000"/>
                    </a:schemeClr>
                  </a:outerShdw>
                </a:effectLst>
                <a:latin typeface="+mj-lt"/>
                <a:ea typeface="+mj-ea"/>
                <a:cs typeface="+mj-cs"/>
              </a:rPr>
              <a:t>How can I help my child learn?</a:t>
            </a:r>
            <a:endParaRPr lang="en-US" sz="3600" b="0" cap="all" spc="0" dirty="0">
              <a:ln w="0"/>
              <a:effectLst>
                <a:outerShdw blurRad="38100" dist="19050" dir="2700000" algn="tl" rotWithShape="0">
                  <a:schemeClr val="dk1">
                    <a:alpha val="40000"/>
                  </a:schemeClr>
                </a:outerShdw>
              </a:effectLst>
              <a:latin typeface="+mj-lt"/>
              <a:ea typeface="+mj-ea"/>
              <a:cs typeface="+mj-cs"/>
            </a:endParaRPr>
          </a:p>
        </p:txBody>
      </p:sp>
      <p:sp useBgFill="1">
        <p:nvSpPr>
          <p:cNvPr id="82"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5509155" y="1296728"/>
            <a:ext cx="5831944" cy="4697413"/>
          </a:xfrm>
          <a:prstGeom prst="rect">
            <a:avLst/>
          </a:prstGeom>
        </p:spPr>
        <p:txBody>
          <a:bodyPr vert="horz" lIns="91440" tIns="45720" rIns="91440" bIns="45720" rtlCol="0">
            <a:normAutofit/>
          </a:bodyPr>
          <a:lstStyle/>
          <a:p>
            <a:pPr algn="ctr" defTabSz="914400">
              <a:lnSpc>
                <a:spcPct val="120000"/>
              </a:lnSpc>
              <a:spcAft>
                <a:spcPts val="600"/>
              </a:spcAft>
              <a:buSzPct val="125000"/>
            </a:pPr>
            <a:r>
              <a:rPr lang="en-US" sz="3200" dirty="0"/>
              <a:t>Knowing how your child learns and processes information is a valuable tool you can use to help him do better in school and develop a love of learning.</a:t>
            </a:r>
          </a:p>
        </p:txBody>
      </p:sp>
    </p:spTree>
    <p:extLst>
      <p:ext uri="{BB962C8B-B14F-4D97-AF65-F5344CB8AC3E}">
        <p14:creationId xmlns:p14="http://schemas.microsoft.com/office/powerpoint/2010/main" val="2351725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2"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3"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4"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9"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3" name="Title 2">
            <a:extLst>
              <a:ext uri="{FF2B5EF4-FFF2-40B4-BE49-F238E27FC236}">
                <a16:creationId xmlns:a16="http://schemas.microsoft.com/office/drawing/2014/main" id="{F0AC62AE-F766-4B07-9FA2-4911B1F20F2E}"/>
              </a:ext>
            </a:extLst>
          </p:cNvPr>
          <p:cNvSpPr>
            <a:spLocks noGrp="1"/>
          </p:cNvSpPr>
          <p:nvPr>
            <p:ph type="title"/>
          </p:nvPr>
        </p:nvSpPr>
        <p:spPr>
          <a:xfrm>
            <a:off x="1169990" y="293429"/>
            <a:ext cx="9905998" cy="1478570"/>
          </a:xfrm>
        </p:spPr>
        <p:txBody>
          <a:bodyPr vert="horz" lIns="91440" tIns="45720" rIns="91440" bIns="45720" rtlCol="0" anchor="ctr">
            <a:normAutofit/>
          </a:bodyPr>
          <a:lstStyle/>
          <a:p>
            <a:r>
              <a:rPr lang="en-US" sz="3200" dirty="0"/>
              <a:t>What can I do to help my Visual child excel In preschool and beyond?</a:t>
            </a:r>
          </a:p>
        </p:txBody>
      </p:sp>
      <p:sp>
        <p:nvSpPr>
          <p:cNvPr id="4" name="Content Placeholder 3">
            <a:extLst>
              <a:ext uri="{FF2B5EF4-FFF2-40B4-BE49-F238E27FC236}">
                <a16:creationId xmlns:a16="http://schemas.microsoft.com/office/drawing/2014/main" id="{5E832694-8B3F-443B-9876-57F1F4F60694}"/>
              </a:ext>
            </a:extLst>
          </p:cNvPr>
          <p:cNvSpPr>
            <a:spLocks noGrp="1"/>
          </p:cNvSpPr>
          <p:nvPr>
            <p:ph idx="1"/>
          </p:nvPr>
        </p:nvSpPr>
        <p:spPr>
          <a:xfrm>
            <a:off x="996950" y="1611312"/>
            <a:ext cx="10306051" cy="4994275"/>
          </a:xfrm>
        </p:spPr>
        <p:txBody>
          <a:bodyPr vert="horz" lIns="91440" tIns="45720" rIns="91440" bIns="45720" rtlCol="0">
            <a:noAutofit/>
          </a:bodyPr>
          <a:lstStyle/>
          <a:p>
            <a:pPr>
              <a:lnSpc>
                <a:spcPct val="110000"/>
              </a:lnSpc>
            </a:pPr>
            <a:r>
              <a:rPr lang="en-US" sz="2000" dirty="0"/>
              <a:t>The best way to support your visual child is to indulge his interests and provide him with the materials he needs to learn.</a:t>
            </a:r>
          </a:p>
          <a:p>
            <a:pPr marL="0" indent="0">
              <a:lnSpc>
                <a:spcPct val="110000"/>
              </a:lnSpc>
              <a:buNone/>
            </a:pPr>
            <a:endParaRPr lang="en-US" sz="1600" dirty="0"/>
          </a:p>
          <a:p>
            <a:pPr marL="285750">
              <a:lnSpc>
                <a:spcPct val="110000"/>
              </a:lnSpc>
            </a:pPr>
            <a:r>
              <a:rPr lang="en-US" sz="2000" dirty="0"/>
              <a:t>Pay attention to what your child likes and try to approach learning from that point. If your child likes games, for example, card games can hone his memory and concentration skills.</a:t>
            </a:r>
          </a:p>
          <a:p>
            <a:pPr marL="57150" indent="0">
              <a:lnSpc>
                <a:spcPct val="110000"/>
              </a:lnSpc>
              <a:buNone/>
            </a:pPr>
            <a:endParaRPr lang="en-US" sz="1600" dirty="0"/>
          </a:p>
          <a:p>
            <a:pPr marL="285750">
              <a:lnSpc>
                <a:spcPct val="110000"/>
              </a:lnSpc>
            </a:pPr>
            <a:r>
              <a:rPr lang="en-US" sz="2000" dirty="0"/>
              <a:t>Have a lot of books available, so he or she can look at the pictures or make an attempt to read the words. One of the best predictors for school success is the number of books children have access to at home and how much time is spent reading with them.</a:t>
            </a:r>
          </a:p>
          <a:p>
            <a:pPr marL="57150" indent="0">
              <a:lnSpc>
                <a:spcPct val="110000"/>
              </a:lnSpc>
              <a:buNone/>
            </a:pPr>
            <a:endParaRPr lang="en-US" sz="1600" dirty="0"/>
          </a:p>
          <a:p>
            <a:pPr marL="285750">
              <a:lnSpc>
                <a:spcPct val="110000"/>
              </a:lnSpc>
            </a:pPr>
            <a:r>
              <a:rPr lang="en-US" sz="2000" dirty="0"/>
              <a:t>Even though we must be mindful of screen time with children, visual learners may benefit from educational television because watching helps them learn.</a:t>
            </a:r>
          </a:p>
        </p:txBody>
      </p:sp>
      <p:grpSp>
        <p:nvGrpSpPr>
          <p:cNvPr id="40" name="Group 39">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1"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37208881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CBEE69CE9B0F479D58B1FA7BCC45CC" ma:contentTypeVersion="13" ma:contentTypeDescription="Create a new document." ma:contentTypeScope="" ma:versionID="45b21e9c9e5a5c50deaca83b9a07776c">
  <xsd:schema xmlns:xsd="http://www.w3.org/2001/XMLSchema" xmlns:xs="http://www.w3.org/2001/XMLSchema" xmlns:p="http://schemas.microsoft.com/office/2006/metadata/properties" xmlns:ns3="115ec499-42af-406a-a127-d269b13caf48" xmlns:ns4="52eb7846-d1e9-42e0-86a6-82b97e800d2e" targetNamespace="http://schemas.microsoft.com/office/2006/metadata/properties" ma:root="true" ma:fieldsID="16cc2bf9c07345dbc09fd67f7229e7ec" ns3:_="" ns4:_="">
    <xsd:import namespace="115ec499-42af-406a-a127-d269b13caf48"/>
    <xsd:import namespace="52eb7846-d1e9-42e0-86a6-82b97e800d2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5ec499-42af-406a-a127-d269b13caf4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eb7846-d1e9-42e0-86a6-82b97e800d2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AA8CD6-4ABC-4768-AD46-E88FACF68F55}">
  <ds:schemaRefs>
    <ds:schemaRef ds:uri="http://schemas.microsoft.com/office/infopath/2007/PartnerControls"/>
    <ds:schemaRef ds:uri="http://purl.org/dc/elements/1.1/"/>
    <ds:schemaRef ds:uri="115ec499-42af-406a-a127-d269b13caf48"/>
    <ds:schemaRef ds:uri="http://purl.org/dc/dcmitype/"/>
    <ds:schemaRef ds:uri="http://purl.org/dc/terms/"/>
    <ds:schemaRef ds:uri="52eb7846-d1e9-42e0-86a6-82b97e800d2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A9EEBB5-3F92-4520-9B6E-C85C878E6609}">
  <ds:schemaRefs>
    <ds:schemaRef ds:uri="http://schemas.microsoft.com/sharepoint/v3/contenttype/forms"/>
  </ds:schemaRefs>
</ds:datastoreItem>
</file>

<file path=customXml/itemProps3.xml><?xml version="1.0" encoding="utf-8"?>
<ds:datastoreItem xmlns:ds="http://schemas.openxmlformats.org/officeDocument/2006/customXml" ds:itemID="{938214B7-71F6-488F-BAFB-5845F4BA07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5ec499-42af-406a-a127-d269b13caf48"/>
    <ds:schemaRef ds:uri="52eb7846-d1e9-42e0-86a6-82b97e800d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TotalTime>
  <Words>1733</Words>
  <Application>Microsoft Office PowerPoint</Application>
  <PresentationFormat>Widescreen</PresentationFormat>
  <Paragraphs>133</Paragraphs>
  <Slides>24</Slides>
  <Notes>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24</vt:i4>
      </vt:variant>
    </vt:vector>
  </HeadingPairs>
  <TitlesOfParts>
    <vt:vector size="39" baseType="lpstr">
      <vt:lpstr>Arial</vt:lpstr>
      <vt:lpstr>Calibri</vt:lpstr>
      <vt:lpstr>ClarendonLTStd-Bold</vt:lpstr>
      <vt:lpstr>ClearfaceGothicLTStd-Roman</vt:lpstr>
      <vt:lpstr>ClearfaceStd-Bold</vt:lpstr>
      <vt:lpstr>ClearfaceStd-Regular</vt:lpstr>
      <vt:lpstr>EraserDust</vt:lpstr>
      <vt:lpstr>IsadoraStd-Bold</vt:lpstr>
      <vt:lpstr>Lato</vt:lpstr>
      <vt:lpstr>MyriadPro-Semibold</vt:lpstr>
      <vt:lpstr>MyriadPro-SemiboldIt</vt:lpstr>
      <vt:lpstr>Roboto</vt:lpstr>
      <vt:lpstr>Tw Cen MT</vt:lpstr>
      <vt:lpstr>Wingdings</vt:lpstr>
      <vt:lpstr>Circuit</vt:lpstr>
      <vt:lpstr>PowerPoint Presentation</vt:lpstr>
      <vt:lpstr>Helping Our Children Learn </vt:lpstr>
      <vt:lpstr>Learning Styles </vt:lpstr>
      <vt:lpstr>PowerPoint Presentation</vt:lpstr>
      <vt:lpstr>Learning Styles – How do you learn best </vt:lpstr>
      <vt:lpstr>PowerPoint Presentation</vt:lpstr>
      <vt:lpstr>PowerPoint Presentation</vt:lpstr>
      <vt:lpstr>PowerPoint Presentation</vt:lpstr>
      <vt:lpstr>What can I do to help my Visual child excel In preschool and beyond?</vt:lpstr>
      <vt:lpstr>What can I do to help my auditory child excel IN preschool and Beyond?</vt:lpstr>
      <vt:lpstr>PowerPoint Presentation</vt:lpstr>
      <vt:lpstr>PowerPoint Presentation</vt:lpstr>
      <vt:lpstr>PowerPoint Presentation</vt:lpstr>
      <vt:lpstr>A Great Start</vt:lpstr>
      <vt:lpstr>Listen Up!</vt:lpstr>
      <vt:lpstr>Talk It Up!</vt:lpstr>
      <vt:lpstr>PowerPoint Presentation</vt:lpstr>
      <vt:lpstr>A Print Rich Environment</vt:lpstr>
      <vt:lpstr>The Social World</vt:lpstr>
      <vt:lpstr>Learning To Go</vt:lpstr>
      <vt:lpstr>Keep Playing!</vt:lpstr>
      <vt:lpstr>Final Thought</vt:lpstr>
      <vt:lpstr>Questions/Comments</vt:lpstr>
      <vt:lpstr>Sign-in in the chat box to receive credit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Baugh, Monique P/Just 4</dc:creator>
  <cp:lastModifiedBy>Baugh, Monique P/Just 4</cp:lastModifiedBy>
  <cp:revision>1</cp:revision>
  <dcterms:created xsi:type="dcterms:W3CDTF">2022-03-15T20:49:16Z</dcterms:created>
  <dcterms:modified xsi:type="dcterms:W3CDTF">2022-03-15T20:58:00Z</dcterms:modified>
</cp:coreProperties>
</file>