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EF42BF"/>
    <a:srgbClr val="BB6DFF"/>
    <a:srgbClr val="E4418F"/>
    <a:srgbClr val="FFFFFF"/>
    <a:srgbClr val="FD6D2A"/>
    <a:srgbClr val="BB6DFC"/>
    <a:srgbClr val="FE6F37"/>
    <a:srgbClr val="38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>
        <p:scale>
          <a:sx n="100" d="100"/>
          <a:sy n="100" d="100"/>
        </p:scale>
        <p:origin x="304" y="-6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A93D-1349-412F-8266-F37F6D42880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phillips@mcp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66544" y="6840918"/>
            <a:ext cx="5177155" cy="1833182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Modern Love Grunge" panose="04070805081005020601" pitchFamily="82" charset="0"/>
                <a:ea typeface="Alexis Marie" panose="02000603000000000000" pitchFamily="2" charset="0"/>
              </a:rPr>
              <a:t>SPECIAL SHOUT OUTS: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Modern Love Grunge" panose="04070805081005020601" pitchFamily="82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dirty="0">
                <a:latin typeface="Arial Rounded MT Bold" pitchFamily="34" charset="0"/>
                <a:ea typeface="Alexis Marie" panose="02000603000000000000" pitchFamily="2" charset="0"/>
              </a:rPr>
              <a:t>We still need items for our 1920’s day. Contact me if you would be interested in helping with items. We have a very fun day planned. Students will rotate classrooms and learn all about inventions, entertainment, and attire. We will end the day with a GALA in their honor. Students may dress in 1920’s attire!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00" dirty="0">
              <a:latin typeface="Arial Rounded MT Bold" pitchFamily="34" charset="0"/>
              <a:ea typeface="Alexis Marie" panose="02000603000000000000" pitchFamily="2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88832" y="6475751"/>
            <a:ext cx="4959668" cy="512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  Things to Know</a:t>
            </a:r>
            <a:r>
              <a:rPr kumimoji="0" lang="en-US" altLang="en-US" sz="2400" b="1" i="0" u="none" strike="noStrike" cap="none" normalizeH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52850" y="2053209"/>
            <a:ext cx="3034665" cy="3115691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Monday, March 7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 - Homework assigned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Wednesday, March 9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   - ICE CREAM Day $1.00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Thursday, March 10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- Spring Pictures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Friday, March 11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-Homework due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Friday, March 11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Field Trip (Chaperone) Money Due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Wednesday, March 16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AR Party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Thursday, March 17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Spring Fling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Friday, March 18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Teacher Workday- No School </a:t>
            </a:r>
            <a:r>
              <a:rPr lang="en-US" altLang="en-US" sz="1400">
                <a:latin typeface="Impact" panose="020B0806030902050204" pitchFamily="34" charset="0"/>
                <a:ea typeface="DotumChe" pitchFamily="49" charset="-127"/>
              </a:rPr>
              <a:t>for students</a:t>
            </a:r>
            <a:endParaRPr lang="en-US" altLang="en-US" sz="1400" dirty="0">
              <a:latin typeface="Impact" panose="020B0806030902050204" pitchFamily="34" charset="0"/>
              <a:ea typeface="DotumChe" pitchFamily="49" charset="-127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u="sng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This week: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Music -Monday,  March 7</a:t>
            </a:r>
            <a:r>
              <a:rPr lang="en-US" altLang="en-US" sz="1200" baseline="300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th</a:t>
            </a:r>
            <a:r>
              <a:rPr lang="en-US" altLang="en-US" sz="12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 @ 1:00pm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Counseling- Wednesday, March 9</a:t>
            </a:r>
            <a:r>
              <a:rPr lang="en-US" altLang="en-US" sz="1200" baseline="300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th</a:t>
            </a:r>
            <a:r>
              <a:rPr lang="en-US" altLang="en-US" sz="12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 @ 10:15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Britannic Bold" panose="020B0903060703020204" pitchFamily="34" charset="0"/>
              <a:ea typeface="DotumChe" pitchFamily="49" charset="-127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27500" y="1620741"/>
            <a:ext cx="2634615" cy="707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C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l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e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n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d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8265" y="2173858"/>
            <a:ext cx="3578860" cy="3020442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Parents,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We are in our last full week of 3</a:t>
            </a:r>
            <a:r>
              <a:rPr lang="en-US" altLang="en-US" sz="1200" b="1" baseline="30000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rd</a:t>
            </a: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quarter. Attendance is important as we finish strong.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1200" b="1" dirty="0">
              <a:latin typeface="Ink Free" panose="03080402000500000000" charset="0"/>
              <a:ea typeface="Alexis Marie" panose="02000603000000000000" pitchFamily="2" charset="0"/>
              <a:cs typeface="Ink Free" panose="0308040200050000000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Please send in permission forms/chaperone money for the field trip by Friday, March 11</a:t>
            </a:r>
            <a:r>
              <a:rPr lang="en-US" altLang="en-US" sz="1200" b="1" baseline="30000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th</a:t>
            </a: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1200" b="1" dirty="0">
              <a:latin typeface="Ink Free" panose="03080402000500000000" charset="0"/>
              <a:ea typeface="Alexis Marie" panose="02000603000000000000" pitchFamily="2" charset="0"/>
              <a:cs typeface="Ink Free" panose="03080402000500000000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Cavolini" panose="03000502040302020204" pitchFamily="66" charset="0"/>
              </a:rPr>
              <a:t>  </a:t>
            </a:r>
            <a:r>
              <a:rPr lang="en-US" altLang="en-US" sz="1200" b="1" dirty="0">
                <a:latin typeface="Ink Free" panose="03080402000500000000" pitchFamily="66" charset="0"/>
                <a:ea typeface="Alexis Marie" panose="02000603000000000000" pitchFamily="2" charset="0"/>
                <a:cs typeface="Cavolini" panose="03000502040302020204" pitchFamily="66" charset="0"/>
              </a:rPr>
              <a:t>Please be sure to send a note if your child is absent. After three days, it’s an unexcused absence.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If you have any questions or concerns, please contact </a:t>
            </a:r>
            <a:r>
              <a:rPr lang="en-US" altLang="en-US" sz="1200" b="1" dirty="0" err="1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me,</a:t>
            </a:r>
            <a:r>
              <a:rPr lang="en-US" altLang="en-US" sz="1200" b="1" dirty="0" err="1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  <a:hlinkClick r:id="rId3"/>
              </a:rPr>
              <a:t>pphillips@mcpss.com</a:t>
            </a: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</a:rPr>
              <a:t> 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Britannic Bold" panose="020B0903060703020204" pitchFamily="34" charset="0"/>
                <a:ea typeface="DotumChe" pitchFamily="49" charset="-127"/>
              </a:rPr>
              <a:t>We are running low on Clorox/Lysol Wipes, Tissue,  and paper towels. Your donations are greatly appreciated!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Britannic Bold" panose="020B0903060703020204" pitchFamily="34" charset="0"/>
                <a:ea typeface="DotumChe" pitchFamily="49" charset="-127"/>
              </a:rPr>
              <a:t>Thank you to </a:t>
            </a:r>
            <a:r>
              <a:rPr lang="en-US" altLang="en-US" sz="1200" dirty="0" err="1">
                <a:latin typeface="Britannic Bold" panose="020B0903060703020204" pitchFamily="34" charset="0"/>
                <a:ea typeface="DotumChe" pitchFamily="49" charset="-127"/>
              </a:rPr>
              <a:t>Bradlee’s</a:t>
            </a:r>
            <a:r>
              <a:rPr lang="en-US" altLang="en-US" sz="1200" dirty="0">
                <a:latin typeface="Britannic Bold" panose="020B0903060703020204" pitchFamily="34" charset="0"/>
                <a:ea typeface="DotumChe" pitchFamily="49" charset="-127"/>
              </a:rPr>
              <a:t> mom for sending in items for our 1920’s Day on March 16</a:t>
            </a:r>
            <a:r>
              <a:rPr lang="en-US" altLang="en-US" sz="1200" baseline="30000" dirty="0">
                <a:latin typeface="Britannic Bold" panose="020B0903060703020204" pitchFamily="34" charset="0"/>
                <a:ea typeface="DotumChe" pitchFamily="49" charset="-127"/>
              </a:rPr>
              <a:t>th</a:t>
            </a:r>
            <a:r>
              <a:rPr lang="en-US" altLang="en-US" sz="1200" dirty="0">
                <a:latin typeface="Britannic Bold" panose="020B0903060703020204" pitchFamily="34" charset="0"/>
                <a:ea typeface="DotumChe" pitchFamily="49" charset="-127"/>
              </a:rPr>
              <a:t>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b="1" dirty="0">
              <a:latin typeface="Britannic Bold" panose="020B0903060703020204" pitchFamily="34" charset="0"/>
              <a:ea typeface="DotumChe" pitchFamily="49" charset="-127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1200" b="1" dirty="0">
              <a:latin typeface="Modern Love Caps" panose="020B0604020202020204" pitchFamily="82" charset="0"/>
              <a:ea typeface="Alexis Marie" panose="02000603000000000000" pitchFamily="2" charset="0"/>
              <a:cs typeface="Ink Free" panose="03080402000500000000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en-US" sz="1200" b="1" dirty="0">
              <a:latin typeface="Ink Free" panose="03080402000500000000" charset="0"/>
              <a:ea typeface="Alexis Marie" panose="02000603000000000000" pitchFamily="2" charset="0"/>
              <a:cs typeface="Ink Free" panose="03080402000500000000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9375" y="5395564"/>
            <a:ext cx="6699250" cy="1192594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ACAP Test Review</a:t>
            </a:r>
            <a:endParaRPr lang="en-US" altLang="en-US" sz="1400" b="1" dirty="0">
              <a:latin typeface="Arial Black" panose="020B0A04020102020204" pitchFamily="34" charset="0"/>
              <a:ea typeface="Tahoma" panose="020B0604030504040204" pitchFamily="34" charset="0"/>
              <a:cs typeface="Cavolini" panose="03000502040302020204" pitchFamily="66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Arts-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Possessive Pronouns-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 Friday</a:t>
            </a:r>
            <a:endParaRPr lang="en-US" altLang="en-US" sz="1400" b="1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Measurement-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 Friday  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 drill-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Thursday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Plants Structure and Functions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Alabama History-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1920’s day -Plan your outfits for Wednesday, March 16</a:t>
            </a:r>
            <a:r>
              <a:rPr lang="en-US" altLang="en-US" sz="14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-13018" y="1683321"/>
            <a:ext cx="4203700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Important Info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8265" y="5104130"/>
            <a:ext cx="650269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Ink Free" panose="03080402000500000000" pitchFamily="66" charset="0"/>
              </a:rPr>
              <a:t>What We Are Learning this Week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199515" y="8562339"/>
            <a:ext cx="5055235" cy="512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Mrs. Phillips 4</a:t>
            </a:r>
            <a:r>
              <a:rPr kumimoji="0" lang="en-US" altLang="en-US" sz="28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th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 Grade 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k Free" panose="030804020005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99515" y="1321668"/>
            <a:ext cx="539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March 7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-11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  2022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12891E-693D-4F53-8A50-C4CFDA06A433}"/>
              </a:ext>
            </a:extLst>
          </p:cNvPr>
          <p:cNvSpPr txBox="1"/>
          <p:nvPr/>
        </p:nvSpPr>
        <p:spPr>
          <a:xfrm>
            <a:off x="1606550" y="8212539"/>
            <a:ext cx="12940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67754</TotalTime>
  <Words>326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7" baseType="lpstr">
      <vt:lpstr>Arial</vt:lpstr>
      <vt:lpstr>Arial Black</vt:lpstr>
      <vt:lpstr>Arial Rounded MT Bold</vt:lpstr>
      <vt:lpstr>Britannic Bold</vt:lpstr>
      <vt:lpstr>Calibri</vt:lpstr>
      <vt:lpstr>Calibri Light</vt:lpstr>
      <vt:lpstr>Cavolini</vt:lpstr>
      <vt:lpstr>Comic Sans MS</vt:lpstr>
      <vt:lpstr>Impact</vt:lpstr>
      <vt:lpstr>Ink Free</vt:lpstr>
      <vt:lpstr>KG Blank Space Sketch</vt:lpstr>
      <vt:lpstr>Modern Love Caps</vt:lpstr>
      <vt:lpstr>Modern Love Grunge</vt:lpstr>
      <vt:lpstr>Segoe UI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JLC</dc:creator>
  <cp:lastModifiedBy>Phillips, Peyton M/Taylor-White</cp:lastModifiedBy>
  <cp:revision>207</cp:revision>
  <cp:lastPrinted>2022-02-21T18:18:29Z</cp:lastPrinted>
  <dcterms:created xsi:type="dcterms:W3CDTF">2015-08-28T12:35:00Z</dcterms:created>
  <dcterms:modified xsi:type="dcterms:W3CDTF">2022-03-07T19:20:27Z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