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92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December 9-13,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3601" y="2745419"/>
            <a:ext cx="3798150" cy="449353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air, are, ear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fair, share, bear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100" dirty="0"/>
              <a:t>bear, share, care, square, chair, stairs, hair, wear, pear, where</a:t>
            </a: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Adjectives/Adverbs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Ask questions about characters and events in a folktale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Differences in Points of View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Central Message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Compare 2 versions of the same story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Measurement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Journal/Diary Entries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3 branches of Government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Holidays around the world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8600" y="2287516"/>
            <a:ext cx="3666477" cy="156357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10th ~ Vision Screening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12th ~ Penguin Patch at 12:30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16th ~ Cookies with Santa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18</a:t>
            </a:r>
            <a:r>
              <a:rPr lang="en-US" sz="1000" baseline="30000" dirty="0"/>
              <a:t>th</a:t>
            </a:r>
            <a:r>
              <a:rPr lang="en-US" sz="1000" dirty="0"/>
              <a:t> ~ Grinch Day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19</a:t>
            </a:r>
            <a:r>
              <a:rPr lang="en-US" sz="1000" baseline="30000" dirty="0"/>
              <a:t>th</a:t>
            </a:r>
            <a:r>
              <a:rPr lang="en-US" sz="1000" dirty="0"/>
              <a:t> ~ Polar Express Day Wear PJ’s and Class Christmas </a:t>
            </a:r>
            <a:r>
              <a:rPr lang="en-US" sz="1000"/>
              <a:t>Party </a:t>
            </a:r>
            <a:endParaRPr lang="en-US" sz="1000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20th ~ ½ Day for students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89051" y="8369273"/>
            <a:ext cx="3666477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Every Wednesday is Wonderful Wednesday Snack. All items are $2.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Please send in $5 to help cover costs for our Christmas Party.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75427" y="4655160"/>
            <a:ext cx="3437439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3 Minute Timed Math Addition Facts (Tuesday &amp; Thursday)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Reading Comprehension Topic 4 (Monday &amp; Tuesday)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Math Topic 12 → Measurement (Friday)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0A5166-4909-4850-8C3A-971FB771F8D3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680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AGBossLady</vt:lpstr>
      <vt:lpstr>Arial</vt:lpstr>
      <vt:lpstr>Calibri</vt:lpstr>
      <vt:lpstr>Calibri Light</vt:lpstr>
      <vt:lpstr>Century Gothic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500</cp:revision>
  <cp:lastPrinted>2024-08-11T15:57:16Z</cp:lastPrinted>
  <dcterms:created xsi:type="dcterms:W3CDTF">2016-03-19T16:39:44Z</dcterms:created>
  <dcterms:modified xsi:type="dcterms:W3CDTF">2024-12-09T01:54:55Z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