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4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o, long u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b="1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 and details, summarizing, author’s purpose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Kinds of sentences and end marks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 digit plus 2 digit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 using a hundreds chart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landforms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Developing a personal mission statement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15,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lesson 2.2 spelling, comprehension, and grammar test</a:t>
            </a: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5 minor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October </a:t>
            </a:r>
            <a:r>
              <a:rPr lang="en-US" sz="1100" dirty="0" smtClean="0"/>
              <a:t>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Red Ribbon Week-Monday-wear red, Tuesday-wear PJ’s, Wednesday-Tie Dye, Thursday-Wear a hat, Friday- wear a super hero cape</a:t>
            </a:r>
          </a:p>
          <a:p>
            <a:r>
              <a:rPr lang="en-US" sz="1100" dirty="0" smtClean="0"/>
              <a:t>October 22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- 2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Grade Parent Workshop</a:t>
            </a:r>
          </a:p>
          <a:p>
            <a:r>
              <a:rPr lang="en-US" sz="1100" dirty="0" smtClean="0"/>
              <a:t>October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Animal Safari Field Trip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1944</TotalTime>
  <Words>134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45</cp:revision>
  <cp:lastPrinted>2024-10-11T14:41:35Z</cp:lastPrinted>
  <dcterms:created xsi:type="dcterms:W3CDTF">2016-06-16T14:10:06Z</dcterms:created>
  <dcterms:modified xsi:type="dcterms:W3CDTF">2024-10-11T14:41:54Z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