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9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Words with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oo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prefix non- and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ew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-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purpose, classify and categorize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contractions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Measurement-inches, feet,  yard, cm,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meters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Comparing measurements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Weathering, erosion, different types </a:t>
            </a:r>
            <a:r>
              <a:rPr lang="en-US" altLang="en-US" sz="1600" b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of rocks</a:t>
            </a:r>
            <a:endParaRPr lang="en-US" altLang="en-US" sz="1600" b="1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</a:t>
            </a: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Empathic Listening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Sadie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4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6- 4-4 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6- 4-4 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12-major grade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on measurement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March </a:t>
            </a:r>
            <a:r>
              <a:rPr lang="en-US" sz="1300" dirty="0" smtClean="0"/>
              <a:t>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 9 weeks ends</a:t>
            </a:r>
          </a:p>
          <a:p>
            <a:r>
              <a:rPr lang="en-US" sz="1300" dirty="0" smtClean="0"/>
              <a:t>March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early </a:t>
            </a:r>
            <a:r>
              <a:rPr lang="en-US" sz="1300" dirty="0" smtClean="0"/>
              <a:t>dismissal</a:t>
            </a:r>
          </a:p>
          <a:p>
            <a:r>
              <a:rPr lang="en-US" sz="1300" dirty="0" smtClean="0"/>
              <a:t>March 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spring class pictures</a:t>
            </a:r>
          </a:p>
          <a:p>
            <a:r>
              <a:rPr lang="en-US" sz="1300" dirty="0" smtClean="0"/>
              <a:t>March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AR street party</a:t>
            </a:r>
          </a:p>
          <a:p>
            <a:r>
              <a:rPr lang="en-US" sz="1300" dirty="0" smtClean="0"/>
              <a:t>March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-21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ACAP</a:t>
            </a:r>
          </a:p>
          <a:p>
            <a:r>
              <a:rPr lang="en-US" sz="1300" dirty="0" smtClean="0"/>
              <a:t>March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report cards go home</a:t>
            </a:r>
          </a:p>
          <a:p>
            <a:r>
              <a:rPr lang="en-US" sz="1300" dirty="0" smtClean="0"/>
              <a:t>March 22</a:t>
            </a:r>
            <a:r>
              <a:rPr lang="en-US" sz="1300" baseline="30000" dirty="0" smtClean="0"/>
              <a:t>nd</a:t>
            </a:r>
            <a:r>
              <a:rPr lang="en-US" sz="1300" dirty="0" smtClean="0"/>
              <a:t>- Bunny Hop/special snack/Freaky Friday</a:t>
            </a:r>
            <a:endParaRPr lang="en-US" sz="1300" dirty="0" smtClean="0"/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2214</TotalTime>
  <Words>131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60</cp:revision>
  <cp:lastPrinted>2024-03-01T19:02:07Z</cp:lastPrinted>
  <dcterms:created xsi:type="dcterms:W3CDTF">2016-06-16T14:10:06Z</dcterms:created>
  <dcterms:modified xsi:type="dcterms:W3CDTF">2024-03-01T19:02:18Z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