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0" r:id="rId2"/>
    <p:sldMasterId id="2147483667" r:id="rId3"/>
    <p:sldMasterId id="2147483685" r:id="rId4"/>
  </p:sldMasterIdLst>
  <p:notesMasterIdLst>
    <p:notesMasterId r:id="rId2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</p:sldIdLst>
  <p:sldSz cx="12192000" cy="6858000"/>
  <p:notesSz cx="6858000" cy="9144000"/>
  <p:embeddedFontLst>
    <p:embeddedFont>
      <p:font typeface="Quicksand Light" panose="020B0604020202020204" charset="0"/>
      <p:regular r:id="rId25"/>
      <p:bold r:id="rId26"/>
    </p:embeddedFont>
    <p:embeddedFont>
      <p:font typeface="Garamond" panose="02020404030301010803" pitchFamily="18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Quicksand" panose="020B0604020202020204" charset="0"/>
      <p:regular r:id="rId35"/>
      <p:bold r:id="rId36"/>
    </p:embeddedFont>
    <p:embeddedFont>
      <p:font typeface="Georgia" panose="02040502050405020303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iQlNb4UeO9EPlozLehEBSTbzfE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2.fntdata"/><Relationship Id="rId39" Type="http://schemas.openxmlformats.org/officeDocument/2006/relationships/font" Target="fonts/font15.fntdata"/><Relationship Id="rId21" Type="http://schemas.openxmlformats.org/officeDocument/2006/relationships/slide" Target="slides/slide17.xml"/><Relationship Id="rId34" Type="http://schemas.openxmlformats.org/officeDocument/2006/relationships/font" Target="fonts/font10.fntdata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font" Target="fonts/font13.fntdata"/><Relationship Id="rId40" Type="http://schemas.openxmlformats.org/officeDocument/2006/relationships/font" Target="fonts/font16.fntdata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7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font" Target="fonts/font14.fntdata"/><Relationship Id="rId20" Type="http://schemas.openxmlformats.org/officeDocument/2006/relationships/slide" Target="slides/slide16.xml"/><Relationship Id="rId41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52" name="Google Shape;35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" name="Google Shape;353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3" name="Google Shape;51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14" name="Google Shape;514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295df8eeafb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7" name="Google Shape;527;g295df8eeafb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28" name="Google Shape;528;g295df8eeafb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298874839a2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298874839a2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g298874839a2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7" name="Google Shape;547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48" name="Google Shape;548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4" name="Google Shape;554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55" name="Google Shape;555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1" name="Google Shape;56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2" name="Google Shape;562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8" name="Google Shape;568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69" name="Google Shape;569;p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" name="Google Shape;576;g295df8eeafb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7" name="Google Shape;577;g295df8eeafb_0_3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78" name="Google Shape;578;g295df8eeafb_0_3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2b423769f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4" name="Google Shape;584;g22b423769fd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85" name="Google Shape;585;g22b423769fd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5" name="Google Shape;59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96" name="Google Shape;596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22b423769fd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0" name="Google Shape;390;g22b423769fd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" name="Google Shape;391;g22b423769fd_0_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3" name="Google Shape;413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14" name="Google Shape;414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9" name="Google Shape;42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0" name="Google Shape;430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52" name="Google Shape;45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5" name="Google Shape;46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66" name="Google Shape;466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0" name="Google Shape;4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81" name="Google Shape;481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9" name="Google Shape;49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500" name="Google Shape;50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7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7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7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0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2"/>
          <p:cNvSpPr txBox="1">
            <a:spLocks noGrp="1"/>
          </p:cNvSpPr>
          <p:nvPr>
            <p:ph type="ctrTitle"/>
          </p:nvPr>
        </p:nvSpPr>
        <p:spPr>
          <a:xfrm>
            <a:off x="371061" y="1122363"/>
            <a:ext cx="561540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sz="48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ubTitle" idx="1"/>
          </p:nvPr>
        </p:nvSpPr>
        <p:spPr>
          <a:xfrm>
            <a:off x="371061" y="3602038"/>
            <a:ext cx="5615404" cy="103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92" name="Google Shape;92;p32" descr="A close up of Oklahoma logo"/>
          <p:cNvPicPr preferRelativeResize="0"/>
          <p:nvPr/>
        </p:nvPicPr>
        <p:blipFill rotWithShape="1">
          <a:blip r:embed="rId2">
            <a:alphaModFix/>
          </a:blip>
          <a:srcRect t="14013" r="15471"/>
          <a:stretch/>
        </p:blipFill>
        <p:spPr>
          <a:xfrm>
            <a:off x="5986465" y="-1"/>
            <a:ext cx="6205535" cy="631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2" descr="Oklahoma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1061" y="5335408"/>
            <a:ext cx="3048000" cy="9773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33" descr="Oklahoma Logo"/>
          <p:cNvPicPr preferRelativeResize="0"/>
          <p:nvPr/>
        </p:nvPicPr>
        <p:blipFill rotWithShape="1">
          <a:blip r:embed="rId2">
            <a:alphaModFix/>
          </a:blip>
          <a:srcRect l="580" t="386" r="-1" b="33489"/>
          <a:stretch/>
        </p:blipFill>
        <p:spPr>
          <a:xfrm>
            <a:off x="0" y="0"/>
            <a:ext cx="12192000" cy="4566051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33"/>
          <p:cNvSpPr txBox="1">
            <a:spLocks noGrp="1"/>
          </p:cNvSpPr>
          <p:nvPr>
            <p:ph type="title"/>
          </p:nvPr>
        </p:nvSpPr>
        <p:spPr>
          <a:xfrm>
            <a:off x="367667" y="1709738"/>
            <a:ext cx="5478566" cy="273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sz="48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33"/>
          <p:cNvSpPr txBox="1">
            <a:spLocks noGrp="1"/>
          </p:cNvSpPr>
          <p:nvPr>
            <p:ph type="body" idx="1"/>
          </p:nvPr>
        </p:nvSpPr>
        <p:spPr>
          <a:xfrm>
            <a:off x="367667" y="4677833"/>
            <a:ext cx="11456666" cy="14118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6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9A8D2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9A8D2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A8D2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9A8D2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9A8D2"/>
              </a:buClr>
              <a:buSzPts val="1600"/>
              <a:buNone/>
              <a:defRPr sz="1600">
                <a:solidFill>
                  <a:srgbClr val="89A8D2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33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33" descr="Oklahoma Education Log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1" name="Google Shape;101;p33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bg>
      <p:bgPr>
        <a:solidFill>
          <a:schemeClr val="lt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603603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1160360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4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7" name="Google Shape;107;p34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34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5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52674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65"/>
          <p:cNvSpPr txBox="1">
            <a:spLocks noGrp="1"/>
          </p:cNvSpPr>
          <p:nvPr>
            <p:ph type="body" idx="1"/>
          </p:nvPr>
        </p:nvSpPr>
        <p:spPr>
          <a:xfrm>
            <a:off x="294199" y="1825625"/>
            <a:ext cx="56487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65"/>
          <p:cNvSpPr txBox="1">
            <a:spLocks noGrp="1"/>
          </p:cNvSpPr>
          <p:nvPr>
            <p:ph type="body" idx="2"/>
          </p:nvPr>
        </p:nvSpPr>
        <p:spPr>
          <a:xfrm>
            <a:off x="6172202" y="1825625"/>
            <a:ext cx="56487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65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65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5" name="Google Shape;115;p65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" name="Google Shape;116;p65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6"/>
          <p:cNvSpPr txBox="1">
            <a:spLocks noGrp="1"/>
          </p:cNvSpPr>
          <p:nvPr>
            <p:ph type="title"/>
          </p:nvPr>
        </p:nvSpPr>
        <p:spPr>
          <a:xfrm>
            <a:off x="294199" y="365125"/>
            <a:ext cx="11526742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66"/>
          <p:cNvSpPr txBox="1">
            <a:spLocks noGrp="1"/>
          </p:cNvSpPr>
          <p:nvPr>
            <p:ph type="body" idx="1"/>
          </p:nvPr>
        </p:nvSpPr>
        <p:spPr>
          <a:xfrm>
            <a:off x="294200" y="1703465"/>
            <a:ext cx="564873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66"/>
          <p:cNvSpPr txBox="1">
            <a:spLocks noGrp="1"/>
          </p:cNvSpPr>
          <p:nvPr>
            <p:ph type="body" idx="2"/>
          </p:nvPr>
        </p:nvSpPr>
        <p:spPr>
          <a:xfrm>
            <a:off x="6172202" y="1703465"/>
            <a:ext cx="5648739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66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66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3" name="Google Shape;123;p66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66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66"/>
          <p:cNvSpPr txBox="1">
            <a:spLocks noGrp="1"/>
          </p:cNvSpPr>
          <p:nvPr>
            <p:ph type="body" idx="3"/>
          </p:nvPr>
        </p:nvSpPr>
        <p:spPr>
          <a:xfrm>
            <a:off x="294199" y="2527377"/>
            <a:ext cx="5648739" cy="36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66"/>
          <p:cNvSpPr txBox="1">
            <a:spLocks noGrp="1"/>
          </p:cNvSpPr>
          <p:nvPr>
            <p:ph type="body" idx="4"/>
          </p:nvPr>
        </p:nvSpPr>
        <p:spPr>
          <a:xfrm>
            <a:off x="6172202" y="2527377"/>
            <a:ext cx="5648739" cy="364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7"/>
          <p:cNvSpPr txBox="1">
            <a:spLocks noGrp="1"/>
          </p:cNvSpPr>
          <p:nvPr>
            <p:ph type="title"/>
          </p:nvPr>
        </p:nvSpPr>
        <p:spPr>
          <a:xfrm>
            <a:off x="294198" y="365125"/>
            <a:ext cx="11570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67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6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4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1" name="Google Shape;131;p67" descr="Oklahoma Education Logo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471868" y="6246549"/>
            <a:ext cx="1502796" cy="48189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67"/>
          <p:cNvCxnSpPr/>
          <p:nvPr/>
        </p:nvCxnSpPr>
        <p:spPr>
          <a:xfrm>
            <a:off x="513829" y="6412530"/>
            <a:ext cx="0" cy="2667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3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46" name="Google Shape;146;p36" descr="HD-PanelTitleR1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7" name="Google Shape;147;p36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48" name="Google Shape;148;p36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36" descr="HDRibbonTitle-UniformTrim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0" name="Google Shape;150;p36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  <a:defRPr sz="5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6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415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36"/>
          <p:cNvSpPr txBox="1">
            <a:spLocks noGrp="1"/>
          </p:cNvSpPr>
          <p:nvPr>
            <p:ph type="dt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36"/>
          <p:cNvSpPr txBox="1">
            <a:spLocks noGrp="1"/>
          </p:cNvSpPr>
          <p:nvPr>
            <p:ph type="ft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6"/>
          <p:cNvSpPr txBox="1">
            <a:spLocks noGrp="1"/>
          </p:cNvSpPr>
          <p:nvPr>
            <p:ph type="sldNum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5" name="Google Shape;155;p36"/>
          <p:cNvCxnSpPr/>
          <p:nvPr/>
        </p:nvCxnSpPr>
        <p:spPr>
          <a:xfrm>
            <a:off x="2692399" y="3522131"/>
            <a:ext cx="681566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7" name="Google Shape;157;p37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58" name="Google Shape;158;p37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37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3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3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2133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1867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6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50"/>
          <p:cNvSpPr txBox="1"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50"/>
          <p:cNvSpPr txBox="1"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5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5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5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69" name="Google Shape;169;p50"/>
          <p:cNvCxnSpPr/>
          <p:nvPr/>
        </p:nvCxnSpPr>
        <p:spPr>
          <a:xfrm>
            <a:off x="2012723" y="3710585"/>
            <a:ext cx="8163380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1" name="Google Shape;171;p51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2" name="Google Shape;172;p5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51"/>
          <p:cNvSpPr txBox="1">
            <a:spLocks noGrp="1"/>
          </p:cNvSpPr>
          <p:nvPr>
            <p:ph type="body" idx="1"/>
          </p:nvPr>
        </p:nvSpPr>
        <p:spPr>
          <a:xfrm>
            <a:off x="1298448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51"/>
          <p:cNvSpPr txBox="1">
            <a:spLocks noGrp="1"/>
          </p:cNvSpPr>
          <p:nvPr>
            <p:ph type="body" idx="2"/>
          </p:nvPr>
        </p:nvSpPr>
        <p:spPr>
          <a:xfrm>
            <a:off x="6181344" y="2560320"/>
            <a:ext cx="4718304" cy="33101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5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5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5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52"/>
          <p:cNvSpPr txBox="1"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81" name="Google Shape;181;p52"/>
          <p:cNvSpPr txBox="1">
            <a:spLocks noGrp="1"/>
          </p:cNvSpPr>
          <p:nvPr>
            <p:ph type="body" idx="2"/>
          </p:nvPr>
        </p:nvSpPr>
        <p:spPr>
          <a:xfrm>
            <a:off x="129540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52"/>
          <p:cNvSpPr txBox="1">
            <a:spLocks noGrp="1"/>
          </p:cNvSpPr>
          <p:nvPr>
            <p:ph type="body" idx="3"/>
          </p:nvPr>
        </p:nvSpPr>
        <p:spPr>
          <a:xfrm>
            <a:off x="6180670" y="2658533"/>
            <a:ext cx="471830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672"/>
              </a:spcBef>
              <a:spcAft>
                <a:spcPts val="0"/>
              </a:spcAft>
              <a:buSzPts val="3220"/>
              <a:buNone/>
              <a:defRPr sz="28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840"/>
              <a:buNone/>
              <a:defRPr sz="1600" b="1"/>
            </a:lvl9pPr>
          </a:lstStyle>
          <a:p>
            <a:endParaRPr/>
          </a:p>
        </p:txBody>
      </p:sp>
      <p:sp>
        <p:nvSpPr>
          <p:cNvPr id="183" name="Google Shape;183;p52"/>
          <p:cNvSpPr txBox="1">
            <a:spLocks noGrp="1"/>
          </p:cNvSpPr>
          <p:nvPr>
            <p:ph type="body" idx="4"/>
          </p:nvPr>
        </p:nvSpPr>
        <p:spPr>
          <a:xfrm>
            <a:off x="6180670" y="3243262"/>
            <a:ext cx="4718304" cy="2632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5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5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5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7" name="Google Shape;187;p52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5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5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5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5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3" name="Google Shape;193;p5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5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p5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5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5"/>
          <p:cNvSpPr txBox="1"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0" name="Google Shape;200;p55"/>
          <p:cNvSpPr txBox="1">
            <a:spLocks noGrp="1"/>
          </p:cNvSpPr>
          <p:nvPr>
            <p:ph type="body" idx="1"/>
          </p:nvPr>
        </p:nvSpPr>
        <p:spPr>
          <a:xfrm>
            <a:off x="5418668" y="982131"/>
            <a:ext cx="5469466" cy="489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55"/>
          <p:cNvSpPr txBox="1">
            <a:spLocks noGrp="1"/>
          </p:cNvSpPr>
          <p:nvPr>
            <p:ph type="body" idx="2"/>
          </p:nvPr>
        </p:nvSpPr>
        <p:spPr>
          <a:xfrm>
            <a:off x="1293811" y="3031065"/>
            <a:ext cx="3718455" cy="2438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84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202" name="Google Shape;202;p5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5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5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5" name="Google Shape;205;p55"/>
          <p:cNvCxnSpPr/>
          <p:nvPr/>
        </p:nvCxnSpPr>
        <p:spPr>
          <a:xfrm>
            <a:off x="1396169" y="2912533"/>
            <a:ext cx="35144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6"/>
          <p:cNvSpPr txBox="1"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800"/>
              <a:buFont typeface="Garamond"/>
              <a:buNone/>
              <a:defRPr sz="28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6"/>
          <p:cNvSpPr>
            <a:spLocks noGrp="1"/>
          </p:cNvSpPr>
          <p:nvPr>
            <p:ph type="pic" idx="2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09" name="Google Shape;209;p56"/>
          <p:cNvSpPr txBox="1">
            <a:spLocks noGrp="1"/>
          </p:cNvSpPr>
          <p:nvPr>
            <p:ph type="body" idx="1"/>
          </p:nvPr>
        </p:nvSpPr>
        <p:spPr>
          <a:xfrm>
            <a:off x="1295399" y="3255432"/>
            <a:ext cx="6241816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210" name="Google Shape;210;p56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56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56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57"/>
          <p:cNvSpPr txBox="1"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Garamond"/>
              <a:buNone/>
              <a:defRPr sz="2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57"/>
          <p:cNvSpPr>
            <a:spLocks noGrp="1"/>
          </p:cNvSpPr>
          <p:nvPr>
            <p:ph type="pic" idx="2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noFill/>
          <a:ln w="57150" cap="flat" cmpd="thickThin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216" name="Google Shape;216;p57"/>
          <p:cNvSpPr txBox="1">
            <a:spLocks noGrp="1"/>
          </p:cNvSpPr>
          <p:nvPr>
            <p:ph type="body" idx="1"/>
          </p:nvPr>
        </p:nvSpPr>
        <p:spPr>
          <a:xfrm>
            <a:off x="1295401" y="5382153"/>
            <a:ext cx="960966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61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38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15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035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035"/>
              <a:buNone/>
              <a:defRPr sz="900"/>
            </a:lvl9pPr>
          </a:lstStyle>
          <a:p>
            <a:endParaRPr/>
          </a:p>
        </p:txBody>
      </p:sp>
      <p:sp>
        <p:nvSpPr>
          <p:cNvPr id="217" name="Google Shape;217;p57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7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 txBox="1"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2" name="Google Shape;222;p58"/>
          <p:cNvSpPr txBox="1"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58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58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58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26" name="Google Shape;226;p58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59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59"/>
          <p:cNvSpPr txBox="1">
            <a:spLocks noGrp="1"/>
          </p:cNvSpPr>
          <p:nvPr>
            <p:ph type="body" idx="1"/>
          </p:nvPr>
        </p:nvSpPr>
        <p:spPr>
          <a:xfrm>
            <a:off x="1674812" y="3352800"/>
            <a:ext cx="8839202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Font typeface="Garamond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300"/>
              <a:buFont typeface="Garamond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Font typeface="Garamond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Font typeface="Garamond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Font typeface="Garamond"/>
              <a:buNone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59"/>
          <p:cNvSpPr txBox="1">
            <a:spLocks noGrp="1"/>
          </p:cNvSpPr>
          <p:nvPr>
            <p:ph type="body" idx="2"/>
          </p:nvPr>
        </p:nvSpPr>
        <p:spPr>
          <a:xfrm>
            <a:off x="1295401" y="4343399"/>
            <a:ext cx="9609666" cy="153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31" name="Google Shape;231;p59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59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59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4" name="Google Shape;234;p59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59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6" name="Google Shape;236;p59"/>
          <p:cNvCxnSpPr/>
          <p:nvPr/>
        </p:nvCxnSpPr>
        <p:spPr>
          <a:xfrm>
            <a:off x="1396169" y="4140199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6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0"/>
          <p:cNvSpPr txBox="1"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3200"/>
              <a:buFont typeface="Garamond"/>
              <a:buNone/>
              <a:defRPr sz="32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60"/>
          <p:cNvSpPr txBox="1"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300"/>
              <a:buNone/>
              <a:defRPr sz="20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60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60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60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Name Card">
  <p:cSld name="Quote Name Card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61"/>
          <p:cNvSpPr txBox="1"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aramond"/>
              <a:buNone/>
              <a:defRPr sz="3200" b="0" cap="none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5" name="Google Shape;245;p61"/>
          <p:cNvSpPr txBox="1">
            <a:spLocks noGrp="1"/>
          </p:cNvSpPr>
          <p:nvPr>
            <p:ph type="body" idx="1"/>
          </p:nvPr>
        </p:nvSpPr>
        <p:spPr>
          <a:xfrm>
            <a:off x="1295401" y="3639312"/>
            <a:ext cx="9609668" cy="886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61"/>
          <p:cNvSpPr txBox="1">
            <a:spLocks noGrp="1"/>
          </p:cNvSpPr>
          <p:nvPr>
            <p:ph type="body" idx="2"/>
          </p:nvPr>
        </p:nvSpPr>
        <p:spPr>
          <a:xfrm>
            <a:off x="1295401" y="4529667"/>
            <a:ext cx="9609668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61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61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61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6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61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2" name="Google Shape;252;p61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rue or False">
  <p:cSld name="True or False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2"/>
          <p:cNvSpPr txBox="1"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62"/>
          <p:cNvSpPr txBox="1">
            <a:spLocks noGrp="1"/>
          </p:cNvSpPr>
          <p:nvPr>
            <p:ph type="body" idx="1"/>
          </p:nvPr>
        </p:nvSpPr>
        <p:spPr>
          <a:xfrm>
            <a:off x="1295401" y="3630168"/>
            <a:ext cx="9609668" cy="841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20"/>
              <a:buNone/>
              <a:defRPr sz="2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62"/>
          <p:cNvSpPr txBox="1">
            <a:spLocks noGrp="1"/>
          </p:cNvSpPr>
          <p:nvPr>
            <p:ph type="body" idx="2"/>
          </p:nvPr>
        </p:nvSpPr>
        <p:spPr>
          <a:xfrm>
            <a:off x="1295400" y="4470399"/>
            <a:ext cx="9609670" cy="140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4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161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62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62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2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0" name="Google Shape;260;p62"/>
          <p:cNvCxnSpPr/>
          <p:nvPr/>
        </p:nvCxnSpPr>
        <p:spPr>
          <a:xfrm>
            <a:off x="1396169" y="3429000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63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63"/>
          <p:cNvSpPr txBox="1">
            <a:spLocks noGrp="1"/>
          </p:cNvSpPr>
          <p:nvPr>
            <p:ph type="body" idx="1"/>
          </p:nvPr>
        </p:nvSpPr>
        <p:spPr>
          <a:xfrm rot="5400000">
            <a:off x="4436531" y="-584198"/>
            <a:ext cx="3318936" cy="96011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63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63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63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67" name="Google Shape;267;p63"/>
          <p:cNvCxnSpPr/>
          <p:nvPr/>
        </p:nvCxnSpPr>
        <p:spPr>
          <a:xfrm>
            <a:off x="1396169" y="2421466"/>
            <a:ext cx="9407298" cy="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64"/>
          <p:cNvSpPr txBox="1">
            <a:spLocks noGrp="1"/>
          </p:cNvSpPr>
          <p:nvPr>
            <p:ph type="title"/>
          </p:nvPr>
        </p:nvSpPr>
        <p:spPr>
          <a:xfrm rot="5400000">
            <a:off x="7497936" y="2483551"/>
            <a:ext cx="4893735" cy="18908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64"/>
          <p:cNvSpPr txBox="1">
            <a:spLocks noGrp="1"/>
          </p:cNvSpPr>
          <p:nvPr>
            <p:ph type="body" idx="1"/>
          </p:nvPr>
        </p:nvSpPr>
        <p:spPr>
          <a:xfrm rot="5400000">
            <a:off x="2565043" y="-287514"/>
            <a:ext cx="4893734" cy="7433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004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2070"/>
              <a:buChar char="•"/>
              <a:defRPr/>
            </a:lvl1pPr>
            <a:lvl2pPr marL="914400" lvl="1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2pPr>
            <a:lvl3pPr marL="1371600" lvl="2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3pPr>
            <a:lvl4pPr marL="1828800" lvl="3" indent="-360044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4pPr>
            <a:lvl5pPr marL="2286000" lvl="4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5pPr>
            <a:lvl6pPr marL="2743200" lvl="5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6pPr>
            <a:lvl7pPr marL="3200400" lvl="6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7pPr>
            <a:lvl8pPr marL="3657600" lvl="7" indent="-360045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70"/>
              <a:buChar char="•"/>
              <a:defRPr/>
            </a:lvl8pPr>
            <a:lvl9pPr marL="4114800" lvl="8" indent="-360045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SzPts val="2070"/>
              <a:buChar char="•"/>
              <a:defRPr/>
            </a:lvl9pPr>
          </a:lstStyle>
          <a:p>
            <a:endParaRPr/>
          </a:p>
        </p:txBody>
      </p:sp>
      <p:sp>
        <p:nvSpPr>
          <p:cNvPr id="271" name="Google Shape;271;p64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64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64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74" name="Google Shape;274;p64"/>
          <p:cNvCxnSpPr/>
          <p:nvPr/>
        </p:nvCxnSpPr>
        <p:spPr>
          <a:xfrm>
            <a:off x="8863890" y="990600"/>
            <a:ext cx="0" cy="4876800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5"/>
          <p:cNvSpPr txBox="1"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45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45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5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40"/>
          <p:cNvSpPr txBox="1">
            <a:spLocks noGrp="1"/>
          </p:cNvSpPr>
          <p:nvPr>
            <p:ph type="ctrTitle"/>
          </p:nvPr>
        </p:nvSpPr>
        <p:spPr>
          <a:xfrm>
            <a:off x="571500" y="1775355"/>
            <a:ext cx="6477000" cy="12250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subTitle" idx="1"/>
          </p:nvPr>
        </p:nvSpPr>
        <p:spPr>
          <a:xfrm>
            <a:off x="1143000" y="3238500"/>
            <a:ext cx="5334000" cy="146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rgbClr val="888888"/>
              </a:buClr>
              <a:buSzPts val="2667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rgbClr val="888888"/>
              </a:buClr>
              <a:buSzPts val="2333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40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40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41"/>
          <p:cNvSpPr txBox="1"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body" idx="1"/>
          </p:nvPr>
        </p:nvSpPr>
        <p:spPr>
          <a:xfrm>
            <a:off x="381000" y="1333500"/>
            <a:ext cx="68580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41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2"/>
          <p:cNvSpPr txBox="1">
            <a:spLocks noGrp="1"/>
          </p:cNvSpPr>
          <p:nvPr>
            <p:ph type="title"/>
          </p:nvPr>
        </p:nvSpPr>
        <p:spPr>
          <a:xfrm>
            <a:off x="601928" y="3672417"/>
            <a:ext cx="6477000" cy="1135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33"/>
              <a:buFont typeface="Calibri"/>
              <a:buNone/>
              <a:defRPr sz="333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body" idx="1"/>
          </p:nvPr>
        </p:nvSpPr>
        <p:spPr>
          <a:xfrm>
            <a:off x="601928" y="2422261"/>
            <a:ext cx="6477000" cy="12501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rgbClr val="888888"/>
              </a:buClr>
              <a:buSzPts val="1667"/>
              <a:buNone/>
              <a:defRPr sz="1667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rgbClr val="888888"/>
              </a:buClr>
              <a:buSzPts val="1167"/>
              <a:buNone/>
              <a:defRPr sz="1167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42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42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2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67"/>
              <a:buFont typeface="Calibri"/>
              <a:buNone/>
              <a:defRPr sz="2667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1333"/>
              <a:buNone/>
              <a:defRPr sz="1333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067"/>
              <a:buNone/>
              <a:defRPr sz="1067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933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7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7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43"/>
          <p:cNvSpPr txBox="1"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43"/>
          <p:cNvSpPr txBox="1">
            <a:spLocks noGrp="1"/>
          </p:cNvSpPr>
          <p:nvPr>
            <p:ph type="body" idx="1"/>
          </p:nvPr>
        </p:nvSpPr>
        <p:spPr>
          <a:xfrm>
            <a:off x="381000" y="1333500"/>
            <a:ext cx="33655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6745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Char char="•"/>
              <a:defRPr sz="2333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11" name="Google Shape;311;p43"/>
          <p:cNvSpPr txBox="1">
            <a:spLocks noGrp="1"/>
          </p:cNvSpPr>
          <p:nvPr>
            <p:ph type="body" idx="2"/>
          </p:nvPr>
        </p:nvSpPr>
        <p:spPr>
          <a:xfrm>
            <a:off x="3873500" y="1333500"/>
            <a:ext cx="33655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76745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Char char="•"/>
              <a:defRPr sz="2333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–"/>
              <a:defRPr sz="1500"/>
            </a:lvl4pPr>
            <a:lvl5pPr marL="2286000" lvl="4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»"/>
              <a:defRPr sz="1500"/>
            </a:lvl5pPr>
            <a:lvl6pPr marL="2743200" lvl="5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312" name="Google Shape;312;p43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43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4" name="Google Shape;314;p43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4"/>
          <p:cNvSpPr txBox="1"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7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body" idx="1"/>
          </p:nvPr>
        </p:nvSpPr>
        <p:spPr>
          <a:xfrm>
            <a:off x="381000" y="1279261"/>
            <a:ext cx="3366823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body" idx="2"/>
          </p:nvPr>
        </p:nvSpPr>
        <p:spPr>
          <a:xfrm>
            <a:off x="381000" y="1812396"/>
            <a:ext cx="3366823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–"/>
              <a:defRPr sz="1667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319" name="Google Shape;319;p44"/>
          <p:cNvSpPr txBox="1">
            <a:spLocks noGrp="1"/>
          </p:cNvSpPr>
          <p:nvPr>
            <p:ph type="body" idx="3"/>
          </p:nvPr>
        </p:nvSpPr>
        <p:spPr>
          <a:xfrm>
            <a:off x="3870855" y="1279261"/>
            <a:ext cx="3368146" cy="53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1pPr>
            <a:lvl2pPr marL="914400" lvl="1" indent="-228600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None/>
              <a:defRPr sz="1667" b="1"/>
            </a:lvl2pPr>
            <a:lvl3pPr marL="1371600" lvl="2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3pPr>
            <a:lvl4pPr marL="1828800" lvl="3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4pPr>
            <a:lvl5pPr marL="2286000" lvl="4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5pPr>
            <a:lvl6pPr marL="2743200" lvl="5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6pPr>
            <a:lvl7pPr marL="3200400" lvl="6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7pPr>
            <a:lvl8pPr marL="3657600" lvl="7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8pPr>
            <a:lvl9pPr marL="4114800" lvl="8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9pPr>
          </a:lstStyle>
          <a:p>
            <a:endParaRPr/>
          </a:p>
        </p:txBody>
      </p:sp>
      <p:sp>
        <p:nvSpPr>
          <p:cNvPr id="320" name="Google Shape;320;p44"/>
          <p:cNvSpPr txBox="1">
            <a:spLocks noGrp="1"/>
          </p:cNvSpPr>
          <p:nvPr>
            <p:ph type="body" idx="4"/>
          </p:nvPr>
        </p:nvSpPr>
        <p:spPr>
          <a:xfrm>
            <a:off x="3870855" y="1812396"/>
            <a:ext cx="3368146" cy="32927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1pPr>
            <a:lvl2pPr marL="914400" lvl="1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–"/>
              <a:defRPr sz="1667"/>
            </a:lvl2pPr>
            <a:lvl3pPr marL="1371600" lvl="2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321" name="Google Shape;321;p44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44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44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6"/>
          <p:cNvSpPr txBox="1">
            <a:spLocks noGrp="1"/>
          </p:cNvSpPr>
          <p:nvPr>
            <p:ph type="title"/>
          </p:nvPr>
        </p:nvSpPr>
        <p:spPr>
          <a:xfrm>
            <a:off x="381000" y="227542"/>
            <a:ext cx="2506928" cy="96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Calibri"/>
              <a:buNone/>
              <a:defRPr sz="1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46"/>
          <p:cNvSpPr txBox="1">
            <a:spLocks noGrp="1"/>
          </p:cNvSpPr>
          <p:nvPr>
            <p:ph type="body" idx="1"/>
          </p:nvPr>
        </p:nvSpPr>
        <p:spPr>
          <a:xfrm>
            <a:off x="2979208" y="227542"/>
            <a:ext cx="4259792" cy="4877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7954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Char char="•"/>
              <a:defRPr sz="2667"/>
            </a:lvl1pPr>
            <a:lvl2pPr marL="914400" lvl="1" indent="-376745" algn="l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Char char="–"/>
              <a:defRPr sz="2333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–"/>
              <a:defRPr sz="1667"/>
            </a:lvl4pPr>
            <a:lvl5pPr marL="2286000" lvl="4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»"/>
              <a:defRPr sz="1667"/>
            </a:lvl5pPr>
            <a:lvl6pPr marL="2743200" lvl="5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6pPr>
            <a:lvl7pPr marL="3200400" lvl="6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7pPr>
            <a:lvl8pPr marL="3657600" lvl="7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8pPr>
            <a:lvl9pPr marL="4114800" lvl="8" indent="-334454" algn="l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Char char="•"/>
              <a:defRPr sz="1667"/>
            </a:lvl9pPr>
          </a:lstStyle>
          <a:p>
            <a:endParaRPr/>
          </a:p>
        </p:txBody>
      </p:sp>
      <p:sp>
        <p:nvSpPr>
          <p:cNvPr id="327" name="Google Shape;327;p46"/>
          <p:cNvSpPr txBox="1">
            <a:spLocks noGrp="1"/>
          </p:cNvSpPr>
          <p:nvPr>
            <p:ph type="body" idx="2"/>
          </p:nvPr>
        </p:nvSpPr>
        <p:spPr>
          <a:xfrm>
            <a:off x="381000" y="1195917"/>
            <a:ext cx="2506928" cy="3909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7"/>
          <p:cNvSpPr txBox="1">
            <a:spLocks noGrp="1"/>
          </p:cNvSpPr>
          <p:nvPr>
            <p:ph type="title"/>
          </p:nvPr>
        </p:nvSpPr>
        <p:spPr>
          <a:xfrm>
            <a:off x="1493573" y="4000500"/>
            <a:ext cx="4572000" cy="472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67"/>
              <a:buFont typeface="Calibri"/>
              <a:buNone/>
              <a:defRPr sz="1667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47"/>
          <p:cNvSpPr>
            <a:spLocks noGrp="1"/>
          </p:cNvSpPr>
          <p:nvPr>
            <p:ph type="pic" idx="2"/>
          </p:nvPr>
        </p:nvSpPr>
        <p:spPr>
          <a:xfrm>
            <a:off x="1493573" y="510646"/>
            <a:ext cx="4572000" cy="3429000"/>
          </a:xfrm>
          <a:prstGeom prst="rect">
            <a:avLst/>
          </a:prstGeom>
          <a:noFill/>
          <a:ln>
            <a:noFill/>
          </a:ln>
        </p:spPr>
      </p:sp>
      <p:sp>
        <p:nvSpPr>
          <p:cNvPr id="334" name="Google Shape;334;p47"/>
          <p:cNvSpPr txBox="1">
            <a:spLocks noGrp="1"/>
          </p:cNvSpPr>
          <p:nvPr>
            <p:ph type="body" idx="1"/>
          </p:nvPr>
        </p:nvSpPr>
        <p:spPr>
          <a:xfrm>
            <a:off x="1493573" y="4472782"/>
            <a:ext cx="4572000" cy="6707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33"/>
              </a:spcBef>
              <a:spcAft>
                <a:spcPts val="0"/>
              </a:spcAft>
              <a:buClr>
                <a:schemeClr val="dk1"/>
              </a:buClr>
              <a:buSzPts val="1167"/>
              <a:buNone/>
              <a:defRPr sz="1167"/>
            </a:lvl1pPr>
            <a:lvl2pPr marL="914400" lvl="1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2pPr>
            <a:lvl3pPr marL="1371600" lvl="2" indent="-228600" algn="l">
              <a:lnSpc>
                <a:spcPct val="100000"/>
              </a:lnSpc>
              <a:spcBef>
                <a:spcPts val="167"/>
              </a:spcBef>
              <a:spcAft>
                <a:spcPts val="0"/>
              </a:spcAft>
              <a:buClr>
                <a:schemeClr val="dk1"/>
              </a:buClr>
              <a:buSzPts val="833"/>
              <a:buNone/>
              <a:defRPr sz="833"/>
            </a:lvl3pPr>
            <a:lvl4pPr marL="1828800" lvl="3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100000"/>
              </a:lnSpc>
              <a:spcBef>
                <a:spcPts val="150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body" idx="1"/>
          </p:nvPr>
        </p:nvSpPr>
        <p:spPr>
          <a:xfrm rot="5400000">
            <a:off x="1924182" y="-209682"/>
            <a:ext cx="3771636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8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xfrm rot="5400000">
            <a:off x="3943615" y="1809751"/>
            <a:ext cx="4876271" cy="17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6" name="Google Shape;346;p49"/>
          <p:cNvSpPr txBox="1">
            <a:spLocks noGrp="1"/>
          </p:cNvSpPr>
          <p:nvPr>
            <p:ph type="body" idx="1"/>
          </p:nvPr>
        </p:nvSpPr>
        <p:spPr>
          <a:xfrm rot="5400000">
            <a:off x="451115" y="158751"/>
            <a:ext cx="4876271" cy="50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7" name="Google Shape;347;p49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0" name="Google Shape;40;p7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•"/>
              <a:defRPr sz="1867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2pPr>
            <a:lvl3pPr marL="1371600" lvl="2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»"/>
              <a:defRPr sz="1200"/>
            </a:lvl5pPr>
            <a:lvl6pPr marL="2743200" lvl="5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41" name="Google Shape;41;p7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47" name="Google Shape;47;p7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48" name="Google Shape;48;p7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1pPr>
            <a:lvl2pPr marL="914400" lvl="1" indent="-228600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None/>
              <a:defRPr sz="1333" b="1"/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3pPr>
            <a:lvl4pPr marL="1828800" lvl="3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4pPr>
            <a:lvl5pPr marL="2286000" lvl="4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5pPr>
            <a:lvl6pPr marL="2743200" lvl="5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6pPr>
            <a:lvl7pPr marL="3200400" lvl="6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7pPr>
            <a:lvl8pPr marL="3657600" lvl="7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8pPr>
            <a:lvl9pPr marL="4114800" lvl="8" indent="-228600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None/>
              <a:defRPr sz="1067" b="1"/>
            </a:lvl9pPr>
          </a:lstStyle>
          <a:p>
            <a:endParaRPr/>
          </a:p>
        </p:txBody>
      </p:sp>
      <p:sp>
        <p:nvSpPr>
          <p:cNvPr id="49" name="Google Shape;49;p7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2pPr>
            <a:lvl3pPr marL="1371600" lvl="2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marL="1828800" lvl="3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–"/>
              <a:defRPr sz="1067"/>
            </a:lvl4pPr>
            <a:lvl5pPr marL="2286000" lvl="4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»"/>
              <a:defRPr sz="1067"/>
            </a:lvl5pPr>
            <a:lvl6pPr marL="2743200" lvl="5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6pPr>
            <a:lvl7pPr marL="3200400" lvl="6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7pPr>
            <a:lvl8pPr marL="3657600" lvl="7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8pPr>
            <a:lvl9pPr marL="4114800" lvl="8" indent="-296354" algn="l">
              <a:lnSpc>
                <a:spcPct val="100000"/>
              </a:lnSpc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067"/>
              <a:buChar char="•"/>
              <a:defRPr sz="1067"/>
            </a:lvl9pPr>
          </a:lstStyle>
          <a:p>
            <a:endParaRPr/>
          </a:p>
        </p:txBody>
      </p:sp>
      <p:sp>
        <p:nvSpPr>
          <p:cNvPr id="50" name="Google Shape;50;p7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7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7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7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7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4045" algn="l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Char char="•"/>
              <a:defRPr sz="2133"/>
            </a:lvl1pPr>
            <a:lvl2pPr marL="914400" lvl="1" indent="-347154" algn="l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Char char="–"/>
              <a:defRPr sz="1867"/>
            </a:lvl2pPr>
            <a:lvl3pPr marL="1371600" lvl="2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3pPr>
            <a:lvl4pPr marL="1828800" lvl="3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–"/>
              <a:defRPr sz="1333"/>
            </a:lvl4pPr>
            <a:lvl5pPr marL="2286000" lvl="4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»"/>
              <a:defRPr sz="1333"/>
            </a:lvl5pPr>
            <a:lvl6pPr marL="2743200" lvl="5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6pPr>
            <a:lvl7pPr marL="3200400" lvl="6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7pPr>
            <a:lvl8pPr marL="3657600" lvl="7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8pPr>
            <a:lvl9pPr marL="4114800" lvl="8" indent="-313245" algn="l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Char char="•"/>
              <a:defRPr sz="1333"/>
            </a:lvl9pPr>
          </a:lstStyle>
          <a:p>
            <a:endParaRPr/>
          </a:p>
        </p:txBody>
      </p:sp>
      <p:sp>
        <p:nvSpPr>
          <p:cNvPr id="61" name="Google Shape;61;p7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2" name="Google Shape;62;p7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7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33"/>
              <a:buFont typeface="Calibri"/>
              <a:buNone/>
              <a:defRPr sz="1333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7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7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933"/>
              <a:buNone/>
              <a:defRPr sz="933"/>
            </a:lvl1pPr>
            <a:lvl2pPr marL="914400" lvl="1" indent="-228600" algn="l">
              <a:lnSpc>
                <a:spcPct val="100000"/>
              </a:lnSpc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2pPr>
            <a:lvl3pPr marL="1371600" lvl="2" indent="-228600" algn="l">
              <a:lnSpc>
                <a:spcPct val="100000"/>
              </a:lnSpc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667"/>
              <a:buNone/>
              <a:defRPr sz="667"/>
            </a:lvl3pPr>
            <a:lvl4pPr marL="1828800" lvl="3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4pPr>
            <a:lvl5pPr marL="2286000" lvl="4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5pPr>
            <a:lvl6pPr marL="2743200" lvl="5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6pPr>
            <a:lvl7pPr marL="3200400" lvl="6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7pPr>
            <a:lvl8pPr marL="3657600" lvl="7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8pPr>
            <a:lvl9pPr marL="4114800" lvl="8" indent="-228600" algn="l">
              <a:lnSpc>
                <a:spcPct val="100000"/>
              </a:lnSpc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9pPr>
          </a:lstStyle>
          <a:p>
            <a:endParaRPr/>
          </a:p>
        </p:txBody>
      </p:sp>
      <p:sp>
        <p:nvSpPr>
          <p:cNvPr id="69" name="Google Shape;69;p7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4.jp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33"/>
              <a:buFont typeface="Calibri"/>
              <a:buNone/>
              <a:defRPr sz="29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4045" algn="l" rtl="0">
              <a:lnSpc>
                <a:spcPct val="100000"/>
              </a:lnSpc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2133"/>
              <a:buFont typeface="Arial"/>
              <a:buChar char="•"/>
              <a:defRPr sz="21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7154" algn="l" rtl="0">
              <a:lnSpc>
                <a:spcPct val="100000"/>
              </a:lnSpc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Char char="–"/>
              <a:defRPr sz="18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–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»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3245" algn="l" rtl="0">
              <a:lnSpc>
                <a:spcPct val="100000"/>
              </a:lnSpc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1333"/>
              <a:buFont typeface="Arial"/>
              <a:buChar char="•"/>
              <a:defRPr sz="1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1"/>
          <p:cNvSpPr txBox="1">
            <a:spLocks noGrp="1"/>
          </p:cNvSpPr>
          <p:nvPr>
            <p:ph type="title"/>
          </p:nvPr>
        </p:nvSpPr>
        <p:spPr>
          <a:xfrm>
            <a:off x="371061" y="365125"/>
            <a:ext cx="1098273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body" idx="1"/>
          </p:nvPr>
        </p:nvSpPr>
        <p:spPr>
          <a:xfrm>
            <a:off x="371061" y="1825625"/>
            <a:ext cx="1098273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ftr" idx="11"/>
          </p:nvPr>
        </p:nvSpPr>
        <p:spPr>
          <a:xfrm>
            <a:off x="750896" y="6356350"/>
            <a:ext cx="59660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31"/>
          <p:cNvSpPr txBox="1">
            <a:spLocks noGrp="1"/>
          </p:cNvSpPr>
          <p:nvPr>
            <p:ph type="sldNum" idx="12"/>
          </p:nvPr>
        </p:nvSpPr>
        <p:spPr>
          <a:xfrm>
            <a:off x="129309" y="6356350"/>
            <a:ext cx="62158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" name="Google Shape;134;p35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5" name="Google Shape;135;p35" descr="HD-PanelContent.png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0" y="0"/>
              <a:ext cx="12188825" cy="685621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6" name="Google Shape;136;p35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37" name="Google Shape;137;p35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35" descr="HDRibbonContent-UniformTrim.png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39" name="Google Shape;139;p35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  <a:defRPr sz="4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35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386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760"/>
              <a:buFont typeface="Arial"/>
              <a:buChar char="•"/>
              <a:defRPr sz="2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914400" marR="0" lvl="1" indent="-3746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•"/>
              <a:defRPr sz="20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1371600" marR="0" lvl="2" indent="-36004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070"/>
              <a:buFont typeface="Arial"/>
              <a:buChar char="•"/>
              <a:defRPr sz="18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1828800" marR="0" lvl="3" indent="-345439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Arial"/>
              <a:buChar char="•"/>
              <a:defRPr sz="16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2286000" marR="0" lvl="4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2743200" marR="0" lvl="5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3200400" marR="0" lvl="6" indent="-33083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3657600" marR="0" lvl="7" indent="-330834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4114800" marR="0" lvl="8" indent="-330834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ts val="161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1" name="Google Shape;141;p35"/>
          <p:cNvSpPr txBox="1">
            <a:spLocks noGrp="1"/>
          </p:cNvSpPr>
          <p:nvPr>
            <p:ph type="dt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2" name="Google Shape;142;p35"/>
          <p:cNvSpPr txBox="1">
            <a:spLocks noGrp="1"/>
          </p:cNvSpPr>
          <p:nvPr>
            <p:ph type="ft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endParaRPr/>
          </a:p>
        </p:txBody>
      </p:sp>
      <p:sp>
        <p:nvSpPr>
          <p:cNvPr id="143" name="Google Shape;143;p35"/>
          <p:cNvSpPr txBox="1">
            <a:spLocks noGrp="1"/>
          </p:cNvSpPr>
          <p:nvPr>
            <p:ph type="sldNum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Garamond"/>
                <a:ea typeface="Garamond"/>
                <a:cs typeface="Garamond"/>
                <a:sym typeface="Garamon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>
            <a:off x="381000" y="228865"/>
            <a:ext cx="6858000" cy="95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67"/>
              <a:buFont typeface="Calibri"/>
              <a:buNone/>
              <a:defRPr sz="3666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>
            <a:off x="381000" y="1333500"/>
            <a:ext cx="6858000" cy="37716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7954" algn="l" rtl="0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2667"/>
              <a:buFont typeface="Arial"/>
              <a:buChar char="•"/>
              <a:defRPr sz="2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76745" algn="l" rtl="0">
              <a:lnSpc>
                <a:spcPct val="100000"/>
              </a:lnSpc>
              <a:spcBef>
                <a:spcPts val="467"/>
              </a:spcBef>
              <a:spcAft>
                <a:spcPts val="0"/>
              </a:spcAft>
              <a:buClr>
                <a:schemeClr val="dk1"/>
              </a:buClr>
              <a:buSzPts val="2333"/>
              <a:buFont typeface="Arial"/>
              <a:buChar char="–"/>
              <a:defRPr sz="2333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–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»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4454" algn="l" rtl="0">
              <a:lnSpc>
                <a:spcPct val="100000"/>
              </a:lnSpc>
              <a:spcBef>
                <a:spcPts val="333"/>
              </a:spcBef>
              <a:spcAft>
                <a:spcPts val="0"/>
              </a:spcAft>
              <a:buClr>
                <a:schemeClr val="dk1"/>
              </a:buClr>
              <a:buSzPts val="1667"/>
              <a:buFont typeface="Arial"/>
              <a:buChar char="•"/>
              <a:defRPr sz="1667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38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2603500" y="5296959"/>
            <a:ext cx="2413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5461000" y="5296959"/>
            <a:ext cx="1778000" cy="304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IdQMEk4l5ieR06QPCaJbwB5lMObD_2-l/view?ts=65289da1&amp;pli=1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cs.google.com/presentation/d/1aH2p0PnVeZ8XhonOb9S8_HrYzNuFvJTL3WgKbTeid30/edit#slide=id.g2950bf5172c_0_6" TargetMode="External"/><Relationship Id="rId4" Type="http://schemas.openxmlformats.org/officeDocument/2006/relationships/hyperlink" Target="https://docs.google.com/presentation/d/1FqjeGZF11ZkyEkWWlLqfcmmcIxfzQDlR/edit#slide=id.p8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c.k12.pa.us/spac-ski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hyperlink" Target="https://drive.google.com/file/d/11TyWQdR1z15d9LZteYlBk0kdUyopund9/view" TargetMode="External"/><Relationship Id="rId7" Type="http://schemas.openxmlformats.org/officeDocument/2006/relationships/hyperlink" Target="http://drive.google.com/file/d/1gKmbG_rtCx5gITDIgQ-xuFtXkw6i7rUa/view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3.jpg"/><Relationship Id="rId5" Type="http://schemas.openxmlformats.org/officeDocument/2006/relationships/hyperlink" Target="http://drive.google.com/file/d/11TyWQdR1z15d9LZteYlBk0kdUyopund9/view" TargetMode="External"/><Relationship Id="rId4" Type="http://schemas.openxmlformats.org/officeDocument/2006/relationships/hyperlink" Target="https://drive.google.com/file/d/1gKmbG_rtCx5gITDIgQ-xuFtXkw6i7rUa/view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1RY-CQOJhuRYGBFUdiRFKPh87_iuJmaxH/view?ts=651d82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mailto:lmcdermott@wyomingarea.org" TargetMode="External"/><Relationship Id="rId3" Type="http://schemas.openxmlformats.org/officeDocument/2006/relationships/hyperlink" Target="mailto:dpacchioni@wyomingarea.org" TargetMode="External"/><Relationship Id="rId7" Type="http://schemas.openxmlformats.org/officeDocument/2006/relationships/hyperlink" Target="mailto:jjudge@wyomingarea.org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ctabit@wyomingarea.org" TargetMode="External"/><Relationship Id="rId5" Type="http://schemas.openxmlformats.org/officeDocument/2006/relationships/hyperlink" Target="mailto:hrishko@wyomingarea.org" TargetMode="External"/><Relationship Id="rId4" Type="http://schemas.openxmlformats.org/officeDocument/2006/relationships/hyperlink" Target="mailto:epoor@wyomingarea.org" TargetMode="External"/><Relationship Id="rId9" Type="http://schemas.openxmlformats.org/officeDocument/2006/relationships/hyperlink" Target="mailto:cflickinger@wyomingarea.or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FB"/>
        </a:solid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p1"/>
          <p:cNvPicPr preferRelativeResize="0"/>
          <p:nvPr/>
        </p:nvPicPr>
        <p:blipFill rotWithShape="1">
          <a:blip r:embed="rId3">
            <a:alphaModFix/>
          </a:blip>
          <a:srcRect l="17806" r="23964" b="19843"/>
          <a:stretch/>
        </p:blipFill>
        <p:spPr>
          <a:xfrm rot="7889407">
            <a:off x="-1179234" y="-563071"/>
            <a:ext cx="5433025" cy="3470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4006012">
            <a:off x="4715560" y="2069663"/>
            <a:ext cx="3657713" cy="3473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1"/>
          <p:cNvPicPr preferRelativeResize="0"/>
          <p:nvPr/>
        </p:nvPicPr>
        <p:blipFill rotWithShape="1">
          <a:blip r:embed="rId5">
            <a:alphaModFix/>
          </a:blip>
          <a:srcRect t="1289" b="48148"/>
          <a:stretch/>
        </p:blipFill>
        <p:spPr>
          <a:xfrm rot="880562">
            <a:off x="3148626" y="5343933"/>
            <a:ext cx="3616468" cy="1937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192991">
            <a:off x="10471697" y="-245741"/>
            <a:ext cx="3047519" cy="2138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1"/>
          <p:cNvPicPr preferRelativeResize="0"/>
          <p:nvPr/>
        </p:nvPicPr>
        <p:blipFill rotWithShape="1">
          <a:blip r:embed="rId3">
            <a:alphaModFix/>
          </a:blip>
          <a:srcRect l="35433" r="16168" b="22754"/>
          <a:stretch/>
        </p:blipFill>
        <p:spPr>
          <a:xfrm rot="-4804622">
            <a:off x="8691137" y="3268778"/>
            <a:ext cx="4515615" cy="3344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25149">
            <a:off x="76083" y="4216924"/>
            <a:ext cx="660329" cy="61710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1" name="Google Shape;361;p1"/>
          <p:cNvGrpSpPr/>
          <p:nvPr/>
        </p:nvGrpSpPr>
        <p:grpSpPr>
          <a:xfrm>
            <a:off x="6272830" y="790953"/>
            <a:ext cx="4776513" cy="5345893"/>
            <a:chOff x="-3810" y="0"/>
            <a:chExt cx="2292244" cy="2565489"/>
          </a:xfrm>
        </p:grpSpPr>
        <p:sp>
          <p:nvSpPr>
            <p:cNvPr id="362" name="Google Shape;362;p1"/>
            <p:cNvSpPr/>
            <p:nvPr/>
          </p:nvSpPr>
          <p:spPr>
            <a:xfrm>
              <a:off x="10160" y="16510"/>
              <a:ext cx="2263034" cy="2538819"/>
            </a:xfrm>
            <a:custGeom>
              <a:avLst/>
              <a:gdLst/>
              <a:ahLst/>
              <a:cxnLst/>
              <a:rect l="l" t="t" r="r" b="b"/>
              <a:pathLst>
                <a:path w="2263034" h="2538819" extrusionOk="0">
                  <a:moveTo>
                    <a:pt x="2263034" y="2538819"/>
                  </a:moveTo>
                  <a:lnTo>
                    <a:pt x="0" y="2531199"/>
                  </a:lnTo>
                  <a:lnTo>
                    <a:pt x="0" y="893756"/>
                  </a:lnTo>
                  <a:lnTo>
                    <a:pt x="17780" y="19050"/>
                  </a:lnTo>
                  <a:lnTo>
                    <a:pt x="1126329" y="0"/>
                  </a:lnTo>
                  <a:lnTo>
                    <a:pt x="2243984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63" name="Google Shape;363;p1"/>
            <p:cNvSpPr/>
            <p:nvPr/>
          </p:nvSpPr>
          <p:spPr>
            <a:xfrm>
              <a:off x="-3810" y="0"/>
              <a:ext cx="2292244" cy="2565489"/>
            </a:xfrm>
            <a:custGeom>
              <a:avLst/>
              <a:gdLst/>
              <a:ahLst/>
              <a:cxnLst/>
              <a:rect l="l" t="t" r="r" b="b"/>
              <a:pathLst>
                <a:path w="2292244" h="2565489" extrusionOk="0">
                  <a:moveTo>
                    <a:pt x="2257954" y="21590"/>
                  </a:moveTo>
                  <a:cubicBezTo>
                    <a:pt x="2259224" y="34290"/>
                    <a:pt x="2259224" y="44450"/>
                    <a:pt x="2260494" y="54610"/>
                  </a:cubicBezTo>
                  <a:cubicBezTo>
                    <a:pt x="2263034" y="102087"/>
                    <a:pt x="2264304" y="156746"/>
                    <a:pt x="2266844" y="209454"/>
                  </a:cubicBezTo>
                  <a:cubicBezTo>
                    <a:pt x="2266844" y="285586"/>
                    <a:pt x="2279544" y="1786769"/>
                    <a:pt x="2285894" y="1862901"/>
                  </a:cubicBezTo>
                  <a:cubicBezTo>
                    <a:pt x="2292244" y="1978077"/>
                    <a:pt x="2288434" y="2095204"/>
                    <a:pt x="2288434" y="2210379"/>
                  </a:cubicBezTo>
                  <a:cubicBezTo>
                    <a:pt x="2288434" y="2311889"/>
                    <a:pt x="2289704" y="2405591"/>
                    <a:pt x="2290974" y="2504529"/>
                  </a:cubicBezTo>
                  <a:cubicBezTo>
                    <a:pt x="2290974" y="2526119"/>
                    <a:pt x="2290974" y="2540089"/>
                    <a:pt x="2290974" y="2564219"/>
                  </a:cubicBezTo>
                  <a:cubicBezTo>
                    <a:pt x="2268114" y="2564219"/>
                    <a:pt x="2247794" y="2565489"/>
                    <a:pt x="2225600" y="2564219"/>
                  </a:cubicBezTo>
                  <a:cubicBezTo>
                    <a:pt x="2113268" y="2559139"/>
                    <a:pt x="1999208" y="2565489"/>
                    <a:pt x="1886875" y="2560409"/>
                  </a:cubicBezTo>
                  <a:cubicBezTo>
                    <a:pt x="1819476" y="2556599"/>
                    <a:pt x="1753805" y="2559139"/>
                    <a:pt x="1686406" y="2556599"/>
                  </a:cubicBezTo>
                  <a:cubicBezTo>
                    <a:pt x="1655299" y="2555329"/>
                    <a:pt x="1624191" y="2554059"/>
                    <a:pt x="1593084" y="2552789"/>
                  </a:cubicBezTo>
                  <a:cubicBezTo>
                    <a:pt x="1574074" y="2552789"/>
                    <a:pt x="1556792" y="2554059"/>
                    <a:pt x="1537782" y="2554059"/>
                  </a:cubicBezTo>
                  <a:cubicBezTo>
                    <a:pt x="1489393" y="2552789"/>
                    <a:pt x="1356322" y="2554059"/>
                    <a:pt x="1307933" y="2552789"/>
                  </a:cubicBezTo>
                  <a:cubicBezTo>
                    <a:pt x="1273369" y="2551519"/>
                    <a:pt x="582095" y="2560409"/>
                    <a:pt x="547531" y="2559139"/>
                  </a:cubicBezTo>
                  <a:cubicBezTo>
                    <a:pt x="538890" y="2559139"/>
                    <a:pt x="528521" y="2560409"/>
                    <a:pt x="519880" y="2560409"/>
                  </a:cubicBezTo>
                  <a:cubicBezTo>
                    <a:pt x="499142" y="2560409"/>
                    <a:pt x="480132" y="2561679"/>
                    <a:pt x="459394" y="2561679"/>
                  </a:cubicBezTo>
                  <a:cubicBezTo>
                    <a:pt x="407548" y="2561679"/>
                    <a:pt x="357431" y="2560409"/>
                    <a:pt x="305585" y="2559139"/>
                  </a:cubicBezTo>
                  <a:cubicBezTo>
                    <a:pt x="274478" y="2557869"/>
                    <a:pt x="243371" y="2556599"/>
                    <a:pt x="213991" y="2555329"/>
                  </a:cubicBezTo>
                  <a:cubicBezTo>
                    <a:pt x="158689" y="2554059"/>
                    <a:pt x="103388" y="2552789"/>
                    <a:pt x="48260" y="2552789"/>
                  </a:cubicBezTo>
                  <a:cubicBezTo>
                    <a:pt x="38100" y="2552789"/>
                    <a:pt x="29210" y="2552789"/>
                    <a:pt x="19050" y="2551519"/>
                  </a:cubicBezTo>
                  <a:cubicBezTo>
                    <a:pt x="10160" y="2550249"/>
                    <a:pt x="5080" y="2543899"/>
                    <a:pt x="7620" y="2535009"/>
                  </a:cubicBezTo>
                  <a:cubicBezTo>
                    <a:pt x="16510" y="2503197"/>
                    <a:pt x="12700" y="2454394"/>
                    <a:pt x="11430" y="2403639"/>
                  </a:cubicBezTo>
                  <a:cubicBezTo>
                    <a:pt x="10160" y="2300177"/>
                    <a:pt x="6350" y="2198666"/>
                    <a:pt x="7620" y="2095204"/>
                  </a:cubicBezTo>
                  <a:cubicBezTo>
                    <a:pt x="5080" y="1966364"/>
                    <a:pt x="0" y="371480"/>
                    <a:pt x="7620" y="240688"/>
                  </a:cubicBezTo>
                  <a:cubicBezTo>
                    <a:pt x="8890" y="215310"/>
                    <a:pt x="7620" y="187980"/>
                    <a:pt x="8890" y="162603"/>
                  </a:cubicBezTo>
                  <a:cubicBezTo>
                    <a:pt x="10160" y="121608"/>
                    <a:pt x="12700" y="76709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83" y="30480"/>
                    <a:pt x="87834" y="29210"/>
                  </a:cubicBezTo>
                  <a:cubicBezTo>
                    <a:pt x="134495" y="25400"/>
                    <a:pt x="181156" y="22860"/>
                    <a:pt x="229545" y="20320"/>
                  </a:cubicBezTo>
                  <a:cubicBezTo>
                    <a:pt x="262381" y="17780"/>
                    <a:pt x="295216" y="16510"/>
                    <a:pt x="326324" y="13970"/>
                  </a:cubicBezTo>
                  <a:cubicBezTo>
                    <a:pt x="357431" y="11430"/>
                    <a:pt x="390266" y="8890"/>
                    <a:pt x="421374" y="8890"/>
                  </a:cubicBezTo>
                  <a:cubicBezTo>
                    <a:pt x="455937" y="7620"/>
                    <a:pt x="490501" y="10160"/>
                    <a:pt x="525065" y="8890"/>
                  </a:cubicBezTo>
                  <a:cubicBezTo>
                    <a:pt x="568270" y="8890"/>
                    <a:pt x="1351138" y="6350"/>
                    <a:pt x="1394342" y="5080"/>
                  </a:cubicBezTo>
                  <a:cubicBezTo>
                    <a:pt x="1435819" y="3810"/>
                    <a:pt x="1477295" y="2540"/>
                    <a:pt x="1520500" y="2540"/>
                  </a:cubicBezTo>
                  <a:cubicBezTo>
                    <a:pt x="1591356" y="1270"/>
                    <a:pt x="1660483" y="0"/>
                    <a:pt x="1731339" y="0"/>
                  </a:cubicBezTo>
                  <a:cubicBezTo>
                    <a:pt x="1760718" y="0"/>
                    <a:pt x="1791825" y="2540"/>
                    <a:pt x="1821204" y="2540"/>
                  </a:cubicBezTo>
                  <a:cubicBezTo>
                    <a:pt x="1902429" y="3810"/>
                    <a:pt x="1985382" y="5080"/>
                    <a:pt x="2066607" y="7620"/>
                  </a:cubicBezTo>
                  <a:cubicBezTo>
                    <a:pt x="2109811" y="8890"/>
                    <a:pt x="2153016" y="12700"/>
                    <a:pt x="2196221" y="16510"/>
                  </a:cubicBezTo>
                  <a:cubicBezTo>
                    <a:pt x="2206590" y="16510"/>
                    <a:pt x="2216959" y="16510"/>
                    <a:pt x="2225600" y="16510"/>
                  </a:cubicBezTo>
                  <a:cubicBezTo>
                    <a:pt x="2238904" y="17780"/>
                    <a:pt x="2247794" y="20320"/>
                    <a:pt x="2257954" y="21590"/>
                  </a:cubicBezTo>
                  <a:close/>
                  <a:moveTo>
                    <a:pt x="2268114" y="2547709"/>
                  </a:moveTo>
                  <a:cubicBezTo>
                    <a:pt x="2269384" y="2531199"/>
                    <a:pt x="2270654" y="2518499"/>
                    <a:pt x="2270654" y="2505799"/>
                  </a:cubicBezTo>
                  <a:cubicBezTo>
                    <a:pt x="2269384" y="2395831"/>
                    <a:pt x="2268114" y="2292368"/>
                    <a:pt x="2268114" y="2181097"/>
                  </a:cubicBezTo>
                  <a:cubicBezTo>
                    <a:pt x="2268114" y="2130342"/>
                    <a:pt x="2270654" y="2079587"/>
                    <a:pt x="2269384" y="2028832"/>
                  </a:cubicBezTo>
                  <a:cubicBezTo>
                    <a:pt x="2269384" y="1981981"/>
                    <a:pt x="2268114" y="1933178"/>
                    <a:pt x="2266844" y="1886327"/>
                  </a:cubicBezTo>
                  <a:cubicBezTo>
                    <a:pt x="2261764" y="1814098"/>
                    <a:pt x="2250334" y="318772"/>
                    <a:pt x="2250334" y="246544"/>
                  </a:cubicBezTo>
                  <a:cubicBezTo>
                    <a:pt x="2247794" y="186028"/>
                    <a:pt x="2245254" y="123560"/>
                    <a:pt x="2242714" y="63500"/>
                  </a:cubicBezTo>
                  <a:cubicBezTo>
                    <a:pt x="2241444" y="44450"/>
                    <a:pt x="2240174" y="43180"/>
                    <a:pt x="2220415" y="41910"/>
                  </a:cubicBezTo>
                  <a:cubicBezTo>
                    <a:pt x="2215231" y="41910"/>
                    <a:pt x="2211774" y="41910"/>
                    <a:pt x="2206590" y="40640"/>
                  </a:cubicBezTo>
                  <a:cubicBezTo>
                    <a:pt x="2163385" y="36830"/>
                    <a:pt x="2118452" y="31750"/>
                    <a:pt x="2075248" y="30480"/>
                  </a:cubicBezTo>
                  <a:cubicBezTo>
                    <a:pt x="1969829" y="26670"/>
                    <a:pt x="1862681" y="25400"/>
                    <a:pt x="1757262" y="22860"/>
                  </a:cubicBezTo>
                  <a:cubicBezTo>
                    <a:pt x="1741708" y="22860"/>
                    <a:pt x="1724426" y="22860"/>
                    <a:pt x="1708872" y="22860"/>
                  </a:cubicBezTo>
                  <a:cubicBezTo>
                    <a:pt x="1682950" y="22860"/>
                    <a:pt x="1657027" y="22860"/>
                    <a:pt x="1632832" y="22860"/>
                  </a:cubicBezTo>
                  <a:cubicBezTo>
                    <a:pt x="1577530" y="22860"/>
                    <a:pt x="1522228" y="22860"/>
                    <a:pt x="1468655" y="24130"/>
                  </a:cubicBezTo>
                  <a:cubicBezTo>
                    <a:pt x="1421993" y="25400"/>
                    <a:pt x="635669" y="29210"/>
                    <a:pt x="589008" y="29210"/>
                  </a:cubicBezTo>
                  <a:cubicBezTo>
                    <a:pt x="512968" y="29210"/>
                    <a:pt x="436928" y="26670"/>
                    <a:pt x="360887" y="33020"/>
                  </a:cubicBezTo>
                  <a:cubicBezTo>
                    <a:pt x="321139" y="36830"/>
                    <a:pt x="283119" y="36830"/>
                    <a:pt x="245099" y="38100"/>
                  </a:cubicBezTo>
                  <a:cubicBezTo>
                    <a:pt x="179428" y="41910"/>
                    <a:pt x="113757" y="45720"/>
                    <a:pt x="49530" y="50800"/>
                  </a:cubicBezTo>
                  <a:cubicBezTo>
                    <a:pt x="36830" y="50800"/>
                    <a:pt x="34290" y="53340"/>
                    <a:pt x="33020" y="70853"/>
                  </a:cubicBezTo>
                  <a:cubicBezTo>
                    <a:pt x="31750" y="105991"/>
                    <a:pt x="31750" y="141129"/>
                    <a:pt x="30480" y="176268"/>
                  </a:cubicBezTo>
                  <a:cubicBezTo>
                    <a:pt x="29210" y="234831"/>
                    <a:pt x="26670" y="291443"/>
                    <a:pt x="25400" y="350006"/>
                  </a:cubicBezTo>
                  <a:cubicBezTo>
                    <a:pt x="20320" y="412474"/>
                    <a:pt x="26670" y="1939034"/>
                    <a:pt x="29210" y="2001502"/>
                  </a:cubicBezTo>
                  <a:cubicBezTo>
                    <a:pt x="29210" y="2067874"/>
                    <a:pt x="29210" y="2136198"/>
                    <a:pt x="30480" y="2202571"/>
                  </a:cubicBezTo>
                  <a:cubicBezTo>
                    <a:pt x="30480" y="2251374"/>
                    <a:pt x="33020" y="2300177"/>
                    <a:pt x="33020" y="2348980"/>
                  </a:cubicBezTo>
                  <a:cubicBezTo>
                    <a:pt x="33020" y="2401687"/>
                    <a:pt x="33020" y="2454394"/>
                    <a:pt x="31750" y="2505799"/>
                  </a:cubicBezTo>
                  <a:cubicBezTo>
                    <a:pt x="31750" y="2509609"/>
                    <a:pt x="31750" y="2512149"/>
                    <a:pt x="31750" y="2515959"/>
                  </a:cubicBezTo>
                  <a:cubicBezTo>
                    <a:pt x="31750" y="2526119"/>
                    <a:pt x="35560" y="2529929"/>
                    <a:pt x="44450" y="2529929"/>
                  </a:cubicBezTo>
                  <a:cubicBezTo>
                    <a:pt x="63639" y="2529929"/>
                    <a:pt x="87834" y="2531199"/>
                    <a:pt x="110300" y="2531199"/>
                  </a:cubicBezTo>
                  <a:cubicBezTo>
                    <a:pt x="143136" y="2531199"/>
                    <a:pt x="177700" y="2528659"/>
                    <a:pt x="210535" y="2531199"/>
                  </a:cubicBezTo>
                  <a:cubicBezTo>
                    <a:pt x="264109" y="2535009"/>
                    <a:pt x="317683" y="2537549"/>
                    <a:pt x="371256" y="2536279"/>
                  </a:cubicBezTo>
                  <a:cubicBezTo>
                    <a:pt x="405820" y="2535009"/>
                    <a:pt x="438656" y="2537549"/>
                    <a:pt x="473219" y="2537549"/>
                  </a:cubicBezTo>
                  <a:cubicBezTo>
                    <a:pt x="523337" y="2537549"/>
                    <a:pt x="573454" y="2536279"/>
                    <a:pt x="623572" y="2537549"/>
                  </a:cubicBezTo>
                  <a:cubicBezTo>
                    <a:pt x="697884" y="2538819"/>
                    <a:pt x="1513587" y="2528659"/>
                    <a:pt x="1589628" y="2531199"/>
                  </a:cubicBezTo>
                  <a:cubicBezTo>
                    <a:pt x="1622463" y="2532469"/>
                    <a:pt x="1655299" y="2533739"/>
                    <a:pt x="1686406" y="2533739"/>
                  </a:cubicBezTo>
                  <a:cubicBezTo>
                    <a:pt x="1743436" y="2536279"/>
                    <a:pt x="1798738" y="2532469"/>
                    <a:pt x="1855768" y="2536279"/>
                  </a:cubicBezTo>
                  <a:cubicBezTo>
                    <a:pt x="1902429" y="2538819"/>
                    <a:pt x="1949090" y="2538819"/>
                    <a:pt x="1995751" y="2541359"/>
                  </a:cubicBezTo>
                  <a:cubicBezTo>
                    <a:pt x="2064879" y="2545169"/>
                    <a:pt x="2134006" y="2547709"/>
                    <a:pt x="2203134" y="2548979"/>
                  </a:cubicBezTo>
                  <a:cubicBezTo>
                    <a:pt x="2229056" y="2548979"/>
                    <a:pt x="2247794" y="2547709"/>
                    <a:pt x="2268114" y="2547709"/>
                  </a:cubicBez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4" name="Google Shape;364;p1"/>
          <p:cNvGrpSpPr/>
          <p:nvPr/>
        </p:nvGrpSpPr>
        <p:grpSpPr>
          <a:xfrm rot="10800000">
            <a:off x="6277879" y="687245"/>
            <a:ext cx="4770506" cy="788011"/>
            <a:chOff x="-3810" y="0"/>
            <a:chExt cx="4192627" cy="692555"/>
          </a:xfrm>
        </p:grpSpPr>
        <p:sp>
          <p:nvSpPr>
            <p:cNvPr id="365" name="Google Shape;365;p1"/>
            <p:cNvSpPr/>
            <p:nvPr/>
          </p:nvSpPr>
          <p:spPr>
            <a:xfrm>
              <a:off x="10160" y="16510"/>
              <a:ext cx="4163417" cy="665885"/>
            </a:xfrm>
            <a:custGeom>
              <a:avLst/>
              <a:gdLst/>
              <a:ahLst/>
              <a:cxnLst/>
              <a:rect l="l" t="t" r="r" b="b"/>
              <a:pathLst>
                <a:path w="4163417" h="665885" extrusionOk="0">
                  <a:moveTo>
                    <a:pt x="4163417" y="665885"/>
                  </a:moveTo>
                  <a:lnTo>
                    <a:pt x="0" y="658265"/>
                  </a:lnTo>
                  <a:lnTo>
                    <a:pt x="0" y="244173"/>
                  </a:lnTo>
                  <a:lnTo>
                    <a:pt x="17780" y="19050"/>
                  </a:lnTo>
                  <a:lnTo>
                    <a:pt x="2074078" y="0"/>
                  </a:lnTo>
                  <a:lnTo>
                    <a:pt x="4144367" y="5080"/>
                  </a:ln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</p:sp>
        <p:sp>
          <p:nvSpPr>
            <p:cNvPr id="366" name="Google Shape;366;p1"/>
            <p:cNvSpPr/>
            <p:nvPr/>
          </p:nvSpPr>
          <p:spPr>
            <a:xfrm>
              <a:off x="-3810" y="0"/>
              <a:ext cx="4192627" cy="692555"/>
            </a:xfrm>
            <a:custGeom>
              <a:avLst/>
              <a:gdLst/>
              <a:ahLst/>
              <a:cxnLst/>
              <a:rect l="l" t="t" r="r" b="b"/>
              <a:pathLst>
                <a:path w="4192627" h="692555" extrusionOk="0">
                  <a:moveTo>
                    <a:pt x="4158337" y="21590"/>
                  </a:moveTo>
                  <a:cubicBezTo>
                    <a:pt x="4159607" y="34290"/>
                    <a:pt x="4159607" y="44450"/>
                    <a:pt x="4160877" y="54610"/>
                  </a:cubicBezTo>
                  <a:cubicBezTo>
                    <a:pt x="4163417" y="73107"/>
                    <a:pt x="4164687" y="85793"/>
                    <a:pt x="4167227" y="98027"/>
                  </a:cubicBezTo>
                  <a:cubicBezTo>
                    <a:pt x="4167227" y="115697"/>
                    <a:pt x="4179927" y="464117"/>
                    <a:pt x="4186277" y="481787"/>
                  </a:cubicBezTo>
                  <a:cubicBezTo>
                    <a:pt x="4192627" y="508519"/>
                    <a:pt x="4188817" y="535704"/>
                    <a:pt x="4188817" y="562436"/>
                  </a:cubicBezTo>
                  <a:cubicBezTo>
                    <a:pt x="4188817" y="585996"/>
                    <a:pt x="4190087" y="607744"/>
                    <a:pt x="4191357" y="631595"/>
                  </a:cubicBezTo>
                  <a:cubicBezTo>
                    <a:pt x="4191357" y="653185"/>
                    <a:pt x="4191357" y="667155"/>
                    <a:pt x="4191357" y="691285"/>
                  </a:cubicBezTo>
                  <a:cubicBezTo>
                    <a:pt x="4168497" y="691285"/>
                    <a:pt x="4148177" y="692555"/>
                    <a:pt x="4119819" y="691285"/>
                  </a:cubicBezTo>
                  <a:cubicBezTo>
                    <a:pt x="3909524" y="686205"/>
                    <a:pt x="3695994" y="692555"/>
                    <a:pt x="3485699" y="687475"/>
                  </a:cubicBezTo>
                  <a:cubicBezTo>
                    <a:pt x="3359522" y="683665"/>
                    <a:pt x="3236581" y="686205"/>
                    <a:pt x="3110404" y="683665"/>
                  </a:cubicBezTo>
                  <a:cubicBezTo>
                    <a:pt x="3052168" y="682395"/>
                    <a:pt x="2993933" y="681125"/>
                    <a:pt x="2935697" y="679855"/>
                  </a:cubicBezTo>
                  <a:cubicBezTo>
                    <a:pt x="2900109" y="679855"/>
                    <a:pt x="2867756" y="681125"/>
                    <a:pt x="2832167" y="681125"/>
                  </a:cubicBezTo>
                  <a:cubicBezTo>
                    <a:pt x="2741579" y="679855"/>
                    <a:pt x="2492460" y="681125"/>
                    <a:pt x="2401872" y="679855"/>
                  </a:cubicBezTo>
                  <a:cubicBezTo>
                    <a:pt x="2337166" y="678585"/>
                    <a:pt x="1043044" y="687475"/>
                    <a:pt x="978338" y="686205"/>
                  </a:cubicBezTo>
                  <a:cubicBezTo>
                    <a:pt x="962161" y="686205"/>
                    <a:pt x="942749" y="687475"/>
                    <a:pt x="926573" y="687475"/>
                  </a:cubicBezTo>
                  <a:cubicBezTo>
                    <a:pt x="887749" y="687475"/>
                    <a:pt x="852161" y="688745"/>
                    <a:pt x="813337" y="688745"/>
                  </a:cubicBezTo>
                  <a:cubicBezTo>
                    <a:pt x="716278" y="688745"/>
                    <a:pt x="622454" y="687475"/>
                    <a:pt x="525395" y="686205"/>
                  </a:cubicBezTo>
                  <a:cubicBezTo>
                    <a:pt x="467160" y="684935"/>
                    <a:pt x="408924" y="683665"/>
                    <a:pt x="353924" y="682395"/>
                  </a:cubicBezTo>
                  <a:cubicBezTo>
                    <a:pt x="250394" y="681125"/>
                    <a:pt x="146864" y="679855"/>
                    <a:pt x="48260" y="679855"/>
                  </a:cubicBezTo>
                  <a:cubicBezTo>
                    <a:pt x="38100" y="679855"/>
                    <a:pt x="29210" y="679855"/>
                    <a:pt x="19050" y="678585"/>
                  </a:cubicBezTo>
                  <a:cubicBezTo>
                    <a:pt x="10160" y="677315"/>
                    <a:pt x="5080" y="670965"/>
                    <a:pt x="7620" y="662075"/>
                  </a:cubicBezTo>
                  <a:cubicBezTo>
                    <a:pt x="16510" y="630398"/>
                    <a:pt x="12700" y="619071"/>
                    <a:pt x="11430" y="607291"/>
                  </a:cubicBezTo>
                  <a:cubicBezTo>
                    <a:pt x="10160" y="583278"/>
                    <a:pt x="6350" y="559717"/>
                    <a:pt x="7620" y="535704"/>
                  </a:cubicBezTo>
                  <a:cubicBezTo>
                    <a:pt x="5080" y="505801"/>
                    <a:pt x="0" y="135632"/>
                    <a:pt x="7620" y="105276"/>
                  </a:cubicBezTo>
                  <a:cubicBezTo>
                    <a:pt x="8890" y="99386"/>
                    <a:pt x="7620" y="93043"/>
                    <a:pt x="8890" y="87153"/>
                  </a:cubicBezTo>
                  <a:cubicBezTo>
                    <a:pt x="10160" y="77638"/>
                    <a:pt x="12700" y="6721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982" y="30480"/>
                    <a:pt x="117747" y="29210"/>
                  </a:cubicBezTo>
                  <a:cubicBezTo>
                    <a:pt x="205100" y="25400"/>
                    <a:pt x="292453" y="22860"/>
                    <a:pt x="383042" y="20320"/>
                  </a:cubicBezTo>
                  <a:cubicBezTo>
                    <a:pt x="444512" y="17780"/>
                    <a:pt x="505983" y="16510"/>
                    <a:pt x="564219" y="13970"/>
                  </a:cubicBezTo>
                  <a:cubicBezTo>
                    <a:pt x="622454" y="11430"/>
                    <a:pt x="683925" y="8890"/>
                    <a:pt x="742160" y="8890"/>
                  </a:cubicBezTo>
                  <a:cubicBezTo>
                    <a:pt x="806867" y="7620"/>
                    <a:pt x="871573" y="10160"/>
                    <a:pt x="936279" y="8890"/>
                  </a:cubicBezTo>
                  <a:cubicBezTo>
                    <a:pt x="1017161" y="8890"/>
                    <a:pt x="2482754" y="6350"/>
                    <a:pt x="2563637" y="5080"/>
                  </a:cubicBezTo>
                  <a:cubicBezTo>
                    <a:pt x="2641284" y="3810"/>
                    <a:pt x="2718932" y="2540"/>
                    <a:pt x="2799814" y="2540"/>
                  </a:cubicBezTo>
                  <a:cubicBezTo>
                    <a:pt x="2932462" y="1270"/>
                    <a:pt x="3061874" y="0"/>
                    <a:pt x="3194522" y="0"/>
                  </a:cubicBezTo>
                  <a:cubicBezTo>
                    <a:pt x="3249522" y="0"/>
                    <a:pt x="3307757" y="2540"/>
                    <a:pt x="3362757" y="2540"/>
                  </a:cubicBezTo>
                  <a:cubicBezTo>
                    <a:pt x="3514817" y="3810"/>
                    <a:pt x="3670111" y="5080"/>
                    <a:pt x="3822171" y="7620"/>
                  </a:cubicBezTo>
                  <a:cubicBezTo>
                    <a:pt x="3903053" y="8890"/>
                    <a:pt x="3983936" y="12700"/>
                    <a:pt x="4064819" y="16510"/>
                  </a:cubicBezTo>
                  <a:cubicBezTo>
                    <a:pt x="4084230" y="16510"/>
                    <a:pt x="4103642" y="16510"/>
                    <a:pt x="4119819" y="16510"/>
                  </a:cubicBezTo>
                  <a:cubicBezTo>
                    <a:pt x="4139287" y="17780"/>
                    <a:pt x="4148177" y="20320"/>
                    <a:pt x="4158337" y="21590"/>
                  </a:cubicBezTo>
                  <a:close/>
                  <a:moveTo>
                    <a:pt x="4168497" y="674775"/>
                  </a:moveTo>
                  <a:cubicBezTo>
                    <a:pt x="4169767" y="658265"/>
                    <a:pt x="4171037" y="645565"/>
                    <a:pt x="4171037" y="632865"/>
                  </a:cubicBezTo>
                  <a:cubicBezTo>
                    <a:pt x="4169767" y="605479"/>
                    <a:pt x="4168497" y="581465"/>
                    <a:pt x="4168497" y="555640"/>
                  </a:cubicBezTo>
                  <a:cubicBezTo>
                    <a:pt x="4168497" y="543860"/>
                    <a:pt x="4171037" y="532079"/>
                    <a:pt x="4169767" y="520299"/>
                  </a:cubicBezTo>
                  <a:cubicBezTo>
                    <a:pt x="4169767" y="509425"/>
                    <a:pt x="4168497" y="498098"/>
                    <a:pt x="4167227" y="487224"/>
                  </a:cubicBezTo>
                  <a:cubicBezTo>
                    <a:pt x="4162147" y="470460"/>
                    <a:pt x="4150717" y="123399"/>
                    <a:pt x="4150717" y="106635"/>
                  </a:cubicBezTo>
                  <a:cubicBezTo>
                    <a:pt x="4148177" y="92590"/>
                    <a:pt x="4145637" y="78091"/>
                    <a:pt x="4143097" y="63500"/>
                  </a:cubicBezTo>
                  <a:cubicBezTo>
                    <a:pt x="4141827" y="44450"/>
                    <a:pt x="4140557" y="43180"/>
                    <a:pt x="4110113" y="41910"/>
                  </a:cubicBezTo>
                  <a:cubicBezTo>
                    <a:pt x="4100407" y="41910"/>
                    <a:pt x="4093936" y="41910"/>
                    <a:pt x="4084231" y="40640"/>
                  </a:cubicBezTo>
                  <a:cubicBezTo>
                    <a:pt x="4003348" y="36830"/>
                    <a:pt x="3919230" y="31750"/>
                    <a:pt x="3838347" y="30480"/>
                  </a:cubicBezTo>
                  <a:cubicBezTo>
                    <a:pt x="3640994" y="26670"/>
                    <a:pt x="3440405" y="25400"/>
                    <a:pt x="3243051" y="22860"/>
                  </a:cubicBezTo>
                  <a:cubicBezTo>
                    <a:pt x="3213934" y="22860"/>
                    <a:pt x="3181581" y="22860"/>
                    <a:pt x="3152463" y="22860"/>
                  </a:cubicBezTo>
                  <a:cubicBezTo>
                    <a:pt x="3103933" y="22860"/>
                    <a:pt x="3055404" y="22860"/>
                    <a:pt x="3010109" y="22860"/>
                  </a:cubicBezTo>
                  <a:cubicBezTo>
                    <a:pt x="2906580" y="22860"/>
                    <a:pt x="2803050" y="22860"/>
                    <a:pt x="2702755" y="24130"/>
                  </a:cubicBezTo>
                  <a:cubicBezTo>
                    <a:pt x="2615402" y="25400"/>
                    <a:pt x="1143338" y="29210"/>
                    <a:pt x="1055985" y="29210"/>
                  </a:cubicBezTo>
                  <a:cubicBezTo>
                    <a:pt x="913632" y="29210"/>
                    <a:pt x="771278" y="26670"/>
                    <a:pt x="628925" y="33020"/>
                  </a:cubicBezTo>
                  <a:cubicBezTo>
                    <a:pt x="554513" y="36830"/>
                    <a:pt x="483336" y="36830"/>
                    <a:pt x="412159" y="38100"/>
                  </a:cubicBezTo>
                  <a:cubicBezTo>
                    <a:pt x="289218" y="41910"/>
                    <a:pt x="166276" y="45720"/>
                    <a:pt x="49530" y="50800"/>
                  </a:cubicBezTo>
                  <a:cubicBezTo>
                    <a:pt x="36830" y="50800"/>
                    <a:pt x="34290" y="53340"/>
                    <a:pt x="33020" y="65858"/>
                  </a:cubicBezTo>
                  <a:cubicBezTo>
                    <a:pt x="31750" y="74013"/>
                    <a:pt x="31750" y="82169"/>
                    <a:pt x="30480" y="90324"/>
                  </a:cubicBezTo>
                  <a:cubicBezTo>
                    <a:pt x="29210" y="103917"/>
                    <a:pt x="26670" y="117056"/>
                    <a:pt x="25400" y="130649"/>
                  </a:cubicBezTo>
                  <a:cubicBezTo>
                    <a:pt x="20320" y="145147"/>
                    <a:pt x="26670" y="499457"/>
                    <a:pt x="29210" y="513956"/>
                  </a:cubicBezTo>
                  <a:cubicBezTo>
                    <a:pt x="29210" y="529361"/>
                    <a:pt x="29210" y="545219"/>
                    <a:pt x="30480" y="560624"/>
                  </a:cubicBezTo>
                  <a:cubicBezTo>
                    <a:pt x="30480" y="571951"/>
                    <a:pt x="33020" y="583278"/>
                    <a:pt x="33020" y="594605"/>
                  </a:cubicBezTo>
                  <a:cubicBezTo>
                    <a:pt x="33020" y="606838"/>
                    <a:pt x="33020" y="619071"/>
                    <a:pt x="31750" y="632865"/>
                  </a:cubicBezTo>
                  <a:cubicBezTo>
                    <a:pt x="31750" y="636675"/>
                    <a:pt x="31750" y="639215"/>
                    <a:pt x="31750" y="643025"/>
                  </a:cubicBezTo>
                  <a:cubicBezTo>
                    <a:pt x="31750" y="653185"/>
                    <a:pt x="35560" y="656995"/>
                    <a:pt x="44450" y="656995"/>
                  </a:cubicBezTo>
                  <a:cubicBezTo>
                    <a:pt x="72452" y="656995"/>
                    <a:pt x="117747" y="658265"/>
                    <a:pt x="159806" y="658265"/>
                  </a:cubicBezTo>
                  <a:cubicBezTo>
                    <a:pt x="221276" y="658265"/>
                    <a:pt x="285982" y="655725"/>
                    <a:pt x="347453" y="658265"/>
                  </a:cubicBezTo>
                  <a:cubicBezTo>
                    <a:pt x="447748" y="662075"/>
                    <a:pt x="548042" y="664615"/>
                    <a:pt x="648337" y="663345"/>
                  </a:cubicBezTo>
                  <a:cubicBezTo>
                    <a:pt x="713043" y="662075"/>
                    <a:pt x="774514" y="664615"/>
                    <a:pt x="839220" y="664615"/>
                  </a:cubicBezTo>
                  <a:cubicBezTo>
                    <a:pt x="933043" y="664615"/>
                    <a:pt x="1026867" y="663345"/>
                    <a:pt x="1120691" y="664615"/>
                  </a:cubicBezTo>
                  <a:cubicBezTo>
                    <a:pt x="1259809" y="665885"/>
                    <a:pt x="2786873" y="655725"/>
                    <a:pt x="2929227" y="658265"/>
                  </a:cubicBezTo>
                  <a:cubicBezTo>
                    <a:pt x="2990697" y="659535"/>
                    <a:pt x="3052168" y="660805"/>
                    <a:pt x="3110404" y="660805"/>
                  </a:cubicBezTo>
                  <a:cubicBezTo>
                    <a:pt x="3217169" y="663345"/>
                    <a:pt x="3320699" y="659535"/>
                    <a:pt x="3427464" y="663345"/>
                  </a:cubicBezTo>
                  <a:cubicBezTo>
                    <a:pt x="3514817" y="665885"/>
                    <a:pt x="3602170" y="665885"/>
                    <a:pt x="3689523" y="668425"/>
                  </a:cubicBezTo>
                  <a:cubicBezTo>
                    <a:pt x="3818936" y="672235"/>
                    <a:pt x="3948348" y="674775"/>
                    <a:pt x="4077760" y="676045"/>
                  </a:cubicBezTo>
                  <a:cubicBezTo>
                    <a:pt x="4126289" y="676045"/>
                    <a:pt x="4148177" y="674775"/>
                    <a:pt x="4168497" y="674775"/>
                  </a:cubicBez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7" name="Google Shape;367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25149">
            <a:off x="5786439" y="5360412"/>
            <a:ext cx="1249419" cy="1167639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1"/>
          <p:cNvSpPr txBox="1"/>
          <p:nvPr/>
        </p:nvSpPr>
        <p:spPr>
          <a:xfrm>
            <a:off x="6561144" y="845790"/>
            <a:ext cx="4202530" cy="4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9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lang="en-US" sz="2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Tonight's agenda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"/>
          <p:cNvSpPr txBox="1"/>
          <p:nvPr/>
        </p:nvSpPr>
        <p:spPr>
          <a:xfrm>
            <a:off x="6106675" y="1475250"/>
            <a:ext cx="5081100" cy="45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WELCOME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Targeted Assistance </a:t>
            </a:r>
            <a:r>
              <a:rPr lang="en-US" sz="2400" b="1">
                <a:latin typeface="Quicksand"/>
                <a:ea typeface="Quicksand"/>
                <a:cs typeface="Quicksand"/>
                <a:sym typeface="Quicksand"/>
              </a:rPr>
              <a:t>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rgbClr val="000000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       -Mr. </a:t>
            </a:r>
            <a:r>
              <a:rPr lang="en-US" sz="2400">
                <a:latin typeface="Quicksand Light"/>
                <a:ea typeface="Quicksand Light"/>
                <a:cs typeface="Quicksand Light"/>
                <a:sym typeface="Quicksand Light"/>
              </a:rPr>
              <a:t>Pacchioni</a:t>
            </a:r>
            <a:endParaRPr sz="2400">
              <a:latin typeface="Quicksand Light"/>
              <a:ea typeface="Quicksand Light"/>
              <a:cs typeface="Quicksand Light"/>
              <a:sym typeface="Quicksand Light"/>
            </a:endParaRPr>
          </a:p>
          <a:p>
            <a:pPr marL="34290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1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rPr>
              <a:t>Title I Curriculum Review</a:t>
            </a:r>
            <a:endParaRPr sz="24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Quicksand Light"/>
                <a:ea typeface="Quicksand Light"/>
                <a:cs typeface="Quicksand Light"/>
                <a:sym typeface="Quicksand Light"/>
              </a:rPr>
              <a:t>-Title I Reading Specialist</a:t>
            </a:r>
            <a:endParaRPr sz="2400" b="1"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SPAC Skits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Noto Sans Symbols"/>
              <a:buChar char="❖"/>
            </a:pPr>
            <a:r>
              <a:rPr lang="en-US" sz="24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 Compact Review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Quicksand Light"/>
              <a:buChar char="-"/>
            </a:pPr>
            <a:r>
              <a:rPr lang="en-US" sz="2400">
                <a:latin typeface="Quicksand Light"/>
                <a:ea typeface="Quicksand Light"/>
                <a:cs typeface="Quicksand Light"/>
                <a:sym typeface="Quicksand Light"/>
              </a:rPr>
              <a:t>Mr. Pacchioni</a:t>
            </a:r>
            <a:endParaRPr sz="2400" b="0" i="0" u="none" strike="noStrike" cap="none">
              <a:solidFill>
                <a:srgbClr val="000000"/>
              </a:solidFill>
              <a:latin typeface="Quicksand Light"/>
              <a:ea typeface="Quicksand Light"/>
              <a:cs typeface="Quicksand Light"/>
              <a:sym typeface="Quicksand Light"/>
            </a:endParaRPr>
          </a:p>
        </p:txBody>
      </p:sp>
      <p:pic>
        <p:nvPicPr>
          <p:cNvPr id="370" name="Google Shape;370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73804">
            <a:off x="10371132" y="777166"/>
            <a:ext cx="562618" cy="949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1" name="Google Shape;371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873804">
            <a:off x="11322538" y="4996322"/>
            <a:ext cx="562618" cy="9492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2" name="Google Shape;372;p1"/>
          <p:cNvGrpSpPr/>
          <p:nvPr/>
        </p:nvGrpSpPr>
        <p:grpSpPr>
          <a:xfrm>
            <a:off x="1071293" y="3703128"/>
            <a:ext cx="4776513" cy="2466427"/>
            <a:chOff x="-3810" y="0"/>
            <a:chExt cx="2292244" cy="1183636"/>
          </a:xfrm>
        </p:grpSpPr>
        <p:sp>
          <p:nvSpPr>
            <p:cNvPr id="373" name="Google Shape;373;p1"/>
            <p:cNvSpPr/>
            <p:nvPr/>
          </p:nvSpPr>
          <p:spPr>
            <a:xfrm>
              <a:off x="10160" y="16510"/>
              <a:ext cx="2263034" cy="1156966"/>
            </a:xfrm>
            <a:custGeom>
              <a:avLst/>
              <a:gdLst/>
              <a:ahLst/>
              <a:cxnLst/>
              <a:rect l="l" t="t" r="r" b="b"/>
              <a:pathLst>
                <a:path w="2263034" h="1156966" extrusionOk="0">
                  <a:moveTo>
                    <a:pt x="2263034" y="1156966"/>
                  </a:moveTo>
                  <a:lnTo>
                    <a:pt x="0" y="1149346"/>
                  </a:lnTo>
                  <a:lnTo>
                    <a:pt x="0" y="414493"/>
                  </a:lnTo>
                  <a:lnTo>
                    <a:pt x="17780" y="19050"/>
                  </a:lnTo>
                  <a:lnTo>
                    <a:pt x="1126329" y="0"/>
                  </a:lnTo>
                  <a:lnTo>
                    <a:pt x="2243984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374" name="Google Shape;374;p1"/>
            <p:cNvSpPr/>
            <p:nvPr/>
          </p:nvSpPr>
          <p:spPr>
            <a:xfrm>
              <a:off x="-3810" y="0"/>
              <a:ext cx="2292244" cy="1183636"/>
            </a:xfrm>
            <a:custGeom>
              <a:avLst/>
              <a:gdLst/>
              <a:ahLst/>
              <a:cxnLst/>
              <a:rect l="l" t="t" r="r" b="b"/>
              <a:pathLst>
                <a:path w="2292244" h="1183636" extrusionOk="0">
                  <a:moveTo>
                    <a:pt x="2257954" y="21590"/>
                  </a:moveTo>
                  <a:cubicBezTo>
                    <a:pt x="2259224" y="34290"/>
                    <a:pt x="2259224" y="44450"/>
                    <a:pt x="2260494" y="54610"/>
                  </a:cubicBezTo>
                  <a:cubicBezTo>
                    <a:pt x="2263034" y="80706"/>
                    <a:pt x="2264304" y="104397"/>
                    <a:pt x="2266844" y="127243"/>
                  </a:cubicBezTo>
                  <a:cubicBezTo>
                    <a:pt x="2266844" y="160242"/>
                    <a:pt x="2279544" y="810915"/>
                    <a:pt x="2285894" y="843914"/>
                  </a:cubicBezTo>
                  <a:cubicBezTo>
                    <a:pt x="2292244" y="893835"/>
                    <a:pt x="2288434" y="944603"/>
                    <a:pt x="2288434" y="994524"/>
                  </a:cubicBezTo>
                  <a:cubicBezTo>
                    <a:pt x="2288434" y="1038523"/>
                    <a:pt x="2289704" y="1079137"/>
                    <a:pt x="2290974" y="1122676"/>
                  </a:cubicBezTo>
                  <a:cubicBezTo>
                    <a:pt x="2290974" y="1144266"/>
                    <a:pt x="2290974" y="1158236"/>
                    <a:pt x="2290974" y="1182366"/>
                  </a:cubicBezTo>
                  <a:cubicBezTo>
                    <a:pt x="2268114" y="1182366"/>
                    <a:pt x="2247794" y="1183636"/>
                    <a:pt x="2225600" y="1182366"/>
                  </a:cubicBezTo>
                  <a:cubicBezTo>
                    <a:pt x="2113268" y="1177286"/>
                    <a:pt x="1999208" y="1183636"/>
                    <a:pt x="1886875" y="1178556"/>
                  </a:cubicBezTo>
                  <a:cubicBezTo>
                    <a:pt x="1819476" y="1174746"/>
                    <a:pt x="1753805" y="1177286"/>
                    <a:pt x="1686406" y="1174746"/>
                  </a:cubicBezTo>
                  <a:cubicBezTo>
                    <a:pt x="1655299" y="1173476"/>
                    <a:pt x="1624191" y="1172206"/>
                    <a:pt x="1593084" y="1170936"/>
                  </a:cubicBezTo>
                  <a:cubicBezTo>
                    <a:pt x="1574074" y="1170936"/>
                    <a:pt x="1556792" y="1172206"/>
                    <a:pt x="1537782" y="1172206"/>
                  </a:cubicBezTo>
                  <a:cubicBezTo>
                    <a:pt x="1489393" y="1170936"/>
                    <a:pt x="1356322" y="1172206"/>
                    <a:pt x="1307933" y="1170936"/>
                  </a:cubicBezTo>
                  <a:cubicBezTo>
                    <a:pt x="1273369" y="1169666"/>
                    <a:pt x="582095" y="1178556"/>
                    <a:pt x="547531" y="1177286"/>
                  </a:cubicBezTo>
                  <a:cubicBezTo>
                    <a:pt x="538890" y="1177286"/>
                    <a:pt x="528521" y="1178556"/>
                    <a:pt x="519880" y="1178556"/>
                  </a:cubicBezTo>
                  <a:cubicBezTo>
                    <a:pt x="499142" y="1178556"/>
                    <a:pt x="480132" y="1179826"/>
                    <a:pt x="459394" y="1179826"/>
                  </a:cubicBezTo>
                  <a:cubicBezTo>
                    <a:pt x="407548" y="1179826"/>
                    <a:pt x="357431" y="1178556"/>
                    <a:pt x="305585" y="1177286"/>
                  </a:cubicBezTo>
                  <a:cubicBezTo>
                    <a:pt x="274478" y="1176016"/>
                    <a:pt x="243371" y="1174746"/>
                    <a:pt x="213991" y="1173476"/>
                  </a:cubicBezTo>
                  <a:cubicBezTo>
                    <a:pt x="158689" y="1172206"/>
                    <a:pt x="103388" y="1170936"/>
                    <a:pt x="48260" y="1170936"/>
                  </a:cubicBezTo>
                  <a:cubicBezTo>
                    <a:pt x="38100" y="1170936"/>
                    <a:pt x="29210" y="1170936"/>
                    <a:pt x="19050" y="1169666"/>
                  </a:cubicBezTo>
                  <a:cubicBezTo>
                    <a:pt x="10160" y="1168396"/>
                    <a:pt x="5080" y="1162046"/>
                    <a:pt x="7620" y="1153156"/>
                  </a:cubicBezTo>
                  <a:cubicBezTo>
                    <a:pt x="16510" y="1121444"/>
                    <a:pt x="12700" y="1100290"/>
                    <a:pt x="11430" y="1078291"/>
                  </a:cubicBezTo>
                  <a:cubicBezTo>
                    <a:pt x="10160" y="1033446"/>
                    <a:pt x="6350" y="989448"/>
                    <a:pt x="7620" y="944603"/>
                  </a:cubicBezTo>
                  <a:cubicBezTo>
                    <a:pt x="5080" y="888758"/>
                    <a:pt x="0" y="197471"/>
                    <a:pt x="7620" y="140781"/>
                  </a:cubicBezTo>
                  <a:cubicBezTo>
                    <a:pt x="8890" y="129781"/>
                    <a:pt x="7620" y="117935"/>
                    <a:pt x="8890" y="106936"/>
                  </a:cubicBezTo>
                  <a:cubicBezTo>
                    <a:pt x="10160" y="89167"/>
                    <a:pt x="12700" y="69706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0183" y="30480"/>
                    <a:pt x="87834" y="29210"/>
                  </a:cubicBezTo>
                  <a:cubicBezTo>
                    <a:pt x="134495" y="25400"/>
                    <a:pt x="181156" y="22860"/>
                    <a:pt x="229545" y="20320"/>
                  </a:cubicBezTo>
                  <a:cubicBezTo>
                    <a:pt x="262381" y="17780"/>
                    <a:pt x="295216" y="16510"/>
                    <a:pt x="326324" y="13970"/>
                  </a:cubicBezTo>
                  <a:cubicBezTo>
                    <a:pt x="357431" y="11430"/>
                    <a:pt x="390266" y="8890"/>
                    <a:pt x="421374" y="8890"/>
                  </a:cubicBezTo>
                  <a:cubicBezTo>
                    <a:pt x="455937" y="7620"/>
                    <a:pt x="490501" y="10160"/>
                    <a:pt x="525065" y="8890"/>
                  </a:cubicBezTo>
                  <a:cubicBezTo>
                    <a:pt x="568270" y="8890"/>
                    <a:pt x="1351138" y="6350"/>
                    <a:pt x="1394342" y="5080"/>
                  </a:cubicBezTo>
                  <a:cubicBezTo>
                    <a:pt x="1435819" y="3810"/>
                    <a:pt x="1477295" y="2540"/>
                    <a:pt x="1520500" y="2540"/>
                  </a:cubicBezTo>
                  <a:cubicBezTo>
                    <a:pt x="1591356" y="1270"/>
                    <a:pt x="1660483" y="0"/>
                    <a:pt x="1731339" y="0"/>
                  </a:cubicBezTo>
                  <a:cubicBezTo>
                    <a:pt x="1760718" y="0"/>
                    <a:pt x="1791825" y="2540"/>
                    <a:pt x="1821204" y="2540"/>
                  </a:cubicBezTo>
                  <a:cubicBezTo>
                    <a:pt x="1902429" y="3810"/>
                    <a:pt x="1985382" y="5080"/>
                    <a:pt x="2066607" y="7620"/>
                  </a:cubicBezTo>
                  <a:cubicBezTo>
                    <a:pt x="2109811" y="8890"/>
                    <a:pt x="2153016" y="12700"/>
                    <a:pt x="2196221" y="16510"/>
                  </a:cubicBezTo>
                  <a:cubicBezTo>
                    <a:pt x="2206590" y="16510"/>
                    <a:pt x="2216959" y="16510"/>
                    <a:pt x="2225600" y="16510"/>
                  </a:cubicBezTo>
                  <a:cubicBezTo>
                    <a:pt x="2238904" y="17780"/>
                    <a:pt x="2247794" y="20320"/>
                    <a:pt x="2257954" y="21590"/>
                  </a:cubicBezTo>
                  <a:close/>
                  <a:moveTo>
                    <a:pt x="2268114" y="1165856"/>
                  </a:moveTo>
                  <a:cubicBezTo>
                    <a:pt x="2269384" y="1149346"/>
                    <a:pt x="2270654" y="1136646"/>
                    <a:pt x="2270654" y="1123946"/>
                  </a:cubicBezTo>
                  <a:cubicBezTo>
                    <a:pt x="2269384" y="1074907"/>
                    <a:pt x="2268114" y="1030062"/>
                    <a:pt x="2268114" y="981833"/>
                  </a:cubicBezTo>
                  <a:cubicBezTo>
                    <a:pt x="2268114" y="959833"/>
                    <a:pt x="2270654" y="937834"/>
                    <a:pt x="2269384" y="915835"/>
                  </a:cubicBezTo>
                  <a:cubicBezTo>
                    <a:pt x="2269384" y="895527"/>
                    <a:pt x="2268114" y="874374"/>
                    <a:pt x="2266844" y="854067"/>
                  </a:cubicBezTo>
                  <a:cubicBezTo>
                    <a:pt x="2261764" y="822760"/>
                    <a:pt x="2250334" y="174626"/>
                    <a:pt x="2250334" y="143319"/>
                  </a:cubicBezTo>
                  <a:cubicBezTo>
                    <a:pt x="2247794" y="117089"/>
                    <a:pt x="2245254" y="90013"/>
                    <a:pt x="2242714" y="63500"/>
                  </a:cubicBezTo>
                  <a:cubicBezTo>
                    <a:pt x="2241444" y="44450"/>
                    <a:pt x="2240174" y="43180"/>
                    <a:pt x="2220415" y="41910"/>
                  </a:cubicBezTo>
                  <a:cubicBezTo>
                    <a:pt x="2215231" y="41910"/>
                    <a:pt x="2211774" y="41910"/>
                    <a:pt x="2206590" y="40640"/>
                  </a:cubicBezTo>
                  <a:cubicBezTo>
                    <a:pt x="2163385" y="36830"/>
                    <a:pt x="2118452" y="31750"/>
                    <a:pt x="2075248" y="30480"/>
                  </a:cubicBezTo>
                  <a:cubicBezTo>
                    <a:pt x="1969829" y="26670"/>
                    <a:pt x="1862681" y="25400"/>
                    <a:pt x="1757262" y="22860"/>
                  </a:cubicBezTo>
                  <a:cubicBezTo>
                    <a:pt x="1741708" y="22860"/>
                    <a:pt x="1724426" y="22860"/>
                    <a:pt x="1708872" y="22860"/>
                  </a:cubicBezTo>
                  <a:cubicBezTo>
                    <a:pt x="1682950" y="22860"/>
                    <a:pt x="1657027" y="22860"/>
                    <a:pt x="1632832" y="22860"/>
                  </a:cubicBezTo>
                  <a:cubicBezTo>
                    <a:pt x="1577530" y="22860"/>
                    <a:pt x="1522228" y="22860"/>
                    <a:pt x="1468655" y="24130"/>
                  </a:cubicBezTo>
                  <a:cubicBezTo>
                    <a:pt x="1421993" y="25400"/>
                    <a:pt x="635669" y="29210"/>
                    <a:pt x="589008" y="29210"/>
                  </a:cubicBezTo>
                  <a:cubicBezTo>
                    <a:pt x="512968" y="29210"/>
                    <a:pt x="436928" y="26670"/>
                    <a:pt x="360887" y="33020"/>
                  </a:cubicBezTo>
                  <a:cubicBezTo>
                    <a:pt x="321139" y="36830"/>
                    <a:pt x="283119" y="36830"/>
                    <a:pt x="245099" y="38100"/>
                  </a:cubicBezTo>
                  <a:cubicBezTo>
                    <a:pt x="179428" y="41910"/>
                    <a:pt x="113757" y="45720"/>
                    <a:pt x="49530" y="50800"/>
                  </a:cubicBezTo>
                  <a:cubicBezTo>
                    <a:pt x="36830" y="50800"/>
                    <a:pt x="34290" y="53340"/>
                    <a:pt x="33020" y="67168"/>
                  </a:cubicBezTo>
                  <a:cubicBezTo>
                    <a:pt x="31750" y="82398"/>
                    <a:pt x="31750" y="97628"/>
                    <a:pt x="30480" y="112859"/>
                  </a:cubicBezTo>
                  <a:cubicBezTo>
                    <a:pt x="29210" y="138242"/>
                    <a:pt x="26670" y="162780"/>
                    <a:pt x="25400" y="188164"/>
                  </a:cubicBezTo>
                  <a:cubicBezTo>
                    <a:pt x="20320" y="215240"/>
                    <a:pt x="26670" y="876913"/>
                    <a:pt x="29210" y="903989"/>
                  </a:cubicBezTo>
                  <a:cubicBezTo>
                    <a:pt x="29210" y="932757"/>
                    <a:pt x="29210" y="962372"/>
                    <a:pt x="30480" y="991140"/>
                  </a:cubicBezTo>
                  <a:cubicBezTo>
                    <a:pt x="30480" y="1012293"/>
                    <a:pt x="33020" y="1033446"/>
                    <a:pt x="33020" y="1054600"/>
                  </a:cubicBezTo>
                  <a:cubicBezTo>
                    <a:pt x="33020" y="1077445"/>
                    <a:pt x="33020" y="1100290"/>
                    <a:pt x="31750" y="1123946"/>
                  </a:cubicBezTo>
                  <a:cubicBezTo>
                    <a:pt x="31750" y="1127756"/>
                    <a:pt x="31750" y="1130296"/>
                    <a:pt x="31750" y="1134106"/>
                  </a:cubicBezTo>
                  <a:cubicBezTo>
                    <a:pt x="31750" y="1144266"/>
                    <a:pt x="35560" y="1148076"/>
                    <a:pt x="44450" y="1148076"/>
                  </a:cubicBezTo>
                  <a:cubicBezTo>
                    <a:pt x="63639" y="1148076"/>
                    <a:pt x="87834" y="1149346"/>
                    <a:pt x="110300" y="1149346"/>
                  </a:cubicBezTo>
                  <a:cubicBezTo>
                    <a:pt x="143136" y="1149346"/>
                    <a:pt x="177700" y="1146806"/>
                    <a:pt x="210535" y="1149346"/>
                  </a:cubicBezTo>
                  <a:cubicBezTo>
                    <a:pt x="264109" y="1153156"/>
                    <a:pt x="317683" y="1155696"/>
                    <a:pt x="371256" y="1154426"/>
                  </a:cubicBezTo>
                  <a:cubicBezTo>
                    <a:pt x="405820" y="1153156"/>
                    <a:pt x="438656" y="1155696"/>
                    <a:pt x="473219" y="1155696"/>
                  </a:cubicBezTo>
                  <a:cubicBezTo>
                    <a:pt x="523337" y="1155696"/>
                    <a:pt x="573454" y="1154426"/>
                    <a:pt x="623572" y="1155696"/>
                  </a:cubicBezTo>
                  <a:cubicBezTo>
                    <a:pt x="697884" y="1156966"/>
                    <a:pt x="1513587" y="1146806"/>
                    <a:pt x="1589628" y="1149346"/>
                  </a:cubicBezTo>
                  <a:cubicBezTo>
                    <a:pt x="1622463" y="1150616"/>
                    <a:pt x="1655299" y="1151886"/>
                    <a:pt x="1686406" y="1151886"/>
                  </a:cubicBezTo>
                  <a:cubicBezTo>
                    <a:pt x="1743436" y="1154426"/>
                    <a:pt x="1798738" y="1150616"/>
                    <a:pt x="1855768" y="1154426"/>
                  </a:cubicBezTo>
                  <a:cubicBezTo>
                    <a:pt x="1902429" y="1156966"/>
                    <a:pt x="1949090" y="1156966"/>
                    <a:pt x="1995751" y="1159506"/>
                  </a:cubicBezTo>
                  <a:cubicBezTo>
                    <a:pt x="2064879" y="1163316"/>
                    <a:pt x="2134006" y="1165856"/>
                    <a:pt x="2203134" y="1167126"/>
                  </a:cubicBezTo>
                  <a:cubicBezTo>
                    <a:pt x="2229056" y="1167126"/>
                    <a:pt x="2247794" y="1165856"/>
                    <a:pt x="2268114" y="1165856"/>
                  </a:cubicBez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5" name="Google Shape;375;p1"/>
          <p:cNvGrpSpPr/>
          <p:nvPr/>
        </p:nvGrpSpPr>
        <p:grpSpPr>
          <a:xfrm rot="10800000">
            <a:off x="1051130" y="3243857"/>
            <a:ext cx="4770506" cy="622456"/>
            <a:chOff x="-3810" y="0"/>
            <a:chExt cx="4192627" cy="547054"/>
          </a:xfrm>
        </p:grpSpPr>
        <p:sp>
          <p:nvSpPr>
            <p:cNvPr id="376" name="Google Shape;376;p1"/>
            <p:cNvSpPr/>
            <p:nvPr/>
          </p:nvSpPr>
          <p:spPr>
            <a:xfrm>
              <a:off x="10160" y="16510"/>
              <a:ext cx="4163417" cy="520384"/>
            </a:xfrm>
            <a:custGeom>
              <a:avLst/>
              <a:gdLst/>
              <a:ahLst/>
              <a:cxnLst/>
              <a:rect l="l" t="t" r="r" b="b"/>
              <a:pathLst>
                <a:path w="4163417" h="520384" extrusionOk="0">
                  <a:moveTo>
                    <a:pt x="4163417" y="520384"/>
                  </a:moveTo>
                  <a:lnTo>
                    <a:pt x="0" y="512764"/>
                  </a:lnTo>
                  <a:lnTo>
                    <a:pt x="0" y="193710"/>
                  </a:lnTo>
                  <a:lnTo>
                    <a:pt x="17780" y="19050"/>
                  </a:lnTo>
                  <a:lnTo>
                    <a:pt x="2074078" y="0"/>
                  </a:lnTo>
                  <a:lnTo>
                    <a:pt x="4144367" y="5080"/>
                  </a:ln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</p:sp>
        <p:sp>
          <p:nvSpPr>
            <p:cNvPr id="377" name="Google Shape;377;p1"/>
            <p:cNvSpPr/>
            <p:nvPr/>
          </p:nvSpPr>
          <p:spPr>
            <a:xfrm>
              <a:off x="-3810" y="0"/>
              <a:ext cx="4192627" cy="547054"/>
            </a:xfrm>
            <a:custGeom>
              <a:avLst/>
              <a:gdLst/>
              <a:ahLst/>
              <a:cxnLst/>
              <a:rect l="l" t="t" r="r" b="b"/>
              <a:pathLst>
                <a:path w="4192627" h="547054" extrusionOk="0">
                  <a:moveTo>
                    <a:pt x="4158337" y="21590"/>
                  </a:moveTo>
                  <a:cubicBezTo>
                    <a:pt x="4159607" y="34290"/>
                    <a:pt x="4159607" y="44450"/>
                    <a:pt x="4160877" y="54610"/>
                  </a:cubicBezTo>
                  <a:cubicBezTo>
                    <a:pt x="4163417" y="70856"/>
                    <a:pt x="4164687" y="80281"/>
                    <a:pt x="4167227" y="89370"/>
                  </a:cubicBezTo>
                  <a:cubicBezTo>
                    <a:pt x="4167227" y="102499"/>
                    <a:pt x="4179927" y="361365"/>
                    <a:pt x="4186277" y="374494"/>
                  </a:cubicBezTo>
                  <a:cubicBezTo>
                    <a:pt x="4192627" y="394355"/>
                    <a:pt x="4188817" y="414553"/>
                    <a:pt x="4188817" y="434414"/>
                  </a:cubicBezTo>
                  <a:cubicBezTo>
                    <a:pt x="4188817" y="451918"/>
                    <a:pt x="4190087" y="468076"/>
                    <a:pt x="4191357" y="486094"/>
                  </a:cubicBezTo>
                  <a:cubicBezTo>
                    <a:pt x="4191357" y="507684"/>
                    <a:pt x="4191357" y="521654"/>
                    <a:pt x="4191357" y="545784"/>
                  </a:cubicBezTo>
                  <a:cubicBezTo>
                    <a:pt x="4168497" y="545784"/>
                    <a:pt x="4148177" y="547054"/>
                    <a:pt x="4119819" y="545784"/>
                  </a:cubicBezTo>
                  <a:cubicBezTo>
                    <a:pt x="3909524" y="540704"/>
                    <a:pt x="3695994" y="547054"/>
                    <a:pt x="3485699" y="541974"/>
                  </a:cubicBezTo>
                  <a:cubicBezTo>
                    <a:pt x="3359522" y="538164"/>
                    <a:pt x="3236581" y="540704"/>
                    <a:pt x="3110404" y="538164"/>
                  </a:cubicBezTo>
                  <a:cubicBezTo>
                    <a:pt x="3052168" y="536894"/>
                    <a:pt x="2993933" y="535624"/>
                    <a:pt x="2935697" y="534354"/>
                  </a:cubicBezTo>
                  <a:cubicBezTo>
                    <a:pt x="2900109" y="534354"/>
                    <a:pt x="2867756" y="535624"/>
                    <a:pt x="2832167" y="535624"/>
                  </a:cubicBezTo>
                  <a:cubicBezTo>
                    <a:pt x="2741579" y="534354"/>
                    <a:pt x="2492460" y="535624"/>
                    <a:pt x="2401872" y="534354"/>
                  </a:cubicBezTo>
                  <a:cubicBezTo>
                    <a:pt x="2337166" y="533084"/>
                    <a:pt x="1043044" y="541974"/>
                    <a:pt x="978338" y="540704"/>
                  </a:cubicBezTo>
                  <a:cubicBezTo>
                    <a:pt x="962161" y="540704"/>
                    <a:pt x="942749" y="541974"/>
                    <a:pt x="926573" y="541974"/>
                  </a:cubicBezTo>
                  <a:cubicBezTo>
                    <a:pt x="887749" y="541974"/>
                    <a:pt x="852161" y="543244"/>
                    <a:pt x="813337" y="543244"/>
                  </a:cubicBezTo>
                  <a:cubicBezTo>
                    <a:pt x="716278" y="543244"/>
                    <a:pt x="622454" y="541974"/>
                    <a:pt x="525395" y="540704"/>
                  </a:cubicBezTo>
                  <a:cubicBezTo>
                    <a:pt x="467160" y="539434"/>
                    <a:pt x="408924" y="538164"/>
                    <a:pt x="353924" y="536894"/>
                  </a:cubicBezTo>
                  <a:cubicBezTo>
                    <a:pt x="250394" y="535624"/>
                    <a:pt x="146864" y="534354"/>
                    <a:pt x="48260" y="534354"/>
                  </a:cubicBezTo>
                  <a:cubicBezTo>
                    <a:pt x="38100" y="534354"/>
                    <a:pt x="29210" y="534354"/>
                    <a:pt x="19050" y="533084"/>
                  </a:cubicBezTo>
                  <a:cubicBezTo>
                    <a:pt x="10160" y="531814"/>
                    <a:pt x="5080" y="525464"/>
                    <a:pt x="7620" y="516574"/>
                  </a:cubicBezTo>
                  <a:cubicBezTo>
                    <a:pt x="16510" y="484908"/>
                    <a:pt x="12700" y="476492"/>
                    <a:pt x="11430" y="467740"/>
                  </a:cubicBezTo>
                  <a:cubicBezTo>
                    <a:pt x="10160" y="449898"/>
                    <a:pt x="6350" y="432394"/>
                    <a:pt x="7620" y="414553"/>
                  </a:cubicBezTo>
                  <a:cubicBezTo>
                    <a:pt x="5080" y="392335"/>
                    <a:pt x="0" y="117310"/>
                    <a:pt x="7620" y="94756"/>
                  </a:cubicBezTo>
                  <a:cubicBezTo>
                    <a:pt x="8890" y="90380"/>
                    <a:pt x="7620" y="85667"/>
                    <a:pt x="8890" y="81291"/>
                  </a:cubicBezTo>
                  <a:cubicBezTo>
                    <a:pt x="10160" y="74222"/>
                    <a:pt x="12700" y="6648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982" y="30480"/>
                    <a:pt x="117747" y="29210"/>
                  </a:cubicBezTo>
                  <a:cubicBezTo>
                    <a:pt x="205100" y="25400"/>
                    <a:pt x="292453" y="22860"/>
                    <a:pt x="383042" y="20320"/>
                  </a:cubicBezTo>
                  <a:cubicBezTo>
                    <a:pt x="444512" y="17780"/>
                    <a:pt x="505983" y="16510"/>
                    <a:pt x="564219" y="13970"/>
                  </a:cubicBezTo>
                  <a:cubicBezTo>
                    <a:pt x="622454" y="11430"/>
                    <a:pt x="683925" y="8890"/>
                    <a:pt x="742160" y="8890"/>
                  </a:cubicBezTo>
                  <a:cubicBezTo>
                    <a:pt x="806867" y="7620"/>
                    <a:pt x="871573" y="10160"/>
                    <a:pt x="936279" y="8890"/>
                  </a:cubicBezTo>
                  <a:cubicBezTo>
                    <a:pt x="1017161" y="8890"/>
                    <a:pt x="2482754" y="6350"/>
                    <a:pt x="2563637" y="5080"/>
                  </a:cubicBezTo>
                  <a:cubicBezTo>
                    <a:pt x="2641284" y="3810"/>
                    <a:pt x="2718932" y="2540"/>
                    <a:pt x="2799814" y="2540"/>
                  </a:cubicBezTo>
                  <a:cubicBezTo>
                    <a:pt x="2932462" y="1270"/>
                    <a:pt x="3061874" y="0"/>
                    <a:pt x="3194522" y="0"/>
                  </a:cubicBezTo>
                  <a:cubicBezTo>
                    <a:pt x="3249522" y="0"/>
                    <a:pt x="3307757" y="2540"/>
                    <a:pt x="3362757" y="2540"/>
                  </a:cubicBezTo>
                  <a:cubicBezTo>
                    <a:pt x="3514817" y="3810"/>
                    <a:pt x="3670111" y="5080"/>
                    <a:pt x="3822171" y="7620"/>
                  </a:cubicBezTo>
                  <a:cubicBezTo>
                    <a:pt x="3903053" y="8890"/>
                    <a:pt x="3983936" y="12700"/>
                    <a:pt x="4064819" y="16510"/>
                  </a:cubicBezTo>
                  <a:cubicBezTo>
                    <a:pt x="4084230" y="16510"/>
                    <a:pt x="4103642" y="16510"/>
                    <a:pt x="4119819" y="16510"/>
                  </a:cubicBezTo>
                  <a:cubicBezTo>
                    <a:pt x="4139287" y="17780"/>
                    <a:pt x="4148177" y="20320"/>
                    <a:pt x="4158337" y="21590"/>
                  </a:cubicBezTo>
                  <a:close/>
                  <a:moveTo>
                    <a:pt x="4168497" y="529274"/>
                  </a:moveTo>
                  <a:cubicBezTo>
                    <a:pt x="4169767" y="512764"/>
                    <a:pt x="4171037" y="500064"/>
                    <a:pt x="4171037" y="487364"/>
                  </a:cubicBezTo>
                  <a:cubicBezTo>
                    <a:pt x="4169767" y="466393"/>
                    <a:pt x="4168497" y="448552"/>
                    <a:pt x="4168497" y="429364"/>
                  </a:cubicBezTo>
                  <a:cubicBezTo>
                    <a:pt x="4168497" y="420612"/>
                    <a:pt x="4171037" y="411860"/>
                    <a:pt x="4169767" y="403107"/>
                  </a:cubicBezTo>
                  <a:cubicBezTo>
                    <a:pt x="4169767" y="395028"/>
                    <a:pt x="4168497" y="386612"/>
                    <a:pt x="4167227" y="378533"/>
                  </a:cubicBezTo>
                  <a:cubicBezTo>
                    <a:pt x="4162147" y="366078"/>
                    <a:pt x="4150717" y="108221"/>
                    <a:pt x="4150717" y="95766"/>
                  </a:cubicBezTo>
                  <a:cubicBezTo>
                    <a:pt x="4148177" y="85331"/>
                    <a:pt x="4145637" y="74559"/>
                    <a:pt x="4143097" y="63500"/>
                  </a:cubicBezTo>
                  <a:cubicBezTo>
                    <a:pt x="4141827" y="44450"/>
                    <a:pt x="4140557" y="43180"/>
                    <a:pt x="4110113" y="41910"/>
                  </a:cubicBezTo>
                  <a:cubicBezTo>
                    <a:pt x="4100407" y="41910"/>
                    <a:pt x="4093936" y="41910"/>
                    <a:pt x="4084231" y="40640"/>
                  </a:cubicBezTo>
                  <a:cubicBezTo>
                    <a:pt x="4003348" y="36830"/>
                    <a:pt x="3919230" y="31750"/>
                    <a:pt x="3838347" y="30480"/>
                  </a:cubicBezTo>
                  <a:cubicBezTo>
                    <a:pt x="3640994" y="26670"/>
                    <a:pt x="3440405" y="25400"/>
                    <a:pt x="3243051" y="22860"/>
                  </a:cubicBezTo>
                  <a:cubicBezTo>
                    <a:pt x="3213934" y="22860"/>
                    <a:pt x="3181581" y="22860"/>
                    <a:pt x="3152463" y="22860"/>
                  </a:cubicBezTo>
                  <a:cubicBezTo>
                    <a:pt x="3103933" y="22860"/>
                    <a:pt x="3055404" y="22860"/>
                    <a:pt x="3010109" y="22860"/>
                  </a:cubicBezTo>
                  <a:cubicBezTo>
                    <a:pt x="2906580" y="22860"/>
                    <a:pt x="2803050" y="22860"/>
                    <a:pt x="2702755" y="24130"/>
                  </a:cubicBezTo>
                  <a:cubicBezTo>
                    <a:pt x="2615402" y="25400"/>
                    <a:pt x="1143338" y="29210"/>
                    <a:pt x="1055985" y="29210"/>
                  </a:cubicBezTo>
                  <a:cubicBezTo>
                    <a:pt x="913632" y="29210"/>
                    <a:pt x="771278" y="26670"/>
                    <a:pt x="628925" y="33020"/>
                  </a:cubicBezTo>
                  <a:cubicBezTo>
                    <a:pt x="554513" y="36830"/>
                    <a:pt x="483336" y="36830"/>
                    <a:pt x="412159" y="38100"/>
                  </a:cubicBezTo>
                  <a:cubicBezTo>
                    <a:pt x="289218" y="41910"/>
                    <a:pt x="166276" y="45720"/>
                    <a:pt x="49530" y="50800"/>
                  </a:cubicBezTo>
                  <a:cubicBezTo>
                    <a:pt x="36830" y="50800"/>
                    <a:pt x="34290" y="53340"/>
                    <a:pt x="33020" y="65470"/>
                  </a:cubicBezTo>
                  <a:cubicBezTo>
                    <a:pt x="31750" y="71529"/>
                    <a:pt x="31750" y="77588"/>
                    <a:pt x="30480" y="83648"/>
                  </a:cubicBezTo>
                  <a:cubicBezTo>
                    <a:pt x="29210" y="93747"/>
                    <a:pt x="26670" y="103509"/>
                    <a:pt x="25400" y="113608"/>
                  </a:cubicBezTo>
                  <a:cubicBezTo>
                    <a:pt x="20320" y="124380"/>
                    <a:pt x="26670" y="387622"/>
                    <a:pt x="29210" y="398394"/>
                  </a:cubicBezTo>
                  <a:cubicBezTo>
                    <a:pt x="29210" y="409840"/>
                    <a:pt x="29210" y="421622"/>
                    <a:pt x="30480" y="433067"/>
                  </a:cubicBezTo>
                  <a:cubicBezTo>
                    <a:pt x="30480" y="441483"/>
                    <a:pt x="33020" y="449898"/>
                    <a:pt x="33020" y="458314"/>
                  </a:cubicBezTo>
                  <a:cubicBezTo>
                    <a:pt x="33020" y="467403"/>
                    <a:pt x="33020" y="476492"/>
                    <a:pt x="31750" y="487364"/>
                  </a:cubicBezTo>
                  <a:cubicBezTo>
                    <a:pt x="31750" y="491174"/>
                    <a:pt x="31750" y="493714"/>
                    <a:pt x="31750" y="497524"/>
                  </a:cubicBezTo>
                  <a:cubicBezTo>
                    <a:pt x="31750" y="507684"/>
                    <a:pt x="35560" y="511494"/>
                    <a:pt x="44450" y="511494"/>
                  </a:cubicBezTo>
                  <a:cubicBezTo>
                    <a:pt x="72452" y="511494"/>
                    <a:pt x="117747" y="512764"/>
                    <a:pt x="159806" y="512764"/>
                  </a:cubicBezTo>
                  <a:cubicBezTo>
                    <a:pt x="221276" y="512764"/>
                    <a:pt x="285982" y="510224"/>
                    <a:pt x="347453" y="512764"/>
                  </a:cubicBezTo>
                  <a:cubicBezTo>
                    <a:pt x="447748" y="516574"/>
                    <a:pt x="548042" y="519114"/>
                    <a:pt x="648337" y="517844"/>
                  </a:cubicBezTo>
                  <a:cubicBezTo>
                    <a:pt x="713043" y="516574"/>
                    <a:pt x="774514" y="519114"/>
                    <a:pt x="839220" y="519114"/>
                  </a:cubicBezTo>
                  <a:cubicBezTo>
                    <a:pt x="933043" y="519114"/>
                    <a:pt x="1026867" y="517844"/>
                    <a:pt x="1120691" y="519114"/>
                  </a:cubicBezTo>
                  <a:cubicBezTo>
                    <a:pt x="1259809" y="520384"/>
                    <a:pt x="2786873" y="510224"/>
                    <a:pt x="2929227" y="512764"/>
                  </a:cubicBezTo>
                  <a:cubicBezTo>
                    <a:pt x="2990697" y="514034"/>
                    <a:pt x="3052168" y="515304"/>
                    <a:pt x="3110404" y="515304"/>
                  </a:cubicBezTo>
                  <a:cubicBezTo>
                    <a:pt x="3217169" y="517844"/>
                    <a:pt x="3320699" y="514034"/>
                    <a:pt x="3427464" y="517844"/>
                  </a:cubicBezTo>
                  <a:cubicBezTo>
                    <a:pt x="3514817" y="520384"/>
                    <a:pt x="3602170" y="520384"/>
                    <a:pt x="3689523" y="522924"/>
                  </a:cubicBezTo>
                  <a:cubicBezTo>
                    <a:pt x="3818936" y="526734"/>
                    <a:pt x="3948348" y="529274"/>
                    <a:pt x="4077760" y="530544"/>
                  </a:cubicBezTo>
                  <a:cubicBezTo>
                    <a:pt x="4126289" y="530544"/>
                    <a:pt x="4148177" y="529274"/>
                    <a:pt x="4168497" y="529274"/>
                  </a:cubicBez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78" name="Google Shape;378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4292325" y="3469246"/>
            <a:ext cx="1043153" cy="202941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1"/>
          <p:cNvSpPr txBox="1"/>
          <p:nvPr/>
        </p:nvSpPr>
        <p:spPr>
          <a:xfrm>
            <a:off x="1383438" y="3991037"/>
            <a:ext cx="4152300" cy="18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60375" marR="0" lvl="1" indent="-229870" algn="l" rtl="0">
              <a:lnSpc>
                <a:spcPct val="162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>
                <a:latin typeface="Quicksand"/>
                <a:ea typeface="Quicksand"/>
                <a:cs typeface="Quicksand"/>
                <a:sym typeface="Quicksand"/>
              </a:rPr>
              <a:t>Food</a:t>
            </a:r>
            <a:r>
              <a:rPr lang="en-US" sz="21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 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60375" marR="0" lvl="1" indent="-229870" algn="l" rtl="0">
              <a:lnSpc>
                <a:spcPct val="162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Bingo (prizes)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375" marR="0" lvl="1" indent="-229870" algn="l" rtl="0">
              <a:lnSpc>
                <a:spcPct val="162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Handouts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60375" marR="0" lvl="1" indent="-229870" algn="l" rtl="0">
              <a:lnSpc>
                <a:spcPct val="1625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</a:pPr>
            <a:r>
              <a:rPr lang="en-US" sz="2100" b="1" i="0" u="none" strike="noStrike" cap="none">
                <a:solidFill>
                  <a:srgbClr val="000000"/>
                </a:solidFill>
                <a:latin typeface="Quicksand"/>
                <a:ea typeface="Quicksand"/>
                <a:cs typeface="Quicksand"/>
                <a:sym typeface="Quicksand"/>
              </a:rPr>
              <a:t>Free items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"/>
          <p:cNvSpPr txBox="1"/>
          <p:nvPr/>
        </p:nvSpPr>
        <p:spPr>
          <a:xfrm>
            <a:off x="2444079" y="3383840"/>
            <a:ext cx="2010300" cy="384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996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67"/>
              <a:buFont typeface="Arial"/>
              <a:buNone/>
            </a:pPr>
            <a:r>
              <a:rPr lang="en-US" sz="2267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Reminders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1" name="Google Shape;381;p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rot="10800000">
            <a:off x="1502870" y="3478087"/>
            <a:ext cx="1043153" cy="2029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2" name="Google Shape;382;p1"/>
          <p:cNvGrpSpPr/>
          <p:nvPr/>
        </p:nvGrpSpPr>
        <p:grpSpPr>
          <a:xfrm rot="10800000">
            <a:off x="1051130" y="687245"/>
            <a:ext cx="4770506" cy="2136067"/>
            <a:chOff x="-3810" y="0"/>
            <a:chExt cx="4192627" cy="1877312"/>
          </a:xfrm>
        </p:grpSpPr>
        <p:sp>
          <p:nvSpPr>
            <p:cNvPr id="383" name="Google Shape;383;p1"/>
            <p:cNvSpPr/>
            <p:nvPr/>
          </p:nvSpPr>
          <p:spPr>
            <a:xfrm>
              <a:off x="10160" y="16510"/>
              <a:ext cx="4163417" cy="1850643"/>
            </a:xfrm>
            <a:custGeom>
              <a:avLst/>
              <a:gdLst/>
              <a:ahLst/>
              <a:cxnLst/>
              <a:rect l="l" t="t" r="r" b="b"/>
              <a:pathLst>
                <a:path w="4163417" h="1850643" extrusionOk="0">
                  <a:moveTo>
                    <a:pt x="4163417" y="1850643"/>
                  </a:moveTo>
                  <a:lnTo>
                    <a:pt x="0" y="1843022"/>
                  </a:lnTo>
                  <a:lnTo>
                    <a:pt x="0" y="655078"/>
                  </a:lnTo>
                  <a:lnTo>
                    <a:pt x="17780" y="19050"/>
                  </a:lnTo>
                  <a:lnTo>
                    <a:pt x="2074078" y="0"/>
                  </a:lnTo>
                  <a:lnTo>
                    <a:pt x="4144367" y="5080"/>
                  </a:ln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</p:sp>
        <p:sp>
          <p:nvSpPr>
            <p:cNvPr id="384" name="Google Shape;384;p1"/>
            <p:cNvSpPr/>
            <p:nvPr/>
          </p:nvSpPr>
          <p:spPr>
            <a:xfrm>
              <a:off x="-3810" y="0"/>
              <a:ext cx="4192627" cy="1877312"/>
            </a:xfrm>
            <a:custGeom>
              <a:avLst/>
              <a:gdLst/>
              <a:ahLst/>
              <a:cxnLst/>
              <a:rect l="l" t="t" r="r" b="b"/>
              <a:pathLst>
                <a:path w="4192627" h="1877312" extrusionOk="0">
                  <a:moveTo>
                    <a:pt x="4158337" y="21590"/>
                  </a:moveTo>
                  <a:cubicBezTo>
                    <a:pt x="4159607" y="34290"/>
                    <a:pt x="4159607" y="44450"/>
                    <a:pt x="4160877" y="54610"/>
                  </a:cubicBezTo>
                  <a:cubicBezTo>
                    <a:pt x="4163417" y="91439"/>
                    <a:pt x="4164687" y="130676"/>
                    <a:pt x="4167227" y="168512"/>
                  </a:cubicBezTo>
                  <a:cubicBezTo>
                    <a:pt x="4167227" y="223164"/>
                    <a:pt x="4179927" y="1300784"/>
                    <a:pt x="4186277" y="1355435"/>
                  </a:cubicBezTo>
                  <a:cubicBezTo>
                    <a:pt x="4192627" y="1438114"/>
                    <a:pt x="4188817" y="1522193"/>
                    <a:pt x="4188817" y="1604872"/>
                  </a:cubicBezTo>
                  <a:cubicBezTo>
                    <a:pt x="4188817" y="1677741"/>
                    <a:pt x="4190087" y="1745004"/>
                    <a:pt x="4191357" y="1816353"/>
                  </a:cubicBezTo>
                  <a:cubicBezTo>
                    <a:pt x="4191357" y="1837942"/>
                    <a:pt x="4191357" y="1851912"/>
                    <a:pt x="4191357" y="1876042"/>
                  </a:cubicBezTo>
                  <a:cubicBezTo>
                    <a:pt x="4168497" y="1876042"/>
                    <a:pt x="4148177" y="1877312"/>
                    <a:pt x="4119819" y="1876042"/>
                  </a:cubicBezTo>
                  <a:cubicBezTo>
                    <a:pt x="3909524" y="1870962"/>
                    <a:pt x="3695994" y="1877312"/>
                    <a:pt x="3485699" y="1872232"/>
                  </a:cubicBezTo>
                  <a:cubicBezTo>
                    <a:pt x="3359522" y="1868422"/>
                    <a:pt x="3236581" y="1870962"/>
                    <a:pt x="3110404" y="1868422"/>
                  </a:cubicBezTo>
                  <a:cubicBezTo>
                    <a:pt x="3052168" y="1867153"/>
                    <a:pt x="2993933" y="1865882"/>
                    <a:pt x="2935697" y="1864612"/>
                  </a:cubicBezTo>
                  <a:cubicBezTo>
                    <a:pt x="2900109" y="1864612"/>
                    <a:pt x="2867756" y="1865882"/>
                    <a:pt x="2832167" y="1865882"/>
                  </a:cubicBezTo>
                  <a:cubicBezTo>
                    <a:pt x="2741579" y="1864612"/>
                    <a:pt x="2492460" y="1865882"/>
                    <a:pt x="2401872" y="1864612"/>
                  </a:cubicBezTo>
                  <a:cubicBezTo>
                    <a:pt x="2337166" y="1863342"/>
                    <a:pt x="1043044" y="1872232"/>
                    <a:pt x="978338" y="1870962"/>
                  </a:cubicBezTo>
                  <a:cubicBezTo>
                    <a:pt x="962161" y="1870962"/>
                    <a:pt x="942749" y="1872232"/>
                    <a:pt x="926573" y="1872232"/>
                  </a:cubicBezTo>
                  <a:cubicBezTo>
                    <a:pt x="887749" y="1872232"/>
                    <a:pt x="852161" y="1873503"/>
                    <a:pt x="813337" y="1873503"/>
                  </a:cubicBezTo>
                  <a:cubicBezTo>
                    <a:pt x="716278" y="1873503"/>
                    <a:pt x="622454" y="1872232"/>
                    <a:pt x="525395" y="1870962"/>
                  </a:cubicBezTo>
                  <a:cubicBezTo>
                    <a:pt x="467160" y="1869692"/>
                    <a:pt x="408924" y="1868422"/>
                    <a:pt x="353924" y="1867153"/>
                  </a:cubicBezTo>
                  <a:cubicBezTo>
                    <a:pt x="250394" y="1865882"/>
                    <a:pt x="146864" y="1864612"/>
                    <a:pt x="48260" y="1864612"/>
                  </a:cubicBezTo>
                  <a:cubicBezTo>
                    <a:pt x="38100" y="1864612"/>
                    <a:pt x="29210" y="1864612"/>
                    <a:pt x="19050" y="1863342"/>
                  </a:cubicBezTo>
                  <a:cubicBezTo>
                    <a:pt x="10160" y="1862072"/>
                    <a:pt x="5080" y="1855722"/>
                    <a:pt x="7620" y="1846832"/>
                  </a:cubicBezTo>
                  <a:cubicBezTo>
                    <a:pt x="16510" y="1815071"/>
                    <a:pt x="12700" y="1780037"/>
                    <a:pt x="11430" y="1743603"/>
                  </a:cubicBezTo>
                  <a:cubicBezTo>
                    <a:pt x="10160" y="1669333"/>
                    <a:pt x="6350" y="1596464"/>
                    <a:pt x="7620" y="1522193"/>
                  </a:cubicBezTo>
                  <a:cubicBezTo>
                    <a:pt x="5080" y="1429706"/>
                    <a:pt x="0" y="284822"/>
                    <a:pt x="7620" y="190933"/>
                  </a:cubicBezTo>
                  <a:cubicBezTo>
                    <a:pt x="8890" y="172716"/>
                    <a:pt x="7620" y="153097"/>
                    <a:pt x="8890" y="134880"/>
                  </a:cubicBezTo>
                  <a:cubicBezTo>
                    <a:pt x="10160" y="105452"/>
                    <a:pt x="12700" y="7322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5982" y="30480"/>
                    <a:pt x="117747" y="29210"/>
                  </a:cubicBezTo>
                  <a:cubicBezTo>
                    <a:pt x="205100" y="25400"/>
                    <a:pt x="292453" y="22860"/>
                    <a:pt x="383042" y="20320"/>
                  </a:cubicBezTo>
                  <a:cubicBezTo>
                    <a:pt x="444512" y="17780"/>
                    <a:pt x="505983" y="16510"/>
                    <a:pt x="564219" y="13970"/>
                  </a:cubicBezTo>
                  <a:cubicBezTo>
                    <a:pt x="622454" y="11430"/>
                    <a:pt x="683925" y="8890"/>
                    <a:pt x="742160" y="8890"/>
                  </a:cubicBezTo>
                  <a:cubicBezTo>
                    <a:pt x="806867" y="7620"/>
                    <a:pt x="871573" y="10160"/>
                    <a:pt x="936279" y="8890"/>
                  </a:cubicBezTo>
                  <a:cubicBezTo>
                    <a:pt x="1017161" y="8890"/>
                    <a:pt x="2482754" y="6350"/>
                    <a:pt x="2563637" y="5080"/>
                  </a:cubicBezTo>
                  <a:cubicBezTo>
                    <a:pt x="2641284" y="3810"/>
                    <a:pt x="2718932" y="2540"/>
                    <a:pt x="2799814" y="2540"/>
                  </a:cubicBezTo>
                  <a:cubicBezTo>
                    <a:pt x="2932462" y="1270"/>
                    <a:pt x="3061874" y="0"/>
                    <a:pt x="3194522" y="0"/>
                  </a:cubicBezTo>
                  <a:cubicBezTo>
                    <a:pt x="3249522" y="0"/>
                    <a:pt x="3307757" y="2540"/>
                    <a:pt x="3362757" y="2540"/>
                  </a:cubicBezTo>
                  <a:cubicBezTo>
                    <a:pt x="3514817" y="3810"/>
                    <a:pt x="3670111" y="5080"/>
                    <a:pt x="3822171" y="7620"/>
                  </a:cubicBezTo>
                  <a:cubicBezTo>
                    <a:pt x="3903053" y="8890"/>
                    <a:pt x="3983936" y="12700"/>
                    <a:pt x="4064819" y="16510"/>
                  </a:cubicBezTo>
                  <a:cubicBezTo>
                    <a:pt x="4084230" y="16510"/>
                    <a:pt x="4103642" y="16510"/>
                    <a:pt x="4119819" y="16510"/>
                  </a:cubicBezTo>
                  <a:cubicBezTo>
                    <a:pt x="4139287" y="17780"/>
                    <a:pt x="4148177" y="20320"/>
                    <a:pt x="4158337" y="21590"/>
                  </a:cubicBezTo>
                  <a:close/>
                  <a:moveTo>
                    <a:pt x="4168497" y="1859532"/>
                  </a:moveTo>
                  <a:cubicBezTo>
                    <a:pt x="4169767" y="1843023"/>
                    <a:pt x="4171037" y="1830323"/>
                    <a:pt x="4171037" y="1817623"/>
                  </a:cubicBezTo>
                  <a:cubicBezTo>
                    <a:pt x="4169767" y="1737998"/>
                    <a:pt x="4168497" y="1663727"/>
                    <a:pt x="4168497" y="1583852"/>
                  </a:cubicBezTo>
                  <a:cubicBezTo>
                    <a:pt x="4168497" y="1547417"/>
                    <a:pt x="4171037" y="1510983"/>
                    <a:pt x="4169767" y="1474548"/>
                  </a:cubicBezTo>
                  <a:cubicBezTo>
                    <a:pt x="4169767" y="1440916"/>
                    <a:pt x="4168497" y="1405883"/>
                    <a:pt x="4167227" y="1372251"/>
                  </a:cubicBezTo>
                  <a:cubicBezTo>
                    <a:pt x="4162147" y="1320402"/>
                    <a:pt x="4150717" y="246986"/>
                    <a:pt x="4150717" y="195137"/>
                  </a:cubicBezTo>
                  <a:cubicBezTo>
                    <a:pt x="4148177" y="151696"/>
                    <a:pt x="4145637" y="106853"/>
                    <a:pt x="4143097" y="63500"/>
                  </a:cubicBezTo>
                  <a:cubicBezTo>
                    <a:pt x="4141827" y="44450"/>
                    <a:pt x="4140557" y="43180"/>
                    <a:pt x="4110113" y="41910"/>
                  </a:cubicBezTo>
                  <a:cubicBezTo>
                    <a:pt x="4100407" y="41910"/>
                    <a:pt x="4093936" y="41910"/>
                    <a:pt x="4084231" y="40640"/>
                  </a:cubicBezTo>
                  <a:cubicBezTo>
                    <a:pt x="4003348" y="36830"/>
                    <a:pt x="3919230" y="31750"/>
                    <a:pt x="3838347" y="30480"/>
                  </a:cubicBezTo>
                  <a:cubicBezTo>
                    <a:pt x="3640994" y="26670"/>
                    <a:pt x="3440405" y="25400"/>
                    <a:pt x="3243051" y="22860"/>
                  </a:cubicBezTo>
                  <a:cubicBezTo>
                    <a:pt x="3213934" y="22860"/>
                    <a:pt x="3181581" y="22860"/>
                    <a:pt x="3152463" y="22860"/>
                  </a:cubicBezTo>
                  <a:cubicBezTo>
                    <a:pt x="3103933" y="22860"/>
                    <a:pt x="3055404" y="22860"/>
                    <a:pt x="3010109" y="22860"/>
                  </a:cubicBezTo>
                  <a:cubicBezTo>
                    <a:pt x="2906580" y="22860"/>
                    <a:pt x="2803050" y="22860"/>
                    <a:pt x="2702755" y="24130"/>
                  </a:cubicBezTo>
                  <a:cubicBezTo>
                    <a:pt x="2615402" y="25400"/>
                    <a:pt x="1143338" y="29210"/>
                    <a:pt x="1055985" y="29210"/>
                  </a:cubicBezTo>
                  <a:cubicBezTo>
                    <a:pt x="913632" y="29210"/>
                    <a:pt x="771278" y="26670"/>
                    <a:pt x="628925" y="33020"/>
                  </a:cubicBezTo>
                  <a:cubicBezTo>
                    <a:pt x="554513" y="36830"/>
                    <a:pt x="483336" y="36830"/>
                    <a:pt x="412159" y="38100"/>
                  </a:cubicBezTo>
                  <a:cubicBezTo>
                    <a:pt x="289218" y="41910"/>
                    <a:pt x="166276" y="45720"/>
                    <a:pt x="49530" y="50800"/>
                  </a:cubicBezTo>
                  <a:cubicBezTo>
                    <a:pt x="36830" y="50800"/>
                    <a:pt x="34290" y="53340"/>
                    <a:pt x="33020" y="69018"/>
                  </a:cubicBezTo>
                  <a:cubicBezTo>
                    <a:pt x="31750" y="94241"/>
                    <a:pt x="31750" y="119465"/>
                    <a:pt x="30480" y="144689"/>
                  </a:cubicBezTo>
                  <a:cubicBezTo>
                    <a:pt x="29210" y="186729"/>
                    <a:pt x="26670" y="227368"/>
                    <a:pt x="25400" y="269407"/>
                  </a:cubicBezTo>
                  <a:cubicBezTo>
                    <a:pt x="20320" y="314250"/>
                    <a:pt x="26670" y="1410087"/>
                    <a:pt x="29210" y="1454930"/>
                  </a:cubicBezTo>
                  <a:cubicBezTo>
                    <a:pt x="29210" y="1502575"/>
                    <a:pt x="29210" y="1551621"/>
                    <a:pt x="30480" y="1599266"/>
                  </a:cubicBezTo>
                  <a:cubicBezTo>
                    <a:pt x="30480" y="1634299"/>
                    <a:pt x="33020" y="1669333"/>
                    <a:pt x="33020" y="1704366"/>
                  </a:cubicBezTo>
                  <a:cubicBezTo>
                    <a:pt x="33020" y="1742202"/>
                    <a:pt x="33020" y="1780037"/>
                    <a:pt x="31750" y="1817622"/>
                  </a:cubicBezTo>
                  <a:cubicBezTo>
                    <a:pt x="31750" y="1821432"/>
                    <a:pt x="31750" y="1823972"/>
                    <a:pt x="31750" y="1827782"/>
                  </a:cubicBezTo>
                  <a:cubicBezTo>
                    <a:pt x="31750" y="1837942"/>
                    <a:pt x="35560" y="1841753"/>
                    <a:pt x="44450" y="1841753"/>
                  </a:cubicBezTo>
                  <a:cubicBezTo>
                    <a:pt x="72452" y="1841753"/>
                    <a:pt x="117747" y="1843022"/>
                    <a:pt x="159806" y="1843022"/>
                  </a:cubicBezTo>
                  <a:cubicBezTo>
                    <a:pt x="221276" y="1843022"/>
                    <a:pt x="285982" y="1840482"/>
                    <a:pt x="347453" y="1843022"/>
                  </a:cubicBezTo>
                  <a:cubicBezTo>
                    <a:pt x="447748" y="1846832"/>
                    <a:pt x="548042" y="1849372"/>
                    <a:pt x="648337" y="1848103"/>
                  </a:cubicBezTo>
                  <a:cubicBezTo>
                    <a:pt x="713043" y="1846832"/>
                    <a:pt x="774514" y="1849372"/>
                    <a:pt x="839220" y="1849372"/>
                  </a:cubicBezTo>
                  <a:cubicBezTo>
                    <a:pt x="933043" y="1849372"/>
                    <a:pt x="1026867" y="1848103"/>
                    <a:pt x="1120691" y="1849372"/>
                  </a:cubicBezTo>
                  <a:cubicBezTo>
                    <a:pt x="1259809" y="1850642"/>
                    <a:pt x="2786873" y="1840482"/>
                    <a:pt x="2929227" y="1843022"/>
                  </a:cubicBezTo>
                  <a:cubicBezTo>
                    <a:pt x="2990697" y="1844292"/>
                    <a:pt x="3052168" y="1845563"/>
                    <a:pt x="3110404" y="1845563"/>
                  </a:cubicBezTo>
                  <a:cubicBezTo>
                    <a:pt x="3217169" y="1848103"/>
                    <a:pt x="3320699" y="1844292"/>
                    <a:pt x="3427464" y="1848103"/>
                  </a:cubicBezTo>
                  <a:cubicBezTo>
                    <a:pt x="3514817" y="1850642"/>
                    <a:pt x="3602170" y="1850642"/>
                    <a:pt x="3689523" y="1853182"/>
                  </a:cubicBezTo>
                  <a:cubicBezTo>
                    <a:pt x="3818936" y="1856992"/>
                    <a:pt x="3948348" y="1859532"/>
                    <a:pt x="4077760" y="1860803"/>
                  </a:cubicBezTo>
                  <a:cubicBezTo>
                    <a:pt x="4126289" y="1860803"/>
                    <a:pt x="4148177" y="1859532"/>
                    <a:pt x="4168497" y="1859532"/>
                  </a:cubicBezTo>
                  <a:close/>
                </a:path>
              </a:pathLst>
            </a:custGeom>
            <a:solidFill>
              <a:srgbClr val="F47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85" name="Google Shape;385;p1"/>
          <p:cNvSpPr txBox="1"/>
          <p:nvPr/>
        </p:nvSpPr>
        <p:spPr>
          <a:xfrm>
            <a:off x="1334395" y="753144"/>
            <a:ext cx="4202530" cy="72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54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50"/>
              <a:buFont typeface="Arial"/>
              <a:buNone/>
            </a:pPr>
            <a:r>
              <a:rPr lang="en-US" sz="42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WELCOME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"/>
          <p:cNvSpPr txBox="1"/>
          <p:nvPr/>
        </p:nvSpPr>
        <p:spPr>
          <a:xfrm>
            <a:off x="1400926" y="1349317"/>
            <a:ext cx="4202530" cy="4461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9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lang="en-US" sz="2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"/>
          <p:cNvSpPr txBox="1"/>
          <p:nvPr/>
        </p:nvSpPr>
        <p:spPr>
          <a:xfrm>
            <a:off x="1640802" y="1776097"/>
            <a:ext cx="36834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409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lang="en-US" sz="2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Title I Parent Engagement Workshop</a:t>
            </a:r>
            <a:endParaRPr sz="2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4090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50"/>
              <a:buFont typeface="Arial"/>
              <a:buNone/>
            </a:pPr>
            <a:r>
              <a:rPr lang="en-US" sz="265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</a:t>
            </a:r>
            <a:endParaRPr sz="265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0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0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/>
              <a:t>Six-Step Planning Process</a:t>
            </a:r>
            <a:endParaRPr/>
          </a:p>
        </p:txBody>
      </p:sp>
      <p:grpSp>
        <p:nvGrpSpPr>
          <p:cNvPr id="518" name="Google Shape;518;p10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519" name="Google Shape;519;p10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0" name="Google Shape;520;p10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21" name="Google Shape;521;p10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0"/>
          <p:cNvSpPr txBox="1">
            <a:spLocks noGrp="1"/>
          </p:cNvSpPr>
          <p:nvPr>
            <p:ph type="body" idx="1"/>
          </p:nvPr>
        </p:nvSpPr>
        <p:spPr>
          <a:xfrm>
            <a:off x="775710" y="2146009"/>
            <a:ext cx="10143600" cy="3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en-US" sz="2400" b="1"/>
              <a:t>Step 1: Establishing a </a:t>
            </a:r>
            <a:r>
              <a:rPr lang="en-US" sz="2400" b="1">
                <a:highlight>
                  <a:srgbClr val="FFFF00"/>
                </a:highlight>
              </a:rPr>
              <a:t>Planning Team</a:t>
            </a:r>
            <a:endParaRPr sz="24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Step 2: Conducting a Comprehensive </a:t>
            </a:r>
            <a:r>
              <a:rPr lang="en-US" sz="2400" b="1">
                <a:highlight>
                  <a:srgbClr val="FFFF00"/>
                </a:highlight>
              </a:rPr>
              <a:t>Needs Assessment</a:t>
            </a:r>
            <a:endParaRPr sz="2400" b="1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Step 3: Clarifying Needs and Finding Evidence-based Strategies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Step 4: Setting Schoolwide or Targeted Assistance Program Goals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/>
              <a:t>Step 5. Writing the </a:t>
            </a:r>
            <a:r>
              <a:rPr lang="en-US" sz="2400" b="1">
                <a:highlight>
                  <a:srgbClr val="FFFF00"/>
                </a:highlight>
              </a:rPr>
              <a:t>Schoolwide</a:t>
            </a:r>
            <a:r>
              <a:rPr lang="en-US" sz="2400" b="1"/>
              <a:t> or Targeted Assistance Plan</a:t>
            </a:r>
            <a:endParaRPr sz="2400"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r>
              <a:rPr lang="en-US" sz="2400" b="1"/>
              <a:t>Step 6. Finalizing the Schoolwide or Targeted Assistance Plan</a:t>
            </a:r>
            <a:endParaRPr sz="2400" b="1"/>
          </a:p>
        </p:txBody>
      </p:sp>
      <p:sp>
        <p:nvSpPr>
          <p:cNvPr id="523" name="Google Shape;523;p10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IMPLEMENTING TITLE I PART A-SCHOOLWIDE AND TARGTED ASSISTANCE PROGRAMS</a:t>
            </a:r>
            <a:endParaRPr sz="900"/>
          </a:p>
        </p:txBody>
      </p:sp>
      <p:sp>
        <p:nvSpPr>
          <p:cNvPr id="524" name="Google Shape;524;p10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95df8eeafb_0_7"/>
          <p:cNvSpPr/>
          <p:nvPr/>
        </p:nvSpPr>
        <p:spPr>
          <a:xfrm>
            <a:off x="0" y="0"/>
            <a:ext cx="12192000" cy="68574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g295df8eeafb_0_7"/>
          <p:cNvSpPr txBox="1">
            <a:spLocks noGrp="1"/>
          </p:cNvSpPr>
          <p:nvPr>
            <p:ph type="title"/>
          </p:nvPr>
        </p:nvSpPr>
        <p:spPr>
          <a:xfrm>
            <a:off x="808650" y="398000"/>
            <a:ext cx="10574700" cy="7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600"/>
              <a:t>Title I Services/Curriculum</a:t>
            </a:r>
            <a:endParaRPr/>
          </a:p>
        </p:txBody>
      </p:sp>
      <p:grpSp>
        <p:nvGrpSpPr>
          <p:cNvPr id="532" name="Google Shape;532;g295df8eeafb_0_7"/>
          <p:cNvGrpSpPr/>
          <p:nvPr/>
        </p:nvGrpSpPr>
        <p:grpSpPr>
          <a:xfrm>
            <a:off x="17900" y="1069294"/>
            <a:ext cx="11695088" cy="238329"/>
            <a:chOff x="-7" y="1998368"/>
            <a:chExt cx="11695088" cy="782176"/>
          </a:xfrm>
        </p:grpSpPr>
        <p:sp>
          <p:nvSpPr>
            <p:cNvPr id="533" name="Google Shape;533;g295df8eeafb_0_7"/>
            <p:cNvSpPr/>
            <p:nvPr/>
          </p:nvSpPr>
          <p:spPr>
            <a:xfrm rot="5400000">
              <a:off x="11227981" y="2313068"/>
              <a:ext cx="781800" cy="1524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34" name="Google Shape;534;g295df8eeafb_0_7"/>
            <p:cNvSpPr/>
            <p:nvPr/>
          </p:nvSpPr>
          <p:spPr>
            <a:xfrm rot="10800000">
              <a:off x="-7" y="1998744"/>
              <a:ext cx="11454600" cy="7818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35" name="Google Shape;535;g295df8eeafb_0_7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IMPLEMENTING TITLE I PART A-SCHOOLWIDE AND TARGTED ASSISTANCE PROGRAMS</a:t>
            </a:r>
            <a:endParaRPr sz="900"/>
          </a:p>
        </p:txBody>
      </p:sp>
      <p:sp>
        <p:nvSpPr>
          <p:cNvPr id="536" name="Google Shape;536;g295df8eeafb_0_7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sp>
        <p:nvSpPr>
          <p:cNvPr id="537" name="Google Shape;537;g295df8eeafb_0_7"/>
          <p:cNvSpPr txBox="1"/>
          <p:nvPr/>
        </p:nvSpPr>
        <p:spPr>
          <a:xfrm>
            <a:off x="186450" y="1019950"/>
            <a:ext cx="11358000" cy="563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00" b="1" u="sng">
                <a:highlight>
                  <a:srgbClr val="FFFFFF"/>
                </a:highlight>
              </a:rPr>
              <a:t>FUNDATIONS</a:t>
            </a:r>
            <a:endParaRPr sz="4100" b="1" u="sng">
              <a:highlight>
                <a:srgbClr val="FFFFFF"/>
              </a:highlight>
            </a:endParaRPr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>
                <a:highlight>
                  <a:srgbClr val="FFFFFF"/>
                </a:highlight>
              </a:rPr>
              <a:t>Fundations Standards:</a:t>
            </a:r>
            <a:endParaRPr sz="2400">
              <a:highlight>
                <a:srgbClr val="FFFFFF"/>
              </a:highlight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Common Core State Standards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linkClick r:id="rId3"/>
              </a:rPr>
              <a:t>https://drive.google.com/file/d/1IdQMEk4l5ieR06QPCaJbwB5lMObD_2-l/view?ts=65289da1&amp;pli=1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-US" sz="2400">
                <a:solidFill>
                  <a:schemeClr val="dk2"/>
                </a:solidFill>
                <a:highlight>
                  <a:srgbClr val="FFFFFF"/>
                </a:highlight>
              </a:rPr>
              <a:t>Fundations Curriculum</a:t>
            </a:r>
            <a:r>
              <a:rPr lang="en-US" sz="2400">
                <a:solidFill>
                  <a:schemeClr val="dk2"/>
                </a:solidFill>
                <a:highlight>
                  <a:schemeClr val="lt1"/>
                </a:highlight>
              </a:rPr>
              <a:t>:</a:t>
            </a:r>
            <a:endParaRPr sz="24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https://docs.google.com/presentation/d/1FqjeGZF11ZkyEkWWlLqfcmmcIxfzQDlR/edit#slide=id.p8</a:t>
            </a:r>
            <a:endParaRPr sz="2400">
              <a:solidFill>
                <a:schemeClr val="dk2"/>
              </a:solidFill>
              <a:highlight>
                <a:schemeClr val="lt1"/>
              </a:highlight>
            </a:endParaRPr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</a:pPr>
            <a:r>
              <a:rPr lang="en-US" sz="2400" u="sng">
                <a:solidFill>
                  <a:schemeClr val="hlink"/>
                </a:solidFill>
                <a:highlight>
                  <a:schemeClr val="lt1"/>
                </a:highlight>
                <a:hlinkClick r:id="rId5"/>
              </a:rPr>
              <a:t>https://docs.google.com/presentation/d/1aH2p0PnVeZ8XhonOb9S8_HrYzNuFvJTL3WgKbTeid30/edit#slide=id.g2950bf5172c_0_6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solidFill>
                  <a:schemeClr val="dk2"/>
                </a:solidFill>
                <a:highlight>
                  <a:srgbClr val="FFFF00"/>
                </a:highlight>
              </a:rPr>
              <a:t>FUN HUB</a:t>
            </a:r>
            <a:endParaRPr sz="2400"/>
          </a:p>
          <a:p>
            <a:pPr marL="9144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How does a child qualify for Title I services?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highlight>
                  <a:srgbClr val="FFFF00"/>
                </a:highlight>
              </a:rPr>
              <a:t>Dibels</a:t>
            </a:r>
            <a:r>
              <a:rPr lang="en-US" sz="2400"/>
              <a:t> 8th Edition</a:t>
            </a:r>
            <a:endParaRPr sz="2400"/>
          </a:p>
          <a:p>
            <a:pPr marL="1371600" lvl="1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>
                <a:highlight>
                  <a:srgbClr val="FFFF00"/>
                </a:highlight>
              </a:rPr>
              <a:t>i-Ready</a:t>
            </a:r>
            <a:endParaRPr sz="2400"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298874839a2_0_6"/>
          <p:cNvSpPr txBox="1">
            <a:spLocks noGrp="1"/>
          </p:cNvSpPr>
          <p:nvPr>
            <p:ph type="title"/>
          </p:nvPr>
        </p:nvSpPr>
        <p:spPr>
          <a:xfrm>
            <a:off x="462200" y="3353875"/>
            <a:ext cx="11484900" cy="318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955" i="1">
                <a:solidFill>
                  <a:srgbClr val="70707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The more that you read, the more things you will know. The more that you learn, the more places you’ll go. </a:t>
            </a:r>
            <a:endParaRPr sz="3955" i="1">
              <a:solidFill>
                <a:srgbClr val="70707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066" i="1">
              <a:solidFill>
                <a:srgbClr val="70707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049"/>
              <a:buFont typeface="Arial"/>
              <a:buNone/>
            </a:pPr>
            <a:r>
              <a:rPr lang="en-US" sz="4066" i="1">
                <a:solidFill>
                  <a:srgbClr val="707070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Dr. Seuss</a:t>
            </a:r>
            <a:endParaRPr sz="4066" i="1">
              <a:solidFill>
                <a:srgbClr val="70707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7049"/>
              <a:buFont typeface="Arial"/>
              <a:buNone/>
            </a:pPr>
            <a:endParaRPr sz="4066" i="1">
              <a:solidFill>
                <a:srgbClr val="707070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44" name="Google Shape;544;g298874839a2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00" y="152400"/>
            <a:ext cx="11484900" cy="302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19"/>
          <p:cNvSpPr txBox="1"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/>
              <a:t>SPAC Skits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Garamond"/>
              <a:buNone/>
            </a:pPr>
            <a:r>
              <a:rPr lang="en-US" sz="3200"/>
              <a:t>(State Parent Advisory Council)</a:t>
            </a:r>
            <a:endParaRPr sz="3200"/>
          </a:p>
        </p:txBody>
      </p:sp>
      <p:sp>
        <p:nvSpPr>
          <p:cNvPr id="551" name="Google Shape;551;p19"/>
          <p:cNvSpPr txBox="1"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15000"/>
              <a:buNone/>
            </a:pPr>
            <a:r>
              <a:rPr lang="en-US">
                <a:highlight>
                  <a:srgbClr val="FFFF00"/>
                </a:highlight>
              </a:rPr>
              <a:t>Family</a:t>
            </a:r>
            <a:r>
              <a:rPr lang="en-US"/>
              <a:t> Engagement Workshop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SzPct val="115000"/>
              <a:buNone/>
            </a:pPr>
            <a:r>
              <a:rPr lang="en-US"/>
              <a:t>11/08/2023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SzPct val="115000"/>
              <a:buNone/>
            </a:pPr>
            <a:r>
              <a:rPr lang="en-US"/>
              <a:t>6 p.m.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925"/>
              </a:spcBef>
              <a:spcAft>
                <a:spcPts val="0"/>
              </a:spcAft>
              <a:buSzPct val="115000"/>
              <a:buNone/>
            </a:pPr>
            <a:r>
              <a:rPr lang="en-US"/>
              <a:t>Kindergarten and Primary Center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20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What are SPAC Skits?</a:t>
            </a:r>
            <a:endParaRPr/>
          </a:p>
        </p:txBody>
      </p:sp>
      <p:sp>
        <p:nvSpPr>
          <p:cNvPr id="558" name="Google Shape;558;p20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Every Student Succeeds Act (ESSA) requires that all teachers and staff shall annually be </a:t>
            </a:r>
            <a:r>
              <a:rPr lang="en-US" sz="3600">
                <a:highlight>
                  <a:srgbClr val="FFFF00"/>
                </a:highlight>
              </a:rPr>
              <a:t>educated</a:t>
            </a:r>
            <a:r>
              <a:rPr lang="en-US" sz="3600"/>
              <a:t>, with the assistance of parents, in how to better </a:t>
            </a:r>
            <a:r>
              <a:rPr lang="en-US" sz="3600">
                <a:highlight>
                  <a:srgbClr val="FFFF00"/>
                </a:highlight>
              </a:rPr>
              <a:t>communicate</a:t>
            </a:r>
            <a:r>
              <a:rPr lang="en-US" sz="3600"/>
              <a:t> with, or work with, parents as equal partners. </a:t>
            </a:r>
            <a:endParaRPr sz="3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21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Where can you view </a:t>
            </a:r>
            <a:r>
              <a:rPr lang="en-US">
                <a:highlight>
                  <a:srgbClr val="FFFF00"/>
                </a:highlight>
              </a:rPr>
              <a:t>SPAC </a:t>
            </a:r>
            <a:r>
              <a:rPr lang="en-US"/>
              <a:t>Skits?</a:t>
            </a:r>
            <a:endParaRPr/>
          </a:p>
        </p:txBody>
      </p:sp>
      <p:sp>
        <p:nvSpPr>
          <p:cNvPr id="565" name="Google Shape;565;p21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/>
              <a:t>All skits can be viewed at </a:t>
            </a:r>
            <a:r>
              <a:rPr lang="en-US" sz="3600" u="sng">
                <a:solidFill>
                  <a:schemeClr val="hlink"/>
                </a:solidFill>
                <a:hlinkClick r:id="rId3"/>
              </a:rPr>
              <a:t>https://www.spac.k12.pa.us/spac-skits</a:t>
            </a:r>
            <a:r>
              <a:rPr lang="en-US" sz="3600"/>
              <a:t> </a:t>
            </a:r>
            <a:endParaRPr sz="3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22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Title I </a:t>
            </a:r>
            <a:r>
              <a:rPr lang="en-US">
                <a:highlight>
                  <a:srgbClr val="FFFF00"/>
                </a:highlight>
              </a:rPr>
              <a:t>Compact</a:t>
            </a:r>
            <a:r>
              <a:rPr lang="en-US"/>
              <a:t> Skit</a:t>
            </a:r>
            <a:endParaRPr/>
          </a:p>
        </p:txBody>
      </p:sp>
      <p:sp>
        <p:nvSpPr>
          <p:cNvPr id="572" name="Google Shape;572;p22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Good Example: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https://drive.google.com/file/d/11TyWQdR1z15d9LZteYlBk0kdUyopund9/view</a:t>
            </a:r>
            <a:endParaRPr/>
          </a:p>
          <a:p>
            <a:pPr marL="285750" lvl="0" indent="-11049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None/>
            </a:pP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/>
              <a:t>Bad Example:</a:t>
            </a:r>
            <a:endParaRPr/>
          </a:p>
          <a:p>
            <a:pPr marL="285750" lvl="0" indent="-28575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SzPts val="276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https://drive.google.com/file/d/1gKmbG_rtCx5gITDIgQ-xuFtXkw6i7rUa/view</a:t>
            </a:r>
            <a:r>
              <a:rPr lang="en-US"/>
              <a:t> </a:t>
            </a:r>
            <a:endParaRPr/>
          </a:p>
        </p:txBody>
      </p:sp>
      <p:pic>
        <p:nvPicPr>
          <p:cNvPr id="573" name="Google Shape;573;p22" title="Title 1 Compact - Good Example.mp4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8700" y="649375"/>
            <a:ext cx="3106536" cy="17474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22" title="Title 1 Compact - Bad Example.mp4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477575" y="649375"/>
            <a:ext cx="3106526" cy="1747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95df8eeafb_0_36"/>
          <p:cNvSpPr txBox="1">
            <a:spLocks noGrp="1"/>
          </p:cNvSpPr>
          <p:nvPr>
            <p:ph type="title"/>
          </p:nvPr>
        </p:nvSpPr>
        <p:spPr>
          <a:xfrm>
            <a:off x="1295402" y="982132"/>
            <a:ext cx="9601200" cy="13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400"/>
              <a:buFont typeface="Garamond"/>
              <a:buNone/>
            </a:pPr>
            <a:r>
              <a:rPr lang="en-US"/>
              <a:t>Title I Compact Review </a:t>
            </a:r>
            <a:endParaRPr/>
          </a:p>
        </p:txBody>
      </p:sp>
      <p:sp>
        <p:nvSpPr>
          <p:cNvPr id="581" name="Google Shape;581;g295df8eeafb_0_36"/>
          <p:cNvSpPr txBox="1">
            <a:spLocks noGrp="1"/>
          </p:cNvSpPr>
          <p:nvPr>
            <p:ph type="body" idx="1"/>
          </p:nvPr>
        </p:nvSpPr>
        <p:spPr>
          <a:xfrm>
            <a:off x="1295401" y="2556932"/>
            <a:ext cx="9601200" cy="33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8575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60"/>
              <a:buChar char="•"/>
            </a:pPr>
            <a:r>
              <a:rPr lang="en-US" sz="3300"/>
              <a:t>WASD Title Parent-Student-Teacher Compact</a:t>
            </a:r>
            <a:endParaRPr sz="3300"/>
          </a:p>
          <a:p>
            <a:pPr marL="914400" lvl="1" indent="-41719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970"/>
              <a:buChar char="•"/>
            </a:pPr>
            <a:r>
              <a:rPr lang="en-US" sz="2900" u="sng">
                <a:solidFill>
                  <a:schemeClr val="hlink"/>
                </a:solidFill>
                <a:hlinkClick r:id="rId3"/>
              </a:rPr>
              <a:t>https://drive.google.com/file/d/1RY-CQOJhuRYGBFUdiRFKPh87_iuJmaxH/view?ts=651d82df</a:t>
            </a:r>
            <a:endParaRPr sz="2900"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108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g22b423769fd_0_0"/>
          <p:cNvSpPr txBox="1">
            <a:spLocks noGrp="1"/>
          </p:cNvSpPr>
          <p:nvPr>
            <p:ph type="title"/>
          </p:nvPr>
        </p:nvSpPr>
        <p:spPr>
          <a:xfrm>
            <a:off x="2600650" y="965735"/>
            <a:ext cx="6858000" cy="4305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b="1"/>
              <a:t>Please fill out your </a:t>
            </a: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b="1"/>
              <a:t>Parent </a:t>
            </a:r>
            <a:r>
              <a:rPr lang="en-US" sz="4800" b="1">
                <a:highlight>
                  <a:srgbClr val="FFFF00"/>
                </a:highlight>
              </a:rPr>
              <a:t>Survey</a:t>
            </a:r>
            <a:r>
              <a:rPr lang="en-US" sz="4800" b="1"/>
              <a:t> &amp; </a:t>
            </a:r>
            <a:endParaRPr sz="4800" b="1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800" b="1"/>
              <a:t>turn it in for your child to receive a Warrior Way ticket. </a:t>
            </a:r>
            <a:endParaRPr sz="4800" b="1"/>
          </a:p>
        </p:txBody>
      </p:sp>
      <p:pic>
        <p:nvPicPr>
          <p:cNvPr id="588" name="Google Shape;588;g22b423769fd_0_0"/>
          <p:cNvPicPr preferRelativeResize="0"/>
          <p:nvPr/>
        </p:nvPicPr>
        <p:blipFill rotWithShape="1">
          <a:blip r:embed="rId3">
            <a:alphaModFix/>
          </a:blip>
          <a:srcRect l="17807" r="23962" b="19845"/>
          <a:stretch/>
        </p:blipFill>
        <p:spPr>
          <a:xfrm rot="7889408">
            <a:off x="-1179234" y="-563071"/>
            <a:ext cx="5433025" cy="3470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g22b423769fd_0_0"/>
          <p:cNvPicPr preferRelativeResize="0"/>
          <p:nvPr/>
        </p:nvPicPr>
        <p:blipFill rotWithShape="1">
          <a:blip r:embed="rId3">
            <a:alphaModFix/>
          </a:blip>
          <a:srcRect l="35432" r="16168" b="22756"/>
          <a:stretch/>
        </p:blipFill>
        <p:spPr>
          <a:xfrm rot="-4804621">
            <a:off x="8691137" y="3268777"/>
            <a:ext cx="4515617" cy="334411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22b423769f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5150">
            <a:off x="2518913" y="4357025"/>
            <a:ext cx="1249418" cy="116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22b423769fd_0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1025150">
            <a:off x="8598438" y="1333437"/>
            <a:ext cx="1249418" cy="1167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g22b423769fd_0_0"/>
          <p:cNvPicPr preferRelativeResize="0"/>
          <p:nvPr/>
        </p:nvPicPr>
        <p:blipFill rotWithShape="1">
          <a:blip r:embed="rId5">
            <a:alphaModFix/>
          </a:blip>
          <a:srcRect t="1289" b="48148"/>
          <a:stretch/>
        </p:blipFill>
        <p:spPr>
          <a:xfrm rot="880561">
            <a:off x="3965476" y="4625758"/>
            <a:ext cx="3616468" cy="193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7"/>
          <p:cNvSpPr txBox="1">
            <a:spLocks noGrp="1"/>
          </p:cNvSpPr>
          <p:nvPr>
            <p:ph type="title"/>
          </p:nvPr>
        </p:nvSpPr>
        <p:spPr>
          <a:xfrm>
            <a:off x="332699" y="365125"/>
            <a:ext cx="11526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400"/>
              <a:t>Contacts</a:t>
            </a:r>
            <a:endParaRPr sz="5400" b="0"/>
          </a:p>
        </p:txBody>
      </p:sp>
      <p:grpSp>
        <p:nvGrpSpPr>
          <p:cNvPr id="600" name="Google Shape;600;p17"/>
          <p:cNvGrpSpPr/>
          <p:nvPr/>
        </p:nvGrpSpPr>
        <p:grpSpPr>
          <a:xfrm>
            <a:off x="-2" y="1564393"/>
            <a:ext cx="11695083" cy="782176"/>
            <a:chOff x="-2" y="1998368"/>
            <a:chExt cx="11695083" cy="782176"/>
          </a:xfrm>
        </p:grpSpPr>
        <p:sp>
          <p:nvSpPr>
            <p:cNvPr id="601" name="Google Shape;601;p17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2" name="Google Shape;602;p17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3" name="Google Shape;603;p17"/>
          <p:cNvSpPr/>
          <p:nvPr/>
        </p:nvSpPr>
        <p:spPr>
          <a:xfrm>
            <a:off x="66375" y="2028979"/>
            <a:ext cx="11383500" cy="4147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7"/>
          <p:cNvSpPr txBox="1">
            <a:spLocks noGrp="1"/>
          </p:cNvSpPr>
          <p:nvPr>
            <p:ph type="body" idx="1"/>
          </p:nvPr>
        </p:nvSpPr>
        <p:spPr>
          <a:xfrm>
            <a:off x="332700" y="2126050"/>
            <a:ext cx="5648700" cy="4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David Pacchioni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Curriculum Director/Elementary Principal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3"/>
              </a:rPr>
              <a:t>dpacchioni@wyomingarea.org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b="1"/>
              <a:t>Elizabeth Poor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Secretary of Federal Programs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4"/>
              </a:rPr>
              <a:t>epoor@wyomingarea.org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 b="1"/>
              <a:t>Holly Rishko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</a:pPr>
            <a:r>
              <a:rPr lang="en-US" sz="2000"/>
              <a:t>Title I/Kindergarten Secretary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None/>
            </a:pPr>
            <a:r>
              <a:rPr lang="en-US" sz="2000" u="sng">
                <a:solidFill>
                  <a:schemeClr val="hlink"/>
                </a:solidFill>
                <a:hlinkClick r:id="rId5"/>
              </a:rPr>
              <a:t>hrishko@wyomingarea.org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605" name="Google Shape;605;p17"/>
          <p:cNvSpPr txBox="1">
            <a:spLocks noGrp="1"/>
          </p:cNvSpPr>
          <p:nvPr>
            <p:ph type="ftr" idx="11"/>
          </p:nvPr>
        </p:nvSpPr>
        <p:spPr>
          <a:xfrm>
            <a:off x="513829" y="6363318"/>
            <a:ext cx="596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INTRODUCTION TO  SCHOOLWIDE  AND TARGETED  ASSISTANCE PROGRAMS</a:t>
            </a:r>
            <a:endParaRPr sz="900"/>
          </a:p>
        </p:txBody>
      </p:sp>
      <p:sp>
        <p:nvSpPr>
          <p:cNvPr id="606" name="Google Shape;606;p17"/>
          <p:cNvSpPr txBox="1">
            <a:spLocks noGrp="1"/>
          </p:cNvSpPr>
          <p:nvPr>
            <p:ph type="sldNum" idx="12"/>
          </p:nvPr>
        </p:nvSpPr>
        <p:spPr>
          <a:xfrm>
            <a:off x="0" y="6363318"/>
            <a:ext cx="516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607" name="Google Shape;607;p17"/>
          <p:cNvSpPr txBox="1">
            <a:spLocks noGrp="1"/>
          </p:cNvSpPr>
          <p:nvPr>
            <p:ph type="body" idx="2"/>
          </p:nvPr>
        </p:nvSpPr>
        <p:spPr>
          <a:xfrm>
            <a:off x="5786175" y="1825625"/>
            <a:ext cx="55308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en-US" sz="2000" b="1"/>
              <a:t>Carol Tabit</a:t>
            </a:r>
            <a:endParaRPr sz="2000" b="1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en-US" sz="2000"/>
              <a:t>Kindergarten Reading Specialist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r>
              <a:rPr lang="en-US" sz="2000" u="sng">
                <a:solidFill>
                  <a:schemeClr val="hlink"/>
                </a:solidFill>
                <a:hlinkClick r:id="rId6"/>
              </a:rPr>
              <a:t>ctabit@wyomingarea.org</a:t>
            </a:r>
            <a:endParaRPr sz="2000"/>
          </a:p>
          <a:p>
            <a:pPr marL="0" lvl="0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ct val="90000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 b="1"/>
              <a:t>Jennifer Judge</a:t>
            </a:r>
            <a:endParaRPr sz="20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/>
              <a:t>First Grade Reading Specialist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7"/>
              </a:rPr>
              <a:t>jjudge@wyomingarea.org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 b="1"/>
              <a:t>Linda McDermott</a:t>
            </a:r>
            <a:endParaRPr sz="20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/>
              <a:t>Second Grade/WAC Reading Specialist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8"/>
              </a:rPr>
              <a:t>lmcdermott@wyomingarea.org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 b="1"/>
              <a:t>Carolyn Flickinger</a:t>
            </a:r>
            <a:endParaRPr sz="2000" b="1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/>
              <a:t>Third Grade Reading Specialist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r>
              <a:rPr lang="en-US" sz="2000" u="sng">
                <a:solidFill>
                  <a:schemeClr val="hlink"/>
                </a:solidFill>
                <a:hlinkClick r:id="rId9"/>
              </a:rPr>
              <a:t>cflickinger@wyomingarea.org</a:t>
            </a:r>
            <a:endParaRPr sz="200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ct val="90000"/>
              <a:buFont typeface="Arial"/>
              <a:buNone/>
            </a:pPr>
            <a:endParaRPr sz="2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CCCC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g22b423769fd_0_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1825" y="152400"/>
            <a:ext cx="4703507" cy="655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g22b423769fd_0_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0947" y="936047"/>
            <a:ext cx="6370424" cy="225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g22b423769fd_0_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2650" y="3787148"/>
            <a:ext cx="6327025" cy="30708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2"/>
          <p:cNvSpPr/>
          <p:nvPr/>
        </p:nvSpPr>
        <p:spPr>
          <a:xfrm>
            <a:off x="1" y="-2"/>
            <a:ext cx="12178410" cy="61950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2"/>
          <p:cNvPicPr preferRelativeResize="0"/>
          <p:nvPr/>
        </p:nvPicPr>
        <p:blipFill rotWithShape="1">
          <a:blip r:embed="rId3">
            <a:alphaModFix amt="30000"/>
          </a:blip>
          <a:srcRect r="6250" b="6250"/>
          <a:stretch/>
        </p:blipFill>
        <p:spPr>
          <a:xfrm>
            <a:off x="589269" y="0"/>
            <a:ext cx="11013465" cy="6195072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2"/>
          <p:cNvSpPr/>
          <p:nvPr/>
        </p:nvSpPr>
        <p:spPr>
          <a:xfrm>
            <a:off x="0" y="-2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2"/>
          <p:cNvSpPr txBox="1">
            <a:spLocks noGrp="1"/>
          </p:cNvSpPr>
          <p:nvPr>
            <p:ph type="ctrTitle"/>
          </p:nvPr>
        </p:nvSpPr>
        <p:spPr>
          <a:xfrm>
            <a:off x="1403632" y="914399"/>
            <a:ext cx="9283781" cy="25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lang="en-US" sz="4300">
                <a:solidFill>
                  <a:schemeClr val="lt1"/>
                </a:solidFill>
              </a:rPr>
              <a:t>IMPLEMENTING TITLE I, PART A</a:t>
            </a:r>
            <a:br>
              <a:rPr lang="en-US" sz="4300">
                <a:solidFill>
                  <a:schemeClr val="lt1"/>
                </a:solidFill>
              </a:rPr>
            </a:br>
            <a:r>
              <a:rPr lang="en-US" sz="4300">
                <a:solidFill>
                  <a:schemeClr val="lt1"/>
                </a:solidFill>
              </a:rPr>
              <a:t/>
            </a:r>
            <a:br>
              <a:rPr lang="en-US" sz="4300">
                <a:solidFill>
                  <a:schemeClr val="lt1"/>
                </a:solidFill>
              </a:rPr>
            </a:br>
            <a:r>
              <a:rPr lang="en-US" sz="4300">
                <a:solidFill>
                  <a:schemeClr val="lt1"/>
                </a:solidFill>
              </a:rPr>
              <a:t>TARGETED ASSISTANCE PROGRAMS</a:t>
            </a:r>
            <a:endParaRPr sz="4300">
              <a:solidFill>
                <a:schemeClr val="lt1"/>
              </a:solidFill>
            </a:endParaRPr>
          </a:p>
        </p:txBody>
      </p:sp>
      <p:sp>
        <p:nvSpPr>
          <p:cNvPr id="406" name="Google Shape;406;p2"/>
          <p:cNvSpPr/>
          <p:nvPr/>
        </p:nvSpPr>
        <p:spPr>
          <a:xfrm rot="10800000">
            <a:off x="9448800" y="4111379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2"/>
          <p:cNvSpPr txBox="1">
            <a:spLocks noGrp="1"/>
          </p:cNvSpPr>
          <p:nvPr>
            <p:ph type="subTitle" idx="1"/>
          </p:nvPr>
        </p:nvSpPr>
        <p:spPr>
          <a:xfrm>
            <a:off x="1403632" y="3602037"/>
            <a:ext cx="9283781" cy="2446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250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"/>
              <a:buNone/>
            </a:pPr>
            <a:r>
              <a:rPr lang="en-US" sz="9425" b="1">
                <a:solidFill>
                  <a:schemeClr val="lt1"/>
                </a:solidFill>
              </a:rPr>
              <a:t>Wyoming Area School District </a:t>
            </a:r>
            <a:endParaRPr sz="9425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"/>
              <a:buNone/>
            </a:pPr>
            <a:endParaRPr sz="9425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"/>
              <a:buNone/>
            </a:pPr>
            <a:endParaRPr sz="9425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50"/>
              <a:buNone/>
            </a:pPr>
            <a:r>
              <a:rPr lang="en-US" sz="9425" b="1">
                <a:solidFill>
                  <a:schemeClr val="lt1"/>
                </a:solidFill>
              </a:rPr>
              <a:t>Kindergarten and Primary Center </a:t>
            </a:r>
            <a:endParaRPr sz="9625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550"/>
              <a:buNone/>
            </a:pPr>
            <a:endParaRPr sz="9425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550"/>
              <a:buNone/>
            </a:pPr>
            <a:r>
              <a:rPr lang="en-US" sz="942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Parent Information Meeting</a:t>
            </a:r>
            <a:endParaRPr sz="9625"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550"/>
              <a:buNone/>
            </a:pPr>
            <a:endParaRPr sz="9425" b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ts val="550"/>
              <a:buNone/>
            </a:pPr>
            <a:r>
              <a:rPr lang="en-US" sz="9425" b="1">
                <a:solidFill>
                  <a:schemeClr val="lt1"/>
                </a:solidFill>
              </a:rPr>
              <a:t>November 8</a:t>
            </a:r>
            <a:r>
              <a:rPr lang="en-US" sz="9425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, 2023</a:t>
            </a:r>
            <a:endParaRPr sz="9625"/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endParaRPr sz="2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endParaRPr sz="22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SzPct val="100000"/>
              <a:buNone/>
            </a:pPr>
            <a:endParaRPr sz="2200" b="1">
              <a:solidFill>
                <a:schemeClr val="lt1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200">
              <a:solidFill>
                <a:schemeClr val="lt1"/>
              </a:solidFill>
            </a:endParaRPr>
          </a:p>
        </p:txBody>
      </p:sp>
      <p:sp>
        <p:nvSpPr>
          <p:cNvPr id="408" name="Google Shape;408;p2"/>
          <p:cNvSpPr/>
          <p:nvPr/>
        </p:nvSpPr>
        <p:spPr>
          <a:xfrm>
            <a:off x="13373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2"/>
          <p:cNvSpPr/>
          <p:nvPr/>
        </p:nvSpPr>
        <p:spPr>
          <a:xfrm flipH="1">
            <a:off x="9448800" y="-1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2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"/>
          <p:cNvSpPr/>
          <p:nvPr/>
        </p:nvSpPr>
        <p:spPr>
          <a:xfrm>
            <a:off x="-1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3"/>
          <p:cNvSpPr/>
          <p:nvPr/>
        </p:nvSpPr>
        <p:spPr>
          <a:xfrm>
            <a:off x="1" y="-2"/>
            <a:ext cx="12178410" cy="6195072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3"/>
          <p:cNvPicPr preferRelativeResize="0"/>
          <p:nvPr/>
        </p:nvPicPr>
        <p:blipFill rotWithShape="1">
          <a:blip r:embed="rId3">
            <a:alphaModFix amt="30000"/>
          </a:blip>
          <a:srcRect/>
          <a:stretch/>
        </p:blipFill>
        <p:spPr>
          <a:xfrm>
            <a:off x="1451965" y="0"/>
            <a:ext cx="9288072" cy="6195072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"/>
          <p:cNvSpPr/>
          <p:nvPr/>
        </p:nvSpPr>
        <p:spPr>
          <a:xfrm>
            <a:off x="0" y="-2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3"/>
          <p:cNvSpPr txBox="1">
            <a:spLocks noGrp="1"/>
          </p:cNvSpPr>
          <p:nvPr>
            <p:ph type="title"/>
          </p:nvPr>
        </p:nvSpPr>
        <p:spPr>
          <a:xfrm>
            <a:off x="1403632" y="914399"/>
            <a:ext cx="9283781" cy="259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300"/>
              <a:buFont typeface="Arial"/>
              <a:buNone/>
            </a:pPr>
            <a:r>
              <a:rPr lang="en-US" sz="4300">
                <a:latin typeface="Arial"/>
                <a:ea typeface="Arial"/>
                <a:cs typeface="Arial"/>
                <a:sym typeface="Arial"/>
              </a:rPr>
              <a:t>Exploring The Components of The Targeted Assistance Program</a:t>
            </a:r>
            <a:endParaRPr/>
          </a:p>
        </p:txBody>
      </p:sp>
      <p:sp>
        <p:nvSpPr>
          <p:cNvPr id="421" name="Google Shape;421;p3"/>
          <p:cNvSpPr/>
          <p:nvPr/>
        </p:nvSpPr>
        <p:spPr>
          <a:xfrm rot="10800000">
            <a:off x="9448800" y="4111379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3"/>
          <p:cNvSpPr/>
          <p:nvPr/>
        </p:nvSpPr>
        <p:spPr>
          <a:xfrm>
            <a:off x="13373" y="685797"/>
            <a:ext cx="118872" cy="155045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3"/>
          <p:cNvSpPr/>
          <p:nvPr/>
        </p:nvSpPr>
        <p:spPr>
          <a:xfrm flipH="1">
            <a:off x="9448800" y="-1"/>
            <a:ext cx="2743200" cy="2746621"/>
          </a:xfrm>
          <a:custGeom>
            <a:avLst/>
            <a:gdLst/>
            <a:ahLst/>
            <a:cxnLst/>
            <a:rect l="l" t="t" r="r" b="b"/>
            <a:pathLst>
              <a:path w="2616326" h="2618803" extrusionOk="0">
                <a:moveTo>
                  <a:pt x="2616327" y="634841"/>
                </a:moveTo>
                <a:lnTo>
                  <a:pt x="2616327" y="0"/>
                </a:lnTo>
                <a:lnTo>
                  <a:pt x="0" y="0"/>
                </a:lnTo>
                <a:lnTo>
                  <a:pt x="0" y="2618804"/>
                </a:lnTo>
                <a:lnTo>
                  <a:pt x="634270" y="2618804"/>
                </a:lnTo>
                <a:cubicBezTo>
                  <a:pt x="634270" y="1523143"/>
                  <a:pt x="1521619" y="634841"/>
                  <a:pt x="2616327" y="634841"/>
                </a:cubicBezTo>
                <a:close/>
              </a:path>
            </a:pathLst>
          </a:custGeom>
          <a:solidFill>
            <a:schemeClr val="lt1">
              <a:alpha val="2431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3"/>
          <p:cNvSpPr txBox="1">
            <a:spLocks noGrp="1"/>
          </p:cNvSpPr>
          <p:nvPr>
            <p:ph type="ftr" idx="11"/>
          </p:nvPr>
        </p:nvSpPr>
        <p:spPr>
          <a:xfrm>
            <a:off x="2139696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IMPLEMENTING TITLE I, PART A-SCHOOLWIDE AND TARGTED ASSISTANCE PROGRAMS</a:t>
            </a:r>
            <a:endParaRPr/>
          </a:p>
        </p:txBody>
      </p:sp>
      <p:sp>
        <p:nvSpPr>
          <p:cNvPr id="425" name="Google Shape;425;p3"/>
          <p:cNvSpPr txBox="1">
            <a:spLocks noGrp="1"/>
          </p:cNvSpPr>
          <p:nvPr>
            <p:ph type="sldNum" idx="12"/>
          </p:nvPr>
        </p:nvSpPr>
        <p:spPr>
          <a:xfrm>
            <a:off x="11351183" y="6356350"/>
            <a:ext cx="56707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 sz="1000">
                <a:solidFill>
                  <a:schemeClr val="accent2"/>
                </a:solidFill>
              </a:rPr>
              <a:t>4</a:t>
            </a:fld>
            <a:endParaRPr sz="1000">
              <a:solidFill>
                <a:schemeClr val="accent2"/>
              </a:solidFill>
            </a:endParaRPr>
          </a:p>
        </p:txBody>
      </p:sp>
      <p:sp>
        <p:nvSpPr>
          <p:cNvPr id="426" name="Google Shape;426;p3"/>
          <p:cNvSpPr/>
          <p:nvPr/>
        </p:nvSpPr>
        <p:spPr>
          <a:xfrm>
            <a:off x="12073128" y="6172201"/>
            <a:ext cx="118872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4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3" name="Google Shape;433;p4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434" name="Google Shape;434;p4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4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6" name="Google Shape;436;p4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37" name="Google Shape;437;p4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4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rPr lang="en-US" sz="4800"/>
              <a:t>ESSA, PUBLIC LAW 115-224</a:t>
            </a:r>
            <a:endParaRPr/>
          </a:p>
        </p:txBody>
      </p:sp>
      <p:cxnSp>
        <p:nvCxnSpPr>
          <p:cNvPr id="439" name="Google Shape;439;p4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40" name="Google Shape;440;p4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IMPLEMENTING TITLE I, PART A-SCHOOLWIDE AND TARGTED ASSISTANCE PROGRAMS</a:t>
            </a:r>
            <a:endParaRPr sz="900"/>
          </a:p>
        </p:txBody>
      </p:sp>
      <p:sp>
        <p:nvSpPr>
          <p:cNvPr id="441" name="Google Shape;441;p4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grpSp>
        <p:nvGrpSpPr>
          <p:cNvPr id="442" name="Google Shape;442;p4"/>
          <p:cNvGrpSpPr/>
          <p:nvPr/>
        </p:nvGrpSpPr>
        <p:grpSpPr>
          <a:xfrm>
            <a:off x="1038893" y="3018131"/>
            <a:ext cx="10109856" cy="3208676"/>
            <a:chOff x="134291" y="612"/>
            <a:chExt cx="10109856" cy="3208676"/>
          </a:xfrm>
        </p:grpSpPr>
        <p:sp>
          <p:nvSpPr>
            <p:cNvPr id="443" name="Google Shape;443;p4"/>
            <p:cNvSpPr/>
            <p:nvPr/>
          </p:nvSpPr>
          <p:spPr>
            <a:xfrm>
              <a:off x="134291" y="612"/>
              <a:ext cx="4332795" cy="2751325"/>
            </a:xfrm>
            <a:prstGeom prst="roundRect">
              <a:avLst>
                <a:gd name="adj" fmla="val 10000"/>
              </a:avLst>
            </a:prstGeom>
            <a:solidFill>
              <a:srgbClr val="157B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4"/>
            <p:cNvSpPr/>
            <p:nvPr/>
          </p:nvSpPr>
          <p:spPr>
            <a:xfrm>
              <a:off x="615713" y="457963"/>
              <a:ext cx="4332795" cy="27513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157B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4"/>
            <p:cNvSpPr txBox="1"/>
            <p:nvPr/>
          </p:nvSpPr>
          <p:spPr>
            <a:xfrm>
              <a:off x="696297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Every Student Succeeds Act </a:t>
              </a:r>
              <a:r>
                <a:rPr lang="en-US" sz="2200" b="0" i="0" u="none" strike="noStrike" cap="non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(ESSA)</a:t>
              </a: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requires every Title I school to develop a Title I Schoolwide or Targeted Assistance Plan;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4"/>
            <p:cNvSpPr/>
            <p:nvPr/>
          </p:nvSpPr>
          <p:spPr>
            <a:xfrm>
              <a:off x="5429930" y="612"/>
              <a:ext cx="4332795" cy="2751325"/>
            </a:xfrm>
            <a:prstGeom prst="roundRect">
              <a:avLst>
                <a:gd name="adj" fmla="val 10000"/>
              </a:avLst>
            </a:prstGeom>
            <a:solidFill>
              <a:srgbClr val="157B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4"/>
            <p:cNvSpPr/>
            <p:nvPr/>
          </p:nvSpPr>
          <p:spPr>
            <a:xfrm>
              <a:off x="5911352" y="457963"/>
              <a:ext cx="4332795" cy="27513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157B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4"/>
            <p:cNvSpPr txBox="1"/>
            <p:nvPr/>
          </p:nvSpPr>
          <p:spPr>
            <a:xfrm>
              <a:off x="5991936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3800" tIns="83800" rIns="8380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200"/>
                <a:buFont typeface="Arial"/>
                <a:buNone/>
              </a:pP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Plans are designed to capture, in writing, a focused and coherent course of action to provide for all of the students in a Title I program the </a:t>
              </a:r>
              <a:r>
                <a:rPr lang="en-US" sz="2200" b="0" i="0" u="none" strike="noStrike" cap="non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opportunity</a:t>
              </a:r>
              <a:r>
                <a:rPr lang="en-US" sz="22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to meet the challenging State academic standards.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5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5"/>
          <p:cNvSpPr txBox="1"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600"/>
              <a:buFont typeface="Arial"/>
              <a:buNone/>
            </a:pPr>
            <a:r>
              <a:rPr lang="en-US" sz="4600"/>
              <a:t>Additional ESSA Requirements</a:t>
            </a:r>
            <a:endParaRPr/>
          </a:p>
        </p:txBody>
      </p:sp>
      <p:grpSp>
        <p:nvGrpSpPr>
          <p:cNvPr id="456" name="Google Shape;456;p5"/>
          <p:cNvGrpSpPr/>
          <p:nvPr/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457" name="Google Shape;457;p5"/>
            <p:cNvSpPr/>
            <p:nvPr/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58" name="Google Shape;458;p5"/>
            <p:cNvSpPr/>
            <p:nvPr/>
          </p:nvSpPr>
          <p:spPr>
            <a:xfrm rot="10800000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59" name="Google Shape;459;p5"/>
          <p:cNvSpPr/>
          <p:nvPr/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5"/>
          <p:cNvSpPr txBox="1">
            <a:spLocks noGrp="1"/>
          </p:cNvSpPr>
          <p:nvPr>
            <p:ph type="body" idx="1"/>
          </p:nvPr>
        </p:nvSpPr>
        <p:spPr>
          <a:xfrm>
            <a:off x="793660" y="2599509"/>
            <a:ext cx="10143668" cy="3435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-US" sz="2000"/>
              <a:t>Title I Targeted Assistance Plans: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6858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Require a </a:t>
            </a:r>
            <a:r>
              <a:rPr lang="en-US" sz="2000">
                <a:highlight>
                  <a:srgbClr val="FFFF00"/>
                </a:highlight>
              </a:rPr>
              <a:t>Comprehensive</a:t>
            </a:r>
            <a:r>
              <a:rPr lang="en-US" sz="2000"/>
              <a:t> Needs Assessment of the entire school;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Require the involvement of parents and other community members (Title I Committee);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Require the plans in effect for the duration of school’s participation in the Title I, Part A program;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Require the plans to be monitored and revised as necessary based on student needs to ensure that all students are provided opportunities to meet the challenging State academic </a:t>
            </a:r>
            <a:r>
              <a:rPr lang="en-US" sz="2000">
                <a:highlight>
                  <a:srgbClr val="FFFF00"/>
                </a:highlight>
              </a:rPr>
              <a:t>standards</a:t>
            </a:r>
            <a:r>
              <a:rPr lang="en-US" sz="2000"/>
              <a:t>.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461" name="Google Shape;461;p5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IMPLEMENTING TITLE I PART A-SCHOOLWIDE AND TARGTED ASSISTANCE PROGRAMS</a:t>
            </a:r>
            <a:endParaRPr sz="900"/>
          </a:p>
        </p:txBody>
      </p:sp>
      <p:sp>
        <p:nvSpPr>
          <p:cNvPr id="462" name="Google Shape;462;p5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7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69" name="Google Shape;469;p7"/>
          <p:cNvGrpSpPr/>
          <p:nvPr/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470" name="Google Shape;470;p7"/>
            <p:cNvSpPr/>
            <p:nvPr/>
          </p:nvSpPr>
          <p:spPr>
            <a:xfrm rot="10800000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471" name="Google Shape;471;p7"/>
            <p:cNvCxnSpPr/>
            <p:nvPr/>
          </p:nvCxnSpPr>
          <p:spPr>
            <a:xfrm flipH="1">
              <a:off x="209668" y="2857423"/>
              <a:ext cx="1" cy="2087795"/>
            </a:xfrm>
            <a:prstGeom prst="straightConnector1">
              <a:avLst/>
            </a:prstGeom>
            <a:noFill/>
            <a:ln w="1778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472" name="Google Shape;472;p7"/>
          <p:cNvSpPr/>
          <p:nvPr/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7"/>
          <p:cNvSpPr/>
          <p:nvPr/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7"/>
          <p:cNvSpPr txBox="1"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 u="sng"/>
              <a:t>TARGETED ASSISTANCE PROGRAMS</a:t>
            </a:r>
            <a:endParaRPr sz="3600" b="0" u="sng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endParaRPr/>
          </a:p>
        </p:txBody>
      </p:sp>
      <p:sp>
        <p:nvSpPr>
          <p:cNvPr id="475" name="Google Shape;475;p7"/>
          <p:cNvSpPr txBox="1">
            <a:spLocks noGrp="1"/>
          </p:cNvSpPr>
          <p:nvPr>
            <p:ph type="body" idx="1"/>
          </p:nvPr>
        </p:nvSpPr>
        <p:spPr>
          <a:xfrm>
            <a:off x="6291923" y="1239927"/>
            <a:ext cx="4971824" cy="46805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Schools operating a targeted assistance model must use Title I funds to help educationally </a:t>
            </a:r>
            <a:r>
              <a:rPr lang="en-US" sz="2000">
                <a:highlight>
                  <a:srgbClr val="FFFF00"/>
                </a:highlight>
              </a:rPr>
              <a:t>disadvantaged</a:t>
            </a:r>
            <a:r>
              <a:rPr lang="en-US" sz="2000"/>
              <a:t> students meet state standards. Students are eligible for Title I if they are failing, or at risk of failing, to meet state standards.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In a targeted assistance program, Title I law requires that selection of Title I students be based on objective, educationally related, and uniformly applied criteria given to all students at each grade level.</a:t>
            </a:r>
            <a:endParaRPr sz="2000"/>
          </a:p>
          <a:p>
            <a:pPr marL="22860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101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000"/>
              <a:buNone/>
            </a:pPr>
            <a:endParaRPr sz="2000"/>
          </a:p>
        </p:txBody>
      </p:sp>
      <p:sp>
        <p:nvSpPr>
          <p:cNvPr id="476" name="Google Shape;476;p7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Presentation Title</a:t>
            </a:r>
            <a:endParaRPr/>
          </a:p>
        </p:txBody>
      </p:sp>
      <p:sp>
        <p:nvSpPr>
          <p:cNvPr id="477" name="Google Shape;477;p7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187174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8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84" name="Google Shape;484;p8"/>
          <p:cNvGrpSpPr/>
          <p:nvPr/>
        </p:nvGrpSpPr>
        <p:grpSpPr>
          <a:xfrm>
            <a:off x="4" y="1216597"/>
            <a:ext cx="731521" cy="673460"/>
            <a:chOff x="3940602" y="308034"/>
            <a:chExt cx="2116791" cy="3428999"/>
          </a:xfrm>
        </p:grpSpPr>
        <p:sp>
          <p:nvSpPr>
            <p:cNvPr id="485" name="Google Shape;485;p8"/>
            <p:cNvSpPr/>
            <p:nvPr/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8"/>
            <p:cNvSpPr/>
            <p:nvPr/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7" name="Google Shape;487;p8"/>
            <p:cNvSpPr/>
            <p:nvPr/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88" name="Google Shape;488;p8"/>
          <p:cNvSpPr/>
          <p:nvPr/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8"/>
          <p:cNvSpPr txBox="1"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rial"/>
              <a:buNone/>
            </a:pPr>
            <a:r>
              <a:rPr lang="en-US" sz="3400"/>
              <a:t>TARGETED ASSISTANCE PROGRAMS</a:t>
            </a:r>
            <a:endParaRPr/>
          </a:p>
        </p:txBody>
      </p:sp>
      <p:cxnSp>
        <p:nvCxnSpPr>
          <p:cNvPr id="490" name="Google Shape;490;p8"/>
          <p:cNvCxnSpPr/>
          <p:nvPr/>
        </p:nvCxnSpPr>
        <p:spPr>
          <a:xfrm rot="10800000">
            <a:off x="838200" y="6485313"/>
            <a:ext cx="10515600" cy="0"/>
          </a:xfrm>
          <a:prstGeom prst="straightConnector1">
            <a:avLst/>
          </a:prstGeom>
          <a:noFill/>
          <a:ln w="57150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491" name="Google Shape;491;p8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IMPLEMENTING TITLE I PART A-SCHOOLWIDE AND TARGETED ASSISTANCE PROGRAMS</a:t>
            </a:r>
            <a:endParaRPr sz="900"/>
          </a:p>
        </p:txBody>
      </p:sp>
      <p:sp>
        <p:nvSpPr>
          <p:cNvPr id="492" name="Google Shape;492;p8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grpSp>
        <p:nvGrpSpPr>
          <p:cNvPr id="493" name="Google Shape;493;p8"/>
          <p:cNvGrpSpPr/>
          <p:nvPr/>
        </p:nvGrpSpPr>
        <p:grpSpPr>
          <a:xfrm>
            <a:off x="1466932" y="2708431"/>
            <a:ext cx="4814217" cy="3208676"/>
            <a:chOff x="5429930" y="612"/>
            <a:chExt cx="4814217" cy="3208676"/>
          </a:xfrm>
        </p:grpSpPr>
        <p:sp>
          <p:nvSpPr>
            <p:cNvPr id="494" name="Google Shape;494;p8"/>
            <p:cNvSpPr/>
            <p:nvPr/>
          </p:nvSpPr>
          <p:spPr>
            <a:xfrm>
              <a:off x="5429930" y="612"/>
              <a:ext cx="4332795" cy="2751325"/>
            </a:xfrm>
            <a:prstGeom prst="roundRect">
              <a:avLst>
                <a:gd name="adj" fmla="val 10000"/>
              </a:avLst>
            </a:prstGeom>
            <a:solidFill>
              <a:srgbClr val="157BC0"/>
            </a:solid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5" name="Google Shape;495;p8"/>
            <p:cNvSpPr/>
            <p:nvPr/>
          </p:nvSpPr>
          <p:spPr>
            <a:xfrm>
              <a:off x="5911352" y="457963"/>
              <a:ext cx="4332795" cy="2751325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12700" cap="flat" cmpd="sng">
              <a:solidFill>
                <a:srgbClr val="157BC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6" name="Google Shape;496;p8"/>
            <p:cNvSpPr txBox="1"/>
            <p:nvPr/>
          </p:nvSpPr>
          <p:spPr>
            <a:xfrm>
              <a:off x="5991936" y="538547"/>
              <a:ext cx="4171627" cy="25901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Arial"/>
                <a:buNone/>
              </a:pPr>
              <a:r>
                <a:rPr lang="en-US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 school served with Title I, Part A funds in a Targeted Assistance setting will provide services only to eligible children under ESSA, </a:t>
              </a:r>
              <a:r>
                <a:rPr lang="en-US" sz="2100" b="0" i="0" u="none" strike="noStrike" cap="none">
                  <a:solidFill>
                    <a:schemeClr val="dk1"/>
                  </a:solidFill>
                  <a:highlight>
                    <a:srgbClr val="FFFF00"/>
                  </a:highlight>
                  <a:latin typeface="Arial"/>
                  <a:ea typeface="Arial"/>
                  <a:cs typeface="Arial"/>
                  <a:sym typeface="Arial"/>
                </a:rPr>
                <a:t>Section 1115(B)</a:t>
              </a:r>
              <a:r>
                <a:rPr lang="en-US" sz="21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identified by the school as failing or most at risk of failing to meet the challenging State academic standards.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9"/>
          <p:cNvSpPr/>
          <p:nvPr/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9"/>
          <p:cNvSpPr txBox="1"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en-US"/>
              <a:t>Planning Targeted Assistance Programs</a:t>
            </a:r>
            <a:endParaRPr/>
          </a:p>
        </p:txBody>
      </p:sp>
      <p:sp>
        <p:nvSpPr>
          <p:cNvPr id="504" name="Google Shape;504;p9"/>
          <p:cNvSpPr/>
          <p:nvPr/>
        </p:nvSpPr>
        <p:spPr>
          <a:xfrm rot="10800000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9"/>
          <p:cNvSpPr/>
          <p:nvPr/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39700" dist="127000" dir="5400000" algn="t" rotWithShape="0">
              <a:srgbClr val="000000">
                <a:alpha val="1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9"/>
          <p:cNvSpPr txBox="1">
            <a:spLocks noGrp="1"/>
          </p:cNvSpPr>
          <p:nvPr>
            <p:ph type="body" idx="1"/>
          </p:nvPr>
        </p:nvSpPr>
        <p:spPr>
          <a:xfrm>
            <a:off x="793661" y="2599509"/>
            <a:ext cx="4530898" cy="3639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Planning is a systematic process of setting </a:t>
            </a:r>
            <a:r>
              <a:rPr lang="en-US" sz="2000">
                <a:highlight>
                  <a:srgbClr val="FFFF00"/>
                </a:highlight>
              </a:rPr>
              <a:t>priorities</a:t>
            </a:r>
            <a:r>
              <a:rPr lang="en-US" sz="2000"/>
              <a:t>, and the steps needed to be taken in order to achieve a desired </a:t>
            </a:r>
            <a:r>
              <a:rPr lang="en-US" sz="2000">
                <a:highlight>
                  <a:srgbClr val="FFFF00"/>
                </a:highlight>
              </a:rPr>
              <a:t>goal</a:t>
            </a:r>
            <a:r>
              <a:rPr lang="en-US" sz="2000"/>
              <a:t>;</a:t>
            </a:r>
            <a:endParaRPr/>
          </a:p>
          <a:p>
            <a:pPr marL="228600" lvl="0" indent="-101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</a:pPr>
            <a:endParaRPr sz="2000"/>
          </a:p>
          <a:p>
            <a:pPr marL="22860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/>
              <a:t>Planning the Schoolwide or </a:t>
            </a:r>
            <a:r>
              <a:rPr lang="en-US" sz="2000">
                <a:highlight>
                  <a:srgbClr val="FFFF00"/>
                </a:highlight>
              </a:rPr>
              <a:t>Targeted</a:t>
            </a:r>
            <a:r>
              <a:rPr lang="en-US" sz="2000"/>
              <a:t> Assistance programs will be a </a:t>
            </a:r>
            <a:r>
              <a:rPr lang="en-US" sz="2000">
                <a:highlight>
                  <a:srgbClr val="FFFF00"/>
                </a:highlight>
              </a:rPr>
              <a:t>collective</a:t>
            </a:r>
            <a:r>
              <a:rPr lang="en-US" sz="2000"/>
              <a:t> effort made by the staff, parents and community to bring school changes in order to improve </a:t>
            </a:r>
            <a:r>
              <a:rPr lang="en-US" sz="2000">
                <a:highlight>
                  <a:srgbClr val="FFFF00"/>
                </a:highlight>
              </a:rPr>
              <a:t>student performance</a:t>
            </a:r>
            <a:r>
              <a:rPr lang="en-US" sz="2000"/>
              <a:t>.</a:t>
            </a:r>
            <a:endParaRPr/>
          </a:p>
        </p:txBody>
      </p:sp>
      <p:pic>
        <p:nvPicPr>
          <p:cNvPr id="507" name="Google Shape;507;p9" descr="Check Lis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548" y="2484255"/>
            <a:ext cx="3714244" cy="3714244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9"/>
          <p:cNvSpPr/>
          <p:nvPr/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9"/>
          <p:cNvSpPr txBox="1">
            <a:spLocks noGrp="1"/>
          </p:cNvSpPr>
          <p:nvPr>
            <p:ph type="ftr" idx="11"/>
          </p:nvPr>
        </p:nvSpPr>
        <p:spPr>
          <a:xfrm>
            <a:off x="4038600" y="649224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900"/>
              <a:t>IMPLEMENTING TITLE I PART A-SCHOOLWIDE AND TARGTED ASSISTANCE PROGRAMS</a:t>
            </a:r>
            <a:endParaRPr sz="900"/>
          </a:p>
        </p:txBody>
      </p:sp>
      <p:sp>
        <p:nvSpPr>
          <p:cNvPr id="510" name="Google Shape;510;p9"/>
          <p:cNvSpPr txBox="1">
            <a:spLocks noGrp="1"/>
          </p:cNvSpPr>
          <p:nvPr>
            <p:ph type="sldNum" idx="12"/>
          </p:nvPr>
        </p:nvSpPr>
        <p:spPr>
          <a:xfrm>
            <a:off x="8610600" y="64922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klahoma Education">
      <a:dk1>
        <a:srgbClr val="187BC0"/>
      </a:dk1>
      <a:lt1>
        <a:srgbClr val="FFFFFF"/>
      </a:lt1>
      <a:dk2>
        <a:srgbClr val="000000"/>
      </a:dk2>
      <a:lt2>
        <a:srgbClr val="E7E6E6"/>
      </a:lt2>
      <a:accent1>
        <a:srgbClr val="187BC0"/>
      </a:accent1>
      <a:accent2>
        <a:srgbClr val="326820"/>
      </a:accent2>
      <a:accent3>
        <a:srgbClr val="D15420"/>
      </a:accent3>
      <a:accent4>
        <a:srgbClr val="DE9027"/>
      </a:accent4>
      <a:accent5>
        <a:srgbClr val="004E9A"/>
      </a:accent5>
      <a:accent6>
        <a:srgbClr val="787878"/>
      </a:accent6>
      <a:hlink>
        <a:srgbClr val="0066A6"/>
      </a:hlink>
      <a:folHlink>
        <a:srgbClr val="1CA6D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rganic">
  <a:themeElements>
    <a:clrScheme name="Organic">
      <a:dk1>
        <a:srgbClr val="000000"/>
      </a:dk1>
      <a:lt1>
        <a:srgbClr val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861</Words>
  <Application>Microsoft Office PowerPoint</Application>
  <PresentationFormat>Widescreen</PresentationFormat>
  <Paragraphs>158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31" baseType="lpstr">
      <vt:lpstr>Arial</vt:lpstr>
      <vt:lpstr>Quicksand Light</vt:lpstr>
      <vt:lpstr>Noto Sans Symbols</vt:lpstr>
      <vt:lpstr>Times New Roman</vt:lpstr>
      <vt:lpstr>Garamond</vt:lpstr>
      <vt:lpstr>Calibri</vt:lpstr>
      <vt:lpstr>Quicksand</vt:lpstr>
      <vt:lpstr>Georgia</vt:lpstr>
      <vt:lpstr>Office Theme</vt:lpstr>
      <vt:lpstr>Office Theme</vt:lpstr>
      <vt:lpstr>Organic</vt:lpstr>
      <vt:lpstr>Office Theme</vt:lpstr>
      <vt:lpstr>PowerPoint Presentation</vt:lpstr>
      <vt:lpstr>PowerPoint Presentation</vt:lpstr>
      <vt:lpstr>IMPLEMENTING TITLE I, PART A  TARGETED ASSISTANCE PROGRAMS</vt:lpstr>
      <vt:lpstr>Exploring The Components of The Targeted Assistance Program</vt:lpstr>
      <vt:lpstr>ESSA, PUBLIC LAW 115-224</vt:lpstr>
      <vt:lpstr>Additional ESSA Requirements</vt:lpstr>
      <vt:lpstr>TARGETED ASSISTANCE PROGRAMS </vt:lpstr>
      <vt:lpstr>TARGETED ASSISTANCE PROGRAMS</vt:lpstr>
      <vt:lpstr>Planning Targeted Assistance Programs</vt:lpstr>
      <vt:lpstr>Six-Step Planning Process</vt:lpstr>
      <vt:lpstr>Title I Services/Curriculum</vt:lpstr>
      <vt:lpstr>The more that you read, the more things you will know. The more that you learn, the more places you’ll go.   Dr. Seuss  </vt:lpstr>
      <vt:lpstr>SPAC Skits (State Parent Advisory Council)</vt:lpstr>
      <vt:lpstr>What are SPAC Skits?</vt:lpstr>
      <vt:lpstr>Where can you view SPAC Skits?</vt:lpstr>
      <vt:lpstr>Title I Compact Skit</vt:lpstr>
      <vt:lpstr>Title I Compact Review </vt:lpstr>
      <vt:lpstr>Please fill out your  Parent Survey &amp;  turn it in for your child to receive a Warrior Way ticket. 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Pacchioni</dc:creator>
  <cp:lastModifiedBy>David Pacchioni</cp:lastModifiedBy>
  <cp:revision>1</cp:revision>
  <dcterms:created xsi:type="dcterms:W3CDTF">2023-03-24T19:47:15Z</dcterms:created>
  <dcterms:modified xsi:type="dcterms:W3CDTF">2023-11-09T14:41:36Z</dcterms:modified>
</cp:coreProperties>
</file>