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7772400" cy="10058400"/>
  <p:notesSz cx="9388475" cy="71024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KG Miss Kindergarten" panose="020B0604020202020204" charset="0"/>
      <p:regular r:id="rId9"/>
    </p:embeddedFont>
    <p:embeddedFont>
      <p:font typeface="KG Miss Kindy Chunky" panose="020B060402020202020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1056" y="-4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.branning@acboe.n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5AC2FBD-65CF-4F18-B7F2-B939453DCBAE}"/>
              </a:ext>
            </a:extLst>
          </p:cNvPr>
          <p:cNvSpPr/>
          <p:nvPr/>
        </p:nvSpPr>
        <p:spPr>
          <a:xfrm>
            <a:off x="444814" y="18701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CB5F4A8-3F27-4471-AA0A-1D2CD9B743E7}"/>
              </a:ext>
            </a:extLst>
          </p:cNvPr>
          <p:cNvSpPr/>
          <p:nvPr/>
        </p:nvSpPr>
        <p:spPr>
          <a:xfrm>
            <a:off x="3986774" y="18701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BE4E88C-BE69-4B22-A33B-E75E19823325}"/>
              </a:ext>
            </a:extLst>
          </p:cNvPr>
          <p:cNvSpPr/>
          <p:nvPr/>
        </p:nvSpPr>
        <p:spPr>
          <a:xfrm>
            <a:off x="444814" y="5008574"/>
            <a:ext cx="6833800" cy="340596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863AD5C-AEB6-4109-9825-F6BC6DA02683}"/>
              </a:ext>
            </a:extLst>
          </p:cNvPr>
          <p:cNvSpPr/>
          <p:nvPr/>
        </p:nvSpPr>
        <p:spPr>
          <a:xfrm>
            <a:off x="444814" y="8532042"/>
            <a:ext cx="6833800" cy="92908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7A4632-1554-4507-82DF-62EB7781688B}"/>
              </a:ext>
            </a:extLst>
          </p:cNvPr>
          <p:cNvSpPr txBox="1"/>
          <p:nvPr/>
        </p:nvSpPr>
        <p:spPr>
          <a:xfrm>
            <a:off x="199083" y="8555782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Spelling Words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F0B790-2B72-4472-8E96-9D29CEE9D47E}"/>
              </a:ext>
            </a:extLst>
          </p:cNvPr>
          <p:cNvSpPr txBox="1"/>
          <p:nvPr/>
        </p:nvSpPr>
        <p:spPr>
          <a:xfrm>
            <a:off x="515144" y="2611954"/>
            <a:ext cx="324457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Curriculum Night will be held Tuesday, August 26</a:t>
            </a:r>
            <a:r>
              <a:rPr lang="en-US" sz="800" baseline="300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</a:t>
            </a: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 from 5:30-6:30. Important curriculum information will be discussed. Hope you will make plans to join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APT Meeting: Aug. 26</a:t>
            </a:r>
            <a:r>
              <a:rPr lang="en-US" sz="800" baseline="300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</a:t>
            </a: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 at 5:00 p.m.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PPS/PHS Pep Rally Thursday at 9:00. Please complete the attendance form from Mr. Cochran’s Parent Square message if you plan to attend. Students may purchase a shaker ($5) &amp;/or a pin ($3) this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Car riders will now dismiss at 2:50.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Pease check your child’s Take Home Binder for daily work and important information.  Empty nightly.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Decodable Reader stories will be sent home in your child’s Take Home Binder after reading them in class. Please practice reading them with your child.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cost for snack is $1.00 each. Please send the exact amount.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PPS Spirit Day Friday: Wear all the same color.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B46F1B-986B-4A72-8FF3-2A4F2BF75862}"/>
              </a:ext>
            </a:extLst>
          </p:cNvPr>
          <p:cNvSpPr txBox="1"/>
          <p:nvPr/>
        </p:nvSpPr>
        <p:spPr>
          <a:xfrm>
            <a:off x="3903787" y="2564731"/>
            <a:ext cx="33687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Aug. 29: Special Snack: Pixie Sticks $1.00.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2: Labor Day Holiday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September is our Attendance Challenge month. More information to 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KG Miss Kindergarten" panose="02000000000000000000" pitchFamily="2" charset="0"/>
                <a:ea typeface="HelloAnnie" panose="02000603000000000000" pitchFamily="2" charset="0"/>
              </a:rPr>
              <a:t> I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f you have questions or concerns, you may email me at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  <a:hlinkClick r:id="rId3"/>
              </a:rPr>
              <a:t> Wendy.branning@acboe.net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.  </a:t>
            </a:r>
          </a:p>
          <a:p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649919-CE56-47D3-9D3E-4E515B92B43A}"/>
              </a:ext>
            </a:extLst>
          </p:cNvPr>
          <p:cNvSpPr txBox="1"/>
          <p:nvPr/>
        </p:nvSpPr>
        <p:spPr>
          <a:xfrm>
            <a:off x="515144" y="8700100"/>
            <a:ext cx="6114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No Spelling Test will be given until Unit 7.  </a:t>
            </a:r>
          </a:p>
          <a:p>
            <a:r>
              <a:rPr lang="en-US" sz="1200" dirty="0">
                <a:effectLst/>
                <a:latin typeface="KG Miss Kindergart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14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8E900E2C-0FAB-40D3-9FA0-E9A1A6659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22224"/>
              </p:ext>
            </p:extLst>
          </p:nvPr>
        </p:nvGraphicFramePr>
        <p:xfrm>
          <a:off x="1372541" y="5344962"/>
          <a:ext cx="6065436" cy="2630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205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806231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65837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Phonics: d, n,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, h, Sequence, Predicting, Cause &amp; Effect</a:t>
                      </a:r>
                    </a:p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8/29 Dictation Assessment: short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and Read the Words (short a and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63080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Writing/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Grammar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Common &amp; Proper Nouns, Practice correct letter formations I &amp; 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Complete Topic 1: Understand Addition and Subtraction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8/29 Minor Grade , 9/02 Topic 1 Test (Review pages will be sent home Friday)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Chapter 1: 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All About Plants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We rotate Science and Social Studies.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1D5A7D4-75A0-4634-85CE-2EA19C39E919}"/>
              </a:ext>
            </a:extLst>
          </p:cNvPr>
          <p:cNvSpPr txBox="1"/>
          <p:nvPr/>
        </p:nvSpPr>
        <p:spPr>
          <a:xfrm>
            <a:off x="394699" y="1945209"/>
            <a:ext cx="315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What’s Happening </a:t>
            </a:r>
          </a:p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Week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B83E2A-975E-4546-82B1-2C7D2E522A5C}"/>
              </a:ext>
            </a:extLst>
          </p:cNvPr>
          <p:cNvSpPr txBox="1"/>
          <p:nvPr/>
        </p:nvSpPr>
        <p:spPr>
          <a:xfrm>
            <a:off x="1644428" y="5037547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02DAA1-EC3D-42CD-A05A-4A7517850684}"/>
              </a:ext>
            </a:extLst>
          </p:cNvPr>
          <p:cNvSpPr txBox="1"/>
          <p:nvPr/>
        </p:nvSpPr>
        <p:spPr>
          <a:xfrm>
            <a:off x="3834374" y="1968462"/>
            <a:ext cx="2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Upcoming Events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11CFB5-2CE5-4560-8AF9-E3C99DFA641A}"/>
              </a:ext>
            </a:extLst>
          </p:cNvPr>
          <p:cNvSpPr txBox="1"/>
          <p:nvPr/>
        </p:nvSpPr>
        <p:spPr bwMode="white">
          <a:xfrm>
            <a:off x="149477" y="212723"/>
            <a:ext cx="750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Miss Kindergarten" panose="020B0604020202020204" charset="0"/>
                <a:ea typeface="HelloBoomerang" panose="02000603000000000000" pitchFamily="2" charset="0"/>
              </a:rPr>
              <a:t>Branning’s Buzz</a:t>
            </a:r>
            <a:endParaRPr lang="en-US" sz="3600" dirty="0">
              <a:solidFill>
                <a:schemeClr val="bg1"/>
              </a:solidFill>
              <a:latin typeface="KG Miss Kindergarten" panose="020B0604020202020204" charset="0"/>
              <a:ea typeface="HelloEtchASketch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5714B5-B54F-451A-B142-499F6A816E99}"/>
              </a:ext>
            </a:extLst>
          </p:cNvPr>
          <p:cNvSpPr txBox="1"/>
          <p:nvPr/>
        </p:nvSpPr>
        <p:spPr>
          <a:xfrm>
            <a:off x="273716" y="1262282"/>
            <a:ext cx="341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16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 August 26-30, 2025</a:t>
            </a:r>
          </a:p>
        </p:txBody>
      </p:sp>
    </p:spTree>
    <p:extLst>
      <p:ext uri="{BB962C8B-B14F-4D97-AF65-F5344CB8AC3E}">
        <p14:creationId xmlns:p14="http://schemas.microsoft.com/office/powerpoint/2010/main" val="307509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1774</TotalTime>
  <Words>345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HelloButtons</vt:lpstr>
      <vt:lpstr>KG Miss Kindy Chunky</vt:lpstr>
      <vt:lpstr>HelloEtchASketch</vt:lpstr>
      <vt:lpstr>KG Miss Kindergarten</vt:lpstr>
      <vt:lpstr>HelloBoomerang</vt:lpstr>
      <vt:lpstr>Times New Roman</vt:lpstr>
      <vt:lpstr>HelloAnnie</vt:lpstr>
      <vt:lpstr>Calibri Light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Wendy Branning</cp:lastModifiedBy>
  <cp:revision>69</cp:revision>
  <cp:lastPrinted>2020-09-18T19:42:53Z</cp:lastPrinted>
  <dcterms:created xsi:type="dcterms:W3CDTF">2016-10-11T18:59:43Z</dcterms:created>
  <dcterms:modified xsi:type="dcterms:W3CDTF">2025-08-25T12:13:31Z</dcterms:modified>
</cp:coreProperties>
</file>