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Lst>
  <p:sldSz cy="5143500" cx="9144000"/>
  <p:notesSz cx="6858000" cy="9144000"/>
  <p:embeddedFontLst>
    <p:embeddedFont>
      <p:font typeface="Economica"/>
      <p:regular r:id="rId33"/>
      <p:bold r:id="rId34"/>
      <p:italic r:id="rId35"/>
      <p:boldItalic r:id="rId36"/>
    </p:embeddedFont>
    <p:embeddedFont>
      <p:font typeface="Open Sans"/>
      <p:regular r:id="rId37"/>
      <p:bold r:id="rId38"/>
      <p:italic r:id="rId39"/>
      <p:boldItalic r:id="rId4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OpenSans-boldItalic.fntdata"/><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font" Target="fonts/Economica-regular.fntdata"/><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font" Target="fonts/Economica-italic.fntdata"/><Relationship Id="rId12" Type="http://schemas.openxmlformats.org/officeDocument/2006/relationships/slide" Target="slides/slide7.xml"/><Relationship Id="rId34" Type="http://schemas.openxmlformats.org/officeDocument/2006/relationships/font" Target="fonts/Economica-bold.fntdata"/><Relationship Id="rId15" Type="http://schemas.openxmlformats.org/officeDocument/2006/relationships/slide" Target="slides/slide10.xml"/><Relationship Id="rId37" Type="http://schemas.openxmlformats.org/officeDocument/2006/relationships/font" Target="fonts/OpenSans-regular.fntdata"/><Relationship Id="rId14" Type="http://schemas.openxmlformats.org/officeDocument/2006/relationships/slide" Target="slides/slide9.xml"/><Relationship Id="rId36" Type="http://schemas.openxmlformats.org/officeDocument/2006/relationships/font" Target="fonts/Economica-boldItalic.fntdata"/><Relationship Id="rId17" Type="http://schemas.openxmlformats.org/officeDocument/2006/relationships/slide" Target="slides/slide12.xml"/><Relationship Id="rId39" Type="http://schemas.openxmlformats.org/officeDocument/2006/relationships/font" Target="fonts/OpenSans-italic.fntdata"/><Relationship Id="rId16" Type="http://schemas.openxmlformats.org/officeDocument/2006/relationships/slide" Target="slides/slide11.xml"/><Relationship Id="rId38" Type="http://schemas.openxmlformats.org/officeDocument/2006/relationships/font" Target="fonts/OpenSans-bold.fntdata"/><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317500" lvl="0" marL="457200">
              <a:spcBef>
                <a:spcPts val="0"/>
              </a:spcBef>
              <a:spcAft>
                <a:spcPts val="0"/>
              </a:spcAft>
              <a:buSzPts val="1400"/>
              <a:buChar char="●"/>
              <a:defRPr sz="1100"/>
            </a:lvl1pPr>
            <a:lvl2pPr indent="-317500" lvl="1" marL="914400">
              <a:spcBef>
                <a:spcPts val="0"/>
              </a:spcBef>
              <a:spcAft>
                <a:spcPts val="0"/>
              </a:spcAft>
              <a:buSzPts val="1400"/>
              <a:buChar char="○"/>
              <a:defRPr sz="1100"/>
            </a:lvl2pPr>
            <a:lvl3pPr indent="-317500" lvl="2" marL="1371600">
              <a:spcBef>
                <a:spcPts val="0"/>
              </a:spcBef>
              <a:spcAft>
                <a:spcPts val="0"/>
              </a:spcAft>
              <a:buSzPts val="1400"/>
              <a:buChar char="■"/>
              <a:defRPr sz="1100"/>
            </a:lvl3pPr>
            <a:lvl4pPr indent="-317500" lvl="3" marL="1828800">
              <a:spcBef>
                <a:spcPts val="0"/>
              </a:spcBef>
              <a:spcAft>
                <a:spcPts val="0"/>
              </a:spcAft>
              <a:buSzPts val="1400"/>
              <a:buChar char="●"/>
              <a:defRPr sz="1100"/>
            </a:lvl4pPr>
            <a:lvl5pPr indent="-317500" lvl="4" marL="2286000">
              <a:spcBef>
                <a:spcPts val="0"/>
              </a:spcBef>
              <a:spcAft>
                <a:spcPts val="0"/>
              </a:spcAft>
              <a:buSzPts val="1400"/>
              <a:buChar char="○"/>
              <a:defRPr sz="1100"/>
            </a:lvl5pPr>
            <a:lvl6pPr indent="-317500" lvl="5" marL="2743200">
              <a:spcBef>
                <a:spcPts val="0"/>
              </a:spcBef>
              <a:spcAft>
                <a:spcPts val="0"/>
              </a:spcAft>
              <a:buSzPts val="1400"/>
              <a:buChar char="■"/>
              <a:defRPr sz="1100"/>
            </a:lvl6pPr>
            <a:lvl7pPr indent="-317500" lvl="6" marL="3200400">
              <a:spcBef>
                <a:spcPts val="0"/>
              </a:spcBef>
              <a:spcAft>
                <a:spcPts val="0"/>
              </a:spcAft>
              <a:buSzPts val="1400"/>
              <a:buChar char="●"/>
              <a:defRPr sz="1100"/>
            </a:lvl7pPr>
            <a:lvl8pPr indent="-317500" lvl="7" marL="3657600">
              <a:spcBef>
                <a:spcPts val="0"/>
              </a:spcBef>
              <a:spcAft>
                <a:spcPts val="0"/>
              </a:spcAft>
              <a:buSzPts val="1400"/>
              <a:buChar char="○"/>
              <a:defRPr sz="1100"/>
            </a:lvl8pPr>
            <a:lvl9pPr indent="-317500" lvl="8" marL="4114800">
              <a:spcBef>
                <a:spcPts val="0"/>
              </a:spcBef>
              <a:spcAft>
                <a:spcPts val="0"/>
              </a:spcAft>
              <a:buSzPts val="14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 name="Shape 58"/>
        <p:cNvGrpSpPr/>
        <p:nvPr/>
      </p:nvGrpSpPr>
      <p:grpSpPr>
        <a:xfrm>
          <a:off x="0" y="0"/>
          <a:ext cx="0" cy="0"/>
          <a:chOff x="0" y="0"/>
          <a:chExt cx="0" cy="0"/>
        </a:xfrm>
      </p:grpSpPr>
      <p:sp>
        <p:nvSpPr>
          <p:cNvPr id="59" name="Google Shape;59;gc6f8954bc_0_53: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60" name="Google Shape;60;gc6f8954bc_0_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gc6f8954bc_0_83: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52" name="Google Shape;152;gc6f8954bc_0_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gaa2399afc3_0_52: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58" name="Google Shape;158;gaa2399afc3_0_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 name="Shape 182"/>
        <p:cNvGrpSpPr/>
        <p:nvPr/>
      </p:nvGrpSpPr>
      <p:grpSpPr>
        <a:xfrm>
          <a:off x="0" y="0"/>
          <a:ext cx="0" cy="0"/>
          <a:chOff x="0" y="0"/>
          <a:chExt cx="0" cy="0"/>
        </a:xfrm>
      </p:grpSpPr>
      <p:sp>
        <p:nvSpPr>
          <p:cNvPr id="183" name="Google Shape;183;gb2f58dea17_0_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4" name="Google Shape;184;gb2f58dea17_0_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Gettysburg, Pennsylvania was a major win for the North and was place where 4 months later, President Lincoln gave his famous Gettysburg address which begins “Four score and seven years ago” his speech goes on to say, “</a:t>
            </a:r>
            <a:r>
              <a:rPr lang="en" sz="1050">
                <a:solidFill>
                  <a:srgbClr val="202122"/>
                </a:solidFill>
                <a:highlight>
                  <a:srgbClr val="F9F9F9"/>
                </a:highlight>
              </a:rPr>
              <a:t>that we here highly resolve that these dead shall not have died in vain—that this nation, under God, shall have a new birth of freedom—and that government of the people, by the people, for the people, shall not perish from the earth”</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gaa2399afc3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2" name="Google Shape;192;gaa2399afc3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General Sherman of the North took control of Atlanta and cut off supplies to the major Georgia city.  Sherma then engaged in what he called “total war” and marched to the sea toward Savannah, Georgia causing 1.4billion dollars worth of damage in today’s money.  Once he reached Georgia he turned toward South Carolina, skipping Charleston and burning Columbia, South Carolina, which is in the middle of the state. The strategy of the North taking over the South didn’t have to come to fruition because the South evacuated Richmond, VA when Sherman and his army was on their way.</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 name="Shape 198"/>
        <p:cNvGrpSpPr/>
        <p:nvPr/>
      </p:nvGrpSpPr>
      <p:grpSpPr>
        <a:xfrm>
          <a:off x="0" y="0"/>
          <a:ext cx="0" cy="0"/>
          <a:chOff x="0" y="0"/>
          <a:chExt cx="0" cy="0"/>
        </a:xfrm>
      </p:grpSpPr>
      <p:sp>
        <p:nvSpPr>
          <p:cNvPr id="199" name="Google Shape;199;gaa2399afc3_0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0" name="Google Shape;200;gaa2399afc3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gee01205928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8" name="Google Shape;208;gee01205928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Answer: D</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g1139c209ebc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6" name="Google Shape;216;g1139c209ebc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 name="Shape 222"/>
        <p:cNvGrpSpPr/>
        <p:nvPr/>
      </p:nvGrpSpPr>
      <p:grpSpPr>
        <a:xfrm>
          <a:off x="0" y="0"/>
          <a:ext cx="0" cy="0"/>
          <a:chOff x="0" y="0"/>
          <a:chExt cx="0" cy="0"/>
        </a:xfrm>
      </p:grpSpPr>
      <p:sp>
        <p:nvSpPr>
          <p:cNvPr id="223" name="Google Shape;223;g1139c209ebc_0_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4" name="Google Shape;224;g1139c209ebc_0_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g1139c209ebc_0_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2" name="Google Shape;232;g1139c209ebc_0_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 name="Shape 236"/>
        <p:cNvGrpSpPr/>
        <p:nvPr/>
      </p:nvGrpSpPr>
      <p:grpSpPr>
        <a:xfrm>
          <a:off x="0" y="0"/>
          <a:ext cx="0" cy="0"/>
          <a:chOff x="0" y="0"/>
          <a:chExt cx="0" cy="0"/>
        </a:xfrm>
      </p:grpSpPr>
      <p:sp>
        <p:nvSpPr>
          <p:cNvPr id="237" name="Google Shape;237;g1139c209ebc_0_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8" name="Google Shape;238;g1139c209ebc_0_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 name="Shape 66"/>
        <p:cNvGrpSpPr/>
        <p:nvPr/>
      </p:nvGrpSpPr>
      <p:grpSpPr>
        <a:xfrm>
          <a:off x="0" y="0"/>
          <a:ext cx="0" cy="0"/>
          <a:chOff x="0" y="0"/>
          <a:chExt cx="0" cy="0"/>
        </a:xfrm>
      </p:grpSpPr>
      <p:sp>
        <p:nvSpPr>
          <p:cNvPr id="67" name="Google Shape;67;gc6f8954bc_0_96: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68" name="Google Shape;68;gc6f8954bc_0_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 name="Shape 242"/>
        <p:cNvGrpSpPr/>
        <p:nvPr/>
      </p:nvGrpSpPr>
      <p:grpSpPr>
        <a:xfrm>
          <a:off x="0" y="0"/>
          <a:ext cx="0" cy="0"/>
          <a:chOff x="0" y="0"/>
          <a:chExt cx="0" cy="0"/>
        </a:xfrm>
      </p:grpSpPr>
      <p:sp>
        <p:nvSpPr>
          <p:cNvPr id="243" name="Google Shape;243;g1139c209ebc_0_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4" name="Google Shape;244;g1139c209ebc_0_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 name="Shape 248"/>
        <p:cNvGrpSpPr/>
        <p:nvPr/>
      </p:nvGrpSpPr>
      <p:grpSpPr>
        <a:xfrm>
          <a:off x="0" y="0"/>
          <a:ext cx="0" cy="0"/>
          <a:chOff x="0" y="0"/>
          <a:chExt cx="0" cy="0"/>
        </a:xfrm>
      </p:grpSpPr>
      <p:sp>
        <p:nvSpPr>
          <p:cNvPr id="249" name="Google Shape;249;g1139c209ebc_0_1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0" name="Google Shape;250;g1139c209ebc_0_1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 name="Shape 253"/>
        <p:cNvGrpSpPr/>
        <p:nvPr/>
      </p:nvGrpSpPr>
      <p:grpSpPr>
        <a:xfrm>
          <a:off x="0" y="0"/>
          <a:ext cx="0" cy="0"/>
          <a:chOff x="0" y="0"/>
          <a:chExt cx="0" cy="0"/>
        </a:xfrm>
      </p:grpSpPr>
      <p:sp>
        <p:nvSpPr>
          <p:cNvPr id="254" name="Google Shape;254;g1139c209ebc_0_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5" name="Google Shape;255;g1139c209ebc_0_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Answer: D</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 name="Shape 259"/>
        <p:cNvGrpSpPr/>
        <p:nvPr/>
      </p:nvGrpSpPr>
      <p:grpSpPr>
        <a:xfrm>
          <a:off x="0" y="0"/>
          <a:ext cx="0" cy="0"/>
          <a:chOff x="0" y="0"/>
          <a:chExt cx="0" cy="0"/>
        </a:xfrm>
      </p:grpSpPr>
      <p:sp>
        <p:nvSpPr>
          <p:cNvPr id="260" name="Google Shape;260;g1139c209ebc_0_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1" name="Google Shape;261;g1139c209ebc_0_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Answer: B</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 name="Shape 265"/>
        <p:cNvGrpSpPr/>
        <p:nvPr/>
      </p:nvGrpSpPr>
      <p:grpSpPr>
        <a:xfrm>
          <a:off x="0" y="0"/>
          <a:ext cx="0" cy="0"/>
          <a:chOff x="0" y="0"/>
          <a:chExt cx="0" cy="0"/>
        </a:xfrm>
      </p:grpSpPr>
      <p:sp>
        <p:nvSpPr>
          <p:cNvPr id="266" name="Google Shape;266;g1139c209ebc_0_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7" name="Google Shape;267;g1139c209ebc_0_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Answer: D</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 name="Shape 271"/>
        <p:cNvGrpSpPr/>
        <p:nvPr/>
      </p:nvGrpSpPr>
      <p:grpSpPr>
        <a:xfrm>
          <a:off x="0" y="0"/>
          <a:ext cx="0" cy="0"/>
          <a:chOff x="0" y="0"/>
          <a:chExt cx="0" cy="0"/>
        </a:xfrm>
      </p:grpSpPr>
      <p:sp>
        <p:nvSpPr>
          <p:cNvPr id="272" name="Google Shape;272;g1139c209ebc_0_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3" name="Google Shape;273;g1139c209ebc_0_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Answer: C</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 name="Shape 277"/>
        <p:cNvGrpSpPr/>
        <p:nvPr/>
      </p:nvGrpSpPr>
      <p:grpSpPr>
        <a:xfrm>
          <a:off x="0" y="0"/>
          <a:ext cx="0" cy="0"/>
          <a:chOff x="0" y="0"/>
          <a:chExt cx="0" cy="0"/>
        </a:xfrm>
      </p:grpSpPr>
      <p:sp>
        <p:nvSpPr>
          <p:cNvPr id="278" name="Google Shape;278;g1139c209ebc_0_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9" name="Google Shape;279;g1139c209ebc_0_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Answer: B</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3" name="Shape 283"/>
        <p:cNvGrpSpPr/>
        <p:nvPr/>
      </p:nvGrpSpPr>
      <p:grpSpPr>
        <a:xfrm>
          <a:off x="0" y="0"/>
          <a:ext cx="0" cy="0"/>
          <a:chOff x="0" y="0"/>
          <a:chExt cx="0" cy="0"/>
        </a:xfrm>
      </p:grpSpPr>
      <p:sp>
        <p:nvSpPr>
          <p:cNvPr id="284" name="Google Shape;284;gbcf5b16964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5" name="Google Shape;285;gbcf5b16964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gbc8aef28e4_2_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 name="Google Shape;82;gbc8aef28e4_2_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Answer: C</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 name="Shape 86"/>
        <p:cNvGrpSpPr/>
        <p:nvPr/>
      </p:nvGrpSpPr>
      <p:grpSpPr>
        <a:xfrm>
          <a:off x="0" y="0"/>
          <a:ext cx="0" cy="0"/>
          <a:chOff x="0" y="0"/>
          <a:chExt cx="0" cy="0"/>
        </a:xfrm>
      </p:grpSpPr>
      <p:sp>
        <p:nvSpPr>
          <p:cNvPr id="87" name="Google Shape;87;gaa4385370c_0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8" name="Google Shape;88;gaa4385370c_0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 name="Shape 92"/>
        <p:cNvGrpSpPr/>
        <p:nvPr/>
      </p:nvGrpSpPr>
      <p:grpSpPr>
        <a:xfrm>
          <a:off x="0" y="0"/>
          <a:ext cx="0" cy="0"/>
          <a:chOff x="0" y="0"/>
          <a:chExt cx="0" cy="0"/>
        </a:xfrm>
      </p:grpSpPr>
      <p:sp>
        <p:nvSpPr>
          <p:cNvPr id="93" name="Google Shape;93;gb2f58dea17_0_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4" name="Google Shape;94;gb2f58dea17_0_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Fort Sumter is considering the beginning of the Civil War when Confederates took control of the fort from federal control.</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 name="Shape 100"/>
        <p:cNvGrpSpPr/>
        <p:nvPr/>
      </p:nvGrpSpPr>
      <p:grpSpPr>
        <a:xfrm>
          <a:off x="0" y="0"/>
          <a:ext cx="0" cy="0"/>
          <a:chOff x="0" y="0"/>
          <a:chExt cx="0" cy="0"/>
        </a:xfrm>
      </p:grpSpPr>
      <p:sp>
        <p:nvSpPr>
          <p:cNvPr id="101" name="Google Shape;101;gc6f8954bc_0_116: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02" name="Google Shape;102;gc6f8954bc_0_1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President Abraham Lincoln was at first concerned with keeping the country together, but the real cause of the Civil War was slavery.  Harriet Tubman is most known for smuggling enslaved people from Maryland to freedom in the North, but she was also a spy for the North as well as a cook and a nurse. Before the Civil War ended 186,000 Black soldiers served in the Union (the North) Army.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 name="Shape 122"/>
        <p:cNvGrpSpPr/>
        <p:nvPr/>
      </p:nvGrpSpPr>
      <p:grpSpPr>
        <a:xfrm>
          <a:off x="0" y="0"/>
          <a:ext cx="0" cy="0"/>
          <a:chOff x="0" y="0"/>
          <a:chExt cx="0" cy="0"/>
        </a:xfrm>
      </p:grpSpPr>
      <p:sp>
        <p:nvSpPr>
          <p:cNvPr id="123" name="Google Shape;123;gee01205928_1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4" name="Google Shape;124;gee01205928_1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 name="Shape 127"/>
        <p:cNvGrpSpPr/>
        <p:nvPr/>
      </p:nvGrpSpPr>
      <p:grpSpPr>
        <a:xfrm>
          <a:off x="0" y="0"/>
          <a:ext cx="0" cy="0"/>
          <a:chOff x="0" y="0"/>
          <a:chExt cx="0" cy="0"/>
        </a:xfrm>
      </p:grpSpPr>
      <p:sp>
        <p:nvSpPr>
          <p:cNvPr id="128" name="Google Shape;128;gb2f58dea17_0_27: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29" name="Google Shape;129;gb2f58dea17_0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South was called the Confederate States of America.</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 name="Shape 145"/>
        <p:cNvGrpSpPr/>
        <p:nvPr/>
      </p:nvGrpSpPr>
      <p:grpSpPr>
        <a:xfrm>
          <a:off x="0" y="0"/>
          <a:ext cx="0" cy="0"/>
          <a:chOff x="0" y="0"/>
          <a:chExt cx="0" cy="0"/>
        </a:xfrm>
      </p:grpSpPr>
      <p:sp>
        <p:nvSpPr>
          <p:cNvPr id="146" name="Google Shape;146;gee01205928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7" name="Google Shape;147;gee01205928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Answer: B</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p:nvPr/>
        </p:nvSpPr>
        <p:spPr>
          <a:xfrm>
            <a:off x="2744013" y="756700"/>
            <a:ext cx="1081625" cy="1124950"/>
          </a:xfrm>
          <a:custGeom>
            <a:rect b="b" l="l" r="r" t="t"/>
            <a:pathLst>
              <a:path extrusionOk="0" h="44998" w="43265">
                <a:moveTo>
                  <a:pt x="0" y="44998"/>
                </a:moveTo>
                <a:lnTo>
                  <a:pt x="0" y="0"/>
                </a:lnTo>
                <a:lnTo>
                  <a:pt x="43265" y="0"/>
                </a:lnTo>
              </a:path>
            </a:pathLst>
          </a:custGeom>
          <a:noFill/>
          <a:ln cap="flat" cmpd="sng" w="28575">
            <a:solidFill>
              <a:schemeClr val="lt2"/>
            </a:solidFill>
            <a:prstDash val="solid"/>
            <a:miter lim="8000"/>
            <a:headEnd len="sm" w="sm" type="none"/>
            <a:tailEnd len="sm" w="sm" type="none"/>
          </a:ln>
        </p:spPr>
      </p:sp>
      <p:sp>
        <p:nvSpPr>
          <p:cNvPr id="11" name="Google Shape;11;p2"/>
          <p:cNvSpPr/>
          <p:nvPr/>
        </p:nvSpPr>
        <p:spPr>
          <a:xfrm rot="10800000">
            <a:off x="5318350" y="3266725"/>
            <a:ext cx="1081625" cy="1124950"/>
          </a:xfrm>
          <a:custGeom>
            <a:rect b="b" l="l" r="r" t="t"/>
            <a:pathLst>
              <a:path extrusionOk="0" h="44998" w="43265">
                <a:moveTo>
                  <a:pt x="0" y="44998"/>
                </a:moveTo>
                <a:lnTo>
                  <a:pt x="0" y="0"/>
                </a:lnTo>
                <a:lnTo>
                  <a:pt x="43265" y="0"/>
                </a:lnTo>
              </a:path>
            </a:pathLst>
          </a:custGeom>
          <a:noFill/>
          <a:ln cap="flat" cmpd="sng" w="28575">
            <a:solidFill>
              <a:schemeClr val="lt2"/>
            </a:solidFill>
            <a:prstDash val="solid"/>
            <a:miter lim="8000"/>
            <a:headEnd len="sm" w="sm" type="none"/>
            <a:tailEnd len="sm" w="sm" type="none"/>
          </a:ln>
        </p:spPr>
      </p:sp>
      <p:sp>
        <p:nvSpPr>
          <p:cNvPr id="12" name="Google Shape;12;p2"/>
          <p:cNvSpPr txBox="1"/>
          <p:nvPr>
            <p:ph type="ctrTitle"/>
          </p:nvPr>
        </p:nvSpPr>
        <p:spPr>
          <a:xfrm>
            <a:off x="3044700" y="1444255"/>
            <a:ext cx="3054600" cy="15372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a:lvl1pPr>
            <a:lvl2pPr lvl="1" algn="ctr">
              <a:spcBef>
                <a:spcPts val="0"/>
              </a:spcBef>
              <a:spcAft>
                <a:spcPts val="0"/>
              </a:spcAft>
              <a:buSzPts val="4200"/>
              <a:buNone/>
              <a:defRPr/>
            </a:lvl2pPr>
            <a:lvl3pPr lvl="2" algn="ctr">
              <a:spcBef>
                <a:spcPts val="0"/>
              </a:spcBef>
              <a:spcAft>
                <a:spcPts val="0"/>
              </a:spcAft>
              <a:buSzPts val="4200"/>
              <a:buNone/>
              <a:defRPr/>
            </a:lvl3pPr>
            <a:lvl4pPr lvl="3" algn="ctr">
              <a:spcBef>
                <a:spcPts val="0"/>
              </a:spcBef>
              <a:spcAft>
                <a:spcPts val="0"/>
              </a:spcAft>
              <a:buSzPts val="4200"/>
              <a:buNone/>
              <a:defRPr/>
            </a:lvl4pPr>
            <a:lvl5pPr lvl="4" algn="ctr">
              <a:spcBef>
                <a:spcPts val="0"/>
              </a:spcBef>
              <a:spcAft>
                <a:spcPts val="0"/>
              </a:spcAft>
              <a:buSzPts val="4200"/>
              <a:buNone/>
              <a:defRPr/>
            </a:lvl5pPr>
            <a:lvl6pPr lvl="5" algn="ctr">
              <a:spcBef>
                <a:spcPts val="0"/>
              </a:spcBef>
              <a:spcAft>
                <a:spcPts val="0"/>
              </a:spcAft>
              <a:buSzPts val="4200"/>
              <a:buNone/>
              <a:defRPr/>
            </a:lvl6pPr>
            <a:lvl7pPr lvl="6" algn="ctr">
              <a:spcBef>
                <a:spcPts val="0"/>
              </a:spcBef>
              <a:spcAft>
                <a:spcPts val="0"/>
              </a:spcAft>
              <a:buSzPts val="4200"/>
              <a:buNone/>
              <a:defRPr/>
            </a:lvl7pPr>
            <a:lvl8pPr lvl="7" algn="ctr">
              <a:spcBef>
                <a:spcPts val="0"/>
              </a:spcBef>
              <a:spcAft>
                <a:spcPts val="0"/>
              </a:spcAft>
              <a:buSzPts val="4200"/>
              <a:buNone/>
              <a:defRPr/>
            </a:lvl8pPr>
            <a:lvl9pPr lvl="8" algn="ctr">
              <a:spcBef>
                <a:spcPts val="0"/>
              </a:spcBef>
              <a:spcAft>
                <a:spcPts val="0"/>
              </a:spcAft>
              <a:buSzPts val="4200"/>
              <a:buNone/>
              <a:defRPr/>
            </a:lvl9pPr>
          </a:lstStyle>
          <a:p/>
        </p:txBody>
      </p:sp>
      <p:sp>
        <p:nvSpPr>
          <p:cNvPr id="13" name="Google Shape;13;p2"/>
          <p:cNvSpPr txBox="1"/>
          <p:nvPr>
            <p:ph idx="1" type="subTitle"/>
          </p:nvPr>
        </p:nvSpPr>
        <p:spPr>
          <a:xfrm>
            <a:off x="3044700" y="3116580"/>
            <a:ext cx="3054600" cy="7014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Font typeface="Economica"/>
              <a:buNone/>
              <a:defRPr sz="2100">
                <a:latin typeface="Economica"/>
                <a:ea typeface="Economica"/>
                <a:cs typeface="Economica"/>
                <a:sym typeface="Economica"/>
              </a:defRPr>
            </a:lvl1pPr>
            <a:lvl2pPr lvl="1" algn="ctr">
              <a:lnSpc>
                <a:spcPct val="100000"/>
              </a:lnSpc>
              <a:spcBef>
                <a:spcPts val="0"/>
              </a:spcBef>
              <a:spcAft>
                <a:spcPts val="0"/>
              </a:spcAft>
              <a:buSzPts val="2100"/>
              <a:buFont typeface="Economica"/>
              <a:buNone/>
              <a:defRPr sz="2100">
                <a:latin typeface="Economica"/>
                <a:ea typeface="Economica"/>
                <a:cs typeface="Economica"/>
                <a:sym typeface="Economica"/>
              </a:defRPr>
            </a:lvl2pPr>
            <a:lvl3pPr lvl="2" algn="ctr">
              <a:lnSpc>
                <a:spcPct val="100000"/>
              </a:lnSpc>
              <a:spcBef>
                <a:spcPts val="0"/>
              </a:spcBef>
              <a:spcAft>
                <a:spcPts val="0"/>
              </a:spcAft>
              <a:buSzPts val="2100"/>
              <a:buFont typeface="Economica"/>
              <a:buNone/>
              <a:defRPr sz="2100">
                <a:latin typeface="Economica"/>
                <a:ea typeface="Economica"/>
                <a:cs typeface="Economica"/>
                <a:sym typeface="Economica"/>
              </a:defRPr>
            </a:lvl3pPr>
            <a:lvl4pPr lvl="3" algn="ctr">
              <a:lnSpc>
                <a:spcPct val="100000"/>
              </a:lnSpc>
              <a:spcBef>
                <a:spcPts val="0"/>
              </a:spcBef>
              <a:spcAft>
                <a:spcPts val="0"/>
              </a:spcAft>
              <a:buSzPts val="2100"/>
              <a:buFont typeface="Economica"/>
              <a:buNone/>
              <a:defRPr sz="2100">
                <a:latin typeface="Economica"/>
                <a:ea typeface="Economica"/>
                <a:cs typeface="Economica"/>
                <a:sym typeface="Economica"/>
              </a:defRPr>
            </a:lvl4pPr>
            <a:lvl5pPr lvl="4" algn="ctr">
              <a:lnSpc>
                <a:spcPct val="100000"/>
              </a:lnSpc>
              <a:spcBef>
                <a:spcPts val="0"/>
              </a:spcBef>
              <a:spcAft>
                <a:spcPts val="0"/>
              </a:spcAft>
              <a:buSzPts val="2100"/>
              <a:buFont typeface="Economica"/>
              <a:buNone/>
              <a:defRPr sz="2100">
                <a:latin typeface="Economica"/>
                <a:ea typeface="Economica"/>
                <a:cs typeface="Economica"/>
                <a:sym typeface="Economica"/>
              </a:defRPr>
            </a:lvl5pPr>
            <a:lvl6pPr lvl="5" algn="ctr">
              <a:lnSpc>
                <a:spcPct val="100000"/>
              </a:lnSpc>
              <a:spcBef>
                <a:spcPts val="0"/>
              </a:spcBef>
              <a:spcAft>
                <a:spcPts val="0"/>
              </a:spcAft>
              <a:buSzPts val="2100"/>
              <a:buFont typeface="Economica"/>
              <a:buNone/>
              <a:defRPr sz="2100">
                <a:latin typeface="Economica"/>
                <a:ea typeface="Economica"/>
                <a:cs typeface="Economica"/>
                <a:sym typeface="Economica"/>
              </a:defRPr>
            </a:lvl6pPr>
            <a:lvl7pPr lvl="6" algn="ctr">
              <a:lnSpc>
                <a:spcPct val="100000"/>
              </a:lnSpc>
              <a:spcBef>
                <a:spcPts val="0"/>
              </a:spcBef>
              <a:spcAft>
                <a:spcPts val="0"/>
              </a:spcAft>
              <a:buSzPts val="2100"/>
              <a:buFont typeface="Economica"/>
              <a:buNone/>
              <a:defRPr sz="2100">
                <a:latin typeface="Economica"/>
                <a:ea typeface="Economica"/>
                <a:cs typeface="Economica"/>
                <a:sym typeface="Economica"/>
              </a:defRPr>
            </a:lvl7pPr>
            <a:lvl8pPr lvl="7" algn="ctr">
              <a:lnSpc>
                <a:spcPct val="100000"/>
              </a:lnSpc>
              <a:spcBef>
                <a:spcPts val="0"/>
              </a:spcBef>
              <a:spcAft>
                <a:spcPts val="0"/>
              </a:spcAft>
              <a:buSzPts val="2100"/>
              <a:buFont typeface="Economica"/>
              <a:buNone/>
              <a:defRPr sz="2100">
                <a:latin typeface="Economica"/>
                <a:ea typeface="Economica"/>
                <a:cs typeface="Economica"/>
                <a:sym typeface="Economica"/>
              </a:defRPr>
            </a:lvl8pPr>
            <a:lvl9pPr lvl="8" algn="ctr">
              <a:lnSpc>
                <a:spcPct val="100000"/>
              </a:lnSpc>
              <a:spcBef>
                <a:spcPts val="0"/>
              </a:spcBef>
              <a:spcAft>
                <a:spcPts val="0"/>
              </a:spcAft>
              <a:buSzPts val="2100"/>
              <a:buFont typeface="Economica"/>
              <a:buNone/>
              <a:defRPr sz="2100">
                <a:latin typeface="Economica"/>
                <a:ea typeface="Economica"/>
                <a:cs typeface="Economica"/>
                <a:sym typeface="Economica"/>
              </a:defRPr>
            </a:lvl9pPr>
          </a:lstStyle>
          <a:p/>
        </p:txBody>
      </p:sp>
      <p:sp>
        <p:nvSpPr>
          <p:cNvPr id="14" name="Google Shape;14;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51" name="Shape 51"/>
        <p:cNvGrpSpPr/>
        <p:nvPr/>
      </p:nvGrpSpPr>
      <p:grpSpPr>
        <a:xfrm>
          <a:off x="0" y="0"/>
          <a:ext cx="0" cy="0"/>
          <a:chOff x="0" y="0"/>
          <a:chExt cx="0" cy="0"/>
        </a:xfrm>
      </p:grpSpPr>
      <p:sp>
        <p:nvSpPr>
          <p:cNvPr id="52" name="Google Shape;52;p11"/>
          <p:cNvSpPr/>
          <p:nvPr/>
        </p:nvSpPr>
        <p:spPr>
          <a:xfrm>
            <a:off x="0" y="5045700"/>
            <a:ext cx="9144000" cy="9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 name="Google Shape;53;p11"/>
          <p:cNvSpPr txBox="1"/>
          <p:nvPr>
            <p:ph hasCustomPrompt="1" type="title"/>
          </p:nvPr>
        </p:nvSpPr>
        <p:spPr>
          <a:xfrm>
            <a:off x="311700" y="957125"/>
            <a:ext cx="8520600" cy="2128800"/>
          </a:xfrm>
          <a:prstGeom prst="rect">
            <a:avLst/>
          </a:prstGeom>
        </p:spPr>
        <p:txBody>
          <a:bodyPr anchorCtr="0" anchor="ctr" bIns="91425" lIns="91425" spcFirstLastPara="1" rIns="91425" wrap="square" tIns="91425">
            <a:normAutofit/>
          </a:bodyPr>
          <a:lstStyle>
            <a:lvl1pPr lvl="0" algn="ctr">
              <a:spcBef>
                <a:spcPts val="0"/>
              </a:spcBef>
              <a:spcAft>
                <a:spcPts val="0"/>
              </a:spcAft>
              <a:buClr>
                <a:schemeClr val="lt2"/>
              </a:buClr>
              <a:buSzPts val="16000"/>
              <a:buNone/>
              <a:defRPr sz="16000">
                <a:solidFill>
                  <a:schemeClr val="lt2"/>
                </a:solidFill>
              </a:defRPr>
            </a:lvl1pPr>
            <a:lvl2pPr lvl="1" algn="ctr">
              <a:spcBef>
                <a:spcPts val="0"/>
              </a:spcBef>
              <a:spcAft>
                <a:spcPts val="0"/>
              </a:spcAft>
              <a:buClr>
                <a:schemeClr val="lt2"/>
              </a:buClr>
              <a:buSzPts val="16000"/>
              <a:buNone/>
              <a:defRPr sz="16000">
                <a:solidFill>
                  <a:schemeClr val="lt2"/>
                </a:solidFill>
              </a:defRPr>
            </a:lvl2pPr>
            <a:lvl3pPr lvl="2" algn="ctr">
              <a:spcBef>
                <a:spcPts val="0"/>
              </a:spcBef>
              <a:spcAft>
                <a:spcPts val="0"/>
              </a:spcAft>
              <a:buClr>
                <a:schemeClr val="lt2"/>
              </a:buClr>
              <a:buSzPts val="16000"/>
              <a:buNone/>
              <a:defRPr sz="16000">
                <a:solidFill>
                  <a:schemeClr val="lt2"/>
                </a:solidFill>
              </a:defRPr>
            </a:lvl3pPr>
            <a:lvl4pPr lvl="3" algn="ctr">
              <a:spcBef>
                <a:spcPts val="0"/>
              </a:spcBef>
              <a:spcAft>
                <a:spcPts val="0"/>
              </a:spcAft>
              <a:buClr>
                <a:schemeClr val="lt2"/>
              </a:buClr>
              <a:buSzPts val="16000"/>
              <a:buNone/>
              <a:defRPr sz="16000">
                <a:solidFill>
                  <a:schemeClr val="lt2"/>
                </a:solidFill>
              </a:defRPr>
            </a:lvl4pPr>
            <a:lvl5pPr lvl="4" algn="ctr">
              <a:spcBef>
                <a:spcPts val="0"/>
              </a:spcBef>
              <a:spcAft>
                <a:spcPts val="0"/>
              </a:spcAft>
              <a:buClr>
                <a:schemeClr val="lt2"/>
              </a:buClr>
              <a:buSzPts val="16000"/>
              <a:buNone/>
              <a:defRPr sz="16000">
                <a:solidFill>
                  <a:schemeClr val="lt2"/>
                </a:solidFill>
              </a:defRPr>
            </a:lvl5pPr>
            <a:lvl6pPr lvl="5" algn="ctr">
              <a:spcBef>
                <a:spcPts val="0"/>
              </a:spcBef>
              <a:spcAft>
                <a:spcPts val="0"/>
              </a:spcAft>
              <a:buClr>
                <a:schemeClr val="lt2"/>
              </a:buClr>
              <a:buSzPts val="16000"/>
              <a:buNone/>
              <a:defRPr sz="16000">
                <a:solidFill>
                  <a:schemeClr val="lt2"/>
                </a:solidFill>
              </a:defRPr>
            </a:lvl6pPr>
            <a:lvl7pPr lvl="6" algn="ctr">
              <a:spcBef>
                <a:spcPts val="0"/>
              </a:spcBef>
              <a:spcAft>
                <a:spcPts val="0"/>
              </a:spcAft>
              <a:buClr>
                <a:schemeClr val="lt2"/>
              </a:buClr>
              <a:buSzPts val="16000"/>
              <a:buNone/>
              <a:defRPr sz="16000">
                <a:solidFill>
                  <a:schemeClr val="lt2"/>
                </a:solidFill>
              </a:defRPr>
            </a:lvl7pPr>
            <a:lvl8pPr lvl="7" algn="ctr">
              <a:spcBef>
                <a:spcPts val="0"/>
              </a:spcBef>
              <a:spcAft>
                <a:spcPts val="0"/>
              </a:spcAft>
              <a:buClr>
                <a:schemeClr val="lt2"/>
              </a:buClr>
              <a:buSzPts val="16000"/>
              <a:buNone/>
              <a:defRPr sz="16000">
                <a:solidFill>
                  <a:schemeClr val="lt2"/>
                </a:solidFill>
              </a:defRPr>
            </a:lvl8pPr>
            <a:lvl9pPr lvl="8" algn="ctr">
              <a:spcBef>
                <a:spcPts val="0"/>
              </a:spcBef>
              <a:spcAft>
                <a:spcPts val="0"/>
              </a:spcAft>
              <a:buClr>
                <a:schemeClr val="lt2"/>
              </a:buClr>
              <a:buSzPts val="16000"/>
              <a:buNone/>
              <a:defRPr sz="16000">
                <a:solidFill>
                  <a:schemeClr val="lt2"/>
                </a:solidFill>
              </a:defRPr>
            </a:lvl9pPr>
          </a:lstStyle>
          <a:p>
            <a:r>
              <a:t>xx%</a:t>
            </a:r>
          </a:p>
        </p:txBody>
      </p:sp>
      <p:sp>
        <p:nvSpPr>
          <p:cNvPr id="54" name="Google Shape;54;p11"/>
          <p:cNvSpPr txBox="1"/>
          <p:nvPr>
            <p:ph idx="1" type="body"/>
          </p:nvPr>
        </p:nvSpPr>
        <p:spPr>
          <a:xfrm>
            <a:off x="311700" y="3162000"/>
            <a:ext cx="8520600" cy="10716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55" name="Google Shape;55;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6" name="Shape 56"/>
        <p:cNvGrpSpPr/>
        <p:nvPr/>
      </p:nvGrpSpPr>
      <p:grpSpPr>
        <a:xfrm>
          <a:off x="0" y="0"/>
          <a:ext cx="0" cy="0"/>
          <a:chOff x="0" y="0"/>
          <a:chExt cx="0" cy="0"/>
        </a:xfrm>
      </p:grpSpPr>
      <p:sp>
        <p:nvSpPr>
          <p:cNvPr id="57" name="Google Shape;57;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5" name="Shape 15"/>
        <p:cNvGrpSpPr/>
        <p:nvPr/>
      </p:nvGrpSpPr>
      <p:grpSpPr>
        <a:xfrm>
          <a:off x="0" y="0"/>
          <a:ext cx="0" cy="0"/>
          <a:chOff x="0" y="0"/>
          <a:chExt cx="0" cy="0"/>
        </a:xfrm>
      </p:grpSpPr>
      <p:sp>
        <p:nvSpPr>
          <p:cNvPr id="16" name="Google Shape;16;p3"/>
          <p:cNvSpPr/>
          <p:nvPr/>
        </p:nvSpPr>
        <p:spPr>
          <a:xfrm flipH="1">
            <a:off x="7595938" y="460225"/>
            <a:ext cx="1081625" cy="1124950"/>
          </a:xfrm>
          <a:custGeom>
            <a:rect b="b" l="l" r="r" t="t"/>
            <a:pathLst>
              <a:path extrusionOk="0" h="44998" w="43265">
                <a:moveTo>
                  <a:pt x="0" y="44998"/>
                </a:moveTo>
                <a:lnTo>
                  <a:pt x="0" y="0"/>
                </a:lnTo>
                <a:lnTo>
                  <a:pt x="43265" y="0"/>
                </a:lnTo>
              </a:path>
            </a:pathLst>
          </a:custGeom>
          <a:noFill/>
          <a:ln cap="flat" cmpd="sng" w="28575">
            <a:solidFill>
              <a:schemeClr val="lt2"/>
            </a:solidFill>
            <a:prstDash val="solid"/>
            <a:miter lim="8000"/>
            <a:headEnd len="sm" w="sm" type="none"/>
            <a:tailEnd len="sm" w="sm" type="none"/>
          </a:ln>
        </p:spPr>
      </p:sp>
      <p:sp>
        <p:nvSpPr>
          <p:cNvPr id="17" name="Google Shape;17;p3"/>
          <p:cNvSpPr/>
          <p:nvPr/>
        </p:nvSpPr>
        <p:spPr>
          <a:xfrm flipH="1" rot="10800000">
            <a:off x="466425" y="3558325"/>
            <a:ext cx="1081625" cy="1124950"/>
          </a:xfrm>
          <a:custGeom>
            <a:rect b="b" l="l" r="r" t="t"/>
            <a:pathLst>
              <a:path extrusionOk="0" h="44998" w="43265">
                <a:moveTo>
                  <a:pt x="0" y="44998"/>
                </a:moveTo>
                <a:lnTo>
                  <a:pt x="0" y="0"/>
                </a:lnTo>
                <a:lnTo>
                  <a:pt x="43265" y="0"/>
                </a:lnTo>
              </a:path>
            </a:pathLst>
          </a:custGeom>
          <a:noFill/>
          <a:ln cap="flat" cmpd="sng" w="28575">
            <a:solidFill>
              <a:schemeClr val="lt2"/>
            </a:solidFill>
            <a:prstDash val="solid"/>
            <a:miter lim="8000"/>
            <a:headEnd len="sm" w="sm" type="none"/>
            <a:tailEnd len="sm" w="sm" type="none"/>
          </a:ln>
        </p:spPr>
      </p:sp>
      <p:sp>
        <p:nvSpPr>
          <p:cNvPr id="18" name="Google Shape;18;p3"/>
          <p:cNvSpPr txBox="1"/>
          <p:nvPr>
            <p:ph type="title"/>
          </p:nvPr>
        </p:nvSpPr>
        <p:spPr>
          <a:xfrm>
            <a:off x="773700" y="1806450"/>
            <a:ext cx="7596600" cy="15306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4200"/>
              <a:buNone/>
              <a:defRPr/>
            </a:lvl1pPr>
            <a:lvl2pPr lvl="1" algn="ctr">
              <a:spcBef>
                <a:spcPts val="0"/>
              </a:spcBef>
              <a:spcAft>
                <a:spcPts val="0"/>
              </a:spcAft>
              <a:buSzPts val="4200"/>
              <a:buNone/>
              <a:defRPr/>
            </a:lvl2pPr>
            <a:lvl3pPr lvl="2" algn="ctr">
              <a:spcBef>
                <a:spcPts val="0"/>
              </a:spcBef>
              <a:spcAft>
                <a:spcPts val="0"/>
              </a:spcAft>
              <a:buSzPts val="4200"/>
              <a:buNone/>
              <a:defRPr/>
            </a:lvl3pPr>
            <a:lvl4pPr lvl="3" algn="ctr">
              <a:spcBef>
                <a:spcPts val="0"/>
              </a:spcBef>
              <a:spcAft>
                <a:spcPts val="0"/>
              </a:spcAft>
              <a:buSzPts val="4200"/>
              <a:buNone/>
              <a:defRPr/>
            </a:lvl4pPr>
            <a:lvl5pPr lvl="4" algn="ctr">
              <a:spcBef>
                <a:spcPts val="0"/>
              </a:spcBef>
              <a:spcAft>
                <a:spcPts val="0"/>
              </a:spcAft>
              <a:buSzPts val="4200"/>
              <a:buNone/>
              <a:defRPr/>
            </a:lvl5pPr>
            <a:lvl6pPr lvl="5" algn="ctr">
              <a:spcBef>
                <a:spcPts val="0"/>
              </a:spcBef>
              <a:spcAft>
                <a:spcPts val="0"/>
              </a:spcAft>
              <a:buSzPts val="4200"/>
              <a:buNone/>
              <a:defRPr/>
            </a:lvl6pPr>
            <a:lvl7pPr lvl="6" algn="ctr">
              <a:spcBef>
                <a:spcPts val="0"/>
              </a:spcBef>
              <a:spcAft>
                <a:spcPts val="0"/>
              </a:spcAft>
              <a:buSzPts val="4200"/>
              <a:buNone/>
              <a:defRPr/>
            </a:lvl7pPr>
            <a:lvl8pPr lvl="7" algn="ctr">
              <a:spcBef>
                <a:spcPts val="0"/>
              </a:spcBef>
              <a:spcAft>
                <a:spcPts val="0"/>
              </a:spcAft>
              <a:buSzPts val="4200"/>
              <a:buNone/>
              <a:defRPr/>
            </a:lvl8pPr>
            <a:lvl9pPr lvl="8" algn="ctr">
              <a:spcBef>
                <a:spcPts val="0"/>
              </a:spcBef>
              <a:spcAft>
                <a:spcPts val="0"/>
              </a:spcAft>
              <a:buSzPts val="4200"/>
              <a:buNone/>
              <a:defRPr/>
            </a:lvl9pPr>
          </a:lstStyle>
          <a:p/>
        </p:txBody>
      </p:sp>
      <p:sp>
        <p:nvSpPr>
          <p:cNvPr id="19" name="Google Shape;19;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0" name="Shape 20"/>
        <p:cNvGrpSpPr/>
        <p:nvPr/>
      </p:nvGrpSpPr>
      <p:grpSpPr>
        <a:xfrm>
          <a:off x="0" y="0"/>
          <a:ext cx="0" cy="0"/>
          <a:chOff x="0" y="0"/>
          <a:chExt cx="0" cy="0"/>
        </a:xfrm>
      </p:grpSpPr>
      <p:sp>
        <p:nvSpPr>
          <p:cNvPr id="21" name="Google Shape;21;p4"/>
          <p:cNvSpPr/>
          <p:nvPr/>
        </p:nvSpPr>
        <p:spPr>
          <a:xfrm>
            <a:off x="0" y="5045700"/>
            <a:ext cx="9144000" cy="9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 name="Google Shape;22;p4"/>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lvl1pPr lvl="0">
              <a:spcBef>
                <a:spcPts val="0"/>
              </a:spcBef>
              <a:spcAft>
                <a:spcPts val="0"/>
              </a:spcAft>
              <a:buSzPts val="4200"/>
              <a:buNone/>
              <a:defRPr/>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p:txBody>
      </p:sp>
      <p:sp>
        <p:nvSpPr>
          <p:cNvPr id="23" name="Google Shape;23;p4"/>
          <p:cNvSpPr txBox="1"/>
          <p:nvPr>
            <p:ph idx="1" type="body"/>
          </p:nvPr>
        </p:nvSpPr>
        <p:spPr>
          <a:xfrm>
            <a:off x="311700" y="1225225"/>
            <a:ext cx="8520600" cy="33540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24" name="Google Shape;24;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5" name="Shape 25"/>
        <p:cNvGrpSpPr/>
        <p:nvPr/>
      </p:nvGrpSpPr>
      <p:grpSpPr>
        <a:xfrm>
          <a:off x="0" y="0"/>
          <a:ext cx="0" cy="0"/>
          <a:chOff x="0" y="0"/>
          <a:chExt cx="0" cy="0"/>
        </a:xfrm>
      </p:grpSpPr>
      <p:sp>
        <p:nvSpPr>
          <p:cNvPr id="26" name="Google Shape;26;p5"/>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lvl1pPr lvl="0">
              <a:spcBef>
                <a:spcPts val="0"/>
              </a:spcBef>
              <a:spcAft>
                <a:spcPts val="0"/>
              </a:spcAft>
              <a:buSzPts val="4200"/>
              <a:buNone/>
              <a:defRPr/>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p:txBody>
      </p:sp>
      <p:sp>
        <p:nvSpPr>
          <p:cNvPr id="27" name="Google Shape;27;p5"/>
          <p:cNvSpPr txBox="1"/>
          <p:nvPr>
            <p:ph idx="1" type="body"/>
          </p:nvPr>
        </p:nvSpPr>
        <p:spPr>
          <a:xfrm>
            <a:off x="311700" y="1225225"/>
            <a:ext cx="3999900" cy="33540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8" name="Google Shape;28;p5"/>
          <p:cNvSpPr txBox="1"/>
          <p:nvPr>
            <p:ph idx="2" type="body"/>
          </p:nvPr>
        </p:nvSpPr>
        <p:spPr>
          <a:xfrm>
            <a:off x="4832400" y="1225225"/>
            <a:ext cx="3999900" cy="33540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9" name="Google Shape;29;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0" name="Shape 30"/>
        <p:cNvGrpSpPr/>
        <p:nvPr/>
      </p:nvGrpSpPr>
      <p:grpSpPr>
        <a:xfrm>
          <a:off x="0" y="0"/>
          <a:ext cx="0" cy="0"/>
          <a:chOff x="0" y="0"/>
          <a:chExt cx="0" cy="0"/>
        </a:xfrm>
      </p:grpSpPr>
      <p:sp>
        <p:nvSpPr>
          <p:cNvPr id="31" name="Google Shape;31;p6"/>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lvl1pPr lvl="0">
              <a:spcBef>
                <a:spcPts val="0"/>
              </a:spcBef>
              <a:spcAft>
                <a:spcPts val="0"/>
              </a:spcAft>
              <a:buSzPts val="4200"/>
              <a:buNone/>
              <a:defRPr/>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p:txBody>
      </p:sp>
      <p:sp>
        <p:nvSpPr>
          <p:cNvPr id="32" name="Google Shape;32;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3" name="Shape 33"/>
        <p:cNvGrpSpPr/>
        <p:nvPr/>
      </p:nvGrpSpPr>
      <p:grpSpPr>
        <a:xfrm>
          <a:off x="0" y="0"/>
          <a:ext cx="0" cy="0"/>
          <a:chOff x="0" y="0"/>
          <a:chExt cx="0" cy="0"/>
        </a:xfrm>
      </p:grpSpPr>
      <p:sp>
        <p:nvSpPr>
          <p:cNvPr id="34" name="Google Shape;34;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p:txBody>
      </p:sp>
      <p:sp>
        <p:nvSpPr>
          <p:cNvPr id="35" name="Google Shape;35;p7"/>
          <p:cNvSpPr txBox="1"/>
          <p:nvPr>
            <p:ph idx="1" type="body"/>
          </p:nvPr>
        </p:nvSpPr>
        <p:spPr>
          <a:xfrm>
            <a:off x="311700" y="1399400"/>
            <a:ext cx="2808000" cy="27849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6" name="Google Shape;36;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7" name="Shape 37"/>
        <p:cNvGrpSpPr/>
        <p:nvPr/>
      </p:nvGrpSpPr>
      <p:grpSpPr>
        <a:xfrm>
          <a:off x="0" y="0"/>
          <a:ext cx="0" cy="0"/>
          <a:chOff x="0" y="0"/>
          <a:chExt cx="0" cy="0"/>
        </a:xfrm>
      </p:grpSpPr>
      <p:sp>
        <p:nvSpPr>
          <p:cNvPr id="38" name="Google Shape;38;p8"/>
          <p:cNvSpPr/>
          <p:nvPr/>
        </p:nvSpPr>
        <p:spPr>
          <a:xfrm>
            <a:off x="0" y="5045700"/>
            <a:ext cx="9144000" cy="9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 name="Google Shape;39;p8"/>
          <p:cNvSpPr txBox="1"/>
          <p:nvPr>
            <p:ph type="title"/>
          </p:nvPr>
        </p:nvSpPr>
        <p:spPr>
          <a:xfrm>
            <a:off x="490250" y="450150"/>
            <a:ext cx="5878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40" name="Google Shape;40;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41" name="Shape 41"/>
        <p:cNvGrpSpPr/>
        <p:nvPr/>
      </p:nvGrpSpPr>
      <p:grpSpPr>
        <a:xfrm>
          <a:off x="0" y="0"/>
          <a:ext cx="0" cy="0"/>
          <a:chOff x="0" y="0"/>
          <a:chExt cx="0" cy="0"/>
        </a:xfrm>
      </p:grpSpPr>
      <p:sp>
        <p:nvSpPr>
          <p:cNvPr id="42" name="Google Shape;42;p9"/>
          <p:cNvSpPr/>
          <p:nvPr/>
        </p:nvSpPr>
        <p:spPr>
          <a:xfrm>
            <a:off x="4572000" y="-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3" name="Google Shape;43;p9"/>
          <p:cNvCxnSpPr/>
          <p:nvPr/>
        </p:nvCxnSpPr>
        <p:spPr>
          <a:xfrm>
            <a:off x="5029675" y="4495500"/>
            <a:ext cx="468300" cy="0"/>
          </a:xfrm>
          <a:prstGeom prst="straightConnector1">
            <a:avLst/>
          </a:prstGeom>
          <a:noFill/>
          <a:ln cap="flat" cmpd="sng" w="19050">
            <a:solidFill>
              <a:schemeClr val="lt1"/>
            </a:solidFill>
            <a:prstDash val="solid"/>
            <a:round/>
            <a:headEnd len="sm" w="sm" type="none"/>
            <a:tailEnd len="sm" w="sm" type="none"/>
          </a:ln>
        </p:spPr>
      </p:cxnSp>
      <p:sp>
        <p:nvSpPr>
          <p:cNvPr id="44" name="Google Shape;44;p9"/>
          <p:cNvSpPr txBox="1"/>
          <p:nvPr>
            <p:ph type="title"/>
          </p:nvPr>
        </p:nvSpPr>
        <p:spPr>
          <a:xfrm>
            <a:off x="265500" y="929275"/>
            <a:ext cx="4045200" cy="1786200"/>
          </a:xfrm>
          <a:prstGeom prst="rect">
            <a:avLst/>
          </a:prstGeom>
        </p:spPr>
        <p:txBody>
          <a:bodyPr anchorCtr="0" anchor="b" bIns="91425" lIns="91425" spcFirstLastPara="1" rIns="91425" wrap="square" tIns="91425">
            <a:normAutofit/>
          </a:bodyPr>
          <a:lstStyle>
            <a:lvl1pPr lvl="0" algn="ctr">
              <a:spcBef>
                <a:spcPts val="0"/>
              </a:spcBef>
              <a:spcAft>
                <a:spcPts val="0"/>
              </a:spcAft>
              <a:buClr>
                <a:schemeClr val="lt2"/>
              </a:buClr>
              <a:buSzPts val="4200"/>
              <a:buNone/>
              <a:defRPr>
                <a:solidFill>
                  <a:schemeClr val="lt2"/>
                </a:solidFill>
              </a:defRPr>
            </a:lvl1pPr>
            <a:lvl2pPr lvl="1" algn="ctr">
              <a:spcBef>
                <a:spcPts val="0"/>
              </a:spcBef>
              <a:spcAft>
                <a:spcPts val="0"/>
              </a:spcAft>
              <a:buClr>
                <a:schemeClr val="lt2"/>
              </a:buClr>
              <a:buSzPts val="4200"/>
              <a:buNone/>
              <a:defRPr>
                <a:solidFill>
                  <a:schemeClr val="lt2"/>
                </a:solidFill>
              </a:defRPr>
            </a:lvl2pPr>
            <a:lvl3pPr lvl="2" algn="ctr">
              <a:spcBef>
                <a:spcPts val="0"/>
              </a:spcBef>
              <a:spcAft>
                <a:spcPts val="0"/>
              </a:spcAft>
              <a:buClr>
                <a:schemeClr val="lt2"/>
              </a:buClr>
              <a:buSzPts val="4200"/>
              <a:buNone/>
              <a:defRPr>
                <a:solidFill>
                  <a:schemeClr val="lt2"/>
                </a:solidFill>
              </a:defRPr>
            </a:lvl3pPr>
            <a:lvl4pPr lvl="3" algn="ctr">
              <a:spcBef>
                <a:spcPts val="0"/>
              </a:spcBef>
              <a:spcAft>
                <a:spcPts val="0"/>
              </a:spcAft>
              <a:buClr>
                <a:schemeClr val="lt2"/>
              </a:buClr>
              <a:buSzPts val="4200"/>
              <a:buNone/>
              <a:defRPr>
                <a:solidFill>
                  <a:schemeClr val="lt2"/>
                </a:solidFill>
              </a:defRPr>
            </a:lvl4pPr>
            <a:lvl5pPr lvl="4" algn="ctr">
              <a:spcBef>
                <a:spcPts val="0"/>
              </a:spcBef>
              <a:spcAft>
                <a:spcPts val="0"/>
              </a:spcAft>
              <a:buClr>
                <a:schemeClr val="lt2"/>
              </a:buClr>
              <a:buSzPts val="4200"/>
              <a:buNone/>
              <a:defRPr>
                <a:solidFill>
                  <a:schemeClr val="lt2"/>
                </a:solidFill>
              </a:defRPr>
            </a:lvl5pPr>
            <a:lvl6pPr lvl="5" algn="ctr">
              <a:spcBef>
                <a:spcPts val="0"/>
              </a:spcBef>
              <a:spcAft>
                <a:spcPts val="0"/>
              </a:spcAft>
              <a:buClr>
                <a:schemeClr val="lt2"/>
              </a:buClr>
              <a:buSzPts val="4200"/>
              <a:buNone/>
              <a:defRPr>
                <a:solidFill>
                  <a:schemeClr val="lt2"/>
                </a:solidFill>
              </a:defRPr>
            </a:lvl6pPr>
            <a:lvl7pPr lvl="6" algn="ctr">
              <a:spcBef>
                <a:spcPts val="0"/>
              </a:spcBef>
              <a:spcAft>
                <a:spcPts val="0"/>
              </a:spcAft>
              <a:buClr>
                <a:schemeClr val="lt2"/>
              </a:buClr>
              <a:buSzPts val="4200"/>
              <a:buNone/>
              <a:defRPr>
                <a:solidFill>
                  <a:schemeClr val="lt2"/>
                </a:solidFill>
              </a:defRPr>
            </a:lvl7pPr>
            <a:lvl8pPr lvl="7" algn="ctr">
              <a:spcBef>
                <a:spcPts val="0"/>
              </a:spcBef>
              <a:spcAft>
                <a:spcPts val="0"/>
              </a:spcAft>
              <a:buClr>
                <a:schemeClr val="lt2"/>
              </a:buClr>
              <a:buSzPts val="4200"/>
              <a:buNone/>
              <a:defRPr>
                <a:solidFill>
                  <a:schemeClr val="lt2"/>
                </a:solidFill>
              </a:defRPr>
            </a:lvl8pPr>
            <a:lvl9pPr lvl="8" algn="ctr">
              <a:spcBef>
                <a:spcPts val="0"/>
              </a:spcBef>
              <a:spcAft>
                <a:spcPts val="0"/>
              </a:spcAft>
              <a:buClr>
                <a:schemeClr val="lt2"/>
              </a:buClr>
              <a:buSzPts val="4200"/>
              <a:buNone/>
              <a:defRPr>
                <a:solidFill>
                  <a:schemeClr val="lt2"/>
                </a:solidFill>
              </a:defRPr>
            </a:lvl9pPr>
          </a:lstStyle>
          <a:p/>
        </p:txBody>
      </p:sp>
      <p:sp>
        <p:nvSpPr>
          <p:cNvPr id="45" name="Google Shape;45;p9"/>
          <p:cNvSpPr txBox="1"/>
          <p:nvPr>
            <p:ph idx="1" type="subTitle"/>
          </p:nvPr>
        </p:nvSpPr>
        <p:spPr>
          <a:xfrm>
            <a:off x="265500" y="2769001"/>
            <a:ext cx="4045200" cy="1574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400"/>
              <a:buFont typeface="Economica"/>
              <a:buNone/>
              <a:defRPr sz="2400">
                <a:latin typeface="Economica"/>
                <a:ea typeface="Economica"/>
                <a:cs typeface="Economica"/>
                <a:sym typeface="Economica"/>
              </a:defRPr>
            </a:lvl1pPr>
            <a:lvl2pPr lvl="1" algn="ctr">
              <a:lnSpc>
                <a:spcPct val="100000"/>
              </a:lnSpc>
              <a:spcBef>
                <a:spcPts val="0"/>
              </a:spcBef>
              <a:spcAft>
                <a:spcPts val="0"/>
              </a:spcAft>
              <a:buSzPts val="2400"/>
              <a:buFont typeface="Economica"/>
              <a:buNone/>
              <a:defRPr sz="2400">
                <a:latin typeface="Economica"/>
                <a:ea typeface="Economica"/>
                <a:cs typeface="Economica"/>
                <a:sym typeface="Economica"/>
              </a:defRPr>
            </a:lvl2pPr>
            <a:lvl3pPr lvl="2" algn="ctr">
              <a:lnSpc>
                <a:spcPct val="100000"/>
              </a:lnSpc>
              <a:spcBef>
                <a:spcPts val="0"/>
              </a:spcBef>
              <a:spcAft>
                <a:spcPts val="0"/>
              </a:spcAft>
              <a:buSzPts val="2400"/>
              <a:buFont typeface="Economica"/>
              <a:buNone/>
              <a:defRPr sz="2400">
                <a:latin typeface="Economica"/>
                <a:ea typeface="Economica"/>
                <a:cs typeface="Economica"/>
                <a:sym typeface="Economica"/>
              </a:defRPr>
            </a:lvl3pPr>
            <a:lvl4pPr lvl="3" algn="ctr">
              <a:lnSpc>
                <a:spcPct val="100000"/>
              </a:lnSpc>
              <a:spcBef>
                <a:spcPts val="0"/>
              </a:spcBef>
              <a:spcAft>
                <a:spcPts val="0"/>
              </a:spcAft>
              <a:buSzPts val="2400"/>
              <a:buFont typeface="Economica"/>
              <a:buNone/>
              <a:defRPr sz="2400">
                <a:latin typeface="Economica"/>
                <a:ea typeface="Economica"/>
                <a:cs typeface="Economica"/>
                <a:sym typeface="Economica"/>
              </a:defRPr>
            </a:lvl4pPr>
            <a:lvl5pPr lvl="4" algn="ctr">
              <a:lnSpc>
                <a:spcPct val="100000"/>
              </a:lnSpc>
              <a:spcBef>
                <a:spcPts val="0"/>
              </a:spcBef>
              <a:spcAft>
                <a:spcPts val="0"/>
              </a:spcAft>
              <a:buSzPts val="2400"/>
              <a:buFont typeface="Economica"/>
              <a:buNone/>
              <a:defRPr sz="2400">
                <a:latin typeface="Economica"/>
                <a:ea typeface="Economica"/>
                <a:cs typeface="Economica"/>
                <a:sym typeface="Economica"/>
              </a:defRPr>
            </a:lvl5pPr>
            <a:lvl6pPr lvl="5" algn="ctr">
              <a:lnSpc>
                <a:spcPct val="100000"/>
              </a:lnSpc>
              <a:spcBef>
                <a:spcPts val="0"/>
              </a:spcBef>
              <a:spcAft>
                <a:spcPts val="0"/>
              </a:spcAft>
              <a:buSzPts val="2400"/>
              <a:buFont typeface="Economica"/>
              <a:buNone/>
              <a:defRPr sz="2400">
                <a:latin typeface="Economica"/>
                <a:ea typeface="Economica"/>
                <a:cs typeface="Economica"/>
                <a:sym typeface="Economica"/>
              </a:defRPr>
            </a:lvl6pPr>
            <a:lvl7pPr lvl="6" algn="ctr">
              <a:lnSpc>
                <a:spcPct val="100000"/>
              </a:lnSpc>
              <a:spcBef>
                <a:spcPts val="0"/>
              </a:spcBef>
              <a:spcAft>
                <a:spcPts val="0"/>
              </a:spcAft>
              <a:buSzPts val="2400"/>
              <a:buFont typeface="Economica"/>
              <a:buNone/>
              <a:defRPr sz="2400">
                <a:latin typeface="Economica"/>
                <a:ea typeface="Economica"/>
                <a:cs typeface="Economica"/>
                <a:sym typeface="Economica"/>
              </a:defRPr>
            </a:lvl7pPr>
            <a:lvl8pPr lvl="7" algn="ctr">
              <a:lnSpc>
                <a:spcPct val="100000"/>
              </a:lnSpc>
              <a:spcBef>
                <a:spcPts val="0"/>
              </a:spcBef>
              <a:spcAft>
                <a:spcPts val="0"/>
              </a:spcAft>
              <a:buSzPts val="2400"/>
              <a:buFont typeface="Economica"/>
              <a:buNone/>
              <a:defRPr sz="2400">
                <a:latin typeface="Economica"/>
                <a:ea typeface="Economica"/>
                <a:cs typeface="Economica"/>
                <a:sym typeface="Economica"/>
              </a:defRPr>
            </a:lvl8pPr>
            <a:lvl9pPr lvl="8" algn="ctr">
              <a:lnSpc>
                <a:spcPct val="100000"/>
              </a:lnSpc>
              <a:spcBef>
                <a:spcPts val="0"/>
              </a:spcBef>
              <a:spcAft>
                <a:spcPts val="0"/>
              </a:spcAft>
              <a:buSzPts val="2400"/>
              <a:buFont typeface="Economica"/>
              <a:buNone/>
              <a:defRPr sz="2400">
                <a:latin typeface="Economica"/>
                <a:ea typeface="Economica"/>
                <a:cs typeface="Economica"/>
                <a:sym typeface="Economica"/>
              </a:defRPr>
            </a:lvl9pPr>
          </a:lstStyle>
          <a:p/>
        </p:txBody>
      </p:sp>
      <p:sp>
        <p:nvSpPr>
          <p:cNvPr id="46" name="Google Shape;46;p9"/>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Clr>
                <a:schemeClr val="lt1"/>
              </a:buClr>
              <a:buSzPts val="1800"/>
              <a:buChar char="●"/>
              <a:defRPr>
                <a:solidFill>
                  <a:schemeClr val="lt1"/>
                </a:solidFill>
              </a:defRPr>
            </a:lvl1pPr>
            <a:lvl2pPr indent="-317500" lvl="1" marL="914400">
              <a:spcBef>
                <a:spcPts val="0"/>
              </a:spcBef>
              <a:spcAft>
                <a:spcPts val="0"/>
              </a:spcAft>
              <a:buClr>
                <a:schemeClr val="lt1"/>
              </a:buClr>
              <a:buSzPts val="1400"/>
              <a:buChar char="○"/>
              <a:defRPr>
                <a:solidFill>
                  <a:schemeClr val="lt1"/>
                </a:solidFill>
              </a:defRPr>
            </a:lvl2pPr>
            <a:lvl3pPr indent="-317500" lvl="2" marL="1371600">
              <a:spcBef>
                <a:spcPts val="0"/>
              </a:spcBef>
              <a:spcAft>
                <a:spcPts val="0"/>
              </a:spcAft>
              <a:buClr>
                <a:schemeClr val="lt1"/>
              </a:buClr>
              <a:buSzPts val="1400"/>
              <a:buChar char="■"/>
              <a:defRPr>
                <a:solidFill>
                  <a:schemeClr val="lt1"/>
                </a:solidFill>
              </a:defRPr>
            </a:lvl3pPr>
            <a:lvl4pPr indent="-317500" lvl="3" marL="1828800">
              <a:spcBef>
                <a:spcPts val="0"/>
              </a:spcBef>
              <a:spcAft>
                <a:spcPts val="0"/>
              </a:spcAft>
              <a:buClr>
                <a:schemeClr val="lt1"/>
              </a:buClr>
              <a:buSzPts val="1400"/>
              <a:buChar char="●"/>
              <a:defRPr>
                <a:solidFill>
                  <a:schemeClr val="lt1"/>
                </a:solidFill>
              </a:defRPr>
            </a:lvl4pPr>
            <a:lvl5pPr indent="-317500" lvl="4" marL="2286000">
              <a:spcBef>
                <a:spcPts val="0"/>
              </a:spcBef>
              <a:spcAft>
                <a:spcPts val="0"/>
              </a:spcAft>
              <a:buClr>
                <a:schemeClr val="lt1"/>
              </a:buClr>
              <a:buSzPts val="1400"/>
              <a:buChar char="○"/>
              <a:defRPr>
                <a:solidFill>
                  <a:schemeClr val="lt1"/>
                </a:solidFill>
              </a:defRPr>
            </a:lvl5pPr>
            <a:lvl6pPr indent="-317500" lvl="5" marL="2743200">
              <a:spcBef>
                <a:spcPts val="0"/>
              </a:spcBef>
              <a:spcAft>
                <a:spcPts val="0"/>
              </a:spcAft>
              <a:buClr>
                <a:schemeClr val="lt1"/>
              </a:buClr>
              <a:buSzPts val="1400"/>
              <a:buChar char="■"/>
              <a:defRPr>
                <a:solidFill>
                  <a:schemeClr val="lt1"/>
                </a:solidFill>
              </a:defRPr>
            </a:lvl6pPr>
            <a:lvl7pPr indent="-317500" lvl="6" marL="3200400">
              <a:spcBef>
                <a:spcPts val="0"/>
              </a:spcBef>
              <a:spcAft>
                <a:spcPts val="0"/>
              </a:spcAft>
              <a:buClr>
                <a:schemeClr val="lt1"/>
              </a:buClr>
              <a:buSzPts val="1400"/>
              <a:buChar char="●"/>
              <a:defRPr>
                <a:solidFill>
                  <a:schemeClr val="lt1"/>
                </a:solidFill>
              </a:defRPr>
            </a:lvl7pPr>
            <a:lvl8pPr indent="-317500" lvl="7" marL="3657600">
              <a:spcBef>
                <a:spcPts val="0"/>
              </a:spcBef>
              <a:spcAft>
                <a:spcPts val="0"/>
              </a:spcAft>
              <a:buClr>
                <a:schemeClr val="lt1"/>
              </a:buClr>
              <a:buSzPts val="1400"/>
              <a:buChar char="○"/>
              <a:defRPr>
                <a:solidFill>
                  <a:schemeClr val="lt1"/>
                </a:solidFill>
              </a:defRPr>
            </a:lvl8pPr>
            <a:lvl9pPr indent="-317500" lvl="8" marL="4114800">
              <a:spcBef>
                <a:spcPts val="0"/>
              </a:spcBef>
              <a:spcAft>
                <a:spcPts val="0"/>
              </a:spcAft>
              <a:buClr>
                <a:schemeClr val="lt1"/>
              </a:buClr>
              <a:buSzPts val="1400"/>
              <a:buChar char="■"/>
              <a:defRPr>
                <a:solidFill>
                  <a:schemeClr val="lt1"/>
                </a:solidFill>
              </a:defRPr>
            </a:lvl9pPr>
          </a:lstStyle>
          <a:p/>
        </p:txBody>
      </p:sp>
      <p:sp>
        <p:nvSpPr>
          <p:cNvPr id="47" name="Google Shape;47;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8" name="Shape 48"/>
        <p:cNvGrpSpPr/>
        <p:nvPr/>
      </p:nvGrpSpPr>
      <p:grpSpPr>
        <a:xfrm>
          <a:off x="0" y="0"/>
          <a:ext cx="0" cy="0"/>
          <a:chOff x="0" y="0"/>
          <a:chExt cx="0" cy="0"/>
        </a:xfrm>
      </p:grpSpPr>
      <p:sp>
        <p:nvSpPr>
          <p:cNvPr id="49" name="Google Shape;49;p10"/>
          <p:cNvSpPr txBox="1"/>
          <p:nvPr>
            <p:ph idx="1" type="body"/>
          </p:nvPr>
        </p:nvSpPr>
        <p:spPr>
          <a:xfrm>
            <a:off x="319500" y="4218925"/>
            <a:ext cx="5998800" cy="5988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2400"/>
              <a:buFont typeface="Economica"/>
              <a:buNone/>
              <a:defRPr sz="2400">
                <a:latin typeface="Economica"/>
                <a:ea typeface="Economica"/>
                <a:cs typeface="Economica"/>
                <a:sym typeface="Economica"/>
              </a:defRPr>
            </a:lvl1pPr>
          </a:lstStyle>
          <a:p/>
        </p:txBody>
      </p:sp>
      <p:sp>
        <p:nvSpPr>
          <p:cNvPr id="50" name="Google Shape;50;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luxe">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315925"/>
            <a:ext cx="8520600" cy="831300"/>
          </a:xfrm>
          <a:prstGeom prst="rect">
            <a:avLst/>
          </a:prstGeom>
          <a:noFill/>
          <a:ln>
            <a:noFill/>
          </a:ln>
        </p:spPr>
        <p:txBody>
          <a:bodyPr anchorCtr="0" anchor="b" bIns="91425" lIns="91425" spcFirstLastPara="1" rIns="91425" wrap="square" tIns="91425">
            <a:normAutofit/>
          </a:bodyPr>
          <a:lstStyle>
            <a:lvl1pPr lvl="0">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1pPr>
            <a:lvl2pPr lvl="1">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2pPr>
            <a:lvl3pPr lvl="2">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3pPr>
            <a:lvl4pPr lvl="3">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4pPr>
            <a:lvl5pPr lvl="4">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5pPr>
            <a:lvl6pPr lvl="5">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6pPr>
            <a:lvl7pPr lvl="6">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7pPr>
            <a:lvl8pPr lvl="7">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8pPr>
            <a:lvl9pPr lvl="8">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9pPr>
          </a:lstStyle>
          <a:p/>
        </p:txBody>
      </p:sp>
      <p:sp>
        <p:nvSpPr>
          <p:cNvPr id="7" name="Google Shape;7;p1"/>
          <p:cNvSpPr txBox="1"/>
          <p:nvPr>
            <p:ph idx="1" type="body"/>
          </p:nvPr>
        </p:nvSpPr>
        <p:spPr>
          <a:xfrm>
            <a:off x="311700" y="1225225"/>
            <a:ext cx="8520600" cy="33540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1"/>
              </a:buClr>
              <a:buSzPts val="1800"/>
              <a:buFont typeface="Open Sans"/>
              <a:buChar char="●"/>
              <a:defRPr sz="1800">
                <a:solidFill>
                  <a:schemeClr val="dk1"/>
                </a:solidFill>
                <a:latin typeface="Open Sans"/>
                <a:ea typeface="Open Sans"/>
                <a:cs typeface="Open Sans"/>
                <a:sym typeface="Open Sans"/>
              </a:defRPr>
            </a:lvl1pPr>
            <a:lvl2pPr indent="-317500" lvl="1" marL="914400">
              <a:lnSpc>
                <a:spcPct val="115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2pPr>
            <a:lvl3pPr indent="-317500" lvl="2" marL="1371600">
              <a:lnSpc>
                <a:spcPct val="115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3pPr>
            <a:lvl4pPr indent="-317500" lvl="3" marL="1828800">
              <a:lnSpc>
                <a:spcPct val="115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4pPr>
            <a:lvl5pPr indent="-317500" lvl="4" marL="2286000">
              <a:lnSpc>
                <a:spcPct val="115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5pPr>
            <a:lvl6pPr indent="-317500" lvl="5" marL="2743200">
              <a:lnSpc>
                <a:spcPct val="115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6pPr>
            <a:lvl7pPr indent="-317500" lvl="6" marL="3200400">
              <a:lnSpc>
                <a:spcPct val="115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7pPr>
            <a:lvl8pPr indent="-317500" lvl="7" marL="3657600">
              <a:lnSpc>
                <a:spcPct val="115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8pPr>
            <a:lvl9pPr indent="-317500" lvl="8" marL="4114800">
              <a:lnSpc>
                <a:spcPct val="115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1"/>
                </a:solidFill>
                <a:latin typeface="Economica"/>
                <a:ea typeface="Economica"/>
                <a:cs typeface="Economica"/>
                <a:sym typeface="Economica"/>
              </a:defRPr>
            </a:lvl1pPr>
            <a:lvl2pPr lvl="1" algn="r">
              <a:buNone/>
              <a:defRPr sz="1000">
                <a:solidFill>
                  <a:schemeClr val="dk1"/>
                </a:solidFill>
                <a:latin typeface="Economica"/>
                <a:ea typeface="Economica"/>
                <a:cs typeface="Economica"/>
                <a:sym typeface="Economica"/>
              </a:defRPr>
            </a:lvl2pPr>
            <a:lvl3pPr lvl="2" algn="r">
              <a:buNone/>
              <a:defRPr sz="1000">
                <a:solidFill>
                  <a:schemeClr val="dk1"/>
                </a:solidFill>
                <a:latin typeface="Economica"/>
                <a:ea typeface="Economica"/>
                <a:cs typeface="Economica"/>
                <a:sym typeface="Economica"/>
              </a:defRPr>
            </a:lvl3pPr>
            <a:lvl4pPr lvl="3" algn="r">
              <a:buNone/>
              <a:defRPr sz="1000">
                <a:solidFill>
                  <a:schemeClr val="dk1"/>
                </a:solidFill>
                <a:latin typeface="Economica"/>
                <a:ea typeface="Economica"/>
                <a:cs typeface="Economica"/>
                <a:sym typeface="Economica"/>
              </a:defRPr>
            </a:lvl4pPr>
            <a:lvl5pPr lvl="4" algn="r">
              <a:buNone/>
              <a:defRPr sz="1000">
                <a:solidFill>
                  <a:schemeClr val="dk1"/>
                </a:solidFill>
                <a:latin typeface="Economica"/>
                <a:ea typeface="Economica"/>
                <a:cs typeface="Economica"/>
                <a:sym typeface="Economica"/>
              </a:defRPr>
            </a:lvl5pPr>
            <a:lvl6pPr lvl="5" algn="r">
              <a:buNone/>
              <a:defRPr sz="1000">
                <a:solidFill>
                  <a:schemeClr val="dk1"/>
                </a:solidFill>
                <a:latin typeface="Economica"/>
                <a:ea typeface="Economica"/>
                <a:cs typeface="Economica"/>
                <a:sym typeface="Economica"/>
              </a:defRPr>
            </a:lvl6pPr>
            <a:lvl7pPr lvl="6" algn="r">
              <a:buNone/>
              <a:defRPr sz="1000">
                <a:solidFill>
                  <a:schemeClr val="dk1"/>
                </a:solidFill>
                <a:latin typeface="Economica"/>
                <a:ea typeface="Economica"/>
                <a:cs typeface="Economica"/>
                <a:sym typeface="Economica"/>
              </a:defRPr>
            </a:lvl7pPr>
            <a:lvl8pPr lvl="7" algn="r">
              <a:buNone/>
              <a:defRPr sz="1000">
                <a:solidFill>
                  <a:schemeClr val="dk1"/>
                </a:solidFill>
                <a:latin typeface="Economica"/>
                <a:ea typeface="Economica"/>
                <a:cs typeface="Economica"/>
                <a:sym typeface="Economica"/>
              </a:defRPr>
            </a:lvl8pPr>
            <a:lvl9pPr lvl="8" algn="r">
              <a:buNone/>
              <a:defRPr sz="1000">
                <a:solidFill>
                  <a:schemeClr val="dk1"/>
                </a:solidFill>
                <a:latin typeface="Economica"/>
                <a:ea typeface="Economica"/>
                <a:cs typeface="Economica"/>
                <a:sym typeface="Economica"/>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xml"/><Relationship Id="rId3" Type="http://schemas.openxmlformats.org/officeDocument/2006/relationships/image" Target="../media/image9.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2.xml"/><Relationship Id="rId3" Type="http://schemas.openxmlformats.org/officeDocument/2006/relationships/image" Target="../media/image6.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3.xml"/><Relationship Id="rId3" Type="http://schemas.openxmlformats.org/officeDocument/2006/relationships/image" Target="../media/image4.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4.xml"/><Relationship Id="rId3" Type="http://schemas.openxmlformats.org/officeDocument/2006/relationships/image" Target="../media/image11.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5.png"/><Relationship Id="rId4" Type="http://schemas.openxmlformats.org/officeDocument/2006/relationships/image" Target="../media/image18.png"/><Relationship Id="rId5" Type="http://schemas.openxmlformats.org/officeDocument/2006/relationships/image" Target="../media/image35.jpg"/><Relationship Id="rId6" Type="http://schemas.openxmlformats.org/officeDocument/2006/relationships/image" Target="../media/image16.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6.xml"/><Relationship Id="rId3" Type="http://schemas.openxmlformats.org/officeDocument/2006/relationships/image" Target="../media/image2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33.jpg"/><Relationship Id="rId4" Type="http://schemas.openxmlformats.org/officeDocument/2006/relationships/image" Target="../media/image32.jpg"/><Relationship Id="rId5" Type="http://schemas.openxmlformats.org/officeDocument/2006/relationships/image" Target="../media/image21.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1.xml"/><Relationship Id="rId3" Type="http://schemas.openxmlformats.org/officeDocument/2006/relationships/hyperlink" Target="http://www.youtube.com/watch?v=7x_m1EkyB_E" TargetMode="External"/><Relationship Id="rId4" Type="http://schemas.openxmlformats.org/officeDocument/2006/relationships/image" Target="../media/image17.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20.png"/><Relationship Id="rId4" Type="http://schemas.openxmlformats.org/officeDocument/2006/relationships/image" Target="../media/image2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20.png"/><Relationship Id="rId4" Type="http://schemas.openxmlformats.org/officeDocument/2006/relationships/image" Target="../media/image2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19.png"/><Relationship Id="rId4" Type="http://schemas.openxmlformats.org/officeDocument/2006/relationships/image" Target="../media/image2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19.png"/><Relationship Id="rId4" Type="http://schemas.openxmlformats.org/officeDocument/2006/relationships/image" Target="../media/image2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19.png"/><Relationship Id="rId4" Type="http://schemas.openxmlformats.org/officeDocument/2006/relationships/image" Target="../media/image3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hyperlink" Target="http://www.youtube.com/watch?v=nowsS7pMApI" TargetMode="External"/><Relationship Id="rId4" Type="http://schemas.openxmlformats.org/officeDocument/2006/relationships/image" Target="../media/image31.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 Id="rId3" Type="http://schemas.openxmlformats.org/officeDocument/2006/relationships/image" Target="../media/image5.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xml"/><Relationship Id="rId3" Type="http://schemas.openxmlformats.org/officeDocument/2006/relationships/hyperlink" Target="http://www.youtube.com/watch?v=-zSnvFidl4s" TargetMode="External"/><Relationship Id="rId4" Type="http://schemas.openxmlformats.org/officeDocument/2006/relationships/image" Target="../media/image1.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xml"/><Relationship Id="rId3" Type="http://schemas.openxmlformats.org/officeDocument/2006/relationships/image" Target="../media/image13.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xml"/><Relationship Id="rId3" Type="http://schemas.openxmlformats.org/officeDocument/2006/relationships/image" Target="../media/image23.jpg"/><Relationship Id="rId4" Type="http://schemas.openxmlformats.org/officeDocument/2006/relationships/image" Target="../media/image14.jpg"/><Relationship Id="rId5" Type="http://schemas.openxmlformats.org/officeDocument/2006/relationships/image" Target="../media/image3.jpg"/><Relationship Id="rId6" Type="http://schemas.openxmlformats.org/officeDocument/2006/relationships/image" Target="../media/image12.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hyperlink" Target="http://www.youtube.com/watch?v=5c-aOnzB92I" TargetMode="External"/><Relationship Id="rId4" Type="http://schemas.openxmlformats.org/officeDocument/2006/relationships/image" Target="../media/image2.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xml"/><Relationship Id="rId3" Type="http://schemas.openxmlformats.org/officeDocument/2006/relationships/image" Target="../media/image34.jpg"/><Relationship Id="rId4" Type="http://schemas.openxmlformats.org/officeDocument/2006/relationships/image" Target="../media/image28.jpg"/><Relationship Id="rId5" Type="http://schemas.openxmlformats.org/officeDocument/2006/relationships/image" Target="../media/image26.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9.xml"/><Relationship Id="rId3"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 name="Shape 61"/>
        <p:cNvGrpSpPr/>
        <p:nvPr/>
      </p:nvGrpSpPr>
      <p:grpSpPr>
        <a:xfrm>
          <a:off x="0" y="0"/>
          <a:ext cx="0" cy="0"/>
          <a:chOff x="0" y="0"/>
          <a:chExt cx="0" cy="0"/>
        </a:xfrm>
      </p:grpSpPr>
      <p:sp>
        <p:nvSpPr>
          <p:cNvPr id="62" name="Google Shape;62;p13"/>
          <p:cNvSpPr txBox="1"/>
          <p:nvPr>
            <p:ph type="ctrTitle"/>
          </p:nvPr>
        </p:nvSpPr>
        <p:spPr>
          <a:xfrm>
            <a:off x="3044700" y="1444255"/>
            <a:ext cx="3054600" cy="15372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latin typeface="Georgia"/>
                <a:ea typeface="Georgia"/>
                <a:cs typeface="Georgia"/>
                <a:sym typeface="Georgia"/>
              </a:rPr>
              <a:t>US Civil War</a:t>
            </a:r>
            <a:endParaRPr>
              <a:latin typeface="Georgia"/>
              <a:ea typeface="Georgia"/>
              <a:cs typeface="Georgia"/>
              <a:sym typeface="Georgia"/>
            </a:endParaRPr>
          </a:p>
        </p:txBody>
      </p:sp>
      <p:sp>
        <p:nvSpPr>
          <p:cNvPr id="63" name="Google Shape;63;p13"/>
          <p:cNvSpPr txBox="1"/>
          <p:nvPr>
            <p:ph idx="1" type="subTitle"/>
          </p:nvPr>
        </p:nvSpPr>
        <p:spPr>
          <a:xfrm>
            <a:off x="3044700" y="3116580"/>
            <a:ext cx="3054600" cy="7014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a:latin typeface="Georgia"/>
                <a:ea typeface="Georgia"/>
                <a:cs typeface="Georgia"/>
                <a:sym typeface="Georgia"/>
              </a:rPr>
              <a:t>1861-1865</a:t>
            </a:r>
            <a:endParaRPr>
              <a:latin typeface="Georgia"/>
              <a:ea typeface="Georgia"/>
              <a:cs typeface="Georgia"/>
              <a:sym typeface="Georgia"/>
            </a:endParaRPr>
          </a:p>
        </p:txBody>
      </p:sp>
      <p:sp>
        <p:nvSpPr>
          <p:cNvPr id="64" name="Google Shape;64;p13"/>
          <p:cNvSpPr txBox="1"/>
          <p:nvPr/>
        </p:nvSpPr>
        <p:spPr>
          <a:xfrm>
            <a:off x="503500" y="4130300"/>
            <a:ext cx="2872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Open Sans"/>
                <a:ea typeface="Open Sans"/>
                <a:cs typeface="Open Sans"/>
                <a:sym typeface="Open Sans"/>
              </a:rPr>
              <a:t>Spring 2022</a:t>
            </a:r>
            <a:endParaRPr>
              <a:latin typeface="Open Sans"/>
              <a:ea typeface="Open Sans"/>
              <a:cs typeface="Open Sans"/>
              <a:sym typeface="Open Sans"/>
            </a:endParaRPr>
          </a:p>
        </p:txBody>
      </p:sp>
      <p:pic>
        <p:nvPicPr>
          <p:cNvPr id="65" name="Google Shape;65;p13"/>
          <p:cNvPicPr preferRelativeResize="0"/>
          <p:nvPr/>
        </p:nvPicPr>
        <p:blipFill>
          <a:blip r:embed="rId3">
            <a:alphaModFix/>
          </a:blip>
          <a:stretch>
            <a:fillRect/>
          </a:stretch>
        </p:blipFill>
        <p:spPr>
          <a:xfrm>
            <a:off x="5737250" y="354375"/>
            <a:ext cx="3054600" cy="15273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 name="Shape 153"/>
        <p:cNvGrpSpPr/>
        <p:nvPr/>
      </p:nvGrpSpPr>
      <p:grpSpPr>
        <a:xfrm>
          <a:off x="0" y="0"/>
          <a:ext cx="0" cy="0"/>
          <a:chOff x="0" y="0"/>
          <a:chExt cx="0" cy="0"/>
        </a:xfrm>
      </p:grpSpPr>
      <p:pic>
        <p:nvPicPr>
          <p:cNvPr id="154" name="Google Shape;154;p22"/>
          <p:cNvPicPr preferRelativeResize="0"/>
          <p:nvPr/>
        </p:nvPicPr>
        <p:blipFill>
          <a:blip r:embed="rId3">
            <a:alphaModFix/>
          </a:blip>
          <a:stretch>
            <a:fillRect/>
          </a:stretch>
        </p:blipFill>
        <p:spPr>
          <a:xfrm>
            <a:off x="1705891" y="284825"/>
            <a:ext cx="6522726" cy="3669025"/>
          </a:xfrm>
          <a:prstGeom prst="rect">
            <a:avLst/>
          </a:prstGeom>
          <a:noFill/>
          <a:ln>
            <a:noFill/>
          </a:ln>
        </p:spPr>
      </p:pic>
      <p:sp>
        <p:nvSpPr>
          <p:cNvPr id="155" name="Google Shape;155;p22"/>
          <p:cNvSpPr txBox="1"/>
          <p:nvPr/>
        </p:nvSpPr>
        <p:spPr>
          <a:xfrm>
            <a:off x="523750" y="4243725"/>
            <a:ext cx="55599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Open Sans"/>
                <a:ea typeface="Open Sans"/>
                <a:cs typeface="Open Sans"/>
                <a:sym typeface="Open Sans"/>
              </a:rPr>
              <a:t>The White House of the Confederate States in Richmond, Virginia today.</a:t>
            </a:r>
            <a:endParaRPr>
              <a:latin typeface="Open Sans"/>
              <a:ea typeface="Open Sans"/>
              <a:cs typeface="Open Sans"/>
              <a:sym typeface="Open Sans"/>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 name="Shape 159"/>
        <p:cNvGrpSpPr/>
        <p:nvPr/>
      </p:nvGrpSpPr>
      <p:grpSpPr>
        <a:xfrm>
          <a:off x="0" y="0"/>
          <a:ext cx="0" cy="0"/>
          <a:chOff x="0" y="0"/>
          <a:chExt cx="0" cy="0"/>
        </a:xfrm>
      </p:grpSpPr>
      <p:cxnSp>
        <p:nvCxnSpPr>
          <p:cNvPr id="160" name="Google Shape;160;p23"/>
          <p:cNvCxnSpPr/>
          <p:nvPr/>
        </p:nvCxnSpPr>
        <p:spPr>
          <a:xfrm>
            <a:off x="420075" y="2927037"/>
            <a:ext cx="8336100" cy="0"/>
          </a:xfrm>
          <a:prstGeom prst="straightConnector1">
            <a:avLst/>
          </a:prstGeom>
          <a:noFill/>
          <a:ln cap="flat" cmpd="sng" w="19050">
            <a:solidFill>
              <a:schemeClr val="dk1"/>
            </a:solidFill>
            <a:prstDash val="dot"/>
            <a:round/>
            <a:headEnd len="sm" w="sm" type="none"/>
            <a:tailEnd len="sm" w="sm" type="none"/>
          </a:ln>
        </p:spPr>
      </p:cxnSp>
      <p:sp>
        <p:nvSpPr>
          <p:cNvPr id="161" name="Google Shape;161;p23"/>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latin typeface="Georgia"/>
                <a:ea typeface="Georgia"/>
                <a:cs typeface="Georgia"/>
                <a:sym typeface="Georgia"/>
              </a:rPr>
              <a:t>Important Civil War Battles</a:t>
            </a:r>
            <a:endParaRPr>
              <a:latin typeface="Georgia"/>
              <a:ea typeface="Georgia"/>
              <a:cs typeface="Georgia"/>
              <a:sym typeface="Georgia"/>
            </a:endParaRPr>
          </a:p>
        </p:txBody>
      </p:sp>
      <p:grpSp>
        <p:nvGrpSpPr>
          <p:cNvPr id="162" name="Google Shape;162;p23"/>
          <p:cNvGrpSpPr/>
          <p:nvPr/>
        </p:nvGrpSpPr>
        <p:grpSpPr>
          <a:xfrm>
            <a:off x="369350" y="2864883"/>
            <a:ext cx="129000" cy="770742"/>
            <a:chOff x="369350" y="2864883"/>
            <a:chExt cx="129000" cy="770742"/>
          </a:xfrm>
        </p:grpSpPr>
        <p:sp>
          <p:nvSpPr>
            <p:cNvPr id="163" name="Google Shape;163;p23"/>
            <p:cNvSpPr/>
            <p:nvPr/>
          </p:nvSpPr>
          <p:spPr>
            <a:xfrm>
              <a:off x="369350" y="2864883"/>
              <a:ext cx="129000" cy="1290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64" name="Google Shape;164;p23"/>
            <p:cNvCxnSpPr/>
            <p:nvPr/>
          </p:nvCxnSpPr>
          <p:spPr>
            <a:xfrm>
              <a:off x="433850" y="2991525"/>
              <a:ext cx="0" cy="644100"/>
            </a:xfrm>
            <a:prstGeom prst="straightConnector1">
              <a:avLst/>
            </a:prstGeom>
            <a:noFill/>
            <a:ln cap="flat" cmpd="sng" w="9525">
              <a:solidFill>
                <a:schemeClr val="accent1"/>
              </a:solidFill>
              <a:prstDash val="solid"/>
              <a:round/>
              <a:headEnd len="sm" w="sm" type="none"/>
              <a:tailEnd len="med" w="med" type="oval"/>
            </a:ln>
          </p:spPr>
        </p:cxnSp>
      </p:grpSp>
      <p:sp>
        <p:nvSpPr>
          <p:cNvPr id="165" name="Google Shape;165;p23"/>
          <p:cNvSpPr txBox="1"/>
          <p:nvPr>
            <p:ph idx="4294967295" type="body"/>
          </p:nvPr>
        </p:nvSpPr>
        <p:spPr>
          <a:xfrm>
            <a:off x="464100" y="3238125"/>
            <a:ext cx="2174400" cy="1211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
              <a:t>April 12, 1861</a:t>
            </a:r>
            <a:r>
              <a:rPr b="1" lang="en"/>
              <a:t>-</a:t>
            </a:r>
            <a:endParaRPr b="1"/>
          </a:p>
          <a:p>
            <a:pPr indent="0" lvl="0" marL="0" rtl="0" algn="l">
              <a:spcBef>
                <a:spcPts val="0"/>
              </a:spcBef>
              <a:spcAft>
                <a:spcPts val="0"/>
              </a:spcAft>
              <a:buNone/>
            </a:pPr>
            <a:r>
              <a:rPr b="1" lang="en"/>
              <a:t>Fort Sumter</a:t>
            </a:r>
            <a:endParaRPr b="1"/>
          </a:p>
          <a:p>
            <a:pPr indent="0" lvl="0" marL="0" rtl="0" algn="l">
              <a:spcBef>
                <a:spcPts val="0"/>
              </a:spcBef>
              <a:spcAft>
                <a:spcPts val="0"/>
              </a:spcAft>
              <a:buNone/>
            </a:pPr>
            <a:r>
              <a:rPr lang="en" sz="1100"/>
              <a:t>. </a:t>
            </a:r>
            <a:endParaRPr sz="1100"/>
          </a:p>
        </p:txBody>
      </p:sp>
      <p:grpSp>
        <p:nvGrpSpPr>
          <p:cNvPr id="166" name="Google Shape;166;p23"/>
          <p:cNvGrpSpPr/>
          <p:nvPr/>
        </p:nvGrpSpPr>
        <p:grpSpPr>
          <a:xfrm>
            <a:off x="1553050" y="1736575"/>
            <a:ext cx="129000" cy="1254971"/>
            <a:chOff x="1553050" y="1736575"/>
            <a:chExt cx="129000" cy="1254971"/>
          </a:xfrm>
        </p:grpSpPr>
        <p:sp>
          <p:nvSpPr>
            <p:cNvPr id="167" name="Google Shape;167;p23"/>
            <p:cNvSpPr/>
            <p:nvPr/>
          </p:nvSpPr>
          <p:spPr>
            <a:xfrm>
              <a:off x="1553050" y="2862546"/>
              <a:ext cx="129000" cy="1290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68" name="Google Shape;168;p23"/>
            <p:cNvCxnSpPr/>
            <p:nvPr/>
          </p:nvCxnSpPr>
          <p:spPr>
            <a:xfrm rot="10800000">
              <a:off x="1614125" y="1736575"/>
              <a:ext cx="0" cy="1128300"/>
            </a:xfrm>
            <a:prstGeom prst="straightConnector1">
              <a:avLst/>
            </a:prstGeom>
            <a:noFill/>
            <a:ln cap="flat" cmpd="sng" w="9525">
              <a:solidFill>
                <a:schemeClr val="accent1"/>
              </a:solidFill>
              <a:prstDash val="solid"/>
              <a:round/>
              <a:headEnd len="sm" w="sm" type="none"/>
              <a:tailEnd len="med" w="med" type="oval"/>
            </a:ln>
          </p:spPr>
        </p:cxnSp>
      </p:grpSp>
      <p:sp>
        <p:nvSpPr>
          <p:cNvPr id="169" name="Google Shape;169;p23"/>
          <p:cNvSpPr txBox="1"/>
          <p:nvPr>
            <p:ph idx="4294967295" type="body"/>
          </p:nvPr>
        </p:nvSpPr>
        <p:spPr>
          <a:xfrm>
            <a:off x="1629250" y="1492700"/>
            <a:ext cx="2174400" cy="1094400"/>
          </a:xfrm>
          <a:prstGeom prst="rect">
            <a:avLst/>
          </a:prstGeom>
        </p:spPr>
        <p:txBody>
          <a:bodyPr anchorCtr="0" anchor="t" bIns="91425" lIns="91425" spcFirstLastPara="1" rIns="91425" wrap="square" tIns="91425">
            <a:normAutofit fontScale="92500" lnSpcReduction="20000"/>
          </a:bodyPr>
          <a:lstStyle/>
          <a:p>
            <a:pPr indent="0" lvl="0" marL="0" rtl="0" algn="l">
              <a:spcBef>
                <a:spcPts val="0"/>
              </a:spcBef>
              <a:spcAft>
                <a:spcPts val="0"/>
              </a:spcAft>
              <a:buNone/>
            </a:pPr>
            <a:r>
              <a:rPr b="1" lang="en"/>
              <a:t>July </a:t>
            </a:r>
            <a:r>
              <a:rPr b="1" lang="en"/>
              <a:t>1861</a:t>
            </a:r>
            <a:endParaRPr b="1"/>
          </a:p>
          <a:p>
            <a:pPr indent="0" lvl="0" marL="0" rtl="0" algn="l">
              <a:spcBef>
                <a:spcPts val="0"/>
              </a:spcBef>
              <a:spcAft>
                <a:spcPts val="0"/>
              </a:spcAft>
              <a:buNone/>
            </a:pPr>
            <a:r>
              <a:rPr b="1" lang="en"/>
              <a:t>Battle of Manassas</a:t>
            </a:r>
            <a:endParaRPr b="1"/>
          </a:p>
          <a:p>
            <a:pPr indent="0" lvl="0" marL="0" rtl="0" algn="l">
              <a:spcBef>
                <a:spcPts val="0"/>
              </a:spcBef>
              <a:spcAft>
                <a:spcPts val="0"/>
              </a:spcAft>
              <a:buNone/>
            </a:pPr>
            <a:r>
              <a:t/>
            </a:r>
            <a:endParaRPr sz="1100"/>
          </a:p>
        </p:txBody>
      </p:sp>
      <p:grpSp>
        <p:nvGrpSpPr>
          <p:cNvPr id="170" name="Google Shape;170;p23"/>
          <p:cNvGrpSpPr/>
          <p:nvPr/>
        </p:nvGrpSpPr>
        <p:grpSpPr>
          <a:xfrm>
            <a:off x="3484800" y="2862533"/>
            <a:ext cx="129000" cy="773079"/>
            <a:chOff x="3484800" y="2862533"/>
            <a:chExt cx="129000" cy="773079"/>
          </a:xfrm>
        </p:grpSpPr>
        <p:sp>
          <p:nvSpPr>
            <p:cNvPr id="171" name="Google Shape;171;p23"/>
            <p:cNvSpPr/>
            <p:nvPr/>
          </p:nvSpPr>
          <p:spPr>
            <a:xfrm>
              <a:off x="3484800" y="2862533"/>
              <a:ext cx="129000" cy="1290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72" name="Google Shape;172;p23"/>
            <p:cNvCxnSpPr/>
            <p:nvPr/>
          </p:nvCxnSpPr>
          <p:spPr>
            <a:xfrm>
              <a:off x="3546200" y="2991513"/>
              <a:ext cx="0" cy="644100"/>
            </a:xfrm>
            <a:prstGeom prst="straightConnector1">
              <a:avLst/>
            </a:prstGeom>
            <a:noFill/>
            <a:ln cap="flat" cmpd="sng" w="9525">
              <a:solidFill>
                <a:schemeClr val="accent1"/>
              </a:solidFill>
              <a:prstDash val="solid"/>
              <a:round/>
              <a:headEnd len="sm" w="sm" type="none"/>
              <a:tailEnd len="med" w="med" type="oval"/>
            </a:ln>
          </p:spPr>
        </p:cxnSp>
      </p:grpSp>
      <p:sp>
        <p:nvSpPr>
          <p:cNvPr id="173" name="Google Shape;173;p23"/>
          <p:cNvSpPr txBox="1"/>
          <p:nvPr>
            <p:ph idx="4294967295" type="body"/>
          </p:nvPr>
        </p:nvSpPr>
        <p:spPr>
          <a:xfrm>
            <a:off x="3561000" y="3238050"/>
            <a:ext cx="2174400" cy="1211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
              <a:t>Sept </a:t>
            </a:r>
            <a:r>
              <a:rPr b="1" lang="en"/>
              <a:t>1862-Antietam</a:t>
            </a:r>
            <a:endParaRPr sz="1100"/>
          </a:p>
        </p:txBody>
      </p:sp>
      <p:grpSp>
        <p:nvGrpSpPr>
          <p:cNvPr id="174" name="Google Shape;174;p23"/>
          <p:cNvGrpSpPr/>
          <p:nvPr/>
        </p:nvGrpSpPr>
        <p:grpSpPr>
          <a:xfrm>
            <a:off x="6809750" y="1690513"/>
            <a:ext cx="129000" cy="1257296"/>
            <a:chOff x="5144075" y="1736575"/>
            <a:chExt cx="129000" cy="1257296"/>
          </a:xfrm>
        </p:grpSpPr>
        <p:sp>
          <p:nvSpPr>
            <p:cNvPr id="175" name="Google Shape;175;p23"/>
            <p:cNvSpPr/>
            <p:nvPr/>
          </p:nvSpPr>
          <p:spPr>
            <a:xfrm>
              <a:off x="5144075" y="2864871"/>
              <a:ext cx="129000" cy="1290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76" name="Google Shape;176;p23"/>
            <p:cNvCxnSpPr/>
            <p:nvPr/>
          </p:nvCxnSpPr>
          <p:spPr>
            <a:xfrm rot="10800000">
              <a:off x="5208575" y="1736575"/>
              <a:ext cx="0" cy="1128300"/>
            </a:xfrm>
            <a:prstGeom prst="straightConnector1">
              <a:avLst/>
            </a:prstGeom>
            <a:noFill/>
            <a:ln cap="flat" cmpd="sng" w="9525">
              <a:solidFill>
                <a:schemeClr val="accent1"/>
              </a:solidFill>
              <a:prstDash val="solid"/>
              <a:round/>
              <a:headEnd len="sm" w="sm" type="none"/>
              <a:tailEnd len="med" w="med" type="oval"/>
            </a:ln>
          </p:spPr>
        </p:cxnSp>
      </p:grpSp>
      <p:sp>
        <p:nvSpPr>
          <p:cNvPr id="177" name="Google Shape;177;p23"/>
          <p:cNvSpPr txBox="1"/>
          <p:nvPr>
            <p:ph idx="4294967295" type="body"/>
          </p:nvPr>
        </p:nvSpPr>
        <p:spPr>
          <a:xfrm>
            <a:off x="6938750" y="1393675"/>
            <a:ext cx="1736700" cy="10989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
              <a:t>April 1865 Appomattox</a:t>
            </a:r>
            <a:endParaRPr sz="1100"/>
          </a:p>
        </p:txBody>
      </p:sp>
      <p:grpSp>
        <p:nvGrpSpPr>
          <p:cNvPr id="178" name="Google Shape;178;p23"/>
          <p:cNvGrpSpPr/>
          <p:nvPr/>
        </p:nvGrpSpPr>
        <p:grpSpPr>
          <a:xfrm>
            <a:off x="5735400" y="2927021"/>
            <a:ext cx="129000" cy="770742"/>
            <a:chOff x="6657900" y="2864871"/>
            <a:chExt cx="129000" cy="770742"/>
          </a:xfrm>
        </p:grpSpPr>
        <p:sp>
          <p:nvSpPr>
            <p:cNvPr id="179" name="Google Shape;179;p23"/>
            <p:cNvSpPr/>
            <p:nvPr/>
          </p:nvSpPr>
          <p:spPr>
            <a:xfrm>
              <a:off x="6657900" y="2864871"/>
              <a:ext cx="129000" cy="1290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80" name="Google Shape;180;p23"/>
            <p:cNvCxnSpPr/>
            <p:nvPr/>
          </p:nvCxnSpPr>
          <p:spPr>
            <a:xfrm>
              <a:off x="6722400" y="2991513"/>
              <a:ext cx="0" cy="644100"/>
            </a:xfrm>
            <a:prstGeom prst="straightConnector1">
              <a:avLst/>
            </a:prstGeom>
            <a:noFill/>
            <a:ln cap="flat" cmpd="sng" w="9525">
              <a:solidFill>
                <a:schemeClr val="accent1"/>
              </a:solidFill>
              <a:prstDash val="solid"/>
              <a:round/>
              <a:headEnd len="sm" w="sm" type="none"/>
              <a:tailEnd len="med" w="med" type="oval"/>
            </a:ln>
          </p:spPr>
        </p:cxnSp>
      </p:grpSp>
      <p:sp>
        <p:nvSpPr>
          <p:cNvPr id="181" name="Google Shape;181;p23"/>
          <p:cNvSpPr txBox="1"/>
          <p:nvPr>
            <p:ph idx="4294967295" type="body"/>
          </p:nvPr>
        </p:nvSpPr>
        <p:spPr>
          <a:xfrm>
            <a:off x="5864400" y="3491100"/>
            <a:ext cx="2174400" cy="1211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
              <a:t>July </a:t>
            </a:r>
            <a:r>
              <a:rPr b="1" lang="en"/>
              <a:t>1863 Gettysburg</a:t>
            </a:r>
            <a:endParaRPr sz="1100"/>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5" name="Shape 185"/>
        <p:cNvGrpSpPr/>
        <p:nvPr/>
      </p:nvGrpSpPr>
      <p:grpSpPr>
        <a:xfrm>
          <a:off x="0" y="0"/>
          <a:ext cx="0" cy="0"/>
          <a:chOff x="0" y="0"/>
          <a:chExt cx="0" cy="0"/>
        </a:xfrm>
      </p:grpSpPr>
      <p:sp>
        <p:nvSpPr>
          <p:cNvPr id="186" name="Google Shape;186;p24"/>
          <p:cNvSpPr txBox="1"/>
          <p:nvPr>
            <p:ph type="title"/>
          </p:nvPr>
        </p:nvSpPr>
        <p:spPr>
          <a:xfrm>
            <a:off x="320575" y="2779600"/>
            <a:ext cx="4045200" cy="8073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rPr lang="en"/>
              <a:t>Gettysburg</a:t>
            </a:r>
            <a:endParaRPr/>
          </a:p>
        </p:txBody>
      </p:sp>
      <p:sp>
        <p:nvSpPr>
          <p:cNvPr id="187" name="Google Shape;187;p24"/>
          <p:cNvSpPr txBox="1"/>
          <p:nvPr>
            <p:ph idx="2" type="body"/>
          </p:nvPr>
        </p:nvSpPr>
        <p:spPr>
          <a:xfrm>
            <a:off x="4939500" y="724200"/>
            <a:ext cx="3837000" cy="3902400"/>
          </a:xfrm>
          <a:prstGeom prst="rect">
            <a:avLst/>
          </a:prstGeom>
        </p:spPr>
        <p:txBody>
          <a:bodyPr anchorCtr="0" anchor="ctr" bIns="91425" lIns="91425" spcFirstLastPara="1" rIns="91425" wrap="square" tIns="91425">
            <a:normAutofit fontScale="92500" lnSpcReduction="20000"/>
          </a:bodyPr>
          <a:lstStyle/>
          <a:p>
            <a:pPr indent="0" lvl="0" marL="0" rtl="0" algn="l">
              <a:spcBef>
                <a:spcPts val="0"/>
              </a:spcBef>
              <a:spcAft>
                <a:spcPts val="0"/>
              </a:spcAft>
              <a:buNone/>
            </a:pPr>
            <a:r>
              <a:rPr lang="en"/>
              <a:t>Lee went to PA to try to take Washington DC.</a:t>
            </a:r>
            <a:endParaRPr/>
          </a:p>
          <a:p>
            <a:pPr indent="0" lvl="0" marL="0" rtl="0" algn="l">
              <a:spcBef>
                <a:spcPts val="1200"/>
              </a:spcBef>
              <a:spcAft>
                <a:spcPts val="0"/>
              </a:spcAft>
              <a:buNone/>
            </a:pPr>
            <a:r>
              <a:rPr lang="en"/>
              <a:t>General Lee lost and retreated back into Virginia.</a:t>
            </a:r>
            <a:endParaRPr/>
          </a:p>
          <a:p>
            <a:pPr indent="0" lvl="0" marL="0" rtl="0" algn="l">
              <a:spcBef>
                <a:spcPts val="1200"/>
              </a:spcBef>
              <a:spcAft>
                <a:spcPts val="0"/>
              </a:spcAft>
              <a:buNone/>
            </a:pPr>
            <a:r>
              <a:rPr lang="en"/>
              <a:t>Major win for the North who had lost Fredericksburg, VA.</a:t>
            </a:r>
            <a:endParaRPr/>
          </a:p>
          <a:p>
            <a:pPr indent="0" lvl="0" marL="0" rtl="0" algn="l">
              <a:spcBef>
                <a:spcPts val="1200"/>
              </a:spcBef>
              <a:spcAft>
                <a:spcPts val="0"/>
              </a:spcAft>
              <a:buNone/>
            </a:pPr>
            <a:r>
              <a:rPr lang="en"/>
              <a:t>In 2 minutes President Lincoln issued Gettysburg Address upon a visit after the battle.</a:t>
            </a:r>
            <a:endParaRPr/>
          </a:p>
          <a:p>
            <a:pPr indent="0" lvl="0" marL="0" rtl="0" algn="l">
              <a:spcBef>
                <a:spcPts val="1200"/>
              </a:spcBef>
              <a:spcAft>
                <a:spcPts val="0"/>
              </a:spcAft>
              <a:buNone/>
            </a:pPr>
            <a:r>
              <a:rPr lang="en"/>
              <a:t>People of the North were sick of the war.</a:t>
            </a:r>
            <a:endParaRPr/>
          </a:p>
          <a:p>
            <a:pPr indent="0" lvl="0" marL="0" rtl="0" algn="l">
              <a:spcBef>
                <a:spcPts val="1200"/>
              </a:spcBef>
              <a:spcAft>
                <a:spcPts val="1200"/>
              </a:spcAft>
              <a:buNone/>
            </a:pPr>
            <a:r>
              <a:t/>
            </a:r>
            <a:endParaRPr/>
          </a:p>
        </p:txBody>
      </p:sp>
      <p:pic>
        <p:nvPicPr>
          <p:cNvPr id="188" name="Google Shape;188;p24"/>
          <p:cNvPicPr preferRelativeResize="0"/>
          <p:nvPr/>
        </p:nvPicPr>
        <p:blipFill>
          <a:blip r:embed="rId3">
            <a:alphaModFix/>
          </a:blip>
          <a:stretch>
            <a:fillRect/>
          </a:stretch>
        </p:blipFill>
        <p:spPr>
          <a:xfrm>
            <a:off x="320575" y="565873"/>
            <a:ext cx="4045199" cy="2151952"/>
          </a:xfrm>
          <a:prstGeom prst="rect">
            <a:avLst/>
          </a:prstGeom>
          <a:noFill/>
          <a:ln>
            <a:noFill/>
          </a:ln>
        </p:spPr>
      </p:pic>
      <p:sp>
        <p:nvSpPr>
          <p:cNvPr id="189" name="Google Shape;189;p24"/>
          <p:cNvSpPr txBox="1"/>
          <p:nvPr/>
        </p:nvSpPr>
        <p:spPr>
          <a:xfrm>
            <a:off x="413350" y="3718175"/>
            <a:ext cx="35292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400">
                <a:latin typeface="Economica"/>
                <a:ea typeface="Economica"/>
                <a:cs typeface="Economica"/>
                <a:sym typeface="Economica"/>
              </a:rPr>
              <a:t>July 1-3, 1863</a:t>
            </a:r>
            <a:endParaRPr sz="2400">
              <a:latin typeface="Economica"/>
              <a:ea typeface="Economica"/>
              <a:cs typeface="Economica"/>
              <a:sym typeface="Economica"/>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 name="Shape 193"/>
        <p:cNvGrpSpPr/>
        <p:nvPr/>
      </p:nvGrpSpPr>
      <p:grpSpPr>
        <a:xfrm>
          <a:off x="0" y="0"/>
          <a:ext cx="0" cy="0"/>
          <a:chOff x="0" y="0"/>
          <a:chExt cx="0" cy="0"/>
        </a:xfrm>
      </p:grpSpPr>
      <p:sp>
        <p:nvSpPr>
          <p:cNvPr id="194" name="Google Shape;194;p25"/>
          <p:cNvSpPr txBox="1"/>
          <p:nvPr>
            <p:ph type="title"/>
          </p:nvPr>
        </p:nvSpPr>
        <p:spPr>
          <a:xfrm>
            <a:off x="265500" y="3017550"/>
            <a:ext cx="4045200" cy="6363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rPr lang="en"/>
              <a:t>Sherman’s March</a:t>
            </a:r>
            <a:endParaRPr/>
          </a:p>
        </p:txBody>
      </p:sp>
      <p:sp>
        <p:nvSpPr>
          <p:cNvPr id="195" name="Google Shape;195;p25"/>
          <p:cNvSpPr txBox="1"/>
          <p:nvPr>
            <p:ph idx="1" type="subTitle"/>
          </p:nvPr>
        </p:nvSpPr>
        <p:spPr>
          <a:xfrm>
            <a:off x="265500" y="3728400"/>
            <a:ext cx="4045200" cy="6147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a:t>1864</a:t>
            </a:r>
            <a:endParaRPr/>
          </a:p>
        </p:txBody>
      </p:sp>
      <p:sp>
        <p:nvSpPr>
          <p:cNvPr id="196" name="Google Shape;196;p25"/>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fontScale="92500" lnSpcReduction="20000"/>
          </a:bodyPr>
          <a:lstStyle/>
          <a:p>
            <a:pPr indent="-334327" lvl="0" marL="457200" rtl="0" algn="l">
              <a:spcBef>
                <a:spcPts val="0"/>
              </a:spcBef>
              <a:spcAft>
                <a:spcPts val="0"/>
              </a:spcAft>
              <a:buSzPct val="100000"/>
              <a:buChar char="●"/>
            </a:pPr>
            <a:r>
              <a:rPr lang="en"/>
              <a:t>From Atlanta General Sherman marched to Savannah in “total war” ripping up railroads, burned farms, and destroyed communication lines.</a:t>
            </a:r>
            <a:endParaRPr/>
          </a:p>
          <a:p>
            <a:pPr indent="-334327" lvl="0" marL="457200" rtl="0" algn="l">
              <a:spcBef>
                <a:spcPts val="0"/>
              </a:spcBef>
              <a:spcAft>
                <a:spcPts val="0"/>
              </a:spcAft>
              <a:buSzPct val="100000"/>
              <a:buChar char="●"/>
            </a:pPr>
            <a:r>
              <a:rPr lang="en"/>
              <a:t>Sherman and the Union Army caused 1.4$ billion worth of damage in today’s money.</a:t>
            </a:r>
            <a:endParaRPr/>
          </a:p>
          <a:p>
            <a:pPr indent="-334327" lvl="0" marL="457200" rtl="0" algn="l">
              <a:spcBef>
                <a:spcPts val="0"/>
              </a:spcBef>
              <a:spcAft>
                <a:spcPts val="0"/>
              </a:spcAft>
              <a:buSzPct val="100000"/>
              <a:buChar char="●"/>
            </a:pPr>
            <a:r>
              <a:rPr lang="en"/>
              <a:t>Marched from Savannah into SC, sparing Charleston but burning Columbia.</a:t>
            </a:r>
            <a:endParaRPr/>
          </a:p>
          <a:p>
            <a:pPr indent="-334327" lvl="0" marL="457200" rtl="0" algn="l">
              <a:spcBef>
                <a:spcPts val="0"/>
              </a:spcBef>
              <a:spcAft>
                <a:spcPts val="0"/>
              </a:spcAft>
              <a:buSzPct val="100000"/>
              <a:buChar char="●"/>
            </a:pPr>
            <a:r>
              <a:rPr lang="en"/>
              <a:t>Meanwhile, the Confederates burned and evacuated Richmond, VA</a:t>
            </a:r>
            <a:endParaRPr/>
          </a:p>
        </p:txBody>
      </p:sp>
      <p:pic>
        <p:nvPicPr>
          <p:cNvPr id="197" name="Google Shape;197;p25"/>
          <p:cNvPicPr preferRelativeResize="0"/>
          <p:nvPr/>
        </p:nvPicPr>
        <p:blipFill>
          <a:blip r:embed="rId3">
            <a:alphaModFix/>
          </a:blip>
          <a:stretch>
            <a:fillRect/>
          </a:stretch>
        </p:blipFill>
        <p:spPr>
          <a:xfrm>
            <a:off x="2451948" y="0"/>
            <a:ext cx="2487548" cy="3017552"/>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 name="Shape 201"/>
        <p:cNvGrpSpPr/>
        <p:nvPr/>
      </p:nvGrpSpPr>
      <p:grpSpPr>
        <a:xfrm>
          <a:off x="0" y="0"/>
          <a:ext cx="0" cy="0"/>
          <a:chOff x="0" y="0"/>
          <a:chExt cx="0" cy="0"/>
        </a:xfrm>
      </p:grpSpPr>
      <p:sp>
        <p:nvSpPr>
          <p:cNvPr id="202" name="Google Shape;202;p26"/>
          <p:cNvSpPr txBox="1"/>
          <p:nvPr>
            <p:ph type="title"/>
          </p:nvPr>
        </p:nvSpPr>
        <p:spPr>
          <a:xfrm>
            <a:off x="265500" y="448475"/>
            <a:ext cx="4045200" cy="13230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rPr lang="en"/>
              <a:t>Appomattox</a:t>
            </a:r>
            <a:r>
              <a:rPr lang="en"/>
              <a:t> Courthouse</a:t>
            </a:r>
            <a:endParaRPr/>
          </a:p>
        </p:txBody>
      </p:sp>
      <p:sp>
        <p:nvSpPr>
          <p:cNvPr id="203" name="Google Shape;203;p26"/>
          <p:cNvSpPr txBox="1"/>
          <p:nvPr>
            <p:ph idx="1" type="subTitle"/>
          </p:nvPr>
        </p:nvSpPr>
        <p:spPr>
          <a:xfrm>
            <a:off x="265500" y="2769001"/>
            <a:ext cx="4045200" cy="15741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t/>
            </a:r>
            <a:endParaRPr/>
          </a:p>
        </p:txBody>
      </p:sp>
      <p:sp>
        <p:nvSpPr>
          <p:cNvPr id="204" name="Google Shape;204;p26"/>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p>
            <a:pPr indent="-342900" lvl="0" marL="457200" rtl="0" algn="l">
              <a:spcBef>
                <a:spcPts val="0"/>
              </a:spcBef>
              <a:spcAft>
                <a:spcPts val="0"/>
              </a:spcAft>
              <a:buSzPts val="1800"/>
              <a:buChar char="●"/>
            </a:pPr>
            <a:r>
              <a:rPr lang="en"/>
              <a:t>General Lee surrendered to General Grant at a courthouse in Virginia.</a:t>
            </a:r>
            <a:endParaRPr/>
          </a:p>
        </p:txBody>
      </p:sp>
      <p:pic>
        <p:nvPicPr>
          <p:cNvPr id="205" name="Google Shape;205;p26"/>
          <p:cNvPicPr preferRelativeResize="0"/>
          <p:nvPr/>
        </p:nvPicPr>
        <p:blipFill>
          <a:blip r:embed="rId3">
            <a:alphaModFix/>
          </a:blip>
          <a:stretch>
            <a:fillRect/>
          </a:stretch>
        </p:blipFill>
        <p:spPr>
          <a:xfrm>
            <a:off x="343022" y="2348263"/>
            <a:ext cx="4596476" cy="2795237"/>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209" name="Shape 209"/>
        <p:cNvGrpSpPr/>
        <p:nvPr/>
      </p:nvGrpSpPr>
      <p:grpSpPr>
        <a:xfrm>
          <a:off x="0" y="0"/>
          <a:ext cx="0" cy="0"/>
          <a:chOff x="0" y="0"/>
          <a:chExt cx="0" cy="0"/>
        </a:xfrm>
      </p:grpSpPr>
      <p:pic>
        <p:nvPicPr>
          <p:cNvPr id="210" name="Google Shape;210;p27"/>
          <p:cNvPicPr preferRelativeResize="0"/>
          <p:nvPr/>
        </p:nvPicPr>
        <p:blipFill rotWithShape="1">
          <a:blip r:embed="rId3">
            <a:alphaModFix/>
          </a:blip>
          <a:srcRect b="32735" l="1441" r="1799" t="28919"/>
          <a:stretch/>
        </p:blipFill>
        <p:spPr>
          <a:xfrm>
            <a:off x="162975" y="335750"/>
            <a:ext cx="8981027" cy="2001001"/>
          </a:xfrm>
          <a:prstGeom prst="rect">
            <a:avLst/>
          </a:prstGeom>
          <a:noFill/>
          <a:ln>
            <a:noFill/>
          </a:ln>
        </p:spPr>
      </p:pic>
      <p:pic>
        <p:nvPicPr>
          <p:cNvPr id="211" name="Google Shape;211;p27"/>
          <p:cNvPicPr preferRelativeResize="0"/>
          <p:nvPr/>
        </p:nvPicPr>
        <p:blipFill rotWithShape="1">
          <a:blip r:embed="rId4">
            <a:alphaModFix/>
          </a:blip>
          <a:srcRect b="29323" l="979" r="62598" t="37240"/>
          <a:stretch/>
        </p:blipFill>
        <p:spPr>
          <a:xfrm>
            <a:off x="4870700" y="2833625"/>
            <a:ext cx="4033074" cy="2081576"/>
          </a:xfrm>
          <a:prstGeom prst="rect">
            <a:avLst/>
          </a:prstGeom>
          <a:noFill/>
          <a:ln>
            <a:noFill/>
          </a:ln>
        </p:spPr>
      </p:pic>
      <p:pic>
        <p:nvPicPr>
          <p:cNvPr id="212" name="Google Shape;212;p27"/>
          <p:cNvPicPr preferRelativeResize="0"/>
          <p:nvPr/>
        </p:nvPicPr>
        <p:blipFill>
          <a:blip r:embed="rId5">
            <a:alphaModFix/>
          </a:blip>
          <a:stretch>
            <a:fillRect/>
          </a:stretch>
        </p:blipFill>
        <p:spPr>
          <a:xfrm>
            <a:off x="152400" y="2489151"/>
            <a:ext cx="1971535" cy="2501947"/>
          </a:xfrm>
          <a:prstGeom prst="rect">
            <a:avLst/>
          </a:prstGeom>
          <a:noFill/>
          <a:ln>
            <a:noFill/>
          </a:ln>
        </p:spPr>
      </p:pic>
      <p:pic>
        <p:nvPicPr>
          <p:cNvPr id="213" name="Google Shape;213;p27"/>
          <p:cNvPicPr preferRelativeResize="0"/>
          <p:nvPr/>
        </p:nvPicPr>
        <p:blipFill>
          <a:blip r:embed="rId6">
            <a:alphaModFix/>
          </a:blip>
          <a:stretch>
            <a:fillRect/>
          </a:stretch>
        </p:blipFill>
        <p:spPr>
          <a:xfrm>
            <a:off x="2343460" y="2597126"/>
            <a:ext cx="1543050" cy="22860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7" name="Shape 217"/>
        <p:cNvGrpSpPr/>
        <p:nvPr/>
      </p:nvGrpSpPr>
      <p:grpSpPr>
        <a:xfrm>
          <a:off x="0" y="0"/>
          <a:ext cx="0" cy="0"/>
          <a:chOff x="0" y="0"/>
          <a:chExt cx="0" cy="0"/>
        </a:xfrm>
      </p:grpSpPr>
      <p:sp>
        <p:nvSpPr>
          <p:cNvPr id="218" name="Google Shape;218;p28"/>
          <p:cNvSpPr txBox="1"/>
          <p:nvPr>
            <p:ph type="title"/>
          </p:nvPr>
        </p:nvSpPr>
        <p:spPr>
          <a:xfrm>
            <a:off x="265500" y="202475"/>
            <a:ext cx="4045200" cy="17862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t>President Lincoln’s Assassination</a:t>
            </a:r>
            <a:endParaRPr/>
          </a:p>
        </p:txBody>
      </p:sp>
      <p:sp>
        <p:nvSpPr>
          <p:cNvPr id="219" name="Google Shape;219;p28"/>
          <p:cNvSpPr txBox="1"/>
          <p:nvPr>
            <p:ph idx="1" type="subTitle"/>
          </p:nvPr>
        </p:nvSpPr>
        <p:spPr>
          <a:xfrm>
            <a:off x="123700" y="1988676"/>
            <a:ext cx="4045200" cy="15741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a:t>April 14, 1865</a:t>
            </a:r>
            <a:endParaRPr/>
          </a:p>
        </p:txBody>
      </p:sp>
      <p:sp>
        <p:nvSpPr>
          <p:cNvPr id="220" name="Google Shape;220;p28"/>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p>
            <a:pPr indent="-342900" lvl="0" marL="457200" rtl="0" algn="l">
              <a:spcBef>
                <a:spcPts val="0"/>
              </a:spcBef>
              <a:spcAft>
                <a:spcPts val="0"/>
              </a:spcAft>
              <a:buSzPts val="1800"/>
              <a:buChar char="●"/>
            </a:pPr>
            <a:r>
              <a:rPr lang="en"/>
              <a:t>John Wilkes Booth shot President Lincoln at Ford’s Theater in DC.</a:t>
            </a:r>
            <a:endParaRPr/>
          </a:p>
          <a:p>
            <a:pPr indent="-342900" lvl="0" marL="457200" rtl="0" algn="l">
              <a:spcBef>
                <a:spcPts val="0"/>
              </a:spcBef>
              <a:spcAft>
                <a:spcPts val="0"/>
              </a:spcAft>
              <a:buSzPts val="1800"/>
              <a:buChar char="●"/>
            </a:pPr>
            <a:r>
              <a:rPr lang="en"/>
              <a:t>President Lincoln died the next morning in a house across the street.</a:t>
            </a:r>
            <a:endParaRPr/>
          </a:p>
          <a:p>
            <a:pPr indent="-342900" lvl="0" marL="457200" rtl="0" algn="l">
              <a:spcBef>
                <a:spcPts val="0"/>
              </a:spcBef>
              <a:spcAft>
                <a:spcPts val="0"/>
              </a:spcAft>
              <a:buSzPts val="1800"/>
              <a:buChar char="●"/>
            </a:pPr>
            <a:r>
              <a:rPr lang="en"/>
              <a:t>Vice President Andrew Johnson becomes president and Southern Democrat</a:t>
            </a:r>
            <a:endParaRPr/>
          </a:p>
        </p:txBody>
      </p:sp>
      <p:pic>
        <p:nvPicPr>
          <p:cNvPr id="221" name="Google Shape;221;p28"/>
          <p:cNvPicPr preferRelativeResize="0"/>
          <p:nvPr/>
        </p:nvPicPr>
        <p:blipFill>
          <a:blip r:embed="rId3">
            <a:alphaModFix/>
          </a:blip>
          <a:stretch>
            <a:fillRect/>
          </a:stretch>
        </p:blipFill>
        <p:spPr>
          <a:xfrm>
            <a:off x="646332" y="2441300"/>
            <a:ext cx="3664374" cy="257175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5" name="Shape 225"/>
        <p:cNvGrpSpPr/>
        <p:nvPr/>
      </p:nvGrpSpPr>
      <p:grpSpPr>
        <a:xfrm>
          <a:off x="0" y="0"/>
          <a:ext cx="0" cy="0"/>
          <a:chOff x="0" y="0"/>
          <a:chExt cx="0" cy="0"/>
        </a:xfrm>
      </p:grpSpPr>
      <p:sp>
        <p:nvSpPr>
          <p:cNvPr id="226" name="Google Shape;226;p29"/>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Reconstruction Amendments </a:t>
            </a:r>
            <a:endParaRPr/>
          </a:p>
        </p:txBody>
      </p:sp>
      <p:pic>
        <p:nvPicPr>
          <p:cNvPr id="227" name="Google Shape;227;p29"/>
          <p:cNvPicPr preferRelativeResize="0"/>
          <p:nvPr/>
        </p:nvPicPr>
        <p:blipFill>
          <a:blip r:embed="rId3">
            <a:alphaModFix/>
          </a:blip>
          <a:stretch>
            <a:fillRect/>
          </a:stretch>
        </p:blipFill>
        <p:spPr>
          <a:xfrm>
            <a:off x="3059100" y="1263212"/>
            <a:ext cx="2933299" cy="3768951"/>
          </a:xfrm>
          <a:prstGeom prst="rect">
            <a:avLst/>
          </a:prstGeom>
          <a:noFill/>
          <a:ln>
            <a:noFill/>
          </a:ln>
        </p:spPr>
      </p:pic>
      <p:pic>
        <p:nvPicPr>
          <p:cNvPr id="228" name="Google Shape;228;p29"/>
          <p:cNvPicPr preferRelativeResize="0"/>
          <p:nvPr/>
        </p:nvPicPr>
        <p:blipFill>
          <a:blip r:embed="rId4">
            <a:alphaModFix/>
          </a:blip>
          <a:stretch>
            <a:fillRect/>
          </a:stretch>
        </p:blipFill>
        <p:spPr>
          <a:xfrm>
            <a:off x="148948" y="1237188"/>
            <a:ext cx="2910149" cy="3820975"/>
          </a:xfrm>
          <a:prstGeom prst="rect">
            <a:avLst/>
          </a:prstGeom>
          <a:noFill/>
          <a:ln>
            <a:noFill/>
          </a:ln>
        </p:spPr>
      </p:pic>
      <p:pic>
        <p:nvPicPr>
          <p:cNvPr id="229" name="Google Shape;229;p29"/>
          <p:cNvPicPr preferRelativeResize="0"/>
          <p:nvPr/>
        </p:nvPicPr>
        <p:blipFill>
          <a:blip r:embed="rId5">
            <a:alphaModFix/>
          </a:blip>
          <a:stretch>
            <a:fillRect/>
          </a:stretch>
        </p:blipFill>
        <p:spPr>
          <a:xfrm>
            <a:off x="5992398" y="1237188"/>
            <a:ext cx="2865732" cy="3820976"/>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3" name="Shape 233"/>
        <p:cNvGrpSpPr/>
        <p:nvPr/>
      </p:nvGrpSpPr>
      <p:grpSpPr>
        <a:xfrm>
          <a:off x="0" y="0"/>
          <a:ext cx="0" cy="0"/>
          <a:chOff x="0" y="0"/>
          <a:chExt cx="0" cy="0"/>
        </a:xfrm>
      </p:grpSpPr>
      <p:sp>
        <p:nvSpPr>
          <p:cNvPr id="234" name="Google Shape;234;p30"/>
          <p:cNvSpPr txBox="1"/>
          <p:nvPr>
            <p:ph type="title"/>
          </p:nvPr>
        </p:nvSpPr>
        <p:spPr>
          <a:xfrm>
            <a:off x="311700" y="555600"/>
            <a:ext cx="7406100" cy="7557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t>13th Amendment</a:t>
            </a:r>
            <a:endParaRPr/>
          </a:p>
        </p:txBody>
      </p:sp>
      <p:sp>
        <p:nvSpPr>
          <p:cNvPr id="235" name="Google Shape;235;p30"/>
          <p:cNvSpPr txBox="1"/>
          <p:nvPr>
            <p:ph idx="1" type="body"/>
          </p:nvPr>
        </p:nvSpPr>
        <p:spPr>
          <a:xfrm>
            <a:off x="311700" y="1399400"/>
            <a:ext cx="7406100" cy="27849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i="1" lang="en" sz="1550">
                <a:solidFill>
                  <a:srgbClr val="202122"/>
                </a:solidFill>
                <a:highlight>
                  <a:schemeClr val="lt1"/>
                </a:highlight>
                <a:latin typeface="Arial"/>
                <a:ea typeface="Arial"/>
                <a:cs typeface="Arial"/>
                <a:sym typeface="Arial"/>
              </a:rPr>
              <a:t>Section 1. Neither slavery nor involuntary servitude, except as a punishment for crime whereof the party shall have been duly convicted, shall exist within the United States, or any place subject to their jurisdiction.</a:t>
            </a:r>
            <a:endParaRPr i="1" sz="1550">
              <a:solidFill>
                <a:srgbClr val="202122"/>
              </a:solidFill>
              <a:highlight>
                <a:schemeClr val="lt1"/>
              </a:highlight>
              <a:latin typeface="Arial"/>
              <a:ea typeface="Arial"/>
              <a:cs typeface="Arial"/>
              <a:sym typeface="Arial"/>
            </a:endParaRPr>
          </a:p>
          <a:p>
            <a:pPr indent="0" lvl="0" marL="0" rtl="0" algn="ctr">
              <a:spcBef>
                <a:spcPts val="500"/>
              </a:spcBef>
              <a:spcAft>
                <a:spcPts val="0"/>
              </a:spcAft>
              <a:buNone/>
            </a:pPr>
            <a:r>
              <a:rPr i="1" lang="en" sz="1550">
                <a:solidFill>
                  <a:srgbClr val="202122"/>
                </a:solidFill>
                <a:highlight>
                  <a:schemeClr val="lt1"/>
                </a:highlight>
                <a:latin typeface="Arial"/>
                <a:ea typeface="Arial"/>
                <a:cs typeface="Arial"/>
                <a:sym typeface="Arial"/>
              </a:rPr>
              <a:t>Section 2. Congress shall have power to enforce this article by appropriate legislation.</a:t>
            </a:r>
            <a:endParaRPr sz="1500"/>
          </a:p>
          <a:p>
            <a:pPr indent="0" lvl="0" marL="457200" rtl="0" algn="l">
              <a:spcBef>
                <a:spcPts val="0"/>
              </a:spcBef>
              <a:spcAft>
                <a:spcPts val="0"/>
              </a:spcAft>
              <a:buNone/>
            </a:pPr>
            <a:r>
              <a:t/>
            </a:r>
            <a:endParaRPr sz="1500"/>
          </a:p>
          <a:p>
            <a:pPr indent="0" lvl="0" marL="0" rtl="0" algn="ctr">
              <a:spcBef>
                <a:spcPts val="1200"/>
              </a:spcBef>
              <a:spcAft>
                <a:spcPts val="0"/>
              </a:spcAft>
              <a:buNone/>
            </a:pPr>
            <a:r>
              <a:t/>
            </a:r>
            <a:endParaRPr i="1" sz="1550">
              <a:solidFill>
                <a:srgbClr val="202122"/>
              </a:solidFill>
              <a:highlight>
                <a:srgbClr val="FFFFFF"/>
              </a:highlight>
              <a:latin typeface="Arial"/>
              <a:ea typeface="Arial"/>
              <a:cs typeface="Arial"/>
              <a:sym typeface="Arial"/>
            </a:endParaRPr>
          </a:p>
          <a:p>
            <a:pPr indent="0" lvl="0" marL="457200" rtl="0" algn="ctr">
              <a:spcBef>
                <a:spcPts val="0"/>
              </a:spcBef>
              <a:spcAft>
                <a:spcPts val="1200"/>
              </a:spcAft>
              <a:buNone/>
            </a:pPr>
            <a:r>
              <a:t/>
            </a:r>
            <a:endParaRPr i="1" sz="1700"/>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9" name="Shape 239"/>
        <p:cNvGrpSpPr/>
        <p:nvPr/>
      </p:nvGrpSpPr>
      <p:grpSpPr>
        <a:xfrm>
          <a:off x="0" y="0"/>
          <a:ext cx="0" cy="0"/>
          <a:chOff x="0" y="0"/>
          <a:chExt cx="0" cy="0"/>
        </a:xfrm>
      </p:grpSpPr>
      <p:sp>
        <p:nvSpPr>
          <p:cNvPr id="240" name="Google Shape;240;p31"/>
          <p:cNvSpPr txBox="1"/>
          <p:nvPr>
            <p:ph type="title"/>
          </p:nvPr>
        </p:nvSpPr>
        <p:spPr>
          <a:xfrm>
            <a:off x="311700" y="555600"/>
            <a:ext cx="7806900" cy="7557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14th Amendment Section 1</a:t>
            </a:r>
            <a:endParaRPr/>
          </a:p>
        </p:txBody>
      </p:sp>
      <p:sp>
        <p:nvSpPr>
          <p:cNvPr id="241" name="Google Shape;241;p31"/>
          <p:cNvSpPr txBox="1"/>
          <p:nvPr>
            <p:ph idx="1" type="body"/>
          </p:nvPr>
        </p:nvSpPr>
        <p:spPr>
          <a:xfrm>
            <a:off x="311700" y="1399400"/>
            <a:ext cx="8112300" cy="33171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i="1" lang="en" sz="1600"/>
              <a:t>Section 1. All persons born or naturalized in the United States, and subject to the jurisdiction thereof, are citizens of the United States and of the State wherein they reside. No State shall make or enforce any law which shall abridge the privileges or immunities of citizens of the United States; nor shall any State deprive any person of life, liberty, or property, without due process of law; nor deny to any person within its jurisdiction the equal protection of the laws.</a:t>
            </a:r>
            <a:endParaRPr i="1" sz="1600"/>
          </a:p>
          <a:p>
            <a:pPr indent="0" lvl="0" marL="0" rtl="0" algn="l">
              <a:spcBef>
                <a:spcPts val="1200"/>
              </a:spcBef>
              <a:spcAft>
                <a:spcPts val="1200"/>
              </a:spcAft>
              <a:buNone/>
            </a:pPr>
            <a:r>
              <a:t/>
            </a:r>
            <a:endParaRPr sz="1600"/>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 name="Shape 69"/>
        <p:cNvGrpSpPr/>
        <p:nvPr/>
      </p:nvGrpSpPr>
      <p:grpSpPr>
        <a:xfrm>
          <a:off x="0" y="0"/>
          <a:ext cx="0" cy="0"/>
          <a:chOff x="0" y="0"/>
          <a:chExt cx="0" cy="0"/>
        </a:xfrm>
      </p:grpSpPr>
      <p:sp>
        <p:nvSpPr>
          <p:cNvPr id="70" name="Google Shape;70;p14"/>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latin typeface="Georgia"/>
                <a:ea typeface="Georgia"/>
                <a:cs typeface="Georgia"/>
                <a:sym typeface="Georgia"/>
              </a:rPr>
              <a:t>Economic Differences</a:t>
            </a:r>
            <a:endParaRPr>
              <a:latin typeface="Georgia"/>
              <a:ea typeface="Georgia"/>
              <a:cs typeface="Georgia"/>
              <a:sym typeface="Georgia"/>
            </a:endParaRPr>
          </a:p>
        </p:txBody>
      </p:sp>
      <p:cxnSp>
        <p:nvCxnSpPr>
          <p:cNvPr id="71" name="Google Shape;71;p14"/>
          <p:cNvCxnSpPr/>
          <p:nvPr/>
        </p:nvCxnSpPr>
        <p:spPr>
          <a:xfrm>
            <a:off x="4364550" y="1242375"/>
            <a:ext cx="414900" cy="0"/>
          </a:xfrm>
          <a:prstGeom prst="straightConnector1">
            <a:avLst/>
          </a:prstGeom>
          <a:noFill/>
          <a:ln cap="flat" cmpd="sng" w="28575">
            <a:solidFill>
              <a:schemeClr val="lt2"/>
            </a:solidFill>
            <a:prstDash val="solid"/>
            <a:round/>
            <a:headEnd len="sm" w="sm" type="none"/>
            <a:tailEnd len="sm" w="sm" type="none"/>
          </a:ln>
        </p:spPr>
      </p:cxnSp>
      <p:grpSp>
        <p:nvGrpSpPr>
          <p:cNvPr id="72" name="Google Shape;72;p14"/>
          <p:cNvGrpSpPr/>
          <p:nvPr/>
        </p:nvGrpSpPr>
        <p:grpSpPr>
          <a:xfrm>
            <a:off x="437819" y="1568600"/>
            <a:ext cx="4056641" cy="3086700"/>
            <a:chOff x="437825" y="1568589"/>
            <a:chExt cx="2685450" cy="3086700"/>
          </a:xfrm>
        </p:grpSpPr>
        <p:sp>
          <p:nvSpPr>
            <p:cNvPr id="73" name="Google Shape;73;p14"/>
            <p:cNvSpPr/>
            <p:nvPr/>
          </p:nvSpPr>
          <p:spPr>
            <a:xfrm>
              <a:off x="440075" y="1568589"/>
              <a:ext cx="2683200" cy="3086700"/>
            </a:xfrm>
            <a:prstGeom prst="rect">
              <a:avLst/>
            </a:prstGeom>
            <a:no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p14"/>
            <p:cNvSpPr txBox="1"/>
            <p:nvPr/>
          </p:nvSpPr>
          <p:spPr>
            <a:xfrm>
              <a:off x="437825" y="1568589"/>
              <a:ext cx="2683200" cy="4119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900">
                  <a:latin typeface="Georgia"/>
                  <a:ea typeface="Georgia"/>
                  <a:cs typeface="Georgia"/>
                  <a:sym typeface="Georgia"/>
                </a:rPr>
                <a:t>North	</a:t>
              </a:r>
              <a:endParaRPr sz="1900">
                <a:latin typeface="Georgia"/>
                <a:ea typeface="Georgia"/>
                <a:cs typeface="Georgia"/>
                <a:sym typeface="Georgia"/>
              </a:endParaRPr>
            </a:p>
          </p:txBody>
        </p:sp>
      </p:grpSp>
      <p:sp>
        <p:nvSpPr>
          <p:cNvPr id="75" name="Google Shape;75;p14"/>
          <p:cNvSpPr txBox="1"/>
          <p:nvPr>
            <p:ph idx="4294967295" type="body"/>
          </p:nvPr>
        </p:nvSpPr>
        <p:spPr>
          <a:xfrm>
            <a:off x="518000" y="2091275"/>
            <a:ext cx="3846600" cy="2563800"/>
          </a:xfrm>
          <a:prstGeom prst="rect">
            <a:avLst/>
          </a:prstGeom>
        </p:spPr>
        <p:txBody>
          <a:bodyPr anchorCtr="0" anchor="t" bIns="91425" lIns="91425" spcFirstLastPara="1" rIns="91425" wrap="square" tIns="91425">
            <a:normAutofit/>
          </a:bodyPr>
          <a:lstStyle/>
          <a:p>
            <a:pPr indent="-317500" lvl="0" marL="457200" rtl="0" algn="l">
              <a:spcBef>
                <a:spcPts val="0"/>
              </a:spcBef>
              <a:spcAft>
                <a:spcPts val="0"/>
              </a:spcAft>
              <a:buSzPts val="1400"/>
              <a:buChar char="●"/>
            </a:pPr>
            <a:r>
              <a:rPr b="1" lang="en" sz="1400"/>
              <a:t>Manufacturing</a:t>
            </a:r>
            <a:endParaRPr b="1" sz="1400"/>
          </a:p>
          <a:p>
            <a:pPr indent="-317500" lvl="0" marL="457200" rtl="0" algn="l">
              <a:spcBef>
                <a:spcPts val="0"/>
              </a:spcBef>
              <a:spcAft>
                <a:spcPts val="0"/>
              </a:spcAft>
              <a:buSzPts val="1400"/>
              <a:buChar char="●"/>
            </a:pPr>
            <a:r>
              <a:rPr b="1" lang="en" sz="1400"/>
              <a:t>Growing Immigrant Population</a:t>
            </a:r>
            <a:endParaRPr b="1" sz="1400"/>
          </a:p>
          <a:p>
            <a:pPr indent="-317500" lvl="0" marL="457200" rtl="0" algn="l">
              <a:spcBef>
                <a:spcPts val="0"/>
              </a:spcBef>
              <a:spcAft>
                <a:spcPts val="0"/>
              </a:spcAft>
              <a:buSzPts val="1400"/>
              <a:buChar char="●"/>
            </a:pPr>
            <a:r>
              <a:rPr b="1" lang="en" sz="1400"/>
              <a:t>Farmers Looking at Western Expansion</a:t>
            </a:r>
            <a:endParaRPr b="1" sz="1400"/>
          </a:p>
        </p:txBody>
      </p:sp>
      <p:grpSp>
        <p:nvGrpSpPr>
          <p:cNvPr id="76" name="Google Shape;76;p14"/>
          <p:cNvGrpSpPr/>
          <p:nvPr/>
        </p:nvGrpSpPr>
        <p:grpSpPr>
          <a:xfrm>
            <a:off x="4917661" y="1568600"/>
            <a:ext cx="3702279" cy="3086700"/>
            <a:chOff x="3230400" y="1568589"/>
            <a:chExt cx="2683200" cy="3086700"/>
          </a:xfrm>
        </p:grpSpPr>
        <p:sp>
          <p:nvSpPr>
            <p:cNvPr id="77" name="Google Shape;77;p14"/>
            <p:cNvSpPr/>
            <p:nvPr/>
          </p:nvSpPr>
          <p:spPr>
            <a:xfrm>
              <a:off x="3230400" y="1568589"/>
              <a:ext cx="2683200" cy="3086700"/>
            </a:xfrm>
            <a:prstGeom prst="rect">
              <a:avLst/>
            </a:prstGeom>
            <a:no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 name="Google Shape;78;p14"/>
            <p:cNvSpPr txBox="1"/>
            <p:nvPr/>
          </p:nvSpPr>
          <p:spPr>
            <a:xfrm>
              <a:off x="3230400" y="1568600"/>
              <a:ext cx="2683200" cy="4119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2000">
                  <a:latin typeface="Georgia"/>
                  <a:ea typeface="Georgia"/>
                  <a:cs typeface="Georgia"/>
                  <a:sym typeface="Georgia"/>
                </a:rPr>
                <a:t>South</a:t>
              </a:r>
              <a:endParaRPr sz="2000">
                <a:latin typeface="Georgia"/>
                <a:ea typeface="Georgia"/>
                <a:cs typeface="Georgia"/>
                <a:sym typeface="Georgia"/>
              </a:endParaRPr>
            </a:p>
          </p:txBody>
        </p:sp>
      </p:grpSp>
      <p:sp>
        <p:nvSpPr>
          <p:cNvPr id="79" name="Google Shape;79;p14"/>
          <p:cNvSpPr txBox="1"/>
          <p:nvPr>
            <p:ph idx="4294967295" type="body"/>
          </p:nvPr>
        </p:nvSpPr>
        <p:spPr>
          <a:xfrm>
            <a:off x="5036625" y="1974775"/>
            <a:ext cx="3266100" cy="2563800"/>
          </a:xfrm>
          <a:prstGeom prst="rect">
            <a:avLst/>
          </a:prstGeom>
        </p:spPr>
        <p:txBody>
          <a:bodyPr anchorCtr="0" anchor="t" bIns="91425" lIns="91425" spcFirstLastPara="1" rIns="91425" wrap="square" tIns="91425">
            <a:normAutofit/>
          </a:bodyPr>
          <a:lstStyle/>
          <a:p>
            <a:pPr indent="-317500" lvl="0" marL="457200" rtl="0" algn="l">
              <a:spcBef>
                <a:spcPts val="0"/>
              </a:spcBef>
              <a:spcAft>
                <a:spcPts val="0"/>
              </a:spcAft>
              <a:buSzPts val="1400"/>
              <a:buChar char="●"/>
            </a:pPr>
            <a:r>
              <a:rPr b="1" lang="en" sz="1400"/>
              <a:t>70% of the world’s cotton production</a:t>
            </a:r>
            <a:endParaRPr b="1" sz="1400"/>
          </a:p>
          <a:p>
            <a:pPr indent="-317500" lvl="0" marL="457200" rtl="0" algn="l">
              <a:spcBef>
                <a:spcPts val="0"/>
              </a:spcBef>
              <a:spcAft>
                <a:spcPts val="0"/>
              </a:spcAft>
              <a:buSzPts val="1400"/>
              <a:buChar char="●"/>
            </a:pPr>
            <a:r>
              <a:rPr b="1" lang="en" sz="1400"/>
              <a:t>Enslaved laborers</a:t>
            </a:r>
            <a:endParaRPr b="1" sz="1400"/>
          </a:p>
          <a:p>
            <a:pPr indent="-317500" lvl="0" marL="457200" rtl="0" algn="l">
              <a:spcBef>
                <a:spcPts val="0"/>
              </a:spcBef>
              <a:spcAft>
                <a:spcPts val="0"/>
              </a:spcAft>
              <a:buSzPts val="1400"/>
              <a:buChar char="●"/>
            </a:pPr>
            <a:r>
              <a:rPr b="1" lang="en" sz="1400"/>
              <a:t>Wealth measured by number of enslaved people  owned</a:t>
            </a:r>
            <a:endParaRPr b="1" sz="1400"/>
          </a:p>
          <a:p>
            <a:pPr indent="-317500" lvl="0" marL="457200" rtl="0" algn="l">
              <a:spcBef>
                <a:spcPts val="0"/>
              </a:spcBef>
              <a:spcAft>
                <a:spcPts val="0"/>
              </a:spcAft>
              <a:buSzPts val="1400"/>
              <a:buChar char="●"/>
            </a:pPr>
            <a:r>
              <a:rPr b="1" lang="en" sz="1400"/>
              <a:t>Economy relied on agriculture</a:t>
            </a:r>
            <a:endParaRPr b="1" sz="1400"/>
          </a:p>
          <a:p>
            <a:pPr indent="0" lvl="0" marL="457200" rtl="0" algn="l">
              <a:spcBef>
                <a:spcPts val="800"/>
              </a:spcBef>
              <a:spcAft>
                <a:spcPts val="800"/>
              </a:spcAft>
              <a:buNone/>
            </a:pPr>
            <a:r>
              <a:t/>
            </a:r>
            <a:endParaRPr b="1" sz="1400"/>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5" name="Shape 245"/>
        <p:cNvGrpSpPr/>
        <p:nvPr/>
      </p:nvGrpSpPr>
      <p:grpSpPr>
        <a:xfrm>
          <a:off x="0" y="0"/>
          <a:ext cx="0" cy="0"/>
          <a:chOff x="0" y="0"/>
          <a:chExt cx="0" cy="0"/>
        </a:xfrm>
      </p:grpSpPr>
      <p:sp>
        <p:nvSpPr>
          <p:cNvPr id="246" name="Google Shape;246;p32"/>
          <p:cNvSpPr txBox="1"/>
          <p:nvPr>
            <p:ph type="title"/>
          </p:nvPr>
        </p:nvSpPr>
        <p:spPr>
          <a:xfrm>
            <a:off x="311700" y="555600"/>
            <a:ext cx="7253400" cy="7557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15th Amendment</a:t>
            </a:r>
            <a:endParaRPr/>
          </a:p>
        </p:txBody>
      </p:sp>
      <p:sp>
        <p:nvSpPr>
          <p:cNvPr id="247" name="Google Shape;247;p32"/>
          <p:cNvSpPr txBox="1"/>
          <p:nvPr>
            <p:ph idx="1" type="body"/>
          </p:nvPr>
        </p:nvSpPr>
        <p:spPr>
          <a:xfrm>
            <a:off x="311700" y="1399400"/>
            <a:ext cx="7329600" cy="2784900"/>
          </a:xfrm>
          <a:prstGeom prst="rect">
            <a:avLst/>
          </a:prstGeom>
        </p:spPr>
        <p:txBody>
          <a:bodyPr anchorCtr="0" anchor="t" bIns="91425" lIns="91425" spcFirstLastPara="1" rIns="91425" wrap="square" tIns="91425">
            <a:normAutofit/>
          </a:bodyPr>
          <a:lstStyle/>
          <a:p>
            <a:pPr indent="0" lvl="0" marL="457200" rtl="0" algn="l">
              <a:spcBef>
                <a:spcPts val="0"/>
              </a:spcBef>
              <a:spcAft>
                <a:spcPts val="0"/>
              </a:spcAft>
              <a:buNone/>
            </a:pPr>
            <a:r>
              <a:rPr i="1" lang="en" sz="1700"/>
              <a:t>Section 1. The right of citizens of the United States to vote shall not be denied or abridged by the United States or by any State on account of race, color, or previous condition of servitude.</a:t>
            </a:r>
            <a:endParaRPr i="1" sz="1700"/>
          </a:p>
          <a:p>
            <a:pPr indent="0" lvl="0" marL="0" rtl="0" algn="ctr">
              <a:spcBef>
                <a:spcPts val="1200"/>
              </a:spcBef>
              <a:spcAft>
                <a:spcPts val="0"/>
              </a:spcAft>
              <a:buNone/>
            </a:pPr>
            <a:r>
              <a:rPr i="1" lang="en" sz="1700"/>
              <a:t>Section 2. The Congress shall have power to enforce this article by appropriate legislation</a:t>
            </a:r>
            <a:endParaRPr i="1" sz="1700"/>
          </a:p>
          <a:p>
            <a:pPr indent="0" lvl="0" marL="457200" rtl="0" algn="l">
              <a:spcBef>
                <a:spcPts val="1200"/>
              </a:spcBef>
              <a:spcAft>
                <a:spcPts val="1200"/>
              </a:spcAft>
              <a:buNone/>
            </a:pPr>
            <a:r>
              <a:t/>
            </a:r>
            <a:endParaRPr sz="1500"/>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1" name="Shape 251"/>
        <p:cNvGrpSpPr/>
        <p:nvPr/>
      </p:nvGrpSpPr>
      <p:grpSpPr>
        <a:xfrm>
          <a:off x="0" y="0"/>
          <a:ext cx="0" cy="0"/>
          <a:chOff x="0" y="0"/>
          <a:chExt cx="0" cy="0"/>
        </a:xfrm>
      </p:grpSpPr>
      <p:pic>
        <p:nvPicPr>
          <p:cNvPr descr="Be Woke Presents Black History in Two Minutes (or so)&#10;https://blackhistoryintwominutes.com&#10;&#10;After the Civil War, the Reconstruction era brought about hope and change in the form of citizenship and equality in America. Black men were given the right to vote, and in 1870, Hiram Revels became the first African American in the U.S. Congress when he was elected to represent Mississippi in the Senate. What followed included more than 2,000 Black office holders serving at every level of America’s political system. Sadly, this progress was short-lived.&#10;&#10;Black men were denied access to the ballot box and the rights they were granted at the start of the Reconstruction period slowly diminished. In result, a Black presence in Congress was completely eradicated by 1901, and it would take a full generation for it to be restored. In this episode of Black History in Two Minutes or So, we’ll discuss the African-American achievements in the political system that were systematically overturned.&#10;&#10;Executive Producers: &#10;Robert F. Smith &#10;Henry Louis Gates Jr. &#10;Dyllan McGee &#10;&#10;Archival Materials Courtesy of: &#10;Archives and Records Services Division, Mississippi Department of Archives and History ASSOCIATED PRESS Brady-Handy photograph collection, Library of Congress, Prints &amp;amp; Photographs Division Cook Collection, The Valentine Everett Collection, Inc. Getty Images Library of Congress Prints &amp;amp; Photographs Division National Records and Archives Administration The Oklahoma Historical Society Sadie Dayton Photography U.S. Senate Collection Virginia State University Special Collections and Archives.&#10;&#10;Music by:&#10;Oovra Music&#10;&#10;Be Woke presents (https://bewoke.vote) is brought to you by Robert F. Smith and Deon Taylor.&#10;&#10;Please Subscribe to 'Black History in Two Minutes' Podcast!!&#10;&#10;Follow Black History in Two Minutes on Facebook&#10;https://www.facebook.com/blackhistoryintwominutes/&#10;&#10;Follow Black History in Two Minutes on Instagram&#10;https://www.instagram.com/blackhistoryintwominutes/&#10;&#10;Subscribe to Black History in Two Minutes Youtube Channel&#10;https://www.youtube.com/channel/UCYYNgeK89XFPu-7qUm8edqg&#10;&#10;'Black History in Two Minutes' is also available on Apple and Google podcasts." id="252" name="Google Shape;252;p33" title="Reconstruction: The Vote | Black History in Two Minutes (or so)">
            <a:hlinkClick r:id="rId3"/>
          </p:cNvPr>
          <p:cNvPicPr preferRelativeResize="0"/>
          <p:nvPr/>
        </p:nvPicPr>
        <p:blipFill>
          <a:blip r:embed="rId4">
            <a:alphaModFix/>
          </a:blip>
          <a:stretch>
            <a:fillRect/>
          </a:stretch>
        </p:blipFill>
        <p:spPr>
          <a:xfrm>
            <a:off x="1688600" y="857250"/>
            <a:ext cx="4572000" cy="34290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2"/>
                                        </p:tgtEl>
                                        <p:attrNameLst>
                                          <p:attrName>style.visibility</p:attrName>
                                        </p:attrNameLst>
                                      </p:cBhvr>
                                      <p:to>
                                        <p:strVal val="visible"/>
                                      </p:to>
                                    </p:set>
                                    <p:animEffect filter="fade" transition="in">
                                      <p:cBhvr>
                                        <p:cTn dur="1000"/>
                                        <p:tgtEl>
                                          <p:spTgt spid="25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6" name="Shape 256"/>
        <p:cNvGrpSpPr/>
        <p:nvPr/>
      </p:nvGrpSpPr>
      <p:grpSpPr>
        <a:xfrm>
          <a:off x="0" y="0"/>
          <a:ext cx="0" cy="0"/>
          <a:chOff x="0" y="0"/>
          <a:chExt cx="0" cy="0"/>
        </a:xfrm>
      </p:grpSpPr>
      <p:pic>
        <p:nvPicPr>
          <p:cNvPr id="257" name="Google Shape;257;p34"/>
          <p:cNvPicPr preferRelativeResize="0"/>
          <p:nvPr/>
        </p:nvPicPr>
        <p:blipFill rotWithShape="1">
          <a:blip r:embed="rId3">
            <a:alphaModFix/>
          </a:blip>
          <a:srcRect b="31088" l="1711" r="46590" t="23587"/>
          <a:stretch/>
        </p:blipFill>
        <p:spPr>
          <a:xfrm>
            <a:off x="33250" y="0"/>
            <a:ext cx="5217509" cy="2571750"/>
          </a:xfrm>
          <a:prstGeom prst="rect">
            <a:avLst/>
          </a:prstGeom>
          <a:noFill/>
          <a:ln>
            <a:noFill/>
          </a:ln>
        </p:spPr>
      </p:pic>
      <p:pic>
        <p:nvPicPr>
          <p:cNvPr id="258" name="Google Shape;258;p34"/>
          <p:cNvPicPr preferRelativeResize="0"/>
          <p:nvPr/>
        </p:nvPicPr>
        <p:blipFill rotWithShape="1">
          <a:blip r:embed="rId4">
            <a:alphaModFix/>
          </a:blip>
          <a:srcRect b="30424" l="0" r="1078" t="22939"/>
          <a:stretch/>
        </p:blipFill>
        <p:spPr>
          <a:xfrm>
            <a:off x="103471" y="2601475"/>
            <a:ext cx="8961052" cy="237507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2" name="Shape 262"/>
        <p:cNvGrpSpPr/>
        <p:nvPr/>
      </p:nvGrpSpPr>
      <p:grpSpPr>
        <a:xfrm>
          <a:off x="0" y="0"/>
          <a:ext cx="0" cy="0"/>
          <a:chOff x="0" y="0"/>
          <a:chExt cx="0" cy="0"/>
        </a:xfrm>
      </p:grpSpPr>
      <p:pic>
        <p:nvPicPr>
          <p:cNvPr id="263" name="Google Shape;263;p35"/>
          <p:cNvPicPr preferRelativeResize="0"/>
          <p:nvPr/>
        </p:nvPicPr>
        <p:blipFill rotWithShape="1">
          <a:blip r:embed="rId3">
            <a:alphaModFix/>
          </a:blip>
          <a:srcRect b="31088" l="1711" r="46590" t="23587"/>
          <a:stretch/>
        </p:blipFill>
        <p:spPr>
          <a:xfrm>
            <a:off x="59450" y="40275"/>
            <a:ext cx="5468740" cy="2695574"/>
          </a:xfrm>
          <a:prstGeom prst="rect">
            <a:avLst/>
          </a:prstGeom>
          <a:noFill/>
          <a:ln>
            <a:noFill/>
          </a:ln>
        </p:spPr>
      </p:pic>
      <p:pic>
        <p:nvPicPr>
          <p:cNvPr id="264" name="Google Shape;264;p35"/>
          <p:cNvPicPr preferRelativeResize="0"/>
          <p:nvPr/>
        </p:nvPicPr>
        <p:blipFill rotWithShape="1">
          <a:blip r:embed="rId4">
            <a:alphaModFix/>
          </a:blip>
          <a:srcRect b="27845" l="0" r="1107" t="24252"/>
          <a:stretch/>
        </p:blipFill>
        <p:spPr>
          <a:xfrm>
            <a:off x="590900" y="2627625"/>
            <a:ext cx="8406726" cy="228945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8" name="Shape 268"/>
        <p:cNvGrpSpPr/>
        <p:nvPr/>
      </p:nvGrpSpPr>
      <p:grpSpPr>
        <a:xfrm>
          <a:off x="0" y="0"/>
          <a:ext cx="0" cy="0"/>
          <a:chOff x="0" y="0"/>
          <a:chExt cx="0" cy="0"/>
        </a:xfrm>
      </p:grpSpPr>
      <p:pic>
        <p:nvPicPr>
          <p:cNvPr id="269" name="Google Shape;269;p36"/>
          <p:cNvPicPr preferRelativeResize="0"/>
          <p:nvPr/>
        </p:nvPicPr>
        <p:blipFill rotWithShape="1">
          <a:blip r:embed="rId3">
            <a:alphaModFix/>
          </a:blip>
          <a:srcRect b="37931" l="1415" r="995" t="25734"/>
          <a:stretch/>
        </p:blipFill>
        <p:spPr>
          <a:xfrm>
            <a:off x="99525" y="397950"/>
            <a:ext cx="9012875" cy="1886500"/>
          </a:xfrm>
          <a:prstGeom prst="rect">
            <a:avLst/>
          </a:prstGeom>
          <a:noFill/>
          <a:ln>
            <a:noFill/>
          </a:ln>
        </p:spPr>
      </p:pic>
      <p:pic>
        <p:nvPicPr>
          <p:cNvPr id="270" name="Google Shape;270;p36"/>
          <p:cNvPicPr preferRelativeResize="0"/>
          <p:nvPr/>
        </p:nvPicPr>
        <p:blipFill rotWithShape="1">
          <a:blip r:embed="rId4">
            <a:alphaModFix/>
          </a:blip>
          <a:srcRect b="33418" l="0" r="59177" t="35680"/>
          <a:stretch/>
        </p:blipFill>
        <p:spPr>
          <a:xfrm>
            <a:off x="3157200" y="2650650"/>
            <a:ext cx="5315376" cy="226205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4" name="Shape 274"/>
        <p:cNvGrpSpPr/>
        <p:nvPr/>
      </p:nvGrpSpPr>
      <p:grpSpPr>
        <a:xfrm>
          <a:off x="0" y="0"/>
          <a:ext cx="0" cy="0"/>
          <a:chOff x="0" y="0"/>
          <a:chExt cx="0" cy="0"/>
        </a:xfrm>
      </p:grpSpPr>
      <p:pic>
        <p:nvPicPr>
          <p:cNvPr id="275" name="Google Shape;275;p37"/>
          <p:cNvPicPr preferRelativeResize="0"/>
          <p:nvPr/>
        </p:nvPicPr>
        <p:blipFill rotWithShape="1">
          <a:blip r:embed="rId3">
            <a:alphaModFix/>
          </a:blip>
          <a:srcRect b="37932" l="685" r="1419" t="25382"/>
          <a:stretch/>
        </p:blipFill>
        <p:spPr>
          <a:xfrm>
            <a:off x="37400" y="591200"/>
            <a:ext cx="8989151" cy="1893949"/>
          </a:xfrm>
          <a:prstGeom prst="rect">
            <a:avLst/>
          </a:prstGeom>
          <a:noFill/>
          <a:ln>
            <a:noFill/>
          </a:ln>
        </p:spPr>
      </p:pic>
      <p:pic>
        <p:nvPicPr>
          <p:cNvPr id="276" name="Google Shape;276;p37"/>
          <p:cNvPicPr preferRelativeResize="0"/>
          <p:nvPr/>
        </p:nvPicPr>
        <p:blipFill rotWithShape="1">
          <a:blip r:embed="rId4">
            <a:alphaModFix/>
          </a:blip>
          <a:srcRect b="33418" l="0" r="37566" t="38127"/>
          <a:stretch/>
        </p:blipFill>
        <p:spPr>
          <a:xfrm>
            <a:off x="1652675" y="2784350"/>
            <a:ext cx="6973976" cy="17869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0" name="Shape 280"/>
        <p:cNvGrpSpPr/>
        <p:nvPr/>
      </p:nvGrpSpPr>
      <p:grpSpPr>
        <a:xfrm>
          <a:off x="0" y="0"/>
          <a:ext cx="0" cy="0"/>
          <a:chOff x="0" y="0"/>
          <a:chExt cx="0" cy="0"/>
        </a:xfrm>
      </p:grpSpPr>
      <p:pic>
        <p:nvPicPr>
          <p:cNvPr id="281" name="Google Shape;281;p38"/>
          <p:cNvPicPr preferRelativeResize="0"/>
          <p:nvPr/>
        </p:nvPicPr>
        <p:blipFill rotWithShape="1">
          <a:blip r:embed="rId3">
            <a:alphaModFix/>
          </a:blip>
          <a:srcRect b="37933" l="1067" r="989" t="23916"/>
          <a:stretch/>
        </p:blipFill>
        <p:spPr>
          <a:xfrm>
            <a:off x="70750" y="825048"/>
            <a:ext cx="9073249" cy="1987127"/>
          </a:xfrm>
          <a:prstGeom prst="rect">
            <a:avLst/>
          </a:prstGeom>
          <a:noFill/>
          <a:ln>
            <a:noFill/>
          </a:ln>
        </p:spPr>
      </p:pic>
      <p:pic>
        <p:nvPicPr>
          <p:cNvPr id="282" name="Google Shape;282;p38"/>
          <p:cNvPicPr preferRelativeResize="0"/>
          <p:nvPr/>
        </p:nvPicPr>
        <p:blipFill rotWithShape="1">
          <a:blip r:embed="rId4">
            <a:alphaModFix/>
          </a:blip>
          <a:srcRect b="16086" l="0" r="38837" t="55126"/>
          <a:stretch/>
        </p:blipFill>
        <p:spPr>
          <a:xfrm>
            <a:off x="1887925" y="2745300"/>
            <a:ext cx="6975821" cy="1845974"/>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6" name="Shape 286"/>
        <p:cNvGrpSpPr/>
        <p:nvPr/>
      </p:nvGrpSpPr>
      <p:grpSpPr>
        <a:xfrm>
          <a:off x="0" y="0"/>
          <a:ext cx="0" cy="0"/>
          <a:chOff x="0" y="0"/>
          <a:chExt cx="0" cy="0"/>
        </a:xfrm>
      </p:grpSpPr>
      <p:pic>
        <p:nvPicPr>
          <p:cNvPr descr="In which John Green teaches you about Reconstruction. After the divisive, destructive Civil War, Abraham Lincoln had a plan to reconcile the country and make it whole again. Then he got shot, Andrew Johnson took over, and the disagreements between Johnson and Congress ensured that Reconstruction would fail. The election of 1876 made the whole thing even more of a mess, and the country called it off, leaving the nation still very divided. John will talk about the gains made by African-Americans in the years after the Civil War, and how they lost those gains almost immediately when Reconstruction stopped. You'll learn about the Freedman's Bureau, the 14th and 15th amendments, and the disastrous election of 1876. John will explore the goals of Reconstruction, the successes and ultimate failure, and why his alma mater Kenyon College is better than Raoul's alma mater NYU. Support CrashCourse on Patreon: https://www.patreon.com/crashcourse&#10;&#10;Hey teachers and students - Check out CommonLit's free collection of reading passages and curriculum resources to learn more about the events of this episode.The period of Reconstruction that followed the Civil War was imperfect, and failed to create lasting change after 1876: https://www.commonlit.org/texts/reconstruction&#10;Following the end of the Civil War, many African Americans found themselves turning from slavery to sharecropping, an unfair system that would last until World War II and the Civil Rights Movement: https://www.commonlit.org/texts/from-slaves-to-sharecroppers" id="287" name="Google Shape;287;p39" title="Reconstruction and 1876: Crash Course US History #22">
            <a:hlinkClick r:id="rId3"/>
          </p:cNvPr>
          <p:cNvPicPr preferRelativeResize="0"/>
          <p:nvPr/>
        </p:nvPicPr>
        <p:blipFill>
          <a:blip r:embed="rId4">
            <a:alphaModFix/>
          </a:blip>
          <a:stretch>
            <a:fillRect/>
          </a:stretch>
        </p:blipFill>
        <p:spPr>
          <a:xfrm>
            <a:off x="1213350" y="186413"/>
            <a:ext cx="6360900" cy="47706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7"/>
                                        </p:tgtEl>
                                        <p:attrNameLst>
                                          <p:attrName>style.visibility</p:attrName>
                                        </p:attrNameLst>
                                      </p:cBhvr>
                                      <p:to>
                                        <p:strVal val="visible"/>
                                      </p:to>
                                    </p:set>
                                    <p:animEffect filter="fade" transition="in">
                                      <p:cBhvr>
                                        <p:cTn dur="1000"/>
                                        <p:tgtEl>
                                          <p:spTgt spid="28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 name="Shape 83"/>
        <p:cNvGrpSpPr/>
        <p:nvPr/>
      </p:nvGrpSpPr>
      <p:grpSpPr>
        <a:xfrm>
          <a:off x="0" y="0"/>
          <a:ext cx="0" cy="0"/>
          <a:chOff x="0" y="0"/>
          <a:chExt cx="0" cy="0"/>
        </a:xfrm>
      </p:grpSpPr>
      <p:pic>
        <p:nvPicPr>
          <p:cNvPr id="84" name="Google Shape;84;p15"/>
          <p:cNvPicPr preferRelativeResize="0"/>
          <p:nvPr/>
        </p:nvPicPr>
        <p:blipFill rotWithShape="1">
          <a:blip r:embed="rId3">
            <a:alphaModFix/>
          </a:blip>
          <a:srcRect b="46254" l="1506" r="1902" t="31820"/>
          <a:stretch/>
        </p:blipFill>
        <p:spPr>
          <a:xfrm>
            <a:off x="0" y="805775"/>
            <a:ext cx="9144001" cy="1167001"/>
          </a:xfrm>
          <a:prstGeom prst="rect">
            <a:avLst/>
          </a:prstGeom>
          <a:noFill/>
          <a:ln>
            <a:noFill/>
          </a:ln>
        </p:spPr>
      </p:pic>
      <p:pic>
        <p:nvPicPr>
          <p:cNvPr id="85" name="Google Shape;85;p15"/>
          <p:cNvPicPr preferRelativeResize="0"/>
          <p:nvPr/>
        </p:nvPicPr>
        <p:blipFill rotWithShape="1">
          <a:blip r:embed="rId4">
            <a:alphaModFix/>
          </a:blip>
          <a:srcRect b="15233" l="0" r="35325" t="46778"/>
          <a:stretch/>
        </p:blipFill>
        <p:spPr>
          <a:xfrm>
            <a:off x="1871375" y="1972775"/>
            <a:ext cx="6038601" cy="199422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 name="Shape 89"/>
        <p:cNvGrpSpPr/>
        <p:nvPr/>
      </p:nvGrpSpPr>
      <p:grpSpPr>
        <a:xfrm>
          <a:off x="0" y="0"/>
          <a:ext cx="0" cy="0"/>
          <a:chOff x="0" y="0"/>
          <a:chExt cx="0" cy="0"/>
        </a:xfrm>
      </p:grpSpPr>
      <p:sp>
        <p:nvSpPr>
          <p:cNvPr id="90" name="Google Shape;90;p16"/>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Missouri Compromise</a:t>
            </a:r>
            <a:endParaRPr/>
          </a:p>
        </p:txBody>
      </p:sp>
      <p:pic>
        <p:nvPicPr>
          <p:cNvPr descr="In 1819, when Missouri enters the union, a compromise is reached about whether Missouri should be a slave or free state." id="91" name="Google Shape;91;p16" title="The Missouri Compromise">
            <a:hlinkClick r:id="rId3"/>
          </p:cNvPr>
          <p:cNvPicPr preferRelativeResize="0"/>
          <p:nvPr/>
        </p:nvPicPr>
        <p:blipFill>
          <a:blip r:embed="rId4">
            <a:alphaModFix/>
          </a:blip>
          <a:stretch>
            <a:fillRect/>
          </a:stretch>
        </p:blipFill>
        <p:spPr>
          <a:xfrm>
            <a:off x="2059400" y="1447350"/>
            <a:ext cx="4572000" cy="34290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1"/>
                                        </p:tgtEl>
                                        <p:attrNameLst>
                                          <p:attrName>style.visibility</p:attrName>
                                        </p:attrNameLst>
                                      </p:cBhvr>
                                      <p:to>
                                        <p:strVal val="visible"/>
                                      </p:to>
                                    </p:set>
                                    <p:animEffect filter="fade" transition="in">
                                      <p:cBhvr>
                                        <p:cTn dur="1000"/>
                                        <p:tgtEl>
                                          <p:spTgt spid="9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 name="Shape 95"/>
        <p:cNvGrpSpPr/>
        <p:nvPr/>
      </p:nvGrpSpPr>
      <p:grpSpPr>
        <a:xfrm>
          <a:off x="0" y="0"/>
          <a:ext cx="0" cy="0"/>
          <a:chOff x="0" y="0"/>
          <a:chExt cx="0" cy="0"/>
        </a:xfrm>
      </p:grpSpPr>
      <p:sp>
        <p:nvSpPr>
          <p:cNvPr id="96" name="Google Shape;96;p17"/>
          <p:cNvSpPr txBox="1"/>
          <p:nvPr>
            <p:ph type="title"/>
          </p:nvPr>
        </p:nvSpPr>
        <p:spPr>
          <a:xfrm>
            <a:off x="265500" y="240425"/>
            <a:ext cx="4045200" cy="6609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rPr lang="en"/>
              <a:t>Fort Sumter, SC</a:t>
            </a:r>
            <a:endParaRPr/>
          </a:p>
        </p:txBody>
      </p:sp>
      <p:sp>
        <p:nvSpPr>
          <p:cNvPr id="97" name="Google Shape;97;p17"/>
          <p:cNvSpPr txBox="1"/>
          <p:nvPr>
            <p:ph idx="1" type="subTitle"/>
          </p:nvPr>
        </p:nvSpPr>
        <p:spPr>
          <a:xfrm>
            <a:off x="265500" y="780099"/>
            <a:ext cx="4045200" cy="9471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a:t>April 12, 1861</a:t>
            </a:r>
            <a:endParaRPr/>
          </a:p>
        </p:txBody>
      </p:sp>
      <p:sp>
        <p:nvSpPr>
          <p:cNvPr id="98" name="Google Shape;98;p17"/>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p>
            <a:pPr indent="0" lvl="0" marL="0" rtl="0" algn="l">
              <a:spcBef>
                <a:spcPts val="0"/>
              </a:spcBef>
              <a:spcAft>
                <a:spcPts val="1200"/>
              </a:spcAft>
              <a:buNone/>
            </a:pPr>
            <a:r>
              <a:rPr lang="en"/>
              <a:t>Confederates fired upon and took Fort Sumter, near Charleston, SC from federal control, beginning the Civil War</a:t>
            </a:r>
            <a:endParaRPr/>
          </a:p>
        </p:txBody>
      </p:sp>
      <p:pic>
        <p:nvPicPr>
          <p:cNvPr id="99" name="Google Shape;99;p17"/>
          <p:cNvPicPr preferRelativeResize="0"/>
          <p:nvPr/>
        </p:nvPicPr>
        <p:blipFill>
          <a:blip r:embed="rId3">
            <a:alphaModFix/>
          </a:blip>
          <a:stretch>
            <a:fillRect/>
          </a:stretch>
        </p:blipFill>
        <p:spPr>
          <a:xfrm>
            <a:off x="445588" y="2153225"/>
            <a:ext cx="3685025" cy="257175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 name="Shape 103"/>
        <p:cNvGrpSpPr/>
        <p:nvPr/>
      </p:nvGrpSpPr>
      <p:grpSpPr>
        <a:xfrm>
          <a:off x="0" y="0"/>
          <a:ext cx="0" cy="0"/>
          <a:chOff x="0" y="0"/>
          <a:chExt cx="0" cy="0"/>
        </a:xfrm>
      </p:grpSpPr>
      <p:sp>
        <p:nvSpPr>
          <p:cNvPr id="104" name="Google Shape;104;p18"/>
          <p:cNvSpPr txBox="1"/>
          <p:nvPr>
            <p:ph idx="4294967295" type="body"/>
          </p:nvPr>
        </p:nvSpPr>
        <p:spPr>
          <a:xfrm>
            <a:off x="4584169" y="3641661"/>
            <a:ext cx="2177400" cy="1153800"/>
          </a:xfrm>
          <a:prstGeom prst="rect">
            <a:avLst/>
          </a:prstGeom>
        </p:spPr>
        <p:txBody>
          <a:bodyPr anchorCtr="0" anchor="t" bIns="91425" lIns="91425" spcFirstLastPara="1" rIns="91425" wrap="square" tIns="91425">
            <a:normAutofit/>
          </a:bodyPr>
          <a:lstStyle/>
          <a:p>
            <a:pPr indent="0" lvl="0" marL="0" rtl="0" algn="ctr">
              <a:spcBef>
                <a:spcPts val="0"/>
              </a:spcBef>
              <a:spcAft>
                <a:spcPts val="1200"/>
              </a:spcAft>
              <a:buNone/>
            </a:pPr>
            <a:r>
              <a:rPr lang="en" sz="1200"/>
              <a:t>Union General captured Vicksburg, Mississippi and the Mississippi River.</a:t>
            </a:r>
            <a:endParaRPr sz="1200"/>
          </a:p>
        </p:txBody>
      </p:sp>
      <p:sp>
        <p:nvSpPr>
          <p:cNvPr id="105" name="Google Shape;105;p18"/>
          <p:cNvSpPr/>
          <p:nvPr/>
        </p:nvSpPr>
        <p:spPr>
          <a:xfrm>
            <a:off x="-74650" y="0"/>
            <a:ext cx="9161100" cy="2484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 name="Google Shape;106;p18"/>
          <p:cNvSpPr txBox="1"/>
          <p:nvPr>
            <p:ph idx="4294967295" type="title"/>
          </p:nvPr>
        </p:nvSpPr>
        <p:spPr>
          <a:xfrm>
            <a:off x="311700" y="372500"/>
            <a:ext cx="8520600" cy="7335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rPr lang="en">
                <a:solidFill>
                  <a:schemeClr val="lt1"/>
                </a:solidFill>
              </a:rPr>
              <a:t>Key Civil War Players North</a:t>
            </a:r>
            <a:endParaRPr>
              <a:solidFill>
                <a:schemeClr val="lt1"/>
              </a:solidFill>
            </a:endParaRPr>
          </a:p>
        </p:txBody>
      </p:sp>
      <p:sp>
        <p:nvSpPr>
          <p:cNvPr id="107" name="Google Shape;107;p18"/>
          <p:cNvSpPr txBox="1"/>
          <p:nvPr>
            <p:ph idx="4294967295" type="body"/>
          </p:nvPr>
        </p:nvSpPr>
        <p:spPr>
          <a:xfrm>
            <a:off x="164950" y="3108900"/>
            <a:ext cx="2177400" cy="436200"/>
          </a:xfrm>
          <a:prstGeom prst="rect">
            <a:avLst/>
          </a:prstGeom>
        </p:spPr>
        <p:txBody>
          <a:bodyPr anchorCtr="0" anchor="t" bIns="91425" lIns="91425" spcFirstLastPara="1" rIns="91425" wrap="square" tIns="91425">
            <a:normAutofit fontScale="92500" lnSpcReduction="20000"/>
          </a:bodyPr>
          <a:lstStyle/>
          <a:p>
            <a:pPr indent="0" lvl="0" marL="0" rtl="0" algn="ctr">
              <a:spcBef>
                <a:spcPts val="0"/>
              </a:spcBef>
              <a:spcAft>
                <a:spcPts val="1200"/>
              </a:spcAft>
              <a:buNone/>
            </a:pPr>
            <a:r>
              <a:rPr lang="en"/>
              <a:t>Abraham Lincoln</a:t>
            </a:r>
            <a:endParaRPr/>
          </a:p>
        </p:txBody>
      </p:sp>
      <p:cxnSp>
        <p:nvCxnSpPr>
          <p:cNvPr id="108" name="Google Shape;108;p18"/>
          <p:cNvCxnSpPr/>
          <p:nvPr/>
        </p:nvCxnSpPr>
        <p:spPr>
          <a:xfrm>
            <a:off x="1118175" y="3613683"/>
            <a:ext cx="270900" cy="0"/>
          </a:xfrm>
          <a:prstGeom prst="straightConnector1">
            <a:avLst/>
          </a:prstGeom>
          <a:noFill/>
          <a:ln cap="flat" cmpd="sng" w="9525">
            <a:solidFill>
              <a:schemeClr val="dk1"/>
            </a:solidFill>
            <a:prstDash val="solid"/>
            <a:round/>
            <a:headEnd len="sm" w="sm" type="none"/>
            <a:tailEnd len="sm" w="sm" type="none"/>
          </a:ln>
        </p:spPr>
      </p:cxnSp>
      <p:sp>
        <p:nvSpPr>
          <p:cNvPr id="109" name="Google Shape;109;p18"/>
          <p:cNvSpPr txBox="1"/>
          <p:nvPr>
            <p:ph idx="4294967295" type="body"/>
          </p:nvPr>
        </p:nvSpPr>
        <p:spPr>
          <a:xfrm>
            <a:off x="164925" y="3641661"/>
            <a:ext cx="2177400" cy="11538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sz="1200"/>
              <a:t>16th President</a:t>
            </a:r>
            <a:endParaRPr sz="1200"/>
          </a:p>
          <a:p>
            <a:pPr indent="0" lvl="0" marL="0" rtl="0" algn="ctr">
              <a:spcBef>
                <a:spcPts val="1200"/>
              </a:spcBef>
              <a:spcAft>
                <a:spcPts val="1200"/>
              </a:spcAft>
              <a:buNone/>
            </a:pPr>
            <a:r>
              <a:rPr lang="en" sz="1200"/>
              <a:t> Republican Party formed in 1854, Southern Democrats mistrusted.</a:t>
            </a:r>
            <a:endParaRPr sz="1200"/>
          </a:p>
        </p:txBody>
      </p:sp>
      <p:sp>
        <p:nvSpPr>
          <p:cNvPr id="110" name="Google Shape;110;p18"/>
          <p:cNvSpPr txBox="1"/>
          <p:nvPr>
            <p:ph idx="4294967295" type="body"/>
          </p:nvPr>
        </p:nvSpPr>
        <p:spPr>
          <a:xfrm>
            <a:off x="2374559" y="3108900"/>
            <a:ext cx="2177400" cy="436200"/>
          </a:xfrm>
          <a:prstGeom prst="rect">
            <a:avLst/>
          </a:prstGeom>
        </p:spPr>
        <p:txBody>
          <a:bodyPr anchorCtr="0" anchor="t" bIns="91425" lIns="91425" spcFirstLastPara="1" rIns="91425" wrap="square" tIns="91425">
            <a:normAutofit fontScale="92500" lnSpcReduction="20000"/>
          </a:bodyPr>
          <a:lstStyle/>
          <a:p>
            <a:pPr indent="0" lvl="0" marL="0" rtl="0" algn="ctr">
              <a:spcBef>
                <a:spcPts val="0"/>
              </a:spcBef>
              <a:spcAft>
                <a:spcPts val="1200"/>
              </a:spcAft>
              <a:buNone/>
            </a:pPr>
            <a:r>
              <a:rPr lang="en"/>
              <a:t>Harriet Tubman</a:t>
            </a:r>
            <a:endParaRPr/>
          </a:p>
        </p:txBody>
      </p:sp>
      <p:cxnSp>
        <p:nvCxnSpPr>
          <p:cNvPr id="111" name="Google Shape;111;p18"/>
          <p:cNvCxnSpPr/>
          <p:nvPr/>
        </p:nvCxnSpPr>
        <p:spPr>
          <a:xfrm>
            <a:off x="3327800" y="3613683"/>
            <a:ext cx="270900" cy="0"/>
          </a:xfrm>
          <a:prstGeom prst="straightConnector1">
            <a:avLst/>
          </a:prstGeom>
          <a:noFill/>
          <a:ln cap="flat" cmpd="sng" w="9525">
            <a:solidFill>
              <a:schemeClr val="dk1"/>
            </a:solidFill>
            <a:prstDash val="solid"/>
            <a:round/>
            <a:headEnd len="sm" w="sm" type="none"/>
            <a:tailEnd len="sm" w="sm" type="none"/>
          </a:ln>
        </p:spPr>
      </p:cxnSp>
      <p:sp>
        <p:nvSpPr>
          <p:cNvPr id="112" name="Google Shape;112;p18"/>
          <p:cNvSpPr txBox="1"/>
          <p:nvPr>
            <p:ph idx="4294967295" type="body"/>
          </p:nvPr>
        </p:nvSpPr>
        <p:spPr>
          <a:xfrm>
            <a:off x="2374545" y="3641661"/>
            <a:ext cx="2177400" cy="1153800"/>
          </a:xfrm>
          <a:prstGeom prst="rect">
            <a:avLst/>
          </a:prstGeom>
        </p:spPr>
        <p:txBody>
          <a:bodyPr anchorCtr="0" anchor="t" bIns="91425" lIns="91425" spcFirstLastPara="1" rIns="91425" wrap="square" tIns="91425">
            <a:normAutofit fontScale="92500" lnSpcReduction="20000"/>
          </a:bodyPr>
          <a:lstStyle/>
          <a:p>
            <a:pPr indent="0" lvl="0" marL="0" rtl="0" algn="ctr">
              <a:spcBef>
                <a:spcPts val="0"/>
              </a:spcBef>
              <a:spcAft>
                <a:spcPts val="0"/>
              </a:spcAft>
              <a:buNone/>
            </a:pPr>
            <a:r>
              <a:rPr lang="en" sz="1200"/>
              <a:t>Union Army cook, nurse and spy.</a:t>
            </a:r>
            <a:endParaRPr sz="1200"/>
          </a:p>
          <a:p>
            <a:pPr indent="0" lvl="0" marL="0" rtl="0" algn="ctr">
              <a:spcBef>
                <a:spcPts val="1200"/>
              </a:spcBef>
              <a:spcAft>
                <a:spcPts val="1200"/>
              </a:spcAft>
              <a:buNone/>
            </a:pPr>
            <a:r>
              <a:rPr lang="en" sz="1200"/>
              <a:t>Smuggled 70 people out of Maryland using the underground railroad.</a:t>
            </a:r>
            <a:endParaRPr sz="1200"/>
          </a:p>
        </p:txBody>
      </p:sp>
      <p:sp>
        <p:nvSpPr>
          <p:cNvPr id="113" name="Google Shape;113;p18"/>
          <p:cNvSpPr txBox="1"/>
          <p:nvPr>
            <p:ph idx="4294967295" type="body"/>
          </p:nvPr>
        </p:nvSpPr>
        <p:spPr>
          <a:xfrm>
            <a:off x="4584180" y="3108900"/>
            <a:ext cx="2177400" cy="436200"/>
          </a:xfrm>
          <a:prstGeom prst="rect">
            <a:avLst/>
          </a:prstGeom>
        </p:spPr>
        <p:txBody>
          <a:bodyPr anchorCtr="0" anchor="t" bIns="91425" lIns="91425" spcFirstLastPara="1" rIns="91425" wrap="square" tIns="91425">
            <a:normAutofit fontScale="92500" lnSpcReduction="20000"/>
          </a:bodyPr>
          <a:lstStyle/>
          <a:p>
            <a:pPr indent="0" lvl="0" marL="0" rtl="0" algn="ctr">
              <a:spcBef>
                <a:spcPts val="0"/>
              </a:spcBef>
              <a:spcAft>
                <a:spcPts val="1200"/>
              </a:spcAft>
              <a:buNone/>
            </a:pPr>
            <a:r>
              <a:rPr lang="en"/>
              <a:t>Ulysses S. Grant</a:t>
            </a:r>
            <a:endParaRPr/>
          </a:p>
        </p:txBody>
      </p:sp>
      <p:cxnSp>
        <p:nvCxnSpPr>
          <p:cNvPr id="114" name="Google Shape;114;p18"/>
          <p:cNvCxnSpPr/>
          <p:nvPr/>
        </p:nvCxnSpPr>
        <p:spPr>
          <a:xfrm>
            <a:off x="5554075" y="3613683"/>
            <a:ext cx="270900" cy="0"/>
          </a:xfrm>
          <a:prstGeom prst="straightConnector1">
            <a:avLst/>
          </a:prstGeom>
          <a:noFill/>
          <a:ln cap="flat" cmpd="sng" w="9525">
            <a:solidFill>
              <a:schemeClr val="dk1"/>
            </a:solidFill>
            <a:prstDash val="solid"/>
            <a:round/>
            <a:headEnd len="sm" w="sm" type="none"/>
            <a:tailEnd len="sm" w="sm" type="none"/>
          </a:ln>
        </p:spPr>
      </p:cxnSp>
      <p:sp>
        <p:nvSpPr>
          <p:cNvPr id="115" name="Google Shape;115;p18"/>
          <p:cNvSpPr txBox="1"/>
          <p:nvPr>
            <p:ph idx="4294967295" type="body"/>
          </p:nvPr>
        </p:nvSpPr>
        <p:spPr>
          <a:xfrm>
            <a:off x="6793801" y="3108900"/>
            <a:ext cx="2177400" cy="436200"/>
          </a:xfrm>
          <a:prstGeom prst="rect">
            <a:avLst/>
          </a:prstGeom>
        </p:spPr>
        <p:txBody>
          <a:bodyPr anchorCtr="0" anchor="t" bIns="91425" lIns="91425" spcFirstLastPara="1" rIns="91425" wrap="square" tIns="91425">
            <a:normAutofit fontScale="92500" lnSpcReduction="20000"/>
          </a:bodyPr>
          <a:lstStyle/>
          <a:p>
            <a:pPr indent="0" lvl="0" marL="0" rtl="0" algn="ctr">
              <a:spcBef>
                <a:spcPts val="0"/>
              </a:spcBef>
              <a:spcAft>
                <a:spcPts val="1200"/>
              </a:spcAft>
              <a:buNone/>
            </a:pPr>
            <a:r>
              <a:rPr lang="en"/>
              <a:t>William Sherman</a:t>
            </a:r>
            <a:endParaRPr/>
          </a:p>
        </p:txBody>
      </p:sp>
      <p:cxnSp>
        <p:nvCxnSpPr>
          <p:cNvPr id="116" name="Google Shape;116;p18"/>
          <p:cNvCxnSpPr/>
          <p:nvPr/>
        </p:nvCxnSpPr>
        <p:spPr>
          <a:xfrm>
            <a:off x="7747050" y="3613683"/>
            <a:ext cx="270900" cy="0"/>
          </a:xfrm>
          <a:prstGeom prst="straightConnector1">
            <a:avLst/>
          </a:prstGeom>
          <a:noFill/>
          <a:ln cap="flat" cmpd="sng" w="9525">
            <a:solidFill>
              <a:schemeClr val="dk1"/>
            </a:solidFill>
            <a:prstDash val="solid"/>
            <a:round/>
            <a:headEnd len="sm" w="sm" type="none"/>
            <a:tailEnd len="sm" w="sm" type="none"/>
          </a:ln>
        </p:spPr>
      </p:cxnSp>
      <p:sp>
        <p:nvSpPr>
          <p:cNvPr id="117" name="Google Shape;117;p18"/>
          <p:cNvSpPr txBox="1"/>
          <p:nvPr>
            <p:ph idx="4294967295" type="body"/>
          </p:nvPr>
        </p:nvSpPr>
        <p:spPr>
          <a:xfrm>
            <a:off x="6793795" y="3641661"/>
            <a:ext cx="2177400" cy="1153800"/>
          </a:xfrm>
          <a:prstGeom prst="rect">
            <a:avLst/>
          </a:prstGeom>
        </p:spPr>
        <p:txBody>
          <a:bodyPr anchorCtr="0" anchor="t" bIns="91425" lIns="91425" spcFirstLastPara="1" rIns="91425" wrap="square" tIns="91425">
            <a:normAutofit fontScale="92500" lnSpcReduction="20000"/>
          </a:bodyPr>
          <a:lstStyle/>
          <a:p>
            <a:pPr indent="0" lvl="0" marL="0" rtl="0" algn="ctr">
              <a:spcBef>
                <a:spcPts val="0"/>
              </a:spcBef>
              <a:spcAft>
                <a:spcPts val="1200"/>
              </a:spcAft>
              <a:buNone/>
            </a:pPr>
            <a:r>
              <a:rPr lang="en" sz="1200"/>
              <a:t>Union General captured Atlanta and marched to the sea engaging in total war through the South causing </a:t>
            </a:r>
            <a:r>
              <a:rPr lang="en" sz="1200"/>
              <a:t>catastrophic</a:t>
            </a:r>
            <a:r>
              <a:rPr lang="en" sz="1200"/>
              <a:t> damage to civil property.</a:t>
            </a:r>
            <a:endParaRPr sz="1200"/>
          </a:p>
        </p:txBody>
      </p:sp>
      <p:pic>
        <p:nvPicPr>
          <p:cNvPr id="118" name="Google Shape;118;p18"/>
          <p:cNvPicPr preferRelativeResize="0"/>
          <p:nvPr/>
        </p:nvPicPr>
        <p:blipFill>
          <a:blip r:embed="rId3">
            <a:alphaModFix/>
          </a:blip>
          <a:stretch>
            <a:fillRect/>
          </a:stretch>
        </p:blipFill>
        <p:spPr>
          <a:xfrm>
            <a:off x="651951" y="1228775"/>
            <a:ext cx="1423855" cy="1757350"/>
          </a:xfrm>
          <a:prstGeom prst="rect">
            <a:avLst/>
          </a:prstGeom>
          <a:noFill/>
          <a:ln>
            <a:noFill/>
          </a:ln>
        </p:spPr>
      </p:pic>
      <p:pic>
        <p:nvPicPr>
          <p:cNvPr id="119" name="Google Shape;119;p18"/>
          <p:cNvPicPr preferRelativeResize="0"/>
          <p:nvPr/>
        </p:nvPicPr>
        <p:blipFill>
          <a:blip r:embed="rId4">
            <a:alphaModFix/>
          </a:blip>
          <a:stretch>
            <a:fillRect/>
          </a:stretch>
        </p:blipFill>
        <p:spPr>
          <a:xfrm>
            <a:off x="2429038" y="1415998"/>
            <a:ext cx="2155136" cy="1522024"/>
          </a:xfrm>
          <a:prstGeom prst="rect">
            <a:avLst/>
          </a:prstGeom>
          <a:noFill/>
          <a:ln>
            <a:noFill/>
          </a:ln>
        </p:spPr>
      </p:pic>
      <p:pic>
        <p:nvPicPr>
          <p:cNvPr id="120" name="Google Shape;120;p18"/>
          <p:cNvPicPr preferRelativeResize="0"/>
          <p:nvPr/>
        </p:nvPicPr>
        <p:blipFill>
          <a:blip r:embed="rId5">
            <a:alphaModFix/>
          </a:blip>
          <a:stretch>
            <a:fillRect/>
          </a:stretch>
        </p:blipFill>
        <p:spPr>
          <a:xfrm>
            <a:off x="6951886" y="1096325"/>
            <a:ext cx="1579488" cy="1916028"/>
          </a:xfrm>
          <a:prstGeom prst="rect">
            <a:avLst/>
          </a:prstGeom>
          <a:noFill/>
          <a:ln>
            <a:noFill/>
          </a:ln>
        </p:spPr>
      </p:pic>
      <p:pic>
        <p:nvPicPr>
          <p:cNvPr id="121" name="Google Shape;121;p18"/>
          <p:cNvPicPr preferRelativeResize="0"/>
          <p:nvPr/>
        </p:nvPicPr>
        <p:blipFill>
          <a:blip r:embed="rId6">
            <a:alphaModFix/>
          </a:blip>
          <a:stretch>
            <a:fillRect/>
          </a:stretch>
        </p:blipFill>
        <p:spPr>
          <a:xfrm>
            <a:off x="5017525" y="1106774"/>
            <a:ext cx="1501011" cy="2001348"/>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 name="Shape 125"/>
        <p:cNvGrpSpPr/>
        <p:nvPr/>
      </p:nvGrpSpPr>
      <p:grpSpPr>
        <a:xfrm>
          <a:off x="0" y="0"/>
          <a:ext cx="0" cy="0"/>
          <a:chOff x="0" y="0"/>
          <a:chExt cx="0" cy="0"/>
        </a:xfrm>
      </p:grpSpPr>
      <p:pic>
        <p:nvPicPr>
          <p:cNvPr descr="During the infamous 285-mile &quot;March to the Sea,&quot; General William Tecumseh Sherman burns buildings, twists train tracks, and tramples the Georgian countryside in this scene from &quot;Bloodbath.&quot;&#10;&#10;Subscribe for more from Blood and Glory and other great HISTORY shows:&#10;http://histv.co/SubscribeHistoryYT&#10;&#10;Find out more about the show on our site:&#10;http://www.history.com/shows/blood-and-glory-the-civil-war-in-color?cmpid=Social_YouTube_BloodGlory&#10;&#10;Watch full episodes here:&#10;http://www.history.com/shows/blood-and-glory-the-civil-war-in-color/videos?cmpid=Social_YouTube_BloodGloryVid&#10;&#10;Check out a gallery of before-and-after colorized photos:&#10;http://www.history.com/shows/blood-and-glory-the-civil-war-in-color/pictures?cmpid=Social_YouTube_BloodGloryPics&#10;&#10;Check out exclusive HISTORY content:&#10;Website - http://www.history.com?cmpid=Social_YouTube_HistHome&#10;Twitter - https://twitter.com/history&#10;Facebook - https://www.facebook.com/History&#10;&#10;Blood and Glory: The Civil War in Color&#10;Season 1&#10;Episode 2&#10;Bloodbath&#10;&#10;HISTORY®, now reaching more than 98 million homes, is the leading destination for award-winning original series and specials that connect viewers with history in an informative, immersive, and entertaining manner across all platforms. The network’s all-original programming slate features a roster of hit series, epic miniseries, and scripted event programming. Visit us at HISTORY.com for more info." id="126" name="Google Shape;126;p19" title="Blood and Glory: The Civil War in Color: Sherman's March to Savannah | History">
            <a:hlinkClick r:id="rId3"/>
          </p:cNvPr>
          <p:cNvPicPr preferRelativeResize="0"/>
          <p:nvPr/>
        </p:nvPicPr>
        <p:blipFill>
          <a:blip r:embed="rId4">
            <a:alphaModFix/>
          </a:blip>
          <a:stretch>
            <a:fillRect/>
          </a:stretch>
        </p:blipFill>
        <p:spPr>
          <a:xfrm>
            <a:off x="2005675" y="555300"/>
            <a:ext cx="4572000" cy="34290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6"/>
                                        </p:tgtEl>
                                        <p:attrNameLst>
                                          <p:attrName>style.visibility</p:attrName>
                                        </p:attrNameLst>
                                      </p:cBhvr>
                                      <p:to>
                                        <p:strVal val="visible"/>
                                      </p:to>
                                    </p:set>
                                    <p:animEffect filter="fade" transition="in">
                                      <p:cBhvr>
                                        <p:cTn dur="1000"/>
                                        <p:tgtEl>
                                          <p:spTgt spid="12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 name="Shape 130"/>
        <p:cNvGrpSpPr/>
        <p:nvPr/>
      </p:nvGrpSpPr>
      <p:grpSpPr>
        <a:xfrm>
          <a:off x="0" y="0"/>
          <a:ext cx="0" cy="0"/>
          <a:chOff x="0" y="0"/>
          <a:chExt cx="0" cy="0"/>
        </a:xfrm>
      </p:grpSpPr>
      <p:sp>
        <p:nvSpPr>
          <p:cNvPr id="131" name="Google Shape;131;p20"/>
          <p:cNvSpPr txBox="1"/>
          <p:nvPr>
            <p:ph idx="4294967295" type="body"/>
          </p:nvPr>
        </p:nvSpPr>
        <p:spPr>
          <a:xfrm>
            <a:off x="6053725" y="3545096"/>
            <a:ext cx="2177400" cy="1598400"/>
          </a:xfrm>
          <a:prstGeom prst="rect">
            <a:avLst/>
          </a:prstGeom>
        </p:spPr>
        <p:txBody>
          <a:bodyPr anchorCtr="0" anchor="t" bIns="91425" lIns="91425" spcFirstLastPara="1" rIns="91425" wrap="square" tIns="91425">
            <a:normAutofit/>
          </a:bodyPr>
          <a:lstStyle/>
          <a:p>
            <a:pPr indent="0" lvl="0" marL="0" rtl="0" algn="ctr">
              <a:spcBef>
                <a:spcPts val="0"/>
              </a:spcBef>
              <a:spcAft>
                <a:spcPts val="1200"/>
              </a:spcAft>
              <a:buNone/>
            </a:pPr>
            <a:r>
              <a:rPr lang="en" sz="1200"/>
              <a:t>Responsible for Southern victories and achieved legendary status in the South. After his death, the South wasn’t very </a:t>
            </a:r>
            <a:r>
              <a:rPr lang="en" sz="1200"/>
              <a:t>successful</a:t>
            </a:r>
            <a:r>
              <a:rPr lang="en" sz="1200"/>
              <a:t>.</a:t>
            </a:r>
            <a:endParaRPr sz="1200"/>
          </a:p>
        </p:txBody>
      </p:sp>
      <p:sp>
        <p:nvSpPr>
          <p:cNvPr id="132" name="Google Shape;132;p20"/>
          <p:cNvSpPr/>
          <p:nvPr/>
        </p:nvSpPr>
        <p:spPr>
          <a:xfrm>
            <a:off x="-74650" y="0"/>
            <a:ext cx="9161100" cy="2484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 name="Google Shape;133;p20"/>
          <p:cNvSpPr txBox="1"/>
          <p:nvPr>
            <p:ph idx="4294967295" type="title"/>
          </p:nvPr>
        </p:nvSpPr>
        <p:spPr>
          <a:xfrm>
            <a:off x="311700" y="372500"/>
            <a:ext cx="8520600" cy="7335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rPr lang="en">
                <a:solidFill>
                  <a:schemeClr val="lt1"/>
                </a:solidFill>
              </a:rPr>
              <a:t>Key Civil War Players South</a:t>
            </a:r>
            <a:endParaRPr>
              <a:solidFill>
                <a:schemeClr val="lt1"/>
              </a:solidFill>
            </a:endParaRPr>
          </a:p>
        </p:txBody>
      </p:sp>
      <p:sp>
        <p:nvSpPr>
          <p:cNvPr id="134" name="Google Shape;134;p20"/>
          <p:cNvSpPr txBox="1"/>
          <p:nvPr>
            <p:ph idx="4294967295" type="body"/>
          </p:nvPr>
        </p:nvSpPr>
        <p:spPr>
          <a:xfrm>
            <a:off x="1118175" y="3119875"/>
            <a:ext cx="2177400" cy="436200"/>
          </a:xfrm>
          <a:prstGeom prst="rect">
            <a:avLst/>
          </a:prstGeom>
        </p:spPr>
        <p:txBody>
          <a:bodyPr anchorCtr="0" anchor="t" bIns="91425" lIns="91425" spcFirstLastPara="1" rIns="91425" wrap="square" tIns="91425">
            <a:normAutofit fontScale="92500" lnSpcReduction="20000"/>
          </a:bodyPr>
          <a:lstStyle/>
          <a:p>
            <a:pPr indent="0" lvl="0" marL="0" rtl="0" algn="ctr">
              <a:spcBef>
                <a:spcPts val="0"/>
              </a:spcBef>
              <a:spcAft>
                <a:spcPts val="1200"/>
              </a:spcAft>
              <a:buNone/>
            </a:pPr>
            <a:r>
              <a:rPr lang="en"/>
              <a:t>Robert E Lee</a:t>
            </a:r>
            <a:endParaRPr/>
          </a:p>
        </p:txBody>
      </p:sp>
      <p:cxnSp>
        <p:nvCxnSpPr>
          <p:cNvPr id="135" name="Google Shape;135;p20"/>
          <p:cNvCxnSpPr/>
          <p:nvPr/>
        </p:nvCxnSpPr>
        <p:spPr>
          <a:xfrm>
            <a:off x="2071425" y="3613683"/>
            <a:ext cx="270900" cy="0"/>
          </a:xfrm>
          <a:prstGeom prst="straightConnector1">
            <a:avLst/>
          </a:prstGeom>
          <a:noFill/>
          <a:ln cap="flat" cmpd="sng" w="9525">
            <a:solidFill>
              <a:schemeClr val="dk1"/>
            </a:solidFill>
            <a:prstDash val="solid"/>
            <a:round/>
            <a:headEnd len="sm" w="sm" type="none"/>
            <a:tailEnd len="sm" w="sm" type="none"/>
          </a:ln>
        </p:spPr>
      </p:cxnSp>
      <p:sp>
        <p:nvSpPr>
          <p:cNvPr id="136" name="Google Shape;136;p20"/>
          <p:cNvSpPr txBox="1"/>
          <p:nvPr>
            <p:ph idx="4294967295" type="body"/>
          </p:nvPr>
        </p:nvSpPr>
        <p:spPr>
          <a:xfrm>
            <a:off x="1389075" y="3671286"/>
            <a:ext cx="2177400" cy="1153800"/>
          </a:xfrm>
          <a:prstGeom prst="rect">
            <a:avLst/>
          </a:prstGeom>
        </p:spPr>
        <p:txBody>
          <a:bodyPr anchorCtr="0" anchor="t" bIns="91425" lIns="91425" spcFirstLastPara="1" rIns="91425" wrap="square" tIns="91425">
            <a:normAutofit/>
          </a:bodyPr>
          <a:lstStyle/>
          <a:p>
            <a:pPr indent="0" lvl="0" marL="0" rtl="0" algn="ctr">
              <a:spcBef>
                <a:spcPts val="0"/>
              </a:spcBef>
              <a:spcAft>
                <a:spcPts val="1200"/>
              </a:spcAft>
              <a:buNone/>
            </a:pPr>
            <a:r>
              <a:rPr lang="en" sz="1200"/>
              <a:t>Commander of Confederates (the South)</a:t>
            </a:r>
            <a:endParaRPr sz="1200"/>
          </a:p>
        </p:txBody>
      </p:sp>
      <p:sp>
        <p:nvSpPr>
          <p:cNvPr id="137" name="Google Shape;137;p20"/>
          <p:cNvSpPr txBox="1"/>
          <p:nvPr>
            <p:ph idx="4294967295" type="body"/>
          </p:nvPr>
        </p:nvSpPr>
        <p:spPr>
          <a:xfrm>
            <a:off x="3366984" y="3119875"/>
            <a:ext cx="2177400" cy="436200"/>
          </a:xfrm>
          <a:prstGeom prst="rect">
            <a:avLst/>
          </a:prstGeom>
        </p:spPr>
        <p:txBody>
          <a:bodyPr anchorCtr="0" anchor="t" bIns="91425" lIns="91425" spcFirstLastPara="1" rIns="91425" wrap="square" tIns="91425">
            <a:normAutofit fontScale="92500" lnSpcReduction="20000"/>
          </a:bodyPr>
          <a:lstStyle/>
          <a:p>
            <a:pPr indent="0" lvl="0" marL="0" rtl="0" algn="ctr">
              <a:spcBef>
                <a:spcPts val="0"/>
              </a:spcBef>
              <a:spcAft>
                <a:spcPts val="1200"/>
              </a:spcAft>
              <a:buNone/>
            </a:pPr>
            <a:r>
              <a:rPr lang="en"/>
              <a:t>Jefferson Davis</a:t>
            </a:r>
            <a:endParaRPr/>
          </a:p>
        </p:txBody>
      </p:sp>
      <p:cxnSp>
        <p:nvCxnSpPr>
          <p:cNvPr id="138" name="Google Shape;138;p20"/>
          <p:cNvCxnSpPr/>
          <p:nvPr/>
        </p:nvCxnSpPr>
        <p:spPr>
          <a:xfrm>
            <a:off x="4262975" y="3613683"/>
            <a:ext cx="270900" cy="0"/>
          </a:xfrm>
          <a:prstGeom prst="straightConnector1">
            <a:avLst/>
          </a:prstGeom>
          <a:noFill/>
          <a:ln cap="flat" cmpd="sng" w="9525">
            <a:solidFill>
              <a:schemeClr val="dk1"/>
            </a:solidFill>
            <a:prstDash val="solid"/>
            <a:round/>
            <a:headEnd len="sm" w="sm" type="none"/>
            <a:tailEnd len="sm" w="sm" type="none"/>
          </a:ln>
        </p:spPr>
      </p:cxnSp>
      <p:sp>
        <p:nvSpPr>
          <p:cNvPr id="139" name="Google Shape;139;p20"/>
          <p:cNvSpPr txBox="1"/>
          <p:nvPr>
            <p:ph idx="4294967295" type="body"/>
          </p:nvPr>
        </p:nvSpPr>
        <p:spPr>
          <a:xfrm>
            <a:off x="3586445" y="3728561"/>
            <a:ext cx="2177400" cy="1153800"/>
          </a:xfrm>
          <a:prstGeom prst="rect">
            <a:avLst/>
          </a:prstGeom>
        </p:spPr>
        <p:txBody>
          <a:bodyPr anchorCtr="0" anchor="t" bIns="91425" lIns="91425" spcFirstLastPara="1" rIns="91425" wrap="square" tIns="91425">
            <a:normAutofit/>
          </a:bodyPr>
          <a:lstStyle/>
          <a:p>
            <a:pPr indent="0" lvl="0" marL="0" rtl="0" algn="ctr">
              <a:spcBef>
                <a:spcPts val="0"/>
              </a:spcBef>
              <a:spcAft>
                <a:spcPts val="1200"/>
              </a:spcAft>
              <a:buNone/>
            </a:pPr>
            <a:r>
              <a:rPr lang="en" sz="1200"/>
              <a:t>President of the Confederate States in Richmond, VA</a:t>
            </a:r>
            <a:endParaRPr sz="1200"/>
          </a:p>
        </p:txBody>
      </p:sp>
      <p:sp>
        <p:nvSpPr>
          <p:cNvPr id="140" name="Google Shape;140;p20"/>
          <p:cNvSpPr txBox="1"/>
          <p:nvPr>
            <p:ph idx="4294967295" type="body"/>
          </p:nvPr>
        </p:nvSpPr>
        <p:spPr>
          <a:xfrm>
            <a:off x="5901055" y="3177475"/>
            <a:ext cx="2177400" cy="436200"/>
          </a:xfrm>
          <a:prstGeom prst="rect">
            <a:avLst/>
          </a:prstGeom>
        </p:spPr>
        <p:txBody>
          <a:bodyPr anchorCtr="0" anchor="t" bIns="91425" lIns="91425" spcFirstLastPara="1" rIns="91425" wrap="square" tIns="91425">
            <a:normAutofit fontScale="92500" lnSpcReduction="20000"/>
          </a:bodyPr>
          <a:lstStyle/>
          <a:p>
            <a:pPr indent="0" lvl="0" marL="0" rtl="0" algn="ctr">
              <a:spcBef>
                <a:spcPts val="0"/>
              </a:spcBef>
              <a:spcAft>
                <a:spcPts val="1200"/>
              </a:spcAft>
              <a:buNone/>
            </a:pPr>
            <a:r>
              <a:rPr lang="en"/>
              <a:t>Stonewall Jackson</a:t>
            </a:r>
            <a:endParaRPr/>
          </a:p>
        </p:txBody>
      </p:sp>
      <p:cxnSp>
        <p:nvCxnSpPr>
          <p:cNvPr id="141" name="Google Shape;141;p20"/>
          <p:cNvCxnSpPr/>
          <p:nvPr/>
        </p:nvCxnSpPr>
        <p:spPr>
          <a:xfrm>
            <a:off x="6959275" y="3557733"/>
            <a:ext cx="270900" cy="0"/>
          </a:xfrm>
          <a:prstGeom prst="straightConnector1">
            <a:avLst/>
          </a:prstGeom>
          <a:noFill/>
          <a:ln cap="flat" cmpd="sng" w="9525">
            <a:solidFill>
              <a:schemeClr val="dk1"/>
            </a:solidFill>
            <a:prstDash val="solid"/>
            <a:round/>
            <a:headEnd len="sm" w="sm" type="none"/>
            <a:tailEnd len="sm" w="sm" type="none"/>
          </a:ln>
        </p:spPr>
      </p:cxnSp>
      <p:pic>
        <p:nvPicPr>
          <p:cNvPr id="142" name="Google Shape;142;p20"/>
          <p:cNvPicPr preferRelativeResize="0"/>
          <p:nvPr/>
        </p:nvPicPr>
        <p:blipFill>
          <a:blip r:embed="rId3">
            <a:alphaModFix/>
          </a:blip>
          <a:stretch>
            <a:fillRect/>
          </a:stretch>
        </p:blipFill>
        <p:spPr>
          <a:xfrm>
            <a:off x="1677013" y="1242563"/>
            <a:ext cx="1252624" cy="1853723"/>
          </a:xfrm>
          <a:prstGeom prst="rect">
            <a:avLst/>
          </a:prstGeom>
          <a:noFill/>
          <a:ln>
            <a:noFill/>
          </a:ln>
        </p:spPr>
      </p:pic>
      <p:pic>
        <p:nvPicPr>
          <p:cNvPr id="143" name="Google Shape;143;p20"/>
          <p:cNvPicPr preferRelativeResize="0"/>
          <p:nvPr/>
        </p:nvPicPr>
        <p:blipFill>
          <a:blip r:embed="rId4">
            <a:alphaModFix/>
          </a:blip>
          <a:stretch>
            <a:fillRect/>
          </a:stretch>
        </p:blipFill>
        <p:spPr>
          <a:xfrm>
            <a:off x="3672813" y="1180600"/>
            <a:ext cx="1451217" cy="1853700"/>
          </a:xfrm>
          <a:prstGeom prst="rect">
            <a:avLst/>
          </a:prstGeom>
          <a:noFill/>
          <a:ln>
            <a:noFill/>
          </a:ln>
        </p:spPr>
      </p:pic>
      <p:pic>
        <p:nvPicPr>
          <p:cNvPr id="144" name="Google Shape;144;p20"/>
          <p:cNvPicPr preferRelativeResize="0"/>
          <p:nvPr/>
        </p:nvPicPr>
        <p:blipFill>
          <a:blip r:embed="rId5">
            <a:alphaModFix/>
          </a:blip>
          <a:stretch>
            <a:fillRect/>
          </a:stretch>
        </p:blipFill>
        <p:spPr>
          <a:xfrm>
            <a:off x="6105001" y="1118625"/>
            <a:ext cx="1579775" cy="1977638"/>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 name="Shape 148"/>
        <p:cNvGrpSpPr/>
        <p:nvPr/>
      </p:nvGrpSpPr>
      <p:grpSpPr>
        <a:xfrm>
          <a:off x="0" y="0"/>
          <a:ext cx="0" cy="0"/>
          <a:chOff x="0" y="0"/>
          <a:chExt cx="0" cy="0"/>
        </a:xfrm>
      </p:grpSpPr>
      <p:pic>
        <p:nvPicPr>
          <p:cNvPr id="149" name="Google Shape;149;p21"/>
          <p:cNvPicPr preferRelativeResize="0"/>
          <p:nvPr/>
        </p:nvPicPr>
        <p:blipFill rotWithShape="1">
          <a:blip r:embed="rId3">
            <a:alphaModFix/>
          </a:blip>
          <a:srcRect b="11839" l="0" r="1438" t="23217"/>
          <a:stretch/>
        </p:blipFill>
        <p:spPr>
          <a:xfrm>
            <a:off x="330613" y="1000500"/>
            <a:ext cx="8482775" cy="31425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Luxe">
  <a:themeElements>
    <a:clrScheme name="Luxe">
      <a:dk1>
        <a:srgbClr val="000000"/>
      </a:dk1>
      <a:lt1>
        <a:srgbClr val="FFFFFF"/>
      </a:lt1>
      <a:dk2>
        <a:srgbClr val="B7B7B7"/>
      </a:dk2>
      <a:lt2>
        <a:srgbClr val="CCA677"/>
      </a:lt2>
      <a:accent1>
        <a:srgbClr val="5D4037"/>
      </a:accent1>
      <a:accent2>
        <a:srgbClr val="455A64"/>
      </a:accent2>
      <a:accent3>
        <a:srgbClr val="57BB8A"/>
      </a:accent3>
      <a:accent4>
        <a:srgbClr val="78909C"/>
      </a:accent4>
      <a:accent5>
        <a:srgbClr val="607D8B"/>
      </a:accent5>
      <a:accent6>
        <a:srgbClr val="DCE755"/>
      </a:accent6>
      <a:hlink>
        <a:srgbClr val="607D8B"/>
      </a:hlink>
      <a:folHlink>
        <a:srgbClr val="607D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