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4e118e12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4e118e12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 (pre tax deductions may include health care)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14e118e12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14e118e12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14e118e12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14e118e12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14e118e12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14e118e12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14e118e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14e118e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14e118e1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14e118e1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14e118e12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14e118e12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14e118e12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14e118e12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14e118e12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14e118e12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14e118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14e118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14e118e12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14e118e12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4e118e12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14e118e12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BC8UKtYH_tI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&amp; Contrast and the Minimum Wage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4/29/2021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24" y="2834125"/>
            <a:ext cx="2450399" cy="16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14364" l="0" r="37260" t="32016"/>
          <a:stretch/>
        </p:blipFill>
        <p:spPr>
          <a:xfrm>
            <a:off x="118275" y="529300"/>
            <a:ext cx="5660151" cy="2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4">
            <a:alphaModFix/>
          </a:blip>
          <a:srcRect b="19203" l="0" r="45925" t="48037"/>
          <a:stretch/>
        </p:blipFill>
        <p:spPr>
          <a:xfrm>
            <a:off x="3076900" y="2315875"/>
            <a:ext cx="5879974" cy="20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14364" l="0" r="37260" t="32016"/>
          <a:stretch/>
        </p:blipFill>
        <p:spPr>
          <a:xfrm>
            <a:off x="118275" y="529300"/>
            <a:ext cx="5660151" cy="2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 rotWithShape="1">
          <a:blip r:embed="rId4">
            <a:alphaModFix/>
          </a:blip>
          <a:srcRect b="25537" l="0" r="38099" t="39712"/>
          <a:stretch/>
        </p:blipFill>
        <p:spPr>
          <a:xfrm>
            <a:off x="3015550" y="2372775"/>
            <a:ext cx="5984651" cy="18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b="14364" l="0" r="37260" t="32016"/>
          <a:stretch/>
        </p:blipFill>
        <p:spPr>
          <a:xfrm>
            <a:off x="72775" y="0"/>
            <a:ext cx="5660151" cy="2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 b="19784" l="0" r="23230" t="47097"/>
          <a:stretch/>
        </p:blipFill>
        <p:spPr>
          <a:xfrm>
            <a:off x="1479350" y="3248975"/>
            <a:ext cx="7020052" cy="17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14364" l="0" r="37260" t="32016"/>
          <a:stretch/>
        </p:blipFill>
        <p:spPr>
          <a:xfrm>
            <a:off x="72775" y="0"/>
            <a:ext cx="5660151" cy="2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b="12402" l="0" r="2629" t="49471"/>
          <a:stretch/>
        </p:blipFill>
        <p:spPr>
          <a:xfrm>
            <a:off x="266200" y="2776575"/>
            <a:ext cx="8555623" cy="18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-32350" y="123025"/>
            <a:ext cx="4795800" cy="7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Government Revenue &amp; Expenditures</a:t>
            </a:r>
            <a:endParaRPr sz="24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8359" l="0" r="0" t="11575"/>
          <a:stretch/>
        </p:blipFill>
        <p:spPr>
          <a:xfrm>
            <a:off x="6529975" y="94013"/>
            <a:ext cx="2078350" cy="49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25" y="979125"/>
            <a:ext cx="4649725" cy="40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2013" l="20827" r="20070" t="27310"/>
          <a:stretch/>
        </p:blipFill>
        <p:spPr>
          <a:xfrm>
            <a:off x="260650" y="381400"/>
            <a:ext cx="5086602" cy="29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20521" l="0" r="42122" t="41803"/>
          <a:stretch/>
        </p:blipFill>
        <p:spPr>
          <a:xfrm>
            <a:off x="3052325" y="2998675"/>
            <a:ext cx="5317001" cy="194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12013" l="20827" r="20070" t="27310"/>
          <a:stretch/>
        </p:blipFill>
        <p:spPr>
          <a:xfrm>
            <a:off x="260650" y="381400"/>
            <a:ext cx="5086602" cy="29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15301" l="0" r="33975" t="50017"/>
          <a:stretch/>
        </p:blipFill>
        <p:spPr>
          <a:xfrm>
            <a:off x="3280650" y="3317275"/>
            <a:ext cx="5356076" cy="15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2013" l="20827" r="20070" t="27310"/>
          <a:stretch/>
        </p:blipFill>
        <p:spPr>
          <a:xfrm>
            <a:off x="260650" y="381400"/>
            <a:ext cx="5086602" cy="29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17041" l="0" r="12793" t="47806"/>
          <a:stretch/>
        </p:blipFill>
        <p:spPr>
          <a:xfrm>
            <a:off x="2301800" y="3248975"/>
            <a:ext cx="6652751" cy="150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12013" l="20827" r="20070" t="27310"/>
          <a:stretch/>
        </p:blipFill>
        <p:spPr>
          <a:xfrm>
            <a:off x="260650" y="381400"/>
            <a:ext cx="5086602" cy="29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4">
            <a:alphaModFix/>
          </a:blip>
          <a:srcRect b="17627" l="0" r="23218" t="44697"/>
          <a:stretch/>
        </p:blipFill>
        <p:spPr>
          <a:xfrm>
            <a:off x="2802725" y="3101050"/>
            <a:ext cx="6145976" cy="16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 his first presidential address to Congress, President Biden explicitly called for a $15 federal minimum wage, although it's something Congress would need to enact. &quot;No one working 40 hours a week should live below the poverty line,&quot; he said. Watch his remarks and read more here: https://cbsn.ws/3nva0BA" id="92" name="Google Shape;92;p19" title="Biden on supporting unions, raising minimum wage and equal pa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800" y="13175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290300" y="370225"/>
            <a:ext cx="3817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Wage Discussion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Republican perspective on raising the minimum wage?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784725"/>
            <a:ext cx="3803002" cy="285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11778" l="3508" r="38315" t="30367"/>
          <a:stretch/>
        </p:blipFill>
        <p:spPr>
          <a:xfrm>
            <a:off x="152400" y="187925"/>
            <a:ext cx="5617525" cy="314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b="27086" l="0" r="15261" t="38909"/>
          <a:stretch/>
        </p:blipFill>
        <p:spPr>
          <a:xfrm>
            <a:off x="1285875" y="3271750"/>
            <a:ext cx="7748324" cy="17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11778" l="3508" r="38315" t="30367"/>
          <a:stretch/>
        </p:blipFill>
        <p:spPr>
          <a:xfrm>
            <a:off x="152400" y="187925"/>
            <a:ext cx="5617525" cy="314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 rotWithShape="1">
          <a:blip r:embed="rId4">
            <a:alphaModFix/>
          </a:blip>
          <a:srcRect b="19204" l="0" r="45178" t="47037"/>
          <a:stretch/>
        </p:blipFill>
        <p:spPr>
          <a:xfrm>
            <a:off x="3873450" y="3152100"/>
            <a:ext cx="5012800" cy="173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