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70" r:id="rId4"/>
    <p:sldMasterId id="2147483671"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3.xml"/><Relationship Id="rId25" Type="http://schemas.openxmlformats.org/officeDocument/2006/relationships/slide" Target="slides/slide19.xml"/><Relationship Id="rId5" Type="http://schemas.openxmlformats.org/officeDocument/2006/relationships/slideMaster" Target="slideMasters/slideMaster2.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11" Type="http://schemas.openxmlformats.org/officeDocument/2006/relationships/slide" Target="slides/slide5.xml"/><Relationship Id="rId10" Type="http://schemas.openxmlformats.org/officeDocument/2006/relationships/slide" Target="slides/slide4.xml"/><Relationship Id="rId13" Type="http://schemas.openxmlformats.org/officeDocument/2006/relationships/slide" Target="slides/slide7.xml"/><Relationship Id="rId12" Type="http://schemas.openxmlformats.org/officeDocument/2006/relationships/slide" Target="slides/slide6.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 name="Shape 95"/>
        <p:cNvGrpSpPr/>
        <p:nvPr/>
      </p:nvGrpSpPr>
      <p:grpSpPr>
        <a:xfrm>
          <a:off x="0" y="0"/>
          <a:ext cx="0" cy="0"/>
          <a:chOff x="0" y="0"/>
          <a:chExt cx="0" cy="0"/>
        </a:xfrm>
      </p:grpSpPr>
      <p:sp>
        <p:nvSpPr>
          <p:cNvPr id="96" name="Google Shape;96;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97" name="Google Shape;97;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How many symbols of wilderness and progress can you find?</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By John Gast (painter) - This image is available from the United States Library of Congress &amp;#039;s Prints and Photographs division under the digital ID ppmsca.09855.This tag does not indicate the copyright status of the attached work. A normal copyright tag is still required. See Commons:Licensing for more information., Public Domain, https://commons.wikimedia.org/w/index.php?curid=373152</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 name="Shape 101"/>
        <p:cNvGrpSpPr/>
        <p:nvPr/>
      </p:nvGrpSpPr>
      <p:grpSpPr>
        <a:xfrm>
          <a:off x="0" y="0"/>
          <a:ext cx="0" cy="0"/>
          <a:chOff x="0" y="0"/>
          <a:chExt cx="0" cy="0"/>
        </a:xfrm>
      </p:grpSpPr>
      <p:sp>
        <p:nvSpPr>
          <p:cNvPr id="102" name="Google Shape;102;gbc0b3f3718_2_5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3" name="Google Shape;103;gbc0b3f3718_2_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 name="Shape 106"/>
        <p:cNvGrpSpPr/>
        <p:nvPr/>
      </p:nvGrpSpPr>
      <p:grpSpPr>
        <a:xfrm>
          <a:off x="0" y="0"/>
          <a:ext cx="0" cy="0"/>
          <a:chOff x="0" y="0"/>
          <a:chExt cx="0" cy="0"/>
        </a:xfrm>
      </p:grpSpPr>
      <p:sp>
        <p:nvSpPr>
          <p:cNvPr id="107" name="Google Shape;107;gbc0b3f3718_2_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8" name="Google Shape;108;gbc0b3f3718_2_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 name="Shape 113"/>
        <p:cNvGrpSpPr/>
        <p:nvPr/>
      </p:nvGrpSpPr>
      <p:grpSpPr>
        <a:xfrm>
          <a:off x="0" y="0"/>
          <a:ext cx="0" cy="0"/>
          <a:chOff x="0" y="0"/>
          <a:chExt cx="0" cy="0"/>
        </a:xfrm>
      </p:grpSpPr>
      <p:sp>
        <p:nvSpPr>
          <p:cNvPr id="114" name="Google Shape;114;gbc0b3f3718_2_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5" name="Google Shape;115;gbc0b3f3718_2_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 name="Shape 120"/>
        <p:cNvGrpSpPr/>
        <p:nvPr/>
      </p:nvGrpSpPr>
      <p:grpSpPr>
        <a:xfrm>
          <a:off x="0" y="0"/>
          <a:ext cx="0" cy="0"/>
          <a:chOff x="0" y="0"/>
          <a:chExt cx="0" cy="0"/>
        </a:xfrm>
      </p:grpSpPr>
      <p:sp>
        <p:nvSpPr>
          <p:cNvPr id="121" name="Google Shape;121;gb2fa2183ce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2" name="Google Shape;122;gb2fa2183ce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 name="Shape 125"/>
        <p:cNvGrpSpPr/>
        <p:nvPr/>
      </p:nvGrpSpPr>
      <p:grpSpPr>
        <a:xfrm>
          <a:off x="0" y="0"/>
          <a:ext cx="0" cy="0"/>
          <a:chOff x="0" y="0"/>
          <a:chExt cx="0" cy="0"/>
        </a:xfrm>
      </p:grpSpPr>
      <p:sp>
        <p:nvSpPr>
          <p:cNvPr id="126" name="Google Shape;126;gb2fa2181ad_0_7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7" name="Google Shape;127;gb2fa2181ad_0_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Manifest Destiny is the belief that white Americans are divinely ordained to settle North America.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1" name="Shape 131"/>
        <p:cNvGrpSpPr/>
        <p:nvPr/>
      </p:nvGrpSpPr>
      <p:grpSpPr>
        <a:xfrm>
          <a:off x="0" y="0"/>
          <a:ext cx="0" cy="0"/>
          <a:chOff x="0" y="0"/>
          <a:chExt cx="0" cy="0"/>
        </a:xfrm>
      </p:grpSpPr>
      <p:sp>
        <p:nvSpPr>
          <p:cNvPr id="132" name="Google Shape;132;gf2420810f1_0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3" name="Google Shape;133;gf2420810f1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Answer: C</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6" name="Shape 136"/>
        <p:cNvGrpSpPr/>
        <p:nvPr/>
      </p:nvGrpSpPr>
      <p:grpSpPr>
        <a:xfrm>
          <a:off x="0" y="0"/>
          <a:ext cx="0" cy="0"/>
          <a:chOff x="0" y="0"/>
          <a:chExt cx="0" cy="0"/>
        </a:xfrm>
      </p:grpSpPr>
      <p:sp>
        <p:nvSpPr>
          <p:cNvPr id="137" name="Google Shape;137;gf2420810f1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8" name="Google Shape;138;gf2420810f1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Answer: A</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3" name="Shape 143"/>
        <p:cNvGrpSpPr/>
        <p:nvPr/>
      </p:nvGrpSpPr>
      <p:grpSpPr>
        <a:xfrm>
          <a:off x="0" y="0"/>
          <a:ext cx="0" cy="0"/>
          <a:chOff x="0" y="0"/>
          <a:chExt cx="0" cy="0"/>
        </a:xfrm>
      </p:grpSpPr>
      <p:sp>
        <p:nvSpPr>
          <p:cNvPr id="144" name="Google Shape;144;gf2420810f1_0_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5" name="Google Shape;145;gf2420810f1_0_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Answer: B</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 name="Shape 150"/>
        <p:cNvGrpSpPr/>
        <p:nvPr/>
      </p:nvGrpSpPr>
      <p:grpSpPr>
        <a:xfrm>
          <a:off x="0" y="0"/>
          <a:ext cx="0" cy="0"/>
          <a:chOff x="0" y="0"/>
          <a:chExt cx="0" cy="0"/>
        </a:xfrm>
      </p:grpSpPr>
      <p:sp>
        <p:nvSpPr>
          <p:cNvPr id="151" name="Google Shape;151;gbb1177fe74_0_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2" name="Google Shape;152;gbb1177fe74_0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8" name="Shape 158"/>
        <p:cNvGrpSpPr/>
        <p:nvPr/>
      </p:nvGrpSpPr>
      <p:grpSpPr>
        <a:xfrm>
          <a:off x="0" y="0"/>
          <a:ext cx="0" cy="0"/>
          <a:chOff x="0" y="0"/>
          <a:chExt cx="0" cy="0"/>
        </a:xfrm>
      </p:grpSpPr>
      <p:sp>
        <p:nvSpPr>
          <p:cNvPr id="159" name="Google Shape;159;gf2420810f1_0_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0" name="Google Shape;160;gf2420810f1_0_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4" name="Shape 164"/>
        <p:cNvGrpSpPr/>
        <p:nvPr/>
      </p:nvGrpSpPr>
      <p:grpSpPr>
        <a:xfrm>
          <a:off x="0" y="0"/>
          <a:ext cx="0" cy="0"/>
          <a:chOff x="0" y="0"/>
          <a:chExt cx="0" cy="0"/>
        </a:xfrm>
      </p:grpSpPr>
      <p:sp>
        <p:nvSpPr>
          <p:cNvPr id="165" name="Google Shape;165;gf2420810f1_0_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6" name="Google Shape;166;gf2420810f1_0_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Answer: D</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2" name="Shape 172"/>
        <p:cNvGrpSpPr/>
        <p:nvPr/>
      </p:nvGrpSpPr>
      <p:grpSpPr>
        <a:xfrm>
          <a:off x="0" y="0"/>
          <a:ext cx="0" cy="0"/>
          <a:chOff x="0" y="0"/>
          <a:chExt cx="0" cy="0"/>
        </a:xfrm>
      </p:grpSpPr>
      <p:sp>
        <p:nvSpPr>
          <p:cNvPr id="173" name="Google Shape;173;gf2420810f1_0_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4" name="Google Shape;174;gf2420810f1_0_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Answer: B</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0" name="Shape 180"/>
        <p:cNvGrpSpPr/>
        <p:nvPr/>
      </p:nvGrpSpPr>
      <p:grpSpPr>
        <a:xfrm>
          <a:off x="0" y="0"/>
          <a:ext cx="0" cy="0"/>
          <a:chOff x="0" y="0"/>
          <a:chExt cx="0" cy="0"/>
        </a:xfrm>
      </p:grpSpPr>
      <p:sp>
        <p:nvSpPr>
          <p:cNvPr id="181" name="Google Shape;181;gf2420810f1_0_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2" name="Google Shape;182;gf2420810f1_0_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Answer: C</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8" name="Shape 188"/>
        <p:cNvGrpSpPr/>
        <p:nvPr/>
      </p:nvGrpSpPr>
      <p:grpSpPr>
        <a:xfrm>
          <a:off x="0" y="0"/>
          <a:ext cx="0" cy="0"/>
          <a:chOff x="0" y="0"/>
          <a:chExt cx="0" cy="0"/>
        </a:xfrm>
      </p:grpSpPr>
      <p:sp>
        <p:nvSpPr>
          <p:cNvPr id="189" name="Google Shape;189;gb2fa2181ad_0_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0" name="Google Shape;190;gb2fa2181ad_0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President Jackson was our 7th President who was the first Democrat, a party we still have today. He transformed the American idea of the President having more power than Congress, even though, if you think back to our discussion about the US Constitution, it speaks more to Congress having most of the power.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4" name="Shape 194"/>
        <p:cNvGrpSpPr/>
        <p:nvPr/>
      </p:nvGrpSpPr>
      <p:grpSpPr>
        <a:xfrm>
          <a:off x="0" y="0"/>
          <a:ext cx="0" cy="0"/>
          <a:chOff x="0" y="0"/>
          <a:chExt cx="0" cy="0"/>
        </a:xfrm>
      </p:grpSpPr>
      <p:sp>
        <p:nvSpPr>
          <p:cNvPr id="195" name="Google Shape;195;gb2fa2181ad_0_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6" name="Google Shape;196;gb2fa2181ad_0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0" name="Shape 200"/>
        <p:cNvGrpSpPr/>
        <p:nvPr/>
      </p:nvGrpSpPr>
      <p:grpSpPr>
        <a:xfrm>
          <a:off x="0" y="0"/>
          <a:ext cx="0" cy="0"/>
          <a:chOff x="0" y="0"/>
          <a:chExt cx="0" cy="0"/>
        </a:xfrm>
      </p:grpSpPr>
      <p:sp>
        <p:nvSpPr>
          <p:cNvPr id="201" name="Google Shape;201;gb2fa2181ad_0_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2" name="Google Shape;202;gb2fa2181ad_0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Pictured, Oscela, who led the Seminoles in the Second Seminole War</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7" name="Shape 207"/>
        <p:cNvGrpSpPr/>
        <p:nvPr/>
      </p:nvGrpSpPr>
      <p:grpSpPr>
        <a:xfrm>
          <a:off x="0" y="0"/>
          <a:ext cx="0" cy="0"/>
          <a:chOff x="0" y="0"/>
          <a:chExt cx="0" cy="0"/>
        </a:xfrm>
      </p:grpSpPr>
      <p:sp>
        <p:nvSpPr>
          <p:cNvPr id="208" name="Google Shape;208;gf2420810f1_0_6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9" name="Google Shape;209;gf2420810f1_0_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Answer: D</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4" name="Shape 214"/>
        <p:cNvGrpSpPr/>
        <p:nvPr/>
      </p:nvGrpSpPr>
      <p:grpSpPr>
        <a:xfrm>
          <a:off x="0" y="0"/>
          <a:ext cx="0" cy="0"/>
          <a:chOff x="0" y="0"/>
          <a:chExt cx="0" cy="0"/>
        </a:xfrm>
      </p:grpSpPr>
      <p:sp>
        <p:nvSpPr>
          <p:cNvPr id="215" name="Google Shape;215;gf2420810f1_0_6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6" name="Google Shape;216;gf2420810f1_0_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Answer: A</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5200"/>
              <a:buNone/>
              <a:defRPr sz="5200"/>
            </a:lvl1pPr>
            <a:lvl2pPr lvl="1" rtl="0" algn="ctr">
              <a:spcBef>
                <a:spcPts val="0"/>
              </a:spcBef>
              <a:spcAft>
                <a:spcPts val="0"/>
              </a:spcAft>
              <a:buSzPts val="5200"/>
              <a:buNone/>
              <a:defRPr sz="5200"/>
            </a:lvl2pPr>
            <a:lvl3pPr lvl="2" rtl="0" algn="ctr">
              <a:spcBef>
                <a:spcPts val="0"/>
              </a:spcBef>
              <a:spcAft>
                <a:spcPts val="0"/>
              </a:spcAft>
              <a:buSzPts val="5200"/>
              <a:buNone/>
              <a:defRPr sz="5200"/>
            </a:lvl3pPr>
            <a:lvl4pPr lvl="3" rtl="0" algn="ctr">
              <a:spcBef>
                <a:spcPts val="0"/>
              </a:spcBef>
              <a:spcAft>
                <a:spcPts val="0"/>
              </a:spcAft>
              <a:buSzPts val="5200"/>
              <a:buNone/>
              <a:defRPr sz="5200"/>
            </a:lvl4pPr>
            <a:lvl5pPr lvl="4" rtl="0" algn="ctr">
              <a:spcBef>
                <a:spcPts val="0"/>
              </a:spcBef>
              <a:spcAft>
                <a:spcPts val="0"/>
              </a:spcAft>
              <a:buSzPts val="5200"/>
              <a:buNone/>
              <a:defRPr sz="5200"/>
            </a:lvl5pPr>
            <a:lvl6pPr lvl="5" rtl="0" algn="ctr">
              <a:spcBef>
                <a:spcPts val="0"/>
              </a:spcBef>
              <a:spcAft>
                <a:spcPts val="0"/>
              </a:spcAft>
              <a:buSzPts val="5200"/>
              <a:buNone/>
              <a:defRPr sz="5200"/>
            </a:lvl6pPr>
            <a:lvl7pPr lvl="6" rtl="0" algn="ctr">
              <a:spcBef>
                <a:spcPts val="0"/>
              </a:spcBef>
              <a:spcAft>
                <a:spcPts val="0"/>
              </a:spcAft>
              <a:buSzPts val="5200"/>
              <a:buNone/>
              <a:defRPr sz="5200"/>
            </a:lvl7pPr>
            <a:lvl8pPr lvl="7" rtl="0" algn="ctr">
              <a:spcBef>
                <a:spcPts val="0"/>
              </a:spcBef>
              <a:spcAft>
                <a:spcPts val="0"/>
              </a:spcAft>
              <a:buSzPts val="5200"/>
              <a:buNone/>
              <a:defRPr sz="5200"/>
            </a:lvl8pPr>
            <a:lvl9pPr lvl="8" rtl="0"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2800"/>
              <a:buNone/>
              <a:defRPr sz="2800"/>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3600"/>
              <a:buNone/>
              <a:defRPr sz="3600"/>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SzPts val="1800"/>
              <a:buChar char="●"/>
              <a:defRPr/>
            </a:lvl1pPr>
            <a:lvl2pPr indent="-317500" lvl="1" marL="914400" rtl="0">
              <a:spcBef>
                <a:spcPts val="1600"/>
              </a:spcBef>
              <a:spcAft>
                <a:spcPts val="0"/>
              </a:spcAft>
              <a:buSzPts val="1400"/>
              <a:buChar char="○"/>
              <a:defRPr/>
            </a:lvl2pPr>
            <a:lvl3pPr indent="-317500" lvl="2" marL="1371600" rtl="0">
              <a:spcBef>
                <a:spcPts val="1600"/>
              </a:spcBef>
              <a:spcAft>
                <a:spcPts val="0"/>
              </a:spcAft>
              <a:buSzPts val="1400"/>
              <a:buChar char="■"/>
              <a:defRPr/>
            </a:lvl3pPr>
            <a:lvl4pPr indent="-317500" lvl="3" marL="1828800" rtl="0">
              <a:spcBef>
                <a:spcPts val="1600"/>
              </a:spcBef>
              <a:spcAft>
                <a:spcPts val="0"/>
              </a:spcAft>
              <a:buSzPts val="1400"/>
              <a:buChar char="●"/>
              <a:defRPr/>
            </a:lvl4pPr>
            <a:lvl5pPr indent="-317500" lvl="4" marL="2286000" rtl="0">
              <a:spcBef>
                <a:spcPts val="1600"/>
              </a:spcBef>
              <a:spcAft>
                <a:spcPts val="0"/>
              </a:spcAft>
              <a:buSzPts val="1400"/>
              <a:buChar char="○"/>
              <a:defRPr/>
            </a:lvl5pPr>
            <a:lvl6pPr indent="-317500" lvl="5" marL="2743200" rtl="0">
              <a:spcBef>
                <a:spcPts val="1600"/>
              </a:spcBef>
              <a:spcAft>
                <a:spcPts val="0"/>
              </a:spcAft>
              <a:buSzPts val="1400"/>
              <a:buChar char="■"/>
              <a:defRPr/>
            </a:lvl6pPr>
            <a:lvl7pPr indent="-317500" lvl="6" marL="3200400" rtl="0">
              <a:spcBef>
                <a:spcPts val="1600"/>
              </a:spcBef>
              <a:spcAft>
                <a:spcPts val="0"/>
              </a:spcAft>
              <a:buSzPts val="1400"/>
              <a:buChar char="●"/>
              <a:defRPr/>
            </a:lvl7pPr>
            <a:lvl8pPr indent="-317500" lvl="7" marL="3657600" rtl="0">
              <a:spcBef>
                <a:spcPts val="1600"/>
              </a:spcBef>
              <a:spcAft>
                <a:spcPts val="0"/>
              </a:spcAft>
              <a:buSzPts val="1400"/>
              <a:buChar char="○"/>
              <a:defRPr/>
            </a:lvl8pPr>
            <a:lvl9pPr indent="-317500" lvl="8" marL="4114800" rtl="0">
              <a:spcBef>
                <a:spcPts val="1600"/>
              </a:spcBef>
              <a:spcAft>
                <a:spcPts val="160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Char char="●"/>
              <a:defRPr sz="1400"/>
            </a:lvl1pPr>
            <a:lvl2pPr indent="-304800" lvl="1" marL="914400" rtl="0">
              <a:spcBef>
                <a:spcPts val="1600"/>
              </a:spcBef>
              <a:spcAft>
                <a:spcPts val="0"/>
              </a:spcAft>
              <a:buSzPts val="1200"/>
              <a:buChar char="○"/>
              <a:defRPr sz="1200"/>
            </a:lvl2pPr>
            <a:lvl3pPr indent="-304800" lvl="2" marL="1371600" rtl="0">
              <a:spcBef>
                <a:spcPts val="1600"/>
              </a:spcBef>
              <a:spcAft>
                <a:spcPts val="0"/>
              </a:spcAft>
              <a:buSzPts val="1200"/>
              <a:buChar char="■"/>
              <a:defRPr sz="1200"/>
            </a:lvl3pPr>
            <a:lvl4pPr indent="-304800" lvl="3" marL="1828800" rtl="0">
              <a:spcBef>
                <a:spcPts val="1600"/>
              </a:spcBef>
              <a:spcAft>
                <a:spcPts val="0"/>
              </a:spcAft>
              <a:buSzPts val="1200"/>
              <a:buChar char="●"/>
              <a:defRPr sz="1200"/>
            </a:lvl4pPr>
            <a:lvl5pPr indent="-304800" lvl="4" marL="2286000" rtl="0">
              <a:spcBef>
                <a:spcPts val="1600"/>
              </a:spcBef>
              <a:spcAft>
                <a:spcPts val="0"/>
              </a:spcAft>
              <a:buSzPts val="1200"/>
              <a:buChar char="○"/>
              <a:defRPr sz="1200"/>
            </a:lvl5pPr>
            <a:lvl6pPr indent="-304800" lvl="5" marL="2743200" rtl="0">
              <a:spcBef>
                <a:spcPts val="1600"/>
              </a:spcBef>
              <a:spcAft>
                <a:spcPts val="0"/>
              </a:spcAft>
              <a:buSzPts val="1200"/>
              <a:buChar char="■"/>
              <a:defRPr sz="1200"/>
            </a:lvl6pPr>
            <a:lvl7pPr indent="-304800" lvl="6" marL="3200400" rtl="0">
              <a:spcBef>
                <a:spcPts val="1600"/>
              </a:spcBef>
              <a:spcAft>
                <a:spcPts val="0"/>
              </a:spcAft>
              <a:buSzPts val="1200"/>
              <a:buChar char="●"/>
              <a:defRPr sz="1200"/>
            </a:lvl7pPr>
            <a:lvl8pPr indent="-304800" lvl="7" marL="3657600" rtl="0">
              <a:spcBef>
                <a:spcPts val="1600"/>
              </a:spcBef>
              <a:spcAft>
                <a:spcPts val="0"/>
              </a:spcAft>
              <a:buSzPts val="1200"/>
              <a:buChar char="○"/>
              <a:defRPr sz="1200"/>
            </a:lvl8pPr>
            <a:lvl9pPr indent="-304800" lvl="8" marL="4114800" rtl="0">
              <a:spcBef>
                <a:spcPts val="1600"/>
              </a:spcBef>
              <a:spcAft>
                <a:spcPts val="160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Char char="●"/>
              <a:defRPr sz="1400"/>
            </a:lvl1pPr>
            <a:lvl2pPr indent="-304800" lvl="1" marL="914400" rtl="0">
              <a:spcBef>
                <a:spcPts val="1600"/>
              </a:spcBef>
              <a:spcAft>
                <a:spcPts val="0"/>
              </a:spcAft>
              <a:buSzPts val="1200"/>
              <a:buChar char="○"/>
              <a:defRPr sz="1200"/>
            </a:lvl2pPr>
            <a:lvl3pPr indent="-304800" lvl="2" marL="1371600" rtl="0">
              <a:spcBef>
                <a:spcPts val="1600"/>
              </a:spcBef>
              <a:spcAft>
                <a:spcPts val="0"/>
              </a:spcAft>
              <a:buSzPts val="1200"/>
              <a:buChar char="■"/>
              <a:defRPr sz="1200"/>
            </a:lvl3pPr>
            <a:lvl4pPr indent="-304800" lvl="3" marL="1828800" rtl="0">
              <a:spcBef>
                <a:spcPts val="1600"/>
              </a:spcBef>
              <a:spcAft>
                <a:spcPts val="0"/>
              </a:spcAft>
              <a:buSzPts val="1200"/>
              <a:buChar char="●"/>
              <a:defRPr sz="1200"/>
            </a:lvl4pPr>
            <a:lvl5pPr indent="-304800" lvl="4" marL="2286000" rtl="0">
              <a:spcBef>
                <a:spcPts val="1600"/>
              </a:spcBef>
              <a:spcAft>
                <a:spcPts val="0"/>
              </a:spcAft>
              <a:buSzPts val="1200"/>
              <a:buChar char="○"/>
              <a:defRPr sz="1200"/>
            </a:lvl5pPr>
            <a:lvl6pPr indent="-304800" lvl="5" marL="2743200" rtl="0">
              <a:spcBef>
                <a:spcPts val="1600"/>
              </a:spcBef>
              <a:spcAft>
                <a:spcPts val="0"/>
              </a:spcAft>
              <a:buSzPts val="1200"/>
              <a:buChar char="■"/>
              <a:defRPr sz="1200"/>
            </a:lvl6pPr>
            <a:lvl7pPr indent="-304800" lvl="6" marL="3200400" rtl="0">
              <a:spcBef>
                <a:spcPts val="1600"/>
              </a:spcBef>
              <a:spcAft>
                <a:spcPts val="0"/>
              </a:spcAft>
              <a:buSzPts val="1200"/>
              <a:buChar char="●"/>
              <a:defRPr sz="1200"/>
            </a:lvl7pPr>
            <a:lvl8pPr indent="-304800" lvl="7" marL="3657600" rtl="0">
              <a:spcBef>
                <a:spcPts val="1600"/>
              </a:spcBef>
              <a:spcAft>
                <a:spcPts val="0"/>
              </a:spcAft>
              <a:buSzPts val="1200"/>
              <a:buChar char="○"/>
              <a:defRPr sz="1200"/>
            </a:lvl8pPr>
            <a:lvl9pPr indent="-304800" lvl="8" marL="4114800" rtl="0">
              <a:spcBef>
                <a:spcPts val="1600"/>
              </a:spcBef>
              <a:spcAft>
                <a:spcPts val="160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rtl="0">
              <a:spcBef>
                <a:spcPts val="0"/>
              </a:spcBef>
              <a:spcAft>
                <a:spcPts val="0"/>
              </a:spcAft>
              <a:buSzPts val="1200"/>
              <a:buChar char="●"/>
              <a:defRPr sz="1200"/>
            </a:lvl1pPr>
            <a:lvl2pPr indent="-304800" lvl="1" marL="914400" rtl="0">
              <a:spcBef>
                <a:spcPts val="1600"/>
              </a:spcBef>
              <a:spcAft>
                <a:spcPts val="0"/>
              </a:spcAft>
              <a:buSzPts val="1200"/>
              <a:buChar char="○"/>
              <a:defRPr sz="1200"/>
            </a:lvl2pPr>
            <a:lvl3pPr indent="-304800" lvl="2" marL="1371600" rtl="0">
              <a:spcBef>
                <a:spcPts val="1600"/>
              </a:spcBef>
              <a:spcAft>
                <a:spcPts val="0"/>
              </a:spcAft>
              <a:buSzPts val="1200"/>
              <a:buChar char="■"/>
              <a:defRPr sz="1200"/>
            </a:lvl3pPr>
            <a:lvl4pPr indent="-304800" lvl="3" marL="1828800" rtl="0">
              <a:spcBef>
                <a:spcPts val="1600"/>
              </a:spcBef>
              <a:spcAft>
                <a:spcPts val="0"/>
              </a:spcAft>
              <a:buSzPts val="1200"/>
              <a:buChar char="●"/>
              <a:defRPr sz="1200"/>
            </a:lvl4pPr>
            <a:lvl5pPr indent="-304800" lvl="4" marL="2286000" rtl="0">
              <a:spcBef>
                <a:spcPts val="1600"/>
              </a:spcBef>
              <a:spcAft>
                <a:spcPts val="0"/>
              </a:spcAft>
              <a:buSzPts val="1200"/>
              <a:buChar char="○"/>
              <a:defRPr sz="1200"/>
            </a:lvl5pPr>
            <a:lvl6pPr indent="-304800" lvl="5" marL="2743200" rtl="0">
              <a:spcBef>
                <a:spcPts val="1600"/>
              </a:spcBef>
              <a:spcAft>
                <a:spcPts val="0"/>
              </a:spcAft>
              <a:buSzPts val="1200"/>
              <a:buChar char="■"/>
              <a:defRPr sz="1200"/>
            </a:lvl6pPr>
            <a:lvl7pPr indent="-304800" lvl="6" marL="3200400" rtl="0">
              <a:spcBef>
                <a:spcPts val="1600"/>
              </a:spcBef>
              <a:spcAft>
                <a:spcPts val="0"/>
              </a:spcAft>
              <a:buSzPts val="1200"/>
              <a:buChar char="●"/>
              <a:defRPr sz="1200"/>
            </a:lvl7pPr>
            <a:lvl8pPr indent="-304800" lvl="7" marL="3657600" rtl="0">
              <a:spcBef>
                <a:spcPts val="1600"/>
              </a:spcBef>
              <a:spcAft>
                <a:spcPts val="0"/>
              </a:spcAft>
              <a:buSzPts val="1200"/>
              <a:buChar char="○"/>
              <a:defRPr sz="1200"/>
            </a:lvl8pPr>
            <a:lvl9pPr indent="-304800" lvl="8" marL="4114800" rtl="0">
              <a:spcBef>
                <a:spcPts val="1600"/>
              </a:spcBef>
              <a:spcAft>
                <a:spcPts val="160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Autofit/>
          </a:bodyPr>
          <a:lstStyle>
            <a:lvl1pPr lvl="0" rtl="0">
              <a:spcBef>
                <a:spcPts val="0"/>
              </a:spcBef>
              <a:spcAft>
                <a:spcPts val="0"/>
              </a:spcAft>
              <a:buSzPts val="4800"/>
              <a:buNone/>
              <a:defRPr sz="4800"/>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4200"/>
              <a:buNone/>
              <a:defRPr sz="4200"/>
            </a:lvl1pPr>
            <a:lvl2pPr lvl="1" rtl="0" algn="ctr">
              <a:spcBef>
                <a:spcPts val="0"/>
              </a:spcBef>
              <a:spcAft>
                <a:spcPts val="0"/>
              </a:spcAft>
              <a:buSzPts val="4200"/>
              <a:buNone/>
              <a:defRPr sz="4200"/>
            </a:lvl2pPr>
            <a:lvl3pPr lvl="2" rtl="0" algn="ctr">
              <a:spcBef>
                <a:spcPts val="0"/>
              </a:spcBef>
              <a:spcAft>
                <a:spcPts val="0"/>
              </a:spcAft>
              <a:buSzPts val="4200"/>
              <a:buNone/>
              <a:defRPr sz="4200"/>
            </a:lvl3pPr>
            <a:lvl4pPr lvl="3" rtl="0" algn="ctr">
              <a:spcBef>
                <a:spcPts val="0"/>
              </a:spcBef>
              <a:spcAft>
                <a:spcPts val="0"/>
              </a:spcAft>
              <a:buSzPts val="4200"/>
              <a:buNone/>
              <a:defRPr sz="4200"/>
            </a:lvl4pPr>
            <a:lvl5pPr lvl="4" rtl="0" algn="ctr">
              <a:spcBef>
                <a:spcPts val="0"/>
              </a:spcBef>
              <a:spcAft>
                <a:spcPts val="0"/>
              </a:spcAft>
              <a:buSzPts val="4200"/>
              <a:buNone/>
              <a:defRPr sz="4200"/>
            </a:lvl5pPr>
            <a:lvl6pPr lvl="5" rtl="0" algn="ctr">
              <a:spcBef>
                <a:spcPts val="0"/>
              </a:spcBef>
              <a:spcAft>
                <a:spcPts val="0"/>
              </a:spcAft>
              <a:buSzPts val="4200"/>
              <a:buNone/>
              <a:defRPr sz="4200"/>
            </a:lvl6pPr>
            <a:lvl7pPr lvl="6" rtl="0" algn="ctr">
              <a:spcBef>
                <a:spcPts val="0"/>
              </a:spcBef>
              <a:spcAft>
                <a:spcPts val="0"/>
              </a:spcAft>
              <a:buSzPts val="4200"/>
              <a:buNone/>
              <a:defRPr sz="4200"/>
            </a:lvl7pPr>
            <a:lvl8pPr lvl="7" rtl="0" algn="ctr">
              <a:spcBef>
                <a:spcPts val="0"/>
              </a:spcBef>
              <a:spcAft>
                <a:spcPts val="0"/>
              </a:spcAft>
              <a:buSzPts val="4200"/>
              <a:buNone/>
              <a:defRPr sz="4200"/>
            </a:lvl8pPr>
            <a:lvl9pPr lvl="8" rtl="0"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2100"/>
              <a:buNone/>
              <a:defRPr sz="2100"/>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Autofit/>
          </a:bodyPr>
          <a:lstStyle>
            <a:lvl1pPr indent="-342900" lvl="0" marL="457200" rtl="0">
              <a:spcBef>
                <a:spcPts val="0"/>
              </a:spcBef>
              <a:spcAft>
                <a:spcPts val="0"/>
              </a:spcAft>
              <a:buSzPts val="1800"/>
              <a:buChar char="●"/>
              <a:defRPr/>
            </a:lvl1pPr>
            <a:lvl2pPr indent="-317500" lvl="1" marL="914400" rtl="0">
              <a:spcBef>
                <a:spcPts val="1600"/>
              </a:spcBef>
              <a:spcAft>
                <a:spcPts val="0"/>
              </a:spcAft>
              <a:buSzPts val="1400"/>
              <a:buChar char="○"/>
              <a:defRPr/>
            </a:lvl2pPr>
            <a:lvl3pPr indent="-317500" lvl="2" marL="1371600" rtl="0">
              <a:spcBef>
                <a:spcPts val="1600"/>
              </a:spcBef>
              <a:spcAft>
                <a:spcPts val="0"/>
              </a:spcAft>
              <a:buSzPts val="1400"/>
              <a:buChar char="■"/>
              <a:defRPr/>
            </a:lvl3pPr>
            <a:lvl4pPr indent="-317500" lvl="3" marL="1828800" rtl="0">
              <a:spcBef>
                <a:spcPts val="1600"/>
              </a:spcBef>
              <a:spcAft>
                <a:spcPts val="0"/>
              </a:spcAft>
              <a:buSzPts val="1400"/>
              <a:buChar char="●"/>
              <a:defRPr/>
            </a:lvl4pPr>
            <a:lvl5pPr indent="-317500" lvl="4" marL="2286000" rtl="0">
              <a:spcBef>
                <a:spcPts val="1600"/>
              </a:spcBef>
              <a:spcAft>
                <a:spcPts val="0"/>
              </a:spcAft>
              <a:buSzPts val="1400"/>
              <a:buChar char="○"/>
              <a:defRPr/>
            </a:lvl5pPr>
            <a:lvl6pPr indent="-317500" lvl="5" marL="2743200" rtl="0">
              <a:spcBef>
                <a:spcPts val="1600"/>
              </a:spcBef>
              <a:spcAft>
                <a:spcPts val="0"/>
              </a:spcAft>
              <a:buSzPts val="1400"/>
              <a:buChar char="■"/>
              <a:defRPr/>
            </a:lvl6pPr>
            <a:lvl7pPr indent="-317500" lvl="6" marL="3200400" rtl="0">
              <a:spcBef>
                <a:spcPts val="1600"/>
              </a:spcBef>
              <a:spcAft>
                <a:spcPts val="0"/>
              </a:spcAft>
              <a:buSzPts val="1400"/>
              <a:buChar char="●"/>
              <a:defRPr/>
            </a:lvl7pPr>
            <a:lvl8pPr indent="-317500" lvl="7" marL="3657600" rtl="0">
              <a:spcBef>
                <a:spcPts val="1600"/>
              </a:spcBef>
              <a:spcAft>
                <a:spcPts val="0"/>
              </a:spcAft>
              <a:buSzPts val="1400"/>
              <a:buChar char="○"/>
              <a:defRPr/>
            </a:lvl8pPr>
            <a:lvl9pPr indent="-317500" lvl="8" marL="4114800" rtl="0">
              <a:spcBef>
                <a:spcPts val="1600"/>
              </a:spcBef>
              <a:spcAft>
                <a:spcPts val="160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rtl="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12000"/>
              <a:buNone/>
              <a:defRPr sz="12000"/>
            </a:lvl1pPr>
            <a:lvl2pPr lvl="1" rtl="0" algn="ctr">
              <a:spcBef>
                <a:spcPts val="0"/>
              </a:spcBef>
              <a:spcAft>
                <a:spcPts val="0"/>
              </a:spcAft>
              <a:buSzPts val="12000"/>
              <a:buNone/>
              <a:defRPr sz="12000"/>
            </a:lvl2pPr>
            <a:lvl3pPr lvl="2" rtl="0" algn="ctr">
              <a:spcBef>
                <a:spcPts val="0"/>
              </a:spcBef>
              <a:spcAft>
                <a:spcPts val="0"/>
              </a:spcAft>
              <a:buSzPts val="12000"/>
              <a:buNone/>
              <a:defRPr sz="12000"/>
            </a:lvl3pPr>
            <a:lvl4pPr lvl="3" rtl="0" algn="ctr">
              <a:spcBef>
                <a:spcPts val="0"/>
              </a:spcBef>
              <a:spcAft>
                <a:spcPts val="0"/>
              </a:spcAft>
              <a:buSzPts val="12000"/>
              <a:buNone/>
              <a:defRPr sz="12000"/>
            </a:lvl4pPr>
            <a:lvl5pPr lvl="4" rtl="0" algn="ctr">
              <a:spcBef>
                <a:spcPts val="0"/>
              </a:spcBef>
              <a:spcAft>
                <a:spcPts val="0"/>
              </a:spcAft>
              <a:buSzPts val="12000"/>
              <a:buNone/>
              <a:defRPr sz="12000"/>
            </a:lvl5pPr>
            <a:lvl6pPr lvl="5" rtl="0" algn="ctr">
              <a:spcBef>
                <a:spcPts val="0"/>
              </a:spcBef>
              <a:spcAft>
                <a:spcPts val="0"/>
              </a:spcAft>
              <a:buSzPts val="12000"/>
              <a:buNone/>
              <a:defRPr sz="12000"/>
            </a:lvl6pPr>
            <a:lvl7pPr lvl="6" rtl="0" algn="ctr">
              <a:spcBef>
                <a:spcPts val="0"/>
              </a:spcBef>
              <a:spcAft>
                <a:spcPts val="0"/>
              </a:spcAft>
              <a:buSzPts val="12000"/>
              <a:buNone/>
              <a:defRPr sz="12000"/>
            </a:lvl7pPr>
            <a:lvl8pPr lvl="7" rtl="0" algn="ctr">
              <a:spcBef>
                <a:spcPts val="0"/>
              </a:spcBef>
              <a:spcAft>
                <a:spcPts val="0"/>
              </a:spcAft>
              <a:buSzPts val="12000"/>
              <a:buNone/>
              <a:defRPr sz="12000"/>
            </a:lvl8pPr>
            <a:lvl9pPr lvl="8" rtl="0"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Autofit/>
          </a:bodyPr>
          <a:lstStyle>
            <a:lvl1pPr indent="-342900" lvl="0" marL="457200" rtl="0" algn="ctr">
              <a:spcBef>
                <a:spcPts val="0"/>
              </a:spcBef>
              <a:spcAft>
                <a:spcPts val="0"/>
              </a:spcAft>
              <a:buSzPts val="1800"/>
              <a:buChar char="●"/>
              <a:defRPr/>
            </a:lvl1pPr>
            <a:lvl2pPr indent="-317500" lvl="1" marL="914400" rtl="0" algn="ctr">
              <a:spcBef>
                <a:spcPts val="1600"/>
              </a:spcBef>
              <a:spcAft>
                <a:spcPts val="0"/>
              </a:spcAft>
              <a:buSzPts val="1400"/>
              <a:buChar char="○"/>
              <a:defRPr/>
            </a:lvl2pPr>
            <a:lvl3pPr indent="-317500" lvl="2" marL="1371600" rtl="0" algn="ctr">
              <a:spcBef>
                <a:spcPts val="1600"/>
              </a:spcBef>
              <a:spcAft>
                <a:spcPts val="0"/>
              </a:spcAft>
              <a:buSzPts val="1400"/>
              <a:buChar char="■"/>
              <a:defRPr/>
            </a:lvl3pPr>
            <a:lvl4pPr indent="-317500" lvl="3" marL="1828800" rtl="0" algn="ctr">
              <a:spcBef>
                <a:spcPts val="1600"/>
              </a:spcBef>
              <a:spcAft>
                <a:spcPts val="0"/>
              </a:spcAft>
              <a:buSzPts val="1400"/>
              <a:buChar char="●"/>
              <a:defRPr/>
            </a:lvl4pPr>
            <a:lvl5pPr indent="-317500" lvl="4" marL="2286000" rtl="0" algn="ctr">
              <a:spcBef>
                <a:spcPts val="1600"/>
              </a:spcBef>
              <a:spcAft>
                <a:spcPts val="0"/>
              </a:spcAft>
              <a:buSzPts val="1400"/>
              <a:buChar char="○"/>
              <a:defRPr/>
            </a:lvl5pPr>
            <a:lvl6pPr indent="-317500" lvl="5" marL="2743200" rtl="0" algn="ctr">
              <a:spcBef>
                <a:spcPts val="1600"/>
              </a:spcBef>
              <a:spcAft>
                <a:spcPts val="0"/>
              </a:spcAft>
              <a:buSzPts val="1400"/>
              <a:buChar char="■"/>
              <a:defRPr/>
            </a:lvl6pPr>
            <a:lvl7pPr indent="-317500" lvl="6" marL="3200400" rtl="0" algn="ctr">
              <a:spcBef>
                <a:spcPts val="1600"/>
              </a:spcBef>
              <a:spcAft>
                <a:spcPts val="0"/>
              </a:spcAft>
              <a:buSzPts val="1400"/>
              <a:buChar char="●"/>
              <a:defRPr/>
            </a:lvl7pPr>
            <a:lvl8pPr indent="-317500" lvl="7" marL="3657600" rtl="0" algn="ctr">
              <a:spcBef>
                <a:spcPts val="1600"/>
              </a:spcBef>
              <a:spcAft>
                <a:spcPts val="0"/>
              </a:spcAft>
              <a:buSzPts val="1400"/>
              <a:buChar char="○"/>
              <a:defRPr/>
            </a:lvl8pPr>
            <a:lvl9pPr indent="-317500" lvl="8" marL="4114800" rtl="0" algn="ctr">
              <a:spcBef>
                <a:spcPts val="1600"/>
              </a:spcBef>
              <a:spcAft>
                <a:spcPts val="160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54" name="Shape 54"/>
        <p:cNvGrpSpPr/>
        <p:nvPr/>
      </p:nvGrpSpPr>
      <p:grpSpPr>
        <a:xfrm>
          <a:off x="0" y="0"/>
          <a:ext cx="0" cy="0"/>
          <a:chOff x="0" y="0"/>
          <a:chExt cx="0" cy="0"/>
        </a:xfrm>
      </p:grpSpPr>
      <p:sp>
        <p:nvSpPr>
          <p:cNvPr id="55" name="Google Shape;55;p14"/>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5200"/>
              <a:buNone/>
              <a:defRPr sz="5200"/>
            </a:lvl1pPr>
            <a:lvl2pPr lvl="1" rtl="0" algn="ctr">
              <a:spcBef>
                <a:spcPts val="0"/>
              </a:spcBef>
              <a:spcAft>
                <a:spcPts val="0"/>
              </a:spcAft>
              <a:buSzPts val="5200"/>
              <a:buNone/>
              <a:defRPr sz="5200"/>
            </a:lvl2pPr>
            <a:lvl3pPr lvl="2" rtl="0" algn="ctr">
              <a:spcBef>
                <a:spcPts val="0"/>
              </a:spcBef>
              <a:spcAft>
                <a:spcPts val="0"/>
              </a:spcAft>
              <a:buSzPts val="5200"/>
              <a:buNone/>
              <a:defRPr sz="5200"/>
            </a:lvl3pPr>
            <a:lvl4pPr lvl="3" rtl="0" algn="ctr">
              <a:spcBef>
                <a:spcPts val="0"/>
              </a:spcBef>
              <a:spcAft>
                <a:spcPts val="0"/>
              </a:spcAft>
              <a:buSzPts val="5200"/>
              <a:buNone/>
              <a:defRPr sz="5200"/>
            </a:lvl4pPr>
            <a:lvl5pPr lvl="4" rtl="0" algn="ctr">
              <a:spcBef>
                <a:spcPts val="0"/>
              </a:spcBef>
              <a:spcAft>
                <a:spcPts val="0"/>
              </a:spcAft>
              <a:buSzPts val="5200"/>
              <a:buNone/>
              <a:defRPr sz="5200"/>
            </a:lvl5pPr>
            <a:lvl6pPr lvl="5" rtl="0" algn="ctr">
              <a:spcBef>
                <a:spcPts val="0"/>
              </a:spcBef>
              <a:spcAft>
                <a:spcPts val="0"/>
              </a:spcAft>
              <a:buSzPts val="5200"/>
              <a:buNone/>
              <a:defRPr sz="5200"/>
            </a:lvl6pPr>
            <a:lvl7pPr lvl="6" rtl="0" algn="ctr">
              <a:spcBef>
                <a:spcPts val="0"/>
              </a:spcBef>
              <a:spcAft>
                <a:spcPts val="0"/>
              </a:spcAft>
              <a:buSzPts val="5200"/>
              <a:buNone/>
              <a:defRPr sz="5200"/>
            </a:lvl7pPr>
            <a:lvl8pPr lvl="7" rtl="0" algn="ctr">
              <a:spcBef>
                <a:spcPts val="0"/>
              </a:spcBef>
              <a:spcAft>
                <a:spcPts val="0"/>
              </a:spcAft>
              <a:buSzPts val="5200"/>
              <a:buNone/>
              <a:defRPr sz="5200"/>
            </a:lvl8pPr>
            <a:lvl9pPr lvl="8" rtl="0" algn="ctr">
              <a:spcBef>
                <a:spcPts val="0"/>
              </a:spcBef>
              <a:spcAft>
                <a:spcPts val="0"/>
              </a:spcAft>
              <a:buSzPts val="5200"/>
              <a:buNone/>
              <a:defRPr sz="5200"/>
            </a:lvl9pPr>
          </a:lstStyle>
          <a:p/>
        </p:txBody>
      </p:sp>
      <p:sp>
        <p:nvSpPr>
          <p:cNvPr id="56" name="Google Shape;56;p14"/>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2800"/>
              <a:buNone/>
              <a:defRPr sz="2800"/>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57" name="Google Shape;57;p1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58" name="Shape 58"/>
        <p:cNvGrpSpPr/>
        <p:nvPr/>
      </p:nvGrpSpPr>
      <p:grpSpPr>
        <a:xfrm>
          <a:off x="0" y="0"/>
          <a:ext cx="0" cy="0"/>
          <a:chOff x="0" y="0"/>
          <a:chExt cx="0" cy="0"/>
        </a:xfrm>
      </p:grpSpPr>
      <p:sp>
        <p:nvSpPr>
          <p:cNvPr id="59" name="Google Shape;59;p15"/>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3600"/>
              <a:buNone/>
              <a:defRPr sz="3600"/>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
        <p:nvSpPr>
          <p:cNvPr id="60" name="Google Shape;60;p1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61" name="Shape 61"/>
        <p:cNvGrpSpPr/>
        <p:nvPr/>
      </p:nvGrpSpPr>
      <p:grpSpPr>
        <a:xfrm>
          <a:off x="0" y="0"/>
          <a:ext cx="0" cy="0"/>
          <a:chOff x="0" y="0"/>
          <a:chExt cx="0" cy="0"/>
        </a:xfrm>
      </p:grpSpPr>
      <p:sp>
        <p:nvSpPr>
          <p:cNvPr id="62" name="Google Shape;62;p1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3" name="Google Shape;63;p16"/>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SzPts val="1800"/>
              <a:buChar char="●"/>
              <a:defRPr/>
            </a:lvl1pPr>
            <a:lvl2pPr indent="-317500" lvl="1" marL="914400" rtl="0">
              <a:spcBef>
                <a:spcPts val="1600"/>
              </a:spcBef>
              <a:spcAft>
                <a:spcPts val="0"/>
              </a:spcAft>
              <a:buSzPts val="1400"/>
              <a:buChar char="○"/>
              <a:defRPr/>
            </a:lvl2pPr>
            <a:lvl3pPr indent="-317500" lvl="2" marL="1371600" rtl="0">
              <a:spcBef>
                <a:spcPts val="1600"/>
              </a:spcBef>
              <a:spcAft>
                <a:spcPts val="0"/>
              </a:spcAft>
              <a:buSzPts val="1400"/>
              <a:buChar char="■"/>
              <a:defRPr/>
            </a:lvl3pPr>
            <a:lvl4pPr indent="-317500" lvl="3" marL="1828800" rtl="0">
              <a:spcBef>
                <a:spcPts val="1600"/>
              </a:spcBef>
              <a:spcAft>
                <a:spcPts val="0"/>
              </a:spcAft>
              <a:buSzPts val="1400"/>
              <a:buChar char="●"/>
              <a:defRPr/>
            </a:lvl4pPr>
            <a:lvl5pPr indent="-317500" lvl="4" marL="2286000" rtl="0">
              <a:spcBef>
                <a:spcPts val="1600"/>
              </a:spcBef>
              <a:spcAft>
                <a:spcPts val="0"/>
              </a:spcAft>
              <a:buSzPts val="1400"/>
              <a:buChar char="○"/>
              <a:defRPr/>
            </a:lvl5pPr>
            <a:lvl6pPr indent="-317500" lvl="5" marL="2743200" rtl="0">
              <a:spcBef>
                <a:spcPts val="1600"/>
              </a:spcBef>
              <a:spcAft>
                <a:spcPts val="0"/>
              </a:spcAft>
              <a:buSzPts val="1400"/>
              <a:buChar char="■"/>
              <a:defRPr/>
            </a:lvl6pPr>
            <a:lvl7pPr indent="-317500" lvl="6" marL="3200400" rtl="0">
              <a:spcBef>
                <a:spcPts val="1600"/>
              </a:spcBef>
              <a:spcAft>
                <a:spcPts val="0"/>
              </a:spcAft>
              <a:buSzPts val="1400"/>
              <a:buChar char="●"/>
              <a:defRPr/>
            </a:lvl7pPr>
            <a:lvl8pPr indent="-317500" lvl="7" marL="3657600" rtl="0">
              <a:spcBef>
                <a:spcPts val="1600"/>
              </a:spcBef>
              <a:spcAft>
                <a:spcPts val="0"/>
              </a:spcAft>
              <a:buSzPts val="1400"/>
              <a:buChar char="○"/>
              <a:defRPr/>
            </a:lvl8pPr>
            <a:lvl9pPr indent="-317500" lvl="8" marL="4114800" rtl="0">
              <a:spcBef>
                <a:spcPts val="1600"/>
              </a:spcBef>
              <a:spcAft>
                <a:spcPts val="1600"/>
              </a:spcAft>
              <a:buSzPts val="1400"/>
              <a:buChar char="■"/>
              <a:defRPr/>
            </a:lvl9pPr>
          </a:lstStyle>
          <a:p/>
        </p:txBody>
      </p:sp>
      <p:sp>
        <p:nvSpPr>
          <p:cNvPr id="64" name="Google Shape;64;p1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65" name="Shape 65"/>
        <p:cNvGrpSpPr/>
        <p:nvPr/>
      </p:nvGrpSpPr>
      <p:grpSpPr>
        <a:xfrm>
          <a:off x="0" y="0"/>
          <a:ext cx="0" cy="0"/>
          <a:chOff x="0" y="0"/>
          <a:chExt cx="0" cy="0"/>
        </a:xfrm>
      </p:grpSpPr>
      <p:sp>
        <p:nvSpPr>
          <p:cNvPr id="66" name="Google Shape;66;p17"/>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7" name="Google Shape;67;p17"/>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Char char="●"/>
              <a:defRPr sz="1400"/>
            </a:lvl1pPr>
            <a:lvl2pPr indent="-304800" lvl="1" marL="914400" rtl="0">
              <a:spcBef>
                <a:spcPts val="1600"/>
              </a:spcBef>
              <a:spcAft>
                <a:spcPts val="0"/>
              </a:spcAft>
              <a:buSzPts val="1200"/>
              <a:buChar char="○"/>
              <a:defRPr sz="1200"/>
            </a:lvl2pPr>
            <a:lvl3pPr indent="-304800" lvl="2" marL="1371600" rtl="0">
              <a:spcBef>
                <a:spcPts val="1600"/>
              </a:spcBef>
              <a:spcAft>
                <a:spcPts val="0"/>
              </a:spcAft>
              <a:buSzPts val="1200"/>
              <a:buChar char="■"/>
              <a:defRPr sz="1200"/>
            </a:lvl3pPr>
            <a:lvl4pPr indent="-304800" lvl="3" marL="1828800" rtl="0">
              <a:spcBef>
                <a:spcPts val="1600"/>
              </a:spcBef>
              <a:spcAft>
                <a:spcPts val="0"/>
              </a:spcAft>
              <a:buSzPts val="1200"/>
              <a:buChar char="●"/>
              <a:defRPr sz="1200"/>
            </a:lvl4pPr>
            <a:lvl5pPr indent="-304800" lvl="4" marL="2286000" rtl="0">
              <a:spcBef>
                <a:spcPts val="1600"/>
              </a:spcBef>
              <a:spcAft>
                <a:spcPts val="0"/>
              </a:spcAft>
              <a:buSzPts val="1200"/>
              <a:buChar char="○"/>
              <a:defRPr sz="1200"/>
            </a:lvl5pPr>
            <a:lvl6pPr indent="-304800" lvl="5" marL="2743200" rtl="0">
              <a:spcBef>
                <a:spcPts val="1600"/>
              </a:spcBef>
              <a:spcAft>
                <a:spcPts val="0"/>
              </a:spcAft>
              <a:buSzPts val="1200"/>
              <a:buChar char="■"/>
              <a:defRPr sz="1200"/>
            </a:lvl6pPr>
            <a:lvl7pPr indent="-304800" lvl="6" marL="3200400" rtl="0">
              <a:spcBef>
                <a:spcPts val="1600"/>
              </a:spcBef>
              <a:spcAft>
                <a:spcPts val="0"/>
              </a:spcAft>
              <a:buSzPts val="1200"/>
              <a:buChar char="●"/>
              <a:defRPr sz="1200"/>
            </a:lvl7pPr>
            <a:lvl8pPr indent="-304800" lvl="7" marL="3657600" rtl="0">
              <a:spcBef>
                <a:spcPts val="1600"/>
              </a:spcBef>
              <a:spcAft>
                <a:spcPts val="0"/>
              </a:spcAft>
              <a:buSzPts val="1200"/>
              <a:buChar char="○"/>
              <a:defRPr sz="1200"/>
            </a:lvl8pPr>
            <a:lvl9pPr indent="-304800" lvl="8" marL="4114800" rtl="0">
              <a:spcBef>
                <a:spcPts val="1600"/>
              </a:spcBef>
              <a:spcAft>
                <a:spcPts val="1600"/>
              </a:spcAft>
              <a:buSzPts val="1200"/>
              <a:buChar char="■"/>
              <a:defRPr sz="1200"/>
            </a:lvl9pPr>
          </a:lstStyle>
          <a:p/>
        </p:txBody>
      </p:sp>
      <p:sp>
        <p:nvSpPr>
          <p:cNvPr id="68" name="Google Shape;68;p17"/>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Char char="●"/>
              <a:defRPr sz="1400"/>
            </a:lvl1pPr>
            <a:lvl2pPr indent="-304800" lvl="1" marL="914400" rtl="0">
              <a:spcBef>
                <a:spcPts val="1600"/>
              </a:spcBef>
              <a:spcAft>
                <a:spcPts val="0"/>
              </a:spcAft>
              <a:buSzPts val="1200"/>
              <a:buChar char="○"/>
              <a:defRPr sz="1200"/>
            </a:lvl2pPr>
            <a:lvl3pPr indent="-304800" lvl="2" marL="1371600" rtl="0">
              <a:spcBef>
                <a:spcPts val="1600"/>
              </a:spcBef>
              <a:spcAft>
                <a:spcPts val="0"/>
              </a:spcAft>
              <a:buSzPts val="1200"/>
              <a:buChar char="■"/>
              <a:defRPr sz="1200"/>
            </a:lvl3pPr>
            <a:lvl4pPr indent="-304800" lvl="3" marL="1828800" rtl="0">
              <a:spcBef>
                <a:spcPts val="1600"/>
              </a:spcBef>
              <a:spcAft>
                <a:spcPts val="0"/>
              </a:spcAft>
              <a:buSzPts val="1200"/>
              <a:buChar char="●"/>
              <a:defRPr sz="1200"/>
            </a:lvl4pPr>
            <a:lvl5pPr indent="-304800" lvl="4" marL="2286000" rtl="0">
              <a:spcBef>
                <a:spcPts val="1600"/>
              </a:spcBef>
              <a:spcAft>
                <a:spcPts val="0"/>
              </a:spcAft>
              <a:buSzPts val="1200"/>
              <a:buChar char="○"/>
              <a:defRPr sz="1200"/>
            </a:lvl5pPr>
            <a:lvl6pPr indent="-304800" lvl="5" marL="2743200" rtl="0">
              <a:spcBef>
                <a:spcPts val="1600"/>
              </a:spcBef>
              <a:spcAft>
                <a:spcPts val="0"/>
              </a:spcAft>
              <a:buSzPts val="1200"/>
              <a:buChar char="■"/>
              <a:defRPr sz="1200"/>
            </a:lvl6pPr>
            <a:lvl7pPr indent="-304800" lvl="6" marL="3200400" rtl="0">
              <a:spcBef>
                <a:spcPts val="1600"/>
              </a:spcBef>
              <a:spcAft>
                <a:spcPts val="0"/>
              </a:spcAft>
              <a:buSzPts val="1200"/>
              <a:buChar char="●"/>
              <a:defRPr sz="1200"/>
            </a:lvl7pPr>
            <a:lvl8pPr indent="-304800" lvl="7" marL="3657600" rtl="0">
              <a:spcBef>
                <a:spcPts val="1600"/>
              </a:spcBef>
              <a:spcAft>
                <a:spcPts val="0"/>
              </a:spcAft>
              <a:buSzPts val="1200"/>
              <a:buChar char="○"/>
              <a:defRPr sz="1200"/>
            </a:lvl8pPr>
            <a:lvl9pPr indent="-304800" lvl="8" marL="4114800" rtl="0">
              <a:spcBef>
                <a:spcPts val="1600"/>
              </a:spcBef>
              <a:spcAft>
                <a:spcPts val="1600"/>
              </a:spcAft>
              <a:buSzPts val="1200"/>
              <a:buChar char="■"/>
              <a:defRPr sz="1200"/>
            </a:lvl9pPr>
          </a:lstStyle>
          <a:p/>
        </p:txBody>
      </p:sp>
      <p:sp>
        <p:nvSpPr>
          <p:cNvPr id="69" name="Google Shape;69;p1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70" name="Shape 70"/>
        <p:cNvGrpSpPr/>
        <p:nvPr/>
      </p:nvGrpSpPr>
      <p:grpSpPr>
        <a:xfrm>
          <a:off x="0" y="0"/>
          <a:ext cx="0" cy="0"/>
          <a:chOff x="0" y="0"/>
          <a:chExt cx="0" cy="0"/>
        </a:xfrm>
      </p:grpSpPr>
      <p:sp>
        <p:nvSpPr>
          <p:cNvPr id="71" name="Google Shape;71;p18"/>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72" name="Google Shape;72;p1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73" name="Shape 73"/>
        <p:cNvGrpSpPr/>
        <p:nvPr/>
      </p:nvGrpSpPr>
      <p:grpSpPr>
        <a:xfrm>
          <a:off x="0" y="0"/>
          <a:ext cx="0" cy="0"/>
          <a:chOff x="0" y="0"/>
          <a:chExt cx="0" cy="0"/>
        </a:xfrm>
      </p:grpSpPr>
      <p:sp>
        <p:nvSpPr>
          <p:cNvPr id="74" name="Google Shape;74;p19"/>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75" name="Google Shape;75;p19"/>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rtl="0">
              <a:spcBef>
                <a:spcPts val="0"/>
              </a:spcBef>
              <a:spcAft>
                <a:spcPts val="0"/>
              </a:spcAft>
              <a:buSzPts val="1200"/>
              <a:buChar char="●"/>
              <a:defRPr sz="1200"/>
            </a:lvl1pPr>
            <a:lvl2pPr indent="-304800" lvl="1" marL="914400" rtl="0">
              <a:spcBef>
                <a:spcPts val="1600"/>
              </a:spcBef>
              <a:spcAft>
                <a:spcPts val="0"/>
              </a:spcAft>
              <a:buSzPts val="1200"/>
              <a:buChar char="○"/>
              <a:defRPr sz="1200"/>
            </a:lvl2pPr>
            <a:lvl3pPr indent="-304800" lvl="2" marL="1371600" rtl="0">
              <a:spcBef>
                <a:spcPts val="1600"/>
              </a:spcBef>
              <a:spcAft>
                <a:spcPts val="0"/>
              </a:spcAft>
              <a:buSzPts val="1200"/>
              <a:buChar char="■"/>
              <a:defRPr sz="1200"/>
            </a:lvl3pPr>
            <a:lvl4pPr indent="-304800" lvl="3" marL="1828800" rtl="0">
              <a:spcBef>
                <a:spcPts val="1600"/>
              </a:spcBef>
              <a:spcAft>
                <a:spcPts val="0"/>
              </a:spcAft>
              <a:buSzPts val="1200"/>
              <a:buChar char="●"/>
              <a:defRPr sz="1200"/>
            </a:lvl4pPr>
            <a:lvl5pPr indent="-304800" lvl="4" marL="2286000" rtl="0">
              <a:spcBef>
                <a:spcPts val="1600"/>
              </a:spcBef>
              <a:spcAft>
                <a:spcPts val="0"/>
              </a:spcAft>
              <a:buSzPts val="1200"/>
              <a:buChar char="○"/>
              <a:defRPr sz="1200"/>
            </a:lvl5pPr>
            <a:lvl6pPr indent="-304800" lvl="5" marL="2743200" rtl="0">
              <a:spcBef>
                <a:spcPts val="1600"/>
              </a:spcBef>
              <a:spcAft>
                <a:spcPts val="0"/>
              </a:spcAft>
              <a:buSzPts val="1200"/>
              <a:buChar char="■"/>
              <a:defRPr sz="1200"/>
            </a:lvl6pPr>
            <a:lvl7pPr indent="-304800" lvl="6" marL="3200400" rtl="0">
              <a:spcBef>
                <a:spcPts val="1600"/>
              </a:spcBef>
              <a:spcAft>
                <a:spcPts val="0"/>
              </a:spcAft>
              <a:buSzPts val="1200"/>
              <a:buChar char="●"/>
              <a:defRPr sz="1200"/>
            </a:lvl7pPr>
            <a:lvl8pPr indent="-304800" lvl="7" marL="3657600" rtl="0">
              <a:spcBef>
                <a:spcPts val="1600"/>
              </a:spcBef>
              <a:spcAft>
                <a:spcPts val="0"/>
              </a:spcAft>
              <a:buSzPts val="1200"/>
              <a:buChar char="○"/>
              <a:defRPr sz="1200"/>
            </a:lvl8pPr>
            <a:lvl9pPr indent="-304800" lvl="8" marL="4114800" rtl="0">
              <a:spcBef>
                <a:spcPts val="1600"/>
              </a:spcBef>
              <a:spcAft>
                <a:spcPts val="1600"/>
              </a:spcAft>
              <a:buSzPts val="1200"/>
              <a:buChar char="■"/>
              <a:defRPr sz="1200"/>
            </a:lvl9pPr>
          </a:lstStyle>
          <a:p/>
        </p:txBody>
      </p:sp>
      <p:sp>
        <p:nvSpPr>
          <p:cNvPr id="76" name="Google Shape;76;p1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77" name="Shape 77"/>
        <p:cNvGrpSpPr/>
        <p:nvPr/>
      </p:nvGrpSpPr>
      <p:grpSpPr>
        <a:xfrm>
          <a:off x="0" y="0"/>
          <a:ext cx="0" cy="0"/>
          <a:chOff x="0" y="0"/>
          <a:chExt cx="0" cy="0"/>
        </a:xfrm>
      </p:grpSpPr>
      <p:sp>
        <p:nvSpPr>
          <p:cNvPr id="78" name="Google Shape;78;p20"/>
          <p:cNvSpPr txBox="1"/>
          <p:nvPr>
            <p:ph type="title"/>
          </p:nvPr>
        </p:nvSpPr>
        <p:spPr>
          <a:xfrm>
            <a:off x="490250" y="450150"/>
            <a:ext cx="6367800" cy="4090800"/>
          </a:xfrm>
          <a:prstGeom prst="rect">
            <a:avLst/>
          </a:prstGeom>
        </p:spPr>
        <p:txBody>
          <a:bodyPr anchorCtr="0" anchor="ctr" bIns="91425" lIns="91425" spcFirstLastPara="1" rIns="91425" wrap="square" tIns="91425">
            <a:noAutofit/>
          </a:bodyPr>
          <a:lstStyle>
            <a:lvl1pPr lvl="0" rtl="0">
              <a:spcBef>
                <a:spcPts val="0"/>
              </a:spcBef>
              <a:spcAft>
                <a:spcPts val="0"/>
              </a:spcAft>
              <a:buSzPts val="4800"/>
              <a:buNone/>
              <a:defRPr sz="4800"/>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p:txBody>
      </p:sp>
      <p:sp>
        <p:nvSpPr>
          <p:cNvPr id="79" name="Google Shape;79;p2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80" name="Shape 80"/>
        <p:cNvGrpSpPr/>
        <p:nvPr/>
      </p:nvGrpSpPr>
      <p:grpSpPr>
        <a:xfrm>
          <a:off x="0" y="0"/>
          <a:ext cx="0" cy="0"/>
          <a:chOff x="0" y="0"/>
          <a:chExt cx="0" cy="0"/>
        </a:xfrm>
      </p:grpSpPr>
      <p:sp>
        <p:nvSpPr>
          <p:cNvPr id="81" name="Google Shape;81;p21"/>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 name="Google Shape;82;p21"/>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4200"/>
              <a:buNone/>
              <a:defRPr sz="4200"/>
            </a:lvl1pPr>
            <a:lvl2pPr lvl="1" rtl="0" algn="ctr">
              <a:spcBef>
                <a:spcPts val="0"/>
              </a:spcBef>
              <a:spcAft>
                <a:spcPts val="0"/>
              </a:spcAft>
              <a:buSzPts val="4200"/>
              <a:buNone/>
              <a:defRPr sz="4200"/>
            </a:lvl2pPr>
            <a:lvl3pPr lvl="2" rtl="0" algn="ctr">
              <a:spcBef>
                <a:spcPts val="0"/>
              </a:spcBef>
              <a:spcAft>
                <a:spcPts val="0"/>
              </a:spcAft>
              <a:buSzPts val="4200"/>
              <a:buNone/>
              <a:defRPr sz="4200"/>
            </a:lvl3pPr>
            <a:lvl4pPr lvl="3" rtl="0" algn="ctr">
              <a:spcBef>
                <a:spcPts val="0"/>
              </a:spcBef>
              <a:spcAft>
                <a:spcPts val="0"/>
              </a:spcAft>
              <a:buSzPts val="4200"/>
              <a:buNone/>
              <a:defRPr sz="4200"/>
            </a:lvl4pPr>
            <a:lvl5pPr lvl="4" rtl="0" algn="ctr">
              <a:spcBef>
                <a:spcPts val="0"/>
              </a:spcBef>
              <a:spcAft>
                <a:spcPts val="0"/>
              </a:spcAft>
              <a:buSzPts val="4200"/>
              <a:buNone/>
              <a:defRPr sz="4200"/>
            </a:lvl5pPr>
            <a:lvl6pPr lvl="5" rtl="0" algn="ctr">
              <a:spcBef>
                <a:spcPts val="0"/>
              </a:spcBef>
              <a:spcAft>
                <a:spcPts val="0"/>
              </a:spcAft>
              <a:buSzPts val="4200"/>
              <a:buNone/>
              <a:defRPr sz="4200"/>
            </a:lvl6pPr>
            <a:lvl7pPr lvl="6" rtl="0" algn="ctr">
              <a:spcBef>
                <a:spcPts val="0"/>
              </a:spcBef>
              <a:spcAft>
                <a:spcPts val="0"/>
              </a:spcAft>
              <a:buSzPts val="4200"/>
              <a:buNone/>
              <a:defRPr sz="4200"/>
            </a:lvl7pPr>
            <a:lvl8pPr lvl="7" rtl="0" algn="ctr">
              <a:spcBef>
                <a:spcPts val="0"/>
              </a:spcBef>
              <a:spcAft>
                <a:spcPts val="0"/>
              </a:spcAft>
              <a:buSzPts val="4200"/>
              <a:buNone/>
              <a:defRPr sz="4200"/>
            </a:lvl8pPr>
            <a:lvl9pPr lvl="8" rtl="0" algn="ctr">
              <a:spcBef>
                <a:spcPts val="0"/>
              </a:spcBef>
              <a:spcAft>
                <a:spcPts val="0"/>
              </a:spcAft>
              <a:buSzPts val="4200"/>
              <a:buNone/>
              <a:defRPr sz="4200"/>
            </a:lvl9pPr>
          </a:lstStyle>
          <a:p/>
        </p:txBody>
      </p:sp>
      <p:sp>
        <p:nvSpPr>
          <p:cNvPr id="83" name="Google Shape;83;p21"/>
          <p:cNvSpPr txBox="1"/>
          <p:nvPr>
            <p:ph idx="1" type="subTitle"/>
          </p:nvPr>
        </p:nvSpPr>
        <p:spPr>
          <a:xfrm>
            <a:off x="265500" y="2803075"/>
            <a:ext cx="4045200" cy="12351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2100"/>
              <a:buNone/>
              <a:defRPr sz="2100"/>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
        <p:nvSpPr>
          <p:cNvPr id="84" name="Google Shape;84;p21"/>
          <p:cNvSpPr txBox="1"/>
          <p:nvPr>
            <p:ph idx="2" type="body"/>
          </p:nvPr>
        </p:nvSpPr>
        <p:spPr>
          <a:xfrm>
            <a:off x="4939500" y="724075"/>
            <a:ext cx="3837000" cy="3695100"/>
          </a:xfrm>
          <a:prstGeom prst="rect">
            <a:avLst/>
          </a:prstGeom>
        </p:spPr>
        <p:txBody>
          <a:bodyPr anchorCtr="0" anchor="ctr" bIns="91425" lIns="91425" spcFirstLastPara="1" rIns="91425" wrap="square" tIns="91425">
            <a:noAutofit/>
          </a:bodyPr>
          <a:lstStyle>
            <a:lvl1pPr indent="-342900" lvl="0" marL="457200" rtl="0">
              <a:spcBef>
                <a:spcPts val="0"/>
              </a:spcBef>
              <a:spcAft>
                <a:spcPts val="0"/>
              </a:spcAft>
              <a:buSzPts val="1800"/>
              <a:buChar char="●"/>
              <a:defRPr/>
            </a:lvl1pPr>
            <a:lvl2pPr indent="-317500" lvl="1" marL="914400" rtl="0">
              <a:spcBef>
                <a:spcPts val="1600"/>
              </a:spcBef>
              <a:spcAft>
                <a:spcPts val="0"/>
              </a:spcAft>
              <a:buSzPts val="1400"/>
              <a:buChar char="○"/>
              <a:defRPr/>
            </a:lvl2pPr>
            <a:lvl3pPr indent="-317500" lvl="2" marL="1371600" rtl="0">
              <a:spcBef>
                <a:spcPts val="1600"/>
              </a:spcBef>
              <a:spcAft>
                <a:spcPts val="0"/>
              </a:spcAft>
              <a:buSzPts val="1400"/>
              <a:buChar char="■"/>
              <a:defRPr/>
            </a:lvl3pPr>
            <a:lvl4pPr indent="-317500" lvl="3" marL="1828800" rtl="0">
              <a:spcBef>
                <a:spcPts val="1600"/>
              </a:spcBef>
              <a:spcAft>
                <a:spcPts val="0"/>
              </a:spcAft>
              <a:buSzPts val="1400"/>
              <a:buChar char="●"/>
              <a:defRPr/>
            </a:lvl4pPr>
            <a:lvl5pPr indent="-317500" lvl="4" marL="2286000" rtl="0">
              <a:spcBef>
                <a:spcPts val="1600"/>
              </a:spcBef>
              <a:spcAft>
                <a:spcPts val="0"/>
              </a:spcAft>
              <a:buSzPts val="1400"/>
              <a:buChar char="○"/>
              <a:defRPr/>
            </a:lvl5pPr>
            <a:lvl6pPr indent="-317500" lvl="5" marL="2743200" rtl="0">
              <a:spcBef>
                <a:spcPts val="1600"/>
              </a:spcBef>
              <a:spcAft>
                <a:spcPts val="0"/>
              </a:spcAft>
              <a:buSzPts val="1400"/>
              <a:buChar char="■"/>
              <a:defRPr/>
            </a:lvl6pPr>
            <a:lvl7pPr indent="-317500" lvl="6" marL="3200400" rtl="0">
              <a:spcBef>
                <a:spcPts val="1600"/>
              </a:spcBef>
              <a:spcAft>
                <a:spcPts val="0"/>
              </a:spcAft>
              <a:buSzPts val="1400"/>
              <a:buChar char="●"/>
              <a:defRPr/>
            </a:lvl7pPr>
            <a:lvl8pPr indent="-317500" lvl="7" marL="3657600" rtl="0">
              <a:spcBef>
                <a:spcPts val="1600"/>
              </a:spcBef>
              <a:spcAft>
                <a:spcPts val="0"/>
              </a:spcAft>
              <a:buSzPts val="1400"/>
              <a:buChar char="○"/>
              <a:defRPr/>
            </a:lvl8pPr>
            <a:lvl9pPr indent="-317500" lvl="8" marL="4114800" rtl="0">
              <a:spcBef>
                <a:spcPts val="1600"/>
              </a:spcBef>
              <a:spcAft>
                <a:spcPts val="1600"/>
              </a:spcAft>
              <a:buSzPts val="1400"/>
              <a:buChar char="■"/>
              <a:defRPr/>
            </a:lvl9pPr>
          </a:lstStyle>
          <a:p/>
        </p:txBody>
      </p:sp>
      <p:sp>
        <p:nvSpPr>
          <p:cNvPr id="85" name="Google Shape;85;p2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86" name="Shape 86"/>
        <p:cNvGrpSpPr/>
        <p:nvPr/>
      </p:nvGrpSpPr>
      <p:grpSpPr>
        <a:xfrm>
          <a:off x="0" y="0"/>
          <a:ext cx="0" cy="0"/>
          <a:chOff x="0" y="0"/>
          <a:chExt cx="0" cy="0"/>
        </a:xfrm>
      </p:grpSpPr>
      <p:sp>
        <p:nvSpPr>
          <p:cNvPr id="87" name="Google Shape;87;p22"/>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rtl="0">
              <a:lnSpc>
                <a:spcPct val="100000"/>
              </a:lnSpc>
              <a:spcBef>
                <a:spcPts val="0"/>
              </a:spcBef>
              <a:spcAft>
                <a:spcPts val="0"/>
              </a:spcAft>
              <a:buSzPts val="1800"/>
              <a:buNone/>
              <a:defRPr/>
            </a:lvl1pPr>
          </a:lstStyle>
          <a:p/>
        </p:txBody>
      </p:sp>
      <p:sp>
        <p:nvSpPr>
          <p:cNvPr id="88" name="Google Shape;88;p2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89" name="Shape 89"/>
        <p:cNvGrpSpPr/>
        <p:nvPr/>
      </p:nvGrpSpPr>
      <p:grpSpPr>
        <a:xfrm>
          <a:off x="0" y="0"/>
          <a:ext cx="0" cy="0"/>
          <a:chOff x="0" y="0"/>
          <a:chExt cx="0" cy="0"/>
        </a:xfrm>
      </p:grpSpPr>
      <p:sp>
        <p:nvSpPr>
          <p:cNvPr id="90" name="Google Shape;90;p23"/>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12000"/>
              <a:buNone/>
              <a:defRPr sz="12000"/>
            </a:lvl1pPr>
            <a:lvl2pPr lvl="1" rtl="0" algn="ctr">
              <a:spcBef>
                <a:spcPts val="0"/>
              </a:spcBef>
              <a:spcAft>
                <a:spcPts val="0"/>
              </a:spcAft>
              <a:buSzPts val="12000"/>
              <a:buNone/>
              <a:defRPr sz="12000"/>
            </a:lvl2pPr>
            <a:lvl3pPr lvl="2" rtl="0" algn="ctr">
              <a:spcBef>
                <a:spcPts val="0"/>
              </a:spcBef>
              <a:spcAft>
                <a:spcPts val="0"/>
              </a:spcAft>
              <a:buSzPts val="12000"/>
              <a:buNone/>
              <a:defRPr sz="12000"/>
            </a:lvl3pPr>
            <a:lvl4pPr lvl="3" rtl="0" algn="ctr">
              <a:spcBef>
                <a:spcPts val="0"/>
              </a:spcBef>
              <a:spcAft>
                <a:spcPts val="0"/>
              </a:spcAft>
              <a:buSzPts val="12000"/>
              <a:buNone/>
              <a:defRPr sz="12000"/>
            </a:lvl4pPr>
            <a:lvl5pPr lvl="4" rtl="0" algn="ctr">
              <a:spcBef>
                <a:spcPts val="0"/>
              </a:spcBef>
              <a:spcAft>
                <a:spcPts val="0"/>
              </a:spcAft>
              <a:buSzPts val="12000"/>
              <a:buNone/>
              <a:defRPr sz="12000"/>
            </a:lvl5pPr>
            <a:lvl6pPr lvl="5" rtl="0" algn="ctr">
              <a:spcBef>
                <a:spcPts val="0"/>
              </a:spcBef>
              <a:spcAft>
                <a:spcPts val="0"/>
              </a:spcAft>
              <a:buSzPts val="12000"/>
              <a:buNone/>
              <a:defRPr sz="12000"/>
            </a:lvl6pPr>
            <a:lvl7pPr lvl="6" rtl="0" algn="ctr">
              <a:spcBef>
                <a:spcPts val="0"/>
              </a:spcBef>
              <a:spcAft>
                <a:spcPts val="0"/>
              </a:spcAft>
              <a:buSzPts val="12000"/>
              <a:buNone/>
              <a:defRPr sz="12000"/>
            </a:lvl7pPr>
            <a:lvl8pPr lvl="7" rtl="0" algn="ctr">
              <a:spcBef>
                <a:spcPts val="0"/>
              </a:spcBef>
              <a:spcAft>
                <a:spcPts val="0"/>
              </a:spcAft>
              <a:buSzPts val="12000"/>
              <a:buNone/>
              <a:defRPr sz="12000"/>
            </a:lvl8pPr>
            <a:lvl9pPr lvl="8" rtl="0" algn="ctr">
              <a:spcBef>
                <a:spcPts val="0"/>
              </a:spcBef>
              <a:spcAft>
                <a:spcPts val="0"/>
              </a:spcAft>
              <a:buSzPts val="12000"/>
              <a:buNone/>
              <a:defRPr sz="12000"/>
            </a:lvl9pPr>
          </a:lstStyle>
          <a:p>
            <a:r>
              <a:t>xx%</a:t>
            </a:r>
          </a:p>
        </p:txBody>
      </p:sp>
      <p:sp>
        <p:nvSpPr>
          <p:cNvPr id="91" name="Google Shape;91;p23"/>
          <p:cNvSpPr txBox="1"/>
          <p:nvPr>
            <p:ph idx="1" type="body"/>
          </p:nvPr>
        </p:nvSpPr>
        <p:spPr>
          <a:xfrm>
            <a:off x="311700" y="3152225"/>
            <a:ext cx="8520600" cy="1300800"/>
          </a:xfrm>
          <a:prstGeom prst="rect">
            <a:avLst/>
          </a:prstGeom>
        </p:spPr>
        <p:txBody>
          <a:bodyPr anchorCtr="0" anchor="t" bIns="91425" lIns="91425" spcFirstLastPara="1" rIns="91425" wrap="square" tIns="91425">
            <a:noAutofit/>
          </a:bodyPr>
          <a:lstStyle>
            <a:lvl1pPr indent="-342900" lvl="0" marL="457200" rtl="0" algn="ctr">
              <a:spcBef>
                <a:spcPts val="0"/>
              </a:spcBef>
              <a:spcAft>
                <a:spcPts val="0"/>
              </a:spcAft>
              <a:buSzPts val="1800"/>
              <a:buChar char="●"/>
              <a:defRPr/>
            </a:lvl1pPr>
            <a:lvl2pPr indent="-317500" lvl="1" marL="914400" rtl="0" algn="ctr">
              <a:spcBef>
                <a:spcPts val="1600"/>
              </a:spcBef>
              <a:spcAft>
                <a:spcPts val="0"/>
              </a:spcAft>
              <a:buSzPts val="1400"/>
              <a:buChar char="○"/>
              <a:defRPr/>
            </a:lvl2pPr>
            <a:lvl3pPr indent="-317500" lvl="2" marL="1371600" rtl="0" algn="ctr">
              <a:spcBef>
                <a:spcPts val="1600"/>
              </a:spcBef>
              <a:spcAft>
                <a:spcPts val="0"/>
              </a:spcAft>
              <a:buSzPts val="1400"/>
              <a:buChar char="■"/>
              <a:defRPr/>
            </a:lvl3pPr>
            <a:lvl4pPr indent="-317500" lvl="3" marL="1828800" rtl="0" algn="ctr">
              <a:spcBef>
                <a:spcPts val="1600"/>
              </a:spcBef>
              <a:spcAft>
                <a:spcPts val="0"/>
              </a:spcAft>
              <a:buSzPts val="1400"/>
              <a:buChar char="●"/>
              <a:defRPr/>
            </a:lvl4pPr>
            <a:lvl5pPr indent="-317500" lvl="4" marL="2286000" rtl="0" algn="ctr">
              <a:spcBef>
                <a:spcPts val="1600"/>
              </a:spcBef>
              <a:spcAft>
                <a:spcPts val="0"/>
              </a:spcAft>
              <a:buSzPts val="1400"/>
              <a:buChar char="○"/>
              <a:defRPr/>
            </a:lvl5pPr>
            <a:lvl6pPr indent="-317500" lvl="5" marL="2743200" rtl="0" algn="ctr">
              <a:spcBef>
                <a:spcPts val="1600"/>
              </a:spcBef>
              <a:spcAft>
                <a:spcPts val="0"/>
              </a:spcAft>
              <a:buSzPts val="1400"/>
              <a:buChar char="■"/>
              <a:defRPr/>
            </a:lvl6pPr>
            <a:lvl7pPr indent="-317500" lvl="6" marL="3200400" rtl="0" algn="ctr">
              <a:spcBef>
                <a:spcPts val="1600"/>
              </a:spcBef>
              <a:spcAft>
                <a:spcPts val="0"/>
              </a:spcAft>
              <a:buSzPts val="1400"/>
              <a:buChar char="●"/>
              <a:defRPr/>
            </a:lvl7pPr>
            <a:lvl8pPr indent="-317500" lvl="7" marL="3657600" rtl="0" algn="ctr">
              <a:spcBef>
                <a:spcPts val="1600"/>
              </a:spcBef>
              <a:spcAft>
                <a:spcPts val="0"/>
              </a:spcAft>
              <a:buSzPts val="1400"/>
              <a:buChar char="○"/>
              <a:defRPr/>
            </a:lvl8pPr>
            <a:lvl9pPr indent="-317500" lvl="8" marL="4114800" rtl="0" algn="ctr">
              <a:spcBef>
                <a:spcPts val="1600"/>
              </a:spcBef>
              <a:spcAft>
                <a:spcPts val="1600"/>
              </a:spcAft>
              <a:buSzPts val="1400"/>
              <a:buChar char="■"/>
              <a:defRPr/>
            </a:lvl9pPr>
          </a:lstStyle>
          <a:p/>
        </p:txBody>
      </p:sp>
      <p:sp>
        <p:nvSpPr>
          <p:cNvPr id="92" name="Google Shape;92;p2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93" name="Shape 93"/>
        <p:cNvGrpSpPr/>
        <p:nvPr/>
      </p:nvGrpSpPr>
      <p:grpSpPr>
        <a:xfrm>
          <a:off x="0" y="0"/>
          <a:ext cx="0" cy="0"/>
          <a:chOff x="0" y="0"/>
          <a:chExt cx="0" cy="0"/>
        </a:xfrm>
      </p:grpSpPr>
      <p:sp>
        <p:nvSpPr>
          <p:cNvPr id="94" name="Google Shape;94;p2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2" Type="http://schemas.openxmlformats.org/officeDocument/2006/relationships/theme" Target="../theme/theme1.xml"/><Relationship Id="rId9" Type="http://schemas.openxmlformats.org/officeDocument/2006/relationships/slideLayout" Target="../slideLayouts/slideLayout20.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Clr>
                <a:schemeClr val="dk1"/>
              </a:buClr>
              <a:buSzPts val="2800"/>
              <a:buNone/>
              <a:defRPr sz="2800">
                <a:solidFill>
                  <a:schemeClr val="dk1"/>
                </a:solidFill>
              </a:defRPr>
            </a:lvl1pPr>
            <a:lvl2pPr lvl="1" rtl="0">
              <a:spcBef>
                <a:spcPts val="0"/>
              </a:spcBef>
              <a:spcAft>
                <a:spcPts val="0"/>
              </a:spcAft>
              <a:buClr>
                <a:schemeClr val="dk1"/>
              </a:buClr>
              <a:buSzPts val="2800"/>
              <a:buNone/>
              <a:defRPr sz="2800">
                <a:solidFill>
                  <a:schemeClr val="dk1"/>
                </a:solidFill>
              </a:defRPr>
            </a:lvl2pPr>
            <a:lvl3pPr lvl="2" rtl="0">
              <a:spcBef>
                <a:spcPts val="0"/>
              </a:spcBef>
              <a:spcAft>
                <a:spcPts val="0"/>
              </a:spcAft>
              <a:buClr>
                <a:schemeClr val="dk1"/>
              </a:buClr>
              <a:buSzPts val="2800"/>
              <a:buNone/>
              <a:defRPr sz="2800">
                <a:solidFill>
                  <a:schemeClr val="dk1"/>
                </a:solidFill>
              </a:defRPr>
            </a:lvl3pPr>
            <a:lvl4pPr lvl="3" rtl="0">
              <a:spcBef>
                <a:spcPts val="0"/>
              </a:spcBef>
              <a:spcAft>
                <a:spcPts val="0"/>
              </a:spcAft>
              <a:buClr>
                <a:schemeClr val="dk1"/>
              </a:buClr>
              <a:buSzPts val="2800"/>
              <a:buNone/>
              <a:defRPr sz="2800">
                <a:solidFill>
                  <a:schemeClr val="dk1"/>
                </a:solidFill>
              </a:defRPr>
            </a:lvl4pPr>
            <a:lvl5pPr lvl="4" rtl="0">
              <a:spcBef>
                <a:spcPts val="0"/>
              </a:spcBef>
              <a:spcAft>
                <a:spcPts val="0"/>
              </a:spcAft>
              <a:buClr>
                <a:schemeClr val="dk1"/>
              </a:buClr>
              <a:buSzPts val="2800"/>
              <a:buNone/>
              <a:defRPr sz="2800">
                <a:solidFill>
                  <a:schemeClr val="dk1"/>
                </a:solidFill>
              </a:defRPr>
            </a:lvl5pPr>
            <a:lvl6pPr lvl="5" rtl="0">
              <a:spcBef>
                <a:spcPts val="0"/>
              </a:spcBef>
              <a:spcAft>
                <a:spcPts val="0"/>
              </a:spcAft>
              <a:buClr>
                <a:schemeClr val="dk1"/>
              </a:buClr>
              <a:buSzPts val="2800"/>
              <a:buNone/>
              <a:defRPr sz="2800">
                <a:solidFill>
                  <a:schemeClr val="dk1"/>
                </a:solidFill>
              </a:defRPr>
            </a:lvl6pPr>
            <a:lvl7pPr lvl="6" rtl="0">
              <a:spcBef>
                <a:spcPts val="0"/>
              </a:spcBef>
              <a:spcAft>
                <a:spcPts val="0"/>
              </a:spcAft>
              <a:buClr>
                <a:schemeClr val="dk1"/>
              </a:buClr>
              <a:buSzPts val="2800"/>
              <a:buNone/>
              <a:defRPr sz="2800">
                <a:solidFill>
                  <a:schemeClr val="dk1"/>
                </a:solidFill>
              </a:defRPr>
            </a:lvl7pPr>
            <a:lvl8pPr lvl="7" rtl="0">
              <a:spcBef>
                <a:spcPts val="0"/>
              </a:spcBef>
              <a:spcAft>
                <a:spcPts val="0"/>
              </a:spcAft>
              <a:buClr>
                <a:schemeClr val="dk1"/>
              </a:buClr>
              <a:buSzPts val="2800"/>
              <a:buNone/>
              <a:defRPr sz="2800">
                <a:solidFill>
                  <a:schemeClr val="dk1"/>
                </a:solidFill>
              </a:defRPr>
            </a:lvl8pPr>
            <a:lvl9pPr lvl="8" rtl="0">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rtl="0">
              <a:lnSpc>
                <a:spcPct val="115000"/>
              </a:lnSpc>
              <a:spcBef>
                <a:spcPts val="0"/>
              </a:spcBef>
              <a:spcAft>
                <a:spcPts val="0"/>
              </a:spcAft>
              <a:buClr>
                <a:schemeClr val="dk2"/>
              </a:buClr>
              <a:buSzPts val="1800"/>
              <a:buChar char="●"/>
              <a:defRPr sz="1800">
                <a:solidFill>
                  <a:schemeClr val="dk2"/>
                </a:solidFill>
              </a:defRPr>
            </a:lvl1pPr>
            <a:lvl2pPr indent="-317500" lvl="1" marL="914400" rtl="0">
              <a:lnSpc>
                <a:spcPct val="115000"/>
              </a:lnSpc>
              <a:spcBef>
                <a:spcPts val="1600"/>
              </a:spcBef>
              <a:spcAft>
                <a:spcPts val="0"/>
              </a:spcAft>
              <a:buClr>
                <a:schemeClr val="dk2"/>
              </a:buClr>
              <a:buSzPts val="1400"/>
              <a:buChar char="○"/>
              <a:defRPr>
                <a:solidFill>
                  <a:schemeClr val="dk2"/>
                </a:solidFill>
              </a:defRPr>
            </a:lvl2pPr>
            <a:lvl3pPr indent="-317500" lvl="2" marL="1371600" rtl="0">
              <a:lnSpc>
                <a:spcPct val="115000"/>
              </a:lnSpc>
              <a:spcBef>
                <a:spcPts val="1600"/>
              </a:spcBef>
              <a:spcAft>
                <a:spcPts val="0"/>
              </a:spcAft>
              <a:buClr>
                <a:schemeClr val="dk2"/>
              </a:buClr>
              <a:buSzPts val="1400"/>
              <a:buChar char="■"/>
              <a:defRPr>
                <a:solidFill>
                  <a:schemeClr val="dk2"/>
                </a:solidFill>
              </a:defRPr>
            </a:lvl3pPr>
            <a:lvl4pPr indent="-317500" lvl="3" marL="1828800" rtl="0">
              <a:lnSpc>
                <a:spcPct val="115000"/>
              </a:lnSpc>
              <a:spcBef>
                <a:spcPts val="1600"/>
              </a:spcBef>
              <a:spcAft>
                <a:spcPts val="0"/>
              </a:spcAft>
              <a:buClr>
                <a:schemeClr val="dk2"/>
              </a:buClr>
              <a:buSzPts val="1400"/>
              <a:buChar char="●"/>
              <a:defRPr>
                <a:solidFill>
                  <a:schemeClr val="dk2"/>
                </a:solidFill>
              </a:defRPr>
            </a:lvl4pPr>
            <a:lvl5pPr indent="-317500" lvl="4" marL="2286000" rtl="0">
              <a:lnSpc>
                <a:spcPct val="115000"/>
              </a:lnSpc>
              <a:spcBef>
                <a:spcPts val="1600"/>
              </a:spcBef>
              <a:spcAft>
                <a:spcPts val="0"/>
              </a:spcAft>
              <a:buClr>
                <a:schemeClr val="dk2"/>
              </a:buClr>
              <a:buSzPts val="1400"/>
              <a:buChar char="○"/>
              <a:defRPr>
                <a:solidFill>
                  <a:schemeClr val="dk2"/>
                </a:solidFill>
              </a:defRPr>
            </a:lvl5pPr>
            <a:lvl6pPr indent="-317500" lvl="5" marL="2743200" rtl="0">
              <a:lnSpc>
                <a:spcPct val="115000"/>
              </a:lnSpc>
              <a:spcBef>
                <a:spcPts val="1600"/>
              </a:spcBef>
              <a:spcAft>
                <a:spcPts val="0"/>
              </a:spcAft>
              <a:buClr>
                <a:schemeClr val="dk2"/>
              </a:buClr>
              <a:buSzPts val="1400"/>
              <a:buChar char="■"/>
              <a:defRPr>
                <a:solidFill>
                  <a:schemeClr val="dk2"/>
                </a:solidFill>
              </a:defRPr>
            </a:lvl6pPr>
            <a:lvl7pPr indent="-317500" lvl="6" marL="3200400" rtl="0">
              <a:lnSpc>
                <a:spcPct val="115000"/>
              </a:lnSpc>
              <a:spcBef>
                <a:spcPts val="1600"/>
              </a:spcBef>
              <a:spcAft>
                <a:spcPts val="0"/>
              </a:spcAft>
              <a:buClr>
                <a:schemeClr val="dk2"/>
              </a:buClr>
              <a:buSzPts val="1400"/>
              <a:buChar char="●"/>
              <a:defRPr>
                <a:solidFill>
                  <a:schemeClr val="dk2"/>
                </a:solidFill>
              </a:defRPr>
            </a:lvl7pPr>
            <a:lvl8pPr indent="-317500" lvl="7" marL="3657600" rtl="0">
              <a:lnSpc>
                <a:spcPct val="115000"/>
              </a:lnSpc>
              <a:spcBef>
                <a:spcPts val="1600"/>
              </a:spcBef>
              <a:spcAft>
                <a:spcPts val="0"/>
              </a:spcAft>
              <a:buClr>
                <a:schemeClr val="dk2"/>
              </a:buClr>
              <a:buSzPts val="1400"/>
              <a:buChar char="○"/>
              <a:defRPr>
                <a:solidFill>
                  <a:schemeClr val="dk2"/>
                </a:solidFill>
              </a:defRPr>
            </a:lvl8pPr>
            <a:lvl9pPr indent="-317500" lvl="8" marL="4114800" rtl="0">
              <a:lnSpc>
                <a:spcPct val="115000"/>
              </a:lnSpc>
              <a:spcBef>
                <a:spcPts val="1600"/>
              </a:spcBef>
              <a:spcAft>
                <a:spcPts val="160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rtl="0" algn="r">
              <a:buNone/>
              <a:defRPr sz="1000">
                <a:solidFill>
                  <a:schemeClr val="dk2"/>
                </a:solidFill>
              </a:defRPr>
            </a:lvl1pPr>
            <a:lvl2pPr lvl="1" rtl="0" algn="r">
              <a:buNone/>
              <a:defRPr sz="1000">
                <a:solidFill>
                  <a:schemeClr val="dk2"/>
                </a:solidFill>
              </a:defRPr>
            </a:lvl2pPr>
            <a:lvl3pPr lvl="2" rtl="0" algn="r">
              <a:buNone/>
              <a:defRPr sz="1000">
                <a:solidFill>
                  <a:schemeClr val="dk2"/>
                </a:solidFill>
              </a:defRPr>
            </a:lvl3pPr>
            <a:lvl4pPr lvl="3" rtl="0" algn="r">
              <a:buNone/>
              <a:defRPr sz="1000">
                <a:solidFill>
                  <a:schemeClr val="dk2"/>
                </a:solidFill>
              </a:defRPr>
            </a:lvl4pPr>
            <a:lvl5pPr lvl="4" rtl="0" algn="r">
              <a:buNone/>
              <a:defRPr sz="1000">
                <a:solidFill>
                  <a:schemeClr val="dk2"/>
                </a:solidFill>
              </a:defRPr>
            </a:lvl5pPr>
            <a:lvl6pPr lvl="5" rtl="0" algn="r">
              <a:buNone/>
              <a:defRPr sz="1000">
                <a:solidFill>
                  <a:schemeClr val="dk2"/>
                </a:solidFill>
              </a:defRPr>
            </a:lvl6pPr>
            <a:lvl7pPr lvl="6" rtl="0" algn="r">
              <a:buNone/>
              <a:defRPr sz="1000">
                <a:solidFill>
                  <a:schemeClr val="dk2"/>
                </a:solidFill>
              </a:defRPr>
            </a:lvl7pPr>
            <a:lvl8pPr lvl="7" rtl="0" algn="r">
              <a:buNone/>
              <a:defRPr sz="1000">
                <a:solidFill>
                  <a:schemeClr val="dk2"/>
                </a:solidFill>
              </a:defRPr>
            </a:lvl8pPr>
            <a:lvl9pPr lvl="8" rtl="0"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rgbClr val="E69138"/>
        </a:solidFill>
      </p:bgPr>
    </p:bg>
    <p:spTree>
      <p:nvGrpSpPr>
        <p:cNvPr id="50" name="Shape 50"/>
        <p:cNvGrpSpPr/>
        <p:nvPr/>
      </p:nvGrpSpPr>
      <p:grpSpPr>
        <a:xfrm>
          <a:off x="0" y="0"/>
          <a:ext cx="0" cy="0"/>
          <a:chOff x="0" y="0"/>
          <a:chExt cx="0" cy="0"/>
        </a:xfrm>
      </p:grpSpPr>
      <p:sp>
        <p:nvSpPr>
          <p:cNvPr id="51" name="Google Shape;51;p13"/>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Clr>
                <a:schemeClr val="dk1"/>
              </a:buClr>
              <a:buSzPts val="2800"/>
              <a:buNone/>
              <a:defRPr sz="2800">
                <a:solidFill>
                  <a:schemeClr val="dk1"/>
                </a:solidFill>
              </a:defRPr>
            </a:lvl1pPr>
            <a:lvl2pPr lvl="1" rtl="0">
              <a:spcBef>
                <a:spcPts val="0"/>
              </a:spcBef>
              <a:spcAft>
                <a:spcPts val="0"/>
              </a:spcAft>
              <a:buClr>
                <a:schemeClr val="dk1"/>
              </a:buClr>
              <a:buSzPts val="2800"/>
              <a:buNone/>
              <a:defRPr sz="2800">
                <a:solidFill>
                  <a:schemeClr val="dk1"/>
                </a:solidFill>
              </a:defRPr>
            </a:lvl2pPr>
            <a:lvl3pPr lvl="2" rtl="0">
              <a:spcBef>
                <a:spcPts val="0"/>
              </a:spcBef>
              <a:spcAft>
                <a:spcPts val="0"/>
              </a:spcAft>
              <a:buClr>
                <a:schemeClr val="dk1"/>
              </a:buClr>
              <a:buSzPts val="2800"/>
              <a:buNone/>
              <a:defRPr sz="2800">
                <a:solidFill>
                  <a:schemeClr val="dk1"/>
                </a:solidFill>
              </a:defRPr>
            </a:lvl3pPr>
            <a:lvl4pPr lvl="3" rtl="0">
              <a:spcBef>
                <a:spcPts val="0"/>
              </a:spcBef>
              <a:spcAft>
                <a:spcPts val="0"/>
              </a:spcAft>
              <a:buClr>
                <a:schemeClr val="dk1"/>
              </a:buClr>
              <a:buSzPts val="2800"/>
              <a:buNone/>
              <a:defRPr sz="2800">
                <a:solidFill>
                  <a:schemeClr val="dk1"/>
                </a:solidFill>
              </a:defRPr>
            </a:lvl4pPr>
            <a:lvl5pPr lvl="4" rtl="0">
              <a:spcBef>
                <a:spcPts val="0"/>
              </a:spcBef>
              <a:spcAft>
                <a:spcPts val="0"/>
              </a:spcAft>
              <a:buClr>
                <a:schemeClr val="dk1"/>
              </a:buClr>
              <a:buSzPts val="2800"/>
              <a:buNone/>
              <a:defRPr sz="2800">
                <a:solidFill>
                  <a:schemeClr val="dk1"/>
                </a:solidFill>
              </a:defRPr>
            </a:lvl5pPr>
            <a:lvl6pPr lvl="5" rtl="0">
              <a:spcBef>
                <a:spcPts val="0"/>
              </a:spcBef>
              <a:spcAft>
                <a:spcPts val="0"/>
              </a:spcAft>
              <a:buClr>
                <a:schemeClr val="dk1"/>
              </a:buClr>
              <a:buSzPts val="2800"/>
              <a:buNone/>
              <a:defRPr sz="2800">
                <a:solidFill>
                  <a:schemeClr val="dk1"/>
                </a:solidFill>
              </a:defRPr>
            </a:lvl6pPr>
            <a:lvl7pPr lvl="6" rtl="0">
              <a:spcBef>
                <a:spcPts val="0"/>
              </a:spcBef>
              <a:spcAft>
                <a:spcPts val="0"/>
              </a:spcAft>
              <a:buClr>
                <a:schemeClr val="dk1"/>
              </a:buClr>
              <a:buSzPts val="2800"/>
              <a:buNone/>
              <a:defRPr sz="2800">
                <a:solidFill>
                  <a:schemeClr val="dk1"/>
                </a:solidFill>
              </a:defRPr>
            </a:lvl7pPr>
            <a:lvl8pPr lvl="7" rtl="0">
              <a:spcBef>
                <a:spcPts val="0"/>
              </a:spcBef>
              <a:spcAft>
                <a:spcPts val="0"/>
              </a:spcAft>
              <a:buClr>
                <a:schemeClr val="dk1"/>
              </a:buClr>
              <a:buSzPts val="2800"/>
              <a:buNone/>
              <a:defRPr sz="2800">
                <a:solidFill>
                  <a:schemeClr val="dk1"/>
                </a:solidFill>
              </a:defRPr>
            </a:lvl8pPr>
            <a:lvl9pPr lvl="8" rtl="0">
              <a:spcBef>
                <a:spcPts val="0"/>
              </a:spcBef>
              <a:spcAft>
                <a:spcPts val="0"/>
              </a:spcAft>
              <a:buClr>
                <a:schemeClr val="dk1"/>
              </a:buClr>
              <a:buSzPts val="2800"/>
              <a:buNone/>
              <a:defRPr sz="2800">
                <a:solidFill>
                  <a:schemeClr val="dk1"/>
                </a:solidFill>
              </a:defRPr>
            </a:lvl9pPr>
          </a:lstStyle>
          <a:p/>
        </p:txBody>
      </p:sp>
      <p:sp>
        <p:nvSpPr>
          <p:cNvPr id="52" name="Google Shape;52;p13"/>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rtl="0">
              <a:lnSpc>
                <a:spcPct val="115000"/>
              </a:lnSpc>
              <a:spcBef>
                <a:spcPts val="0"/>
              </a:spcBef>
              <a:spcAft>
                <a:spcPts val="0"/>
              </a:spcAft>
              <a:buClr>
                <a:schemeClr val="dk2"/>
              </a:buClr>
              <a:buSzPts val="1800"/>
              <a:buChar char="●"/>
              <a:defRPr sz="1800">
                <a:solidFill>
                  <a:schemeClr val="dk2"/>
                </a:solidFill>
              </a:defRPr>
            </a:lvl1pPr>
            <a:lvl2pPr indent="-317500" lvl="1" marL="914400" rtl="0">
              <a:lnSpc>
                <a:spcPct val="115000"/>
              </a:lnSpc>
              <a:spcBef>
                <a:spcPts val="1600"/>
              </a:spcBef>
              <a:spcAft>
                <a:spcPts val="0"/>
              </a:spcAft>
              <a:buClr>
                <a:schemeClr val="dk2"/>
              </a:buClr>
              <a:buSzPts val="1400"/>
              <a:buChar char="○"/>
              <a:defRPr>
                <a:solidFill>
                  <a:schemeClr val="dk2"/>
                </a:solidFill>
              </a:defRPr>
            </a:lvl2pPr>
            <a:lvl3pPr indent="-317500" lvl="2" marL="1371600" rtl="0">
              <a:lnSpc>
                <a:spcPct val="115000"/>
              </a:lnSpc>
              <a:spcBef>
                <a:spcPts val="1600"/>
              </a:spcBef>
              <a:spcAft>
                <a:spcPts val="0"/>
              </a:spcAft>
              <a:buClr>
                <a:schemeClr val="dk2"/>
              </a:buClr>
              <a:buSzPts val="1400"/>
              <a:buChar char="■"/>
              <a:defRPr>
                <a:solidFill>
                  <a:schemeClr val="dk2"/>
                </a:solidFill>
              </a:defRPr>
            </a:lvl3pPr>
            <a:lvl4pPr indent="-317500" lvl="3" marL="1828800" rtl="0">
              <a:lnSpc>
                <a:spcPct val="115000"/>
              </a:lnSpc>
              <a:spcBef>
                <a:spcPts val="1600"/>
              </a:spcBef>
              <a:spcAft>
                <a:spcPts val="0"/>
              </a:spcAft>
              <a:buClr>
                <a:schemeClr val="dk2"/>
              </a:buClr>
              <a:buSzPts val="1400"/>
              <a:buChar char="●"/>
              <a:defRPr>
                <a:solidFill>
                  <a:schemeClr val="dk2"/>
                </a:solidFill>
              </a:defRPr>
            </a:lvl4pPr>
            <a:lvl5pPr indent="-317500" lvl="4" marL="2286000" rtl="0">
              <a:lnSpc>
                <a:spcPct val="115000"/>
              </a:lnSpc>
              <a:spcBef>
                <a:spcPts val="1600"/>
              </a:spcBef>
              <a:spcAft>
                <a:spcPts val="0"/>
              </a:spcAft>
              <a:buClr>
                <a:schemeClr val="dk2"/>
              </a:buClr>
              <a:buSzPts val="1400"/>
              <a:buChar char="○"/>
              <a:defRPr>
                <a:solidFill>
                  <a:schemeClr val="dk2"/>
                </a:solidFill>
              </a:defRPr>
            </a:lvl5pPr>
            <a:lvl6pPr indent="-317500" lvl="5" marL="2743200" rtl="0">
              <a:lnSpc>
                <a:spcPct val="115000"/>
              </a:lnSpc>
              <a:spcBef>
                <a:spcPts val="1600"/>
              </a:spcBef>
              <a:spcAft>
                <a:spcPts val="0"/>
              </a:spcAft>
              <a:buClr>
                <a:schemeClr val="dk2"/>
              </a:buClr>
              <a:buSzPts val="1400"/>
              <a:buChar char="■"/>
              <a:defRPr>
                <a:solidFill>
                  <a:schemeClr val="dk2"/>
                </a:solidFill>
              </a:defRPr>
            </a:lvl6pPr>
            <a:lvl7pPr indent="-317500" lvl="6" marL="3200400" rtl="0">
              <a:lnSpc>
                <a:spcPct val="115000"/>
              </a:lnSpc>
              <a:spcBef>
                <a:spcPts val="1600"/>
              </a:spcBef>
              <a:spcAft>
                <a:spcPts val="0"/>
              </a:spcAft>
              <a:buClr>
                <a:schemeClr val="dk2"/>
              </a:buClr>
              <a:buSzPts val="1400"/>
              <a:buChar char="●"/>
              <a:defRPr>
                <a:solidFill>
                  <a:schemeClr val="dk2"/>
                </a:solidFill>
              </a:defRPr>
            </a:lvl7pPr>
            <a:lvl8pPr indent="-317500" lvl="7" marL="3657600" rtl="0">
              <a:lnSpc>
                <a:spcPct val="115000"/>
              </a:lnSpc>
              <a:spcBef>
                <a:spcPts val="1600"/>
              </a:spcBef>
              <a:spcAft>
                <a:spcPts val="0"/>
              </a:spcAft>
              <a:buClr>
                <a:schemeClr val="dk2"/>
              </a:buClr>
              <a:buSzPts val="1400"/>
              <a:buChar char="○"/>
              <a:defRPr>
                <a:solidFill>
                  <a:schemeClr val="dk2"/>
                </a:solidFill>
              </a:defRPr>
            </a:lvl8pPr>
            <a:lvl9pPr indent="-317500" lvl="8" marL="4114800" rtl="0">
              <a:lnSpc>
                <a:spcPct val="115000"/>
              </a:lnSpc>
              <a:spcBef>
                <a:spcPts val="1600"/>
              </a:spcBef>
              <a:spcAft>
                <a:spcPts val="1600"/>
              </a:spcAft>
              <a:buClr>
                <a:schemeClr val="dk2"/>
              </a:buClr>
              <a:buSzPts val="1400"/>
              <a:buChar char="■"/>
              <a:defRPr>
                <a:solidFill>
                  <a:schemeClr val="dk2"/>
                </a:solidFill>
              </a:defRPr>
            </a:lvl9pPr>
          </a:lstStyle>
          <a:p/>
        </p:txBody>
      </p:sp>
      <p:sp>
        <p:nvSpPr>
          <p:cNvPr id="53" name="Google Shape;53;p1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rtl="0" algn="r">
              <a:buNone/>
              <a:defRPr sz="1000">
                <a:solidFill>
                  <a:schemeClr val="dk2"/>
                </a:solidFill>
              </a:defRPr>
            </a:lvl1pPr>
            <a:lvl2pPr lvl="1" rtl="0" algn="r">
              <a:buNone/>
              <a:defRPr sz="1000">
                <a:solidFill>
                  <a:schemeClr val="dk2"/>
                </a:solidFill>
              </a:defRPr>
            </a:lvl2pPr>
            <a:lvl3pPr lvl="2" rtl="0" algn="r">
              <a:buNone/>
              <a:defRPr sz="1000">
                <a:solidFill>
                  <a:schemeClr val="dk2"/>
                </a:solidFill>
              </a:defRPr>
            </a:lvl3pPr>
            <a:lvl4pPr lvl="3" rtl="0" algn="r">
              <a:buNone/>
              <a:defRPr sz="1000">
                <a:solidFill>
                  <a:schemeClr val="dk2"/>
                </a:solidFill>
              </a:defRPr>
            </a:lvl4pPr>
            <a:lvl5pPr lvl="4" rtl="0" algn="r">
              <a:buNone/>
              <a:defRPr sz="1000">
                <a:solidFill>
                  <a:schemeClr val="dk2"/>
                </a:solidFill>
              </a:defRPr>
            </a:lvl5pPr>
            <a:lvl6pPr lvl="5" rtl="0" algn="r">
              <a:buNone/>
              <a:defRPr sz="1000">
                <a:solidFill>
                  <a:schemeClr val="dk2"/>
                </a:solidFill>
              </a:defRPr>
            </a:lvl6pPr>
            <a:lvl7pPr lvl="6" rtl="0" algn="r">
              <a:buNone/>
              <a:defRPr sz="1000">
                <a:solidFill>
                  <a:schemeClr val="dk2"/>
                </a:solidFill>
              </a:defRPr>
            </a:lvl7pPr>
            <a:lvl8pPr lvl="7" rtl="0" algn="r">
              <a:buNone/>
              <a:defRPr sz="1000">
                <a:solidFill>
                  <a:schemeClr val="dk2"/>
                </a:solidFill>
              </a:defRPr>
            </a:lvl8pPr>
            <a:lvl9pPr lvl="8" rtl="0"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4.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xml"/><Relationship Id="rId3" Type="http://schemas.openxmlformats.org/officeDocument/2006/relationships/image" Target="../media/image6.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xml"/><Relationship Id="rId3" Type="http://schemas.openxmlformats.org/officeDocument/2006/relationships/image" Target="../media/image19.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4.xml"/><Relationship Id="rId3" Type="http://schemas.openxmlformats.org/officeDocument/2006/relationships/hyperlink" Target="http://www.youtube.com/watch?v=uAt1YLP3T34" TargetMode="External"/><Relationship Id="rId4" Type="http://schemas.openxmlformats.org/officeDocument/2006/relationships/image" Target="../media/image2.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7.xml"/><Relationship Id="rId3" Type="http://schemas.openxmlformats.org/officeDocument/2006/relationships/image" Target="../media/image17.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8.xml"/><Relationship Id="rId3" Type="http://schemas.openxmlformats.org/officeDocument/2006/relationships/image" Target="../media/image9.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9.xml"/><Relationship Id="rId3" Type="http://schemas.openxmlformats.org/officeDocument/2006/relationships/image" Target="../media/image15.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0.xml"/><Relationship Id="rId3" Type="http://schemas.openxmlformats.org/officeDocument/2006/relationships/image" Target="../media/image11.jpg"/><Relationship Id="rId4" Type="http://schemas.openxmlformats.org/officeDocument/2006/relationships/image" Target="../media/image8.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1.xml"/><Relationship Id="rId3" Type="http://schemas.openxmlformats.org/officeDocument/2006/relationships/hyperlink" Target="http://www.youtube.com/watch?v=sN3G88dPk4c" TargetMode="External"/><Relationship Id="rId4" Type="http://schemas.openxmlformats.org/officeDocument/2006/relationships/image" Target="../media/image3.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2.xml"/><Relationship Id="rId3" Type="http://schemas.openxmlformats.org/officeDocument/2006/relationships/image" Target="../media/image13.png"/><Relationship Id="rId4" Type="http://schemas.openxmlformats.org/officeDocument/2006/relationships/image" Target="../media/image10.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3.xml"/><Relationship Id="rId3" Type="http://schemas.openxmlformats.org/officeDocument/2006/relationships/image" Target="../media/image13.png"/><Relationship Id="rId4" Type="http://schemas.openxmlformats.org/officeDocument/2006/relationships/image" Target="../media/image16.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4.xml"/><Relationship Id="rId3" Type="http://schemas.openxmlformats.org/officeDocument/2006/relationships/image" Target="../media/image13.png"/><Relationship Id="rId4" Type="http://schemas.openxmlformats.org/officeDocument/2006/relationships/image" Target="../media/image12.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hyperlink" Target="http://www.youtube.com/watch?v=2ya9YGfaAU4" TargetMode="External"/><Relationship Id="rId4" Type="http://schemas.openxmlformats.org/officeDocument/2006/relationships/image" Target="../media/image4.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 Id="rId3" Type="http://schemas.openxmlformats.org/officeDocument/2006/relationships/image" Target="../media/image1.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 Id="rId3" Type="http://schemas.openxmlformats.org/officeDocument/2006/relationships/image" Target="../media/image5.png"/><Relationship Id="rId4" Type="http://schemas.openxmlformats.org/officeDocument/2006/relationships/image" Target="../media/image7.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 Id="rId3" Type="http://schemas.openxmlformats.org/officeDocument/2006/relationships/image" Target="../media/image5.png"/><Relationship Id="rId4" Type="http://schemas.openxmlformats.org/officeDocument/2006/relationships/image" Target="../media/image18.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accent4"/>
        </a:solidFill>
      </p:bgPr>
    </p:bg>
    <p:spTree>
      <p:nvGrpSpPr>
        <p:cNvPr id="98" name="Shape 98"/>
        <p:cNvGrpSpPr/>
        <p:nvPr/>
      </p:nvGrpSpPr>
      <p:grpSpPr>
        <a:xfrm>
          <a:off x="0" y="0"/>
          <a:ext cx="0" cy="0"/>
          <a:chOff x="0" y="0"/>
          <a:chExt cx="0" cy="0"/>
        </a:xfrm>
      </p:grpSpPr>
      <p:sp>
        <p:nvSpPr>
          <p:cNvPr id="99" name="Google Shape;99;p25"/>
          <p:cNvSpPr txBox="1"/>
          <p:nvPr>
            <p:ph type="ctrTitle"/>
          </p:nvPr>
        </p:nvSpPr>
        <p:spPr>
          <a:xfrm>
            <a:off x="245900" y="185825"/>
            <a:ext cx="8520600" cy="1143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000"/>
              <a:t>US Western Expansion &amp; Categorize</a:t>
            </a:r>
            <a:r>
              <a:rPr lang="en" sz="4000"/>
              <a:t> 9/21/21 &amp; 9/22/21</a:t>
            </a:r>
            <a:endParaRPr sz="4000"/>
          </a:p>
        </p:txBody>
      </p:sp>
      <p:pic>
        <p:nvPicPr>
          <p:cNvPr id="100" name="Google Shape;100;p25"/>
          <p:cNvPicPr preferRelativeResize="0"/>
          <p:nvPr/>
        </p:nvPicPr>
        <p:blipFill>
          <a:blip r:embed="rId3">
            <a:alphaModFix/>
          </a:blip>
          <a:stretch>
            <a:fillRect/>
          </a:stretch>
        </p:blipFill>
        <p:spPr>
          <a:xfrm>
            <a:off x="1877175" y="1195975"/>
            <a:ext cx="5307600" cy="394752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4" name="Shape 104"/>
        <p:cNvGrpSpPr/>
        <p:nvPr/>
      </p:nvGrpSpPr>
      <p:grpSpPr>
        <a:xfrm>
          <a:off x="0" y="0"/>
          <a:ext cx="0" cy="0"/>
          <a:chOff x="0" y="0"/>
          <a:chExt cx="0" cy="0"/>
        </a:xfrm>
      </p:grpSpPr>
      <p:pic>
        <p:nvPicPr>
          <p:cNvPr id="105" name="Google Shape;105;p26"/>
          <p:cNvPicPr preferRelativeResize="0"/>
          <p:nvPr/>
        </p:nvPicPr>
        <p:blipFill rotWithShape="1">
          <a:blip r:embed="rId3">
            <a:alphaModFix/>
          </a:blip>
          <a:srcRect b="12766" l="2405" r="37914" t="22395"/>
          <a:stretch/>
        </p:blipFill>
        <p:spPr>
          <a:xfrm>
            <a:off x="345275" y="124363"/>
            <a:ext cx="8013175" cy="4894775"/>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9" name="Shape 109"/>
        <p:cNvGrpSpPr/>
        <p:nvPr/>
      </p:nvGrpSpPr>
      <p:grpSpPr>
        <a:xfrm>
          <a:off x="0" y="0"/>
          <a:ext cx="0" cy="0"/>
          <a:chOff x="0" y="0"/>
          <a:chExt cx="0" cy="0"/>
        </a:xfrm>
      </p:grpSpPr>
      <p:sp>
        <p:nvSpPr>
          <p:cNvPr id="110" name="Google Shape;110;p27"/>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rgbClr val="FFFFFF"/>
                </a:solidFill>
              </a:rPr>
              <a:t>Thomas Jefferson</a:t>
            </a:r>
            <a:endParaRPr b="1">
              <a:solidFill>
                <a:srgbClr val="FFFFFF"/>
              </a:solidFill>
            </a:endParaRPr>
          </a:p>
        </p:txBody>
      </p:sp>
      <p:sp>
        <p:nvSpPr>
          <p:cNvPr id="111" name="Google Shape;111;p27"/>
          <p:cNvSpPr txBox="1"/>
          <p:nvPr>
            <p:ph idx="1" type="body"/>
          </p:nvPr>
        </p:nvSpPr>
        <p:spPr>
          <a:xfrm>
            <a:off x="311700" y="1152475"/>
            <a:ext cx="5355600" cy="34164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Clr>
                <a:schemeClr val="lt1"/>
              </a:buClr>
              <a:buSzPts val="1800"/>
              <a:buChar char="●"/>
            </a:pPr>
            <a:r>
              <a:rPr lang="en">
                <a:solidFill>
                  <a:schemeClr val="lt1"/>
                </a:solidFill>
              </a:rPr>
              <a:t>Wrote the Declaration of Independence</a:t>
            </a:r>
            <a:endParaRPr>
              <a:solidFill>
                <a:schemeClr val="lt1"/>
              </a:solidFill>
            </a:endParaRPr>
          </a:p>
          <a:p>
            <a:pPr indent="-342900" lvl="0" marL="457200" rtl="0" algn="l">
              <a:spcBef>
                <a:spcPts val="0"/>
              </a:spcBef>
              <a:spcAft>
                <a:spcPts val="0"/>
              </a:spcAft>
              <a:buClr>
                <a:schemeClr val="lt1"/>
              </a:buClr>
              <a:buSzPts val="1800"/>
              <a:buChar char="●"/>
            </a:pPr>
            <a:r>
              <a:rPr lang="en">
                <a:solidFill>
                  <a:schemeClr val="lt1"/>
                </a:solidFill>
              </a:rPr>
              <a:t>Became our 3rd president in 1801</a:t>
            </a:r>
            <a:endParaRPr>
              <a:solidFill>
                <a:schemeClr val="lt1"/>
              </a:solidFill>
            </a:endParaRPr>
          </a:p>
          <a:p>
            <a:pPr indent="-342900" lvl="0" marL="457200" rtl="0" algn="l">
              <a:spcBef>
                <a:spcPts val="0"/>
              </a:spcBef>
              <a:spcAft>
                <a:spcPts val="0"/>
              </a:spcAft>
              <a:buClr>
                <a:schemeClr val="lt1"/>
              </a:buClr>
              <a:buSzPts val="1800"/>
              <a:buChar char="●"/>
            </a:pPr>
            <a:r>
              <a:rPr lang="en">
                <a:solidFill>
                  <a:schemeClr val="lt1"/>
                </a:solidFill>
              </a:rPr>
              <a:t>Expanded the U.S. in the </a:t>
            </a:r>
            <a:r>
              <a:rPr lang="en">
                <a:solidFill>
                  <a:schemeClr val="lt1"/>
                </a:solidFill>
              </a:rPr>
              <a:t>Louisiana</a:t>
            </a:r>
            <a:r>
              <a:rPr lang="en">
                <a:solidFill>
                  <a:schemeClr val="lt1"/>
                </a:solidFill>
              </a:rPr>
              <a:t> Purchase</a:t>
            </a:r>
            <a:endParaRPr>
              <a:solidFill>
                <a:schemeClr val="lt1"/>
              </a:solidFill>
            </a:endParaRPr>
          </a:p>
          <a:p>
            <a:pPr indent="-342900" lvl="0" marL="457200" rtl="0" algn="l">
              <a:spcBef>
                <a:spcPts val="0"/>
              </a:spcBef>
              <a:spcAft>
                <a:spcPts val="0"/>
              </a:spcAft>
              <a:buClr>
                <a:schemeClr val="lt1"/>
              </a:buClr>
              <a:buSzPts val="1800"/>
              <a:buChar char="●"/>
            </a:pPr>
            <a:r>
              <a:rPr lang="en">
                <a:solidFill>
                  <a:schemeClr val="lt1"/>
                </a:solidFill>
              </a:rPr>
              <a:t>Thomas Jefferson called slavery a “moral depravity” and a “hideous blot,” but continued to hold human beings as property his entire adult life.</a:t>
            </a:r>
            <a:endParaRPr>
              <a:solidFill>
                <a:schemeClr val="lt1"/>
              </a:solidFill>
            </a:endParaRPr>
          </a:p>
          <a:p>
            <a:pPr indent="-342900" lvl="0" marL="457200" rtl="0" algn="l">
              <a:spcBef>
                <a:spcPts val="0"/>
              </a:spcBef>
              <a:spcAft>
                <a:spcPts val="0"/>
              </a:spcAft>
              <a:buClr>
                <a:schemeClr val="lt1"/>
              </a:buClr>
              <a:buSzPts val="1800"/>
              <a:buChar char="●"/>
            </a:pPr>
            <a:r>
              <a:rPr lang="en">
                <a:solidFill>
                  <a:schemeClr val="lt1"/>
                </a:solidFill>
              </a:rPr>
              <a:t>Thomas Jefferson had </a:t>
            </a:r>
            <a:r>
              <a:rPr lang="en">
                <a:solidFill>
                  <a:schemeClr val="lt1"/>
                </a:solidFill>
              </a:rPr>
              <a:t>approximately</a:t>
            </a:r>
            <a:r>
              <a:rPr lang="en">
                <a:solidFill>
                  <a:schemeClr val="lt1"/>
                </a:solidFill>
              </a:rPr>
              <a:t> 600 enslaved people on his plantation “Monticello”</a:t>
            </a:r>
            <a:endParaRPr>
              <a:solidFill>
                <a:schemeClr val="lt1"/>
              </a:solidFill>
            </a:endParaRPr>
          </a:p>
        </p:txBody>
      </p:sp>
      <p:pic>
        <p:nvPicPr>
          <p:cNvPr id="112" name="Google Shape;112;p27"/>
          <p:cNvPicPr preferRelativeResize="0"/>
          <p:nvPr/>
        </p:nvPicPr>
        <p:blipFill rotWithShape="1">
          <a:blip r:embed="rId3">
            <a:alphaModFix/>
          </a:blip>
          <a:srcRect b="0" l="317" r="327" t="0"/>
          <a:stretch/>
        </p:blipFill>
        <p:spPr>
          <a:xfrm>
            <a:off x="5740048" y="523075"/>
            <a:ext cx="2998102" cy="3710151"/>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6" name="Shape 116"/>
        <p:cNvGrpSpPr/>
        <p:nvPr/>
      </p:nvGrpSpPr>
      <p:grpSpPr>
        <a:xfrm>
          <a:off x="0" y="0"/>
          <a:ext cx="0" cy="0"/>
          <a:chOff x="0" y="0"/>
          <a:chExt cx="0" cy="0"/>
        </a:xfrm>
      </p:grpSpPr>
      <p:sp>
        <p:nvSpPr>
          <p:cNvPr id="117" name="Google Shape;117;p28"/>
          <p:cNvSpPr txBox="1"/>
          <p:nvPr>
            <p:ph type="title"/>
          </p:nvPr>
        </p:nvSpPr>
        <p:spPr>
          <a:xfrm>
            <a:off x="311700" y="1647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rgbClr val="FFFFFF"/>
                </a:solidFill>
              </a:rPr>
              <a:t>Thomas Jefferson</a:t>
            </a:r>
            <a:endParaRPr b="1">
              <a:solidFill>
                <a:srgbClr val="FFFFFF"/>
              </a:solidFill>
            </a:endParaRPr>
          </a:p>
        </p:txBody>
      </p:sp>
      <p:sp>
        <p:nvSpPr>
          <p:cNvPr id="118" name="Google Shape;118;p28"/>
          <p:cNvSpPr txBox="1"/>
          <p:nvPr>
            <p:ph idx="1" type="body"/>
          </p:nvPr>
        </p:nvSpPr>
        <p:spPr>
          <a:xfrm>
            <a:off x="311700" y="737425"/>
            <a:ext cx="8520600" cy="3416400"/>
          </a:xfrm>
          <a:prstGeom prst="rect">
            <a:avLst/>
          </a:prstGeom>
        </p:spPr>
        <p:txBody>
          <a:bodyPr anchorCtr="0" anchor="t" bIns="91425" lIns="91425" spcFirstLastPara="1" rIns="91425" wrap="square" tIns="91425">
            <a:noAutofit/>
          </a:bodyPr>
          <a:lstStyle/>
          <a:p>
            <a:pPr indent="0" lvl="0" marL="457200" rtl="0" algn="l">
              <a:spcBef>
                <a:spcPts val="0"/>
              </a:spcBef>
              <a:spcAft>
                <a:spcPts val="0"/>
              </a:spcAft>
              <a:buNone/>
            </a:pPr>
            <a:r>
              <a:t/>
            </a:r>
            <a:endParaRPr>
              <a:solidFill>
                <a:schemeClr val="lt1"/>
              </a:solidFill>
            </a:endParaRPr>
          </a:p>
          <a:p>
            <a:pPr indent="0" lvl="0" marL="457200" rtl="0" algn="l">
              <a:spcBef>
                <a:spcPts val="1600"/>
              </a:spcBef>
              <a:spcAft>
                <a:spcPts val="1600"/>
              </a:spcAft>
              <a:buNone/>
            </a:pPr>
            <a:r>
              <a:t/>
            </a:r>
            <a:endParaRPr>
              <a:solidFill>
                <a:schemeClr val="lt1"/>
              </a:solidFill>
            </a:endParaRPr>
          </a:p>
        </p:txBody>
      </p:sp>
      <p:pic>
        <p:nvPicPr>
          <p:cNvPr descr="Watch a short video biography of Thomas Jefferson, the draftsman of the Declaration of Independence and the third president of the United States. #Biography&#10;Subscribe for more Biography: http://aetv.us/2AsWMPH&#10;&#10;Delve deeper into Biography on our site:&#10;http://www.biography.com&#10;&#10;Follow Biography for more surprising stories from fascinating lives:&#10;Facebook - https://www.facebook.com/Biography &#10;Instagram - https://www.instagram.com/biography &#10;Twitter - https://twitter.com/biography &#10;&#10;Biography.com captures the most gripping, surprising, and fascinating stories about famous people: The biggest break. The defining opportunity. The most shattering failure. The unexpected connection. The decision that changed everything. With over 7,000 biographies and daily features that highlight newsworthy and compelling points-of-view, we are the digital source for true stories about people that matter.&#10;&#10;Thomas Jefferson - Author of The Declaration of Independence &amp; 3rd U.S. President | Mini Bio | BIO&#10;https://www.youtube.com/user/BiographyChannel" id="119" name="Google Shape;119;p28" title="Thomas Jefferson - Author of The Declaration of Indepence &amp; 3rd U.S. President | Mini Bio | BIO">
            <a:hlinkClick r:id="rId3"/>
          </p:cNvPr>
          <p:cNvPicPr preferRelativeResize="0"/>
          <p:nvPr/>
        </p:nvPicPr>
        <p:blipFill>
          <a:blip r:embed="rId4">
            <a:alphaModFix/>
          </a:blip>
          <a:stretch>
            <a:fillRect/>
          </a:stretch>
        </p:blipFill>
        <p:spPr>
          <a:xfrm>
            <a:off x="2699325" y="885225"/>
            <a:ext cx="5394175" cy="404562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9"/>
                                        </p:tgtEl>
                                        <p:attrNameLst>
                                          <p:attrName>style.visibility</p:attrName>
                                        </p:attrNameLst>
                                      </p:cBhvr>
                                      <p:to>
                                        <p:strVal val="visible"/>
                                      </p:to>
                                    </p:set>
                                    <p:animEffect filter="fade" transition="in">
                                      <p:cBhvr>
                                        <p:cTn dur="1000"/>
                                        <p:tgtEl>
                                          <p:spTgt spid="11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accent1"/>
        </a:solidFill>
      </p:bgPr>
    </p:bg>
    <p:spTree>
      <p:nvGrpSpPr>
        <p:cNvPr id="123" name="Shape 123"/>
        <p:cNvGrpSpPr/>
        <p:nvPr/>
      </p:nvGrpSpPr>
      <p:grpSpPr>
        <a:xfrm>
          <a:off x="0" y="0"/>
          <a:ext cx="0" cy="0"/>
          <a:chOff x="0" y="0"/>
          <a:chExt cx="0" cy="0"/>
        </a:xfrm>
      </p:grpSpPr>
      <p:sp>
        <p:nvSpPr>
          <p:cNvPr id="124" name="Google Shape;124;p29"/>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i="1" lang="en" sz="2500">
                <a:solidFill>
                  <a:schemeClr val="lt1"/>
                </a:solidFill>
              </a:rPr>
              <a:t>“the fulfillment of our manifest destiny to overspread the continent allotted by the providence for free development of our yearly multiplying millions.”</a:t>
            </a:r>
            <a:endParaRPr i="1" sz="2500">
              <a:solidFill>
                <a:schemeClr val="lt1"/>
              </a:solidFill>
            </a:endParaRPr>
          </a:p>
          <a:p>
            <a:pPr indent="0" lvl="0" marL="0" rtl="0" algn="ctr">
              <a:spcBef>
                <a:spcPts val="1600"/>
              </a:spcBef>
              <a:spcAft>
                <a:spcPts val="1600"/>
              </a:spcAft>
              <a:buNone/>
            </a:pPr>
            <a:r>
              <a:rPr lang="en" sz="2500">
                <a:solidFill>
                  <a:schemeClr val="lt1"/>
                </a:solidFill>
              </a:rPr>
              <a:t>-John O’Sullivan, 1845</a:t>
            </a:r>
            <a:endParaRPr sz="2500">
              <a:solidFill>
                <a:schemeClr val="lt1"/>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accent1"/>
        </a:solidFill>
      </p:bgPr>
    </p:bg>
    <p:spTree>
      <p:nvGrpSpPr>
        <p:cNvPr id="128" name="Shape 128"/>
        <p:cNvGrpSpPr/>
        <p:nvPr/>
      </p:nvGrpSpPr>
      <p:grpSpPr>
        <a:xfrm>
          <a:off x="0" y="0"/>
          <a:ext cx="0" cy="0"/>
          <a:chOff x="0" y="0"/>
          <a:chExt cx="0" cy="0"/>
        </a:xfrm>
      </p:grpSpPr>
      <p:sp>
        <p:nvSpPr>
          <p:cNvPr id="129" name="Google Shape;129;p30"/>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lt1"/>
                </a:solidFill>
              </a:rPr>
              <a:t>Manifest Destiny</a:t>
            </a:r>
            <a:endParaRPr>
              <a:solidFill>
                <a:schemeClr val="lt1"/>
              </a:solidFill>
            </a:endParaRPr>
          </a:p>
        </p:txBody>
      </p:sp>
      <p:sp>
        <p:nvSpPr>
          <p:cNvPr id="130" name="Google Shape;130;p30"/>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Clr>
                <a:schemeClr val="lt1"/>
              </a:buClr>
              <a:buSzPts val="1800"/>
              <a:buChar char="●"/>
            </a:pPr>
            <a:r>
              <a:rPr lang="en">
                <a:solidFill>
                  <a:schemeClr val="lt1"/>
                </a:solidFill>
              </a:rPr>
              <a:t>The belief that white Americans are </a:t>
            </a:r>
            <a:r>
              <a:rPr lang="en">
                <a:solidFill>
                  <a:schemeClr val="lt1"/>
                </a:solidFill>
              </a:rPr>
              <a:t>divinely</a:t>
            </a:r>
            <a:r>
              <a:rPr lang="en">
                <a:solidFill>
                  <a:schemeClr val="lt1"/>
                </a:solidFill>
              </a:rPr>
              <a:t> ordained to settle the North American Continent </a:t>
            </a:r>
            <a:endParaRPr>
              <a:solidFill>
                <a:schemeClr val="lt1"/>
              </a:solidFill>
            </a:endParaRPr>
          </a:p>
          <a:p>
            <a:pPr indent="-342900" lvl="0" marL="457200" rtl="0" algn="l">
              <a:spcBef>
                <a:spcPts val="0"/>
              </a:spcBef>
              <a:spcAft>
                <a:spcPts val="0"/>
              </a:spcAft>
              <a:buClr>
                <a:schemeClr val="lt1"/>
              </a:buClr>
              <a:buSzPts val="1800"/>
              <a:buChar char="●"/>
            </a:pPr>
            <a:r>
              <a:rPr lang="en">
                <a:solidFill>
                  <a:schemeClr val="lt1"/>
                </a:solidFill>
              </a:rPr>
              <a:t>1845 John O’Sullivan coined the term in a newspaper article, but the belief that white persons are superior is much older</a:t>
            </a:r>
            <a:endParaRPr>
              <a:solidFill>
                <a:schemeClr val="lt1"/>
              </a:solidFill>
            </a:endParaRPr>
          </a:p>
          <a:p>
            <a:pPr indent="-342900" lvl="0" marL="457200" rtl="0" algn="l">
              <a:spcBef>
                <a:spcPts val="0"/>
              </a:spcBef>
              <a:spcAft>
                <a:spcPts val="0"/>
              </a:spcAft>
              <a:buClr>
                <a:schemeClr val="lt1"/>
              </a:buClr>
              <a:buSzPts val="1800"/>
              <a:buChar char="●"/>
            </a:pPr>
            <a:r>
              <a:rPr lang="en">
                <a:solidFill>
                  <a:schemeClr val="lt1"/>
                </a:solidFill>
              </a:rPr>
              <a:t>Often used by President Polk (1845-1849) to justify expansion including negotiating Oregon Territory from Great Britain</a:t>
            </a:r>
            <a:endParaRPr>
              <a:solidFill>
                <a:schemeClr val="lt1"/>
              </a:solidFill>
            </a:endParaRPr>
          </a:p>
          <a:p>
            <a:pPr indent="-342900" lvl="0" marL="457200" rtl="0" algn="l">
              <a:spcBef>
                <a:spcPts val="0"/>
              </a:spcBef>
              <a:spcAft>
                <a:spcPts val="0"/>
              </a:spcAft>
              <a:buClr>
                <a:schemeClr val="lt1"/>
              </a:buClr>
              <a:buSzPts val="1800"/>
              <a:buChar char="●"/>
            </a:pPr>
            <a:r>
              <a:rPr lang="en">
                <a:solidFill>
                  <a:schemeClr val="lt1"/>
                </a:solidFill>
              </a:rPr>
              <a:t>Democrats endorsed the idea, others like Abraham Lincoln and Ulysses S. Grant did not</a:t>
            </a:r>
            <a:endParaRPr>
              <a:solidFill>
                <a:schemeClr val="lt1"/>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4" name="Shape 134"/>
        <p:cNvGrpSpPr/>
        <p:nvPr/>
      </p:nvGrpSpPr>
      <p:grpSpPr>
        <a:xfrm>
          <a:off x="0" y="0"/>
          <a:ext cx="0" cy="0"/>
          <a:chOff x="0" y="0"/>
          <a:chExt cx="0" cy="0"/>
        </a:xfrm>
      </p:grpSpPr>
      <p:pic>
        <p:nvPicPr>
          <p:cNvPr id="135" name="Google Shape;135;p31"/>
          <p:cNvPicPr preferRelativeResize="0"/>
          <p:nvPr/>
        </p:nvPicPr>
        <p:blipFill rotWithShape="1">
          <a:blip r:embed="rId3">
            <a:alphaModFix/>
          </a:blip>
          <a:srcRect b="24789" l="0" r="2037" t="27929"/>
          <a:stretch/>
        </p:blipFill>
        <p:spPr>
          <a:xfrm>
            <a:off x="93263" y="1436950"/>
            <a:ext cx="8957477" cy="2430751"/>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9" name="Shape 139"/>
        <p:cNvGrpSpPr/>
        <p:nvPr/>
      </p:nvGrpSpPr>
      <p:grpSpPr>
        <a:xfrm>
          <a:off x="0" y="0"/>
          <a:ext cx="0" cy="0"/>
          <a:chOff x="0" y="0"/>
          <a:chExt cx="0" cy="0"/>
        </a:xfrm>
      </p:grpSpPr>
      <p:sp>
        <p:nvSpPr>
          <p:cNvPr id="140" name="Google Shape;140;p32"/>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41" name="Google Shape;141;p32"/>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pic>
        <p:nvPicPr>
          <p:cNvPr id="142" name="Google Shape;142;p32"/>
          <p:cNvPicPr preferRelativeResize="0"/>
          <p:nvPr/>
        </p:nvPicPr>
        <p:blipFill rotWithShape="1">
          <a:blip r:embed="rId3">
            <a:alphaModFix/>
          </a:blip>
          <a:srcRect b="15911" l="0" r="1448" t="30800"/>
          <a:stretch/>
        </p:blipFill>
        <p:spPr>
          <a:xfrm>
            <a:off x="66400" y="1490863"/>
            <a:ext cx="9011201" cy="2739625"/>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6" name="Shape 146"/>
        <p:cNvGrpSpPr/>
        <p:nvPr/>
      </p:nvGrpSpPr>
      <p:grpSpPr>
        <a:xfrm>
          <a:off x="0" y="0"/>
          <a:ext cx="0" cy="0"/>
          <a:chOff x="0" y="0"/>
          <a:chExt cx="0" cy="0"/>
        </a:xfrm>
      </p:grpSpPr>
      <p:sp>
        <p:nvSpPr>
          <p:cNvPr id="147" name="Google Shape;147;p33"/>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48" name="Google Shape;148;p33"/>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pic>
        <p:nvPicPr>
          <p:cNvPr id="149" name="Google Shape;149;p33"/>
          <p:cNvPicPr preferRelativeResize="0"/>
          <p:nvPr/>
        </p:nvPicPr>
        <p:blipFill rotWithShape="1">
          <a:blip r:embed="rId3">
            <a:alphaModFix/>
          </a:blip>
          <a:srcRect b="13820" l="0" r="1156" t="35500"/>
          <a:stretch/>
        </p:blipFill>
        <p:spPr>
          <a:xfrm>
            <a:off x="0" y="1826425"/>
            <a:ext cx="9038050" cy="260530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3" name="Shape 153"/>
        <p:cNvGrpSpPr/>
        <p:nvPr/>
      </p:nvGrpSpPr>
      <p:grpSpPr>
        <a:xfrm>
          <a:off x="0" y="0"/>
          <a:ext cx="0" cy="0"/>
          <a:chOff x="0" y="0"/>
          <a:chExt cx="0" cy="0"/>
        </a:xfrm>
      </p:grpSpPr>
      <p:sp>
        <p:nvSpPr>
          <p:cNvPr id="154" name="Google Shape;154;p34"/>
          <p:cNvSpPr txBox="1"/>
          <p:nvPr>
            <p:ph type="title"/>
          </p:nvPr>
        </p:nvSpPr>
        <p:spPr>
          <a:xfrm>
            <a:off x="311700" y="297300"/>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FFFFFF"/>
                </a:solidFill>
              </a:rPr>
              <a:t>Lewis &amp; Clark Expedition 1803-1806</a:t>
            </a:r>
            <a:endParaRPr>
              <a:solidFill>
                <a:srgbClr val="FFFFFF"/>
              </a:solidFill>
            </a:endParaRPr>
          </a:p>
        </p:txBody>
      </p:sp>
      <p:sp>
        <p:nvSpPr>
          <p:cNvPr id="155" name="Google Shape;155;p34"/>
          <p:cNvSpPr txBox="1"/>
          <p:nvPr>
            <p:ph idx="1" type="body"/>
          </p:nvPr>
        </p:nvSpPr>
        <p:spPr>
          <a:xfrm>
            <a:off x="231125" y="738625"/>
            <a:ext cx="8520600" cy="36288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Clr>
                <a:srgbClr val="FFFFFF"/>
              </a:buClr>
              <a:buSzPts val="1800"/>
              <a:buChar char="●"/>
            </a:pPr>
            <a:r>
              <a:rPr lang="en">
                <a:solidFill>
                  <a:srgbClr val="FFFFFF"/>
                </a:solidFill>
              </a:rPr>
              <a:t>Sent by Thomas Jefferson to find a waterway to the Pacific Ocean</a:t>
            </a:r>
            <a:endParaRPr>
              <a:solidFill>
                <a:srgbClr val="FFFFFF"/>
              </a:solidFill>
            </a:endParaRPr>
          </a:p>
          <a:p>
            <a:pPr indent="-342900" lvl="0" marL="457200" rtl="0" algn="l">
              <a:spcBef>
                <a:spcPts val="0"/>
              </a:spcBef>
              <a:spcAft>
                <a:spcPts val="0"/>
              </a:spcAft>
              <a:buClr>
                <a:srgbClr val="FFFFFF"/>
              </a:buClr>
              <a:buSzPts val="1800"/>
              <a:buChar char="●"/>
            </a:pPr>
            <a:r>
              <a:rPr lang="en">
                <a:solidFill>
                  <a:srgbClr val="FFFFFF"/>
                </a:solidFill>
              </a:rPr>
              <a:t>Wanted to establish presence in the territory before another European country could claim it</a:t>
            </a:r>
            <a:endParaRPr>
              <a:solidFill>
                <a:srgbClr val="FFFFFF"/>
              </a:solidFill>
            </a:endParaRPr>
          </a:p>
          <a:p>
            <a:pPr indent="-342900" lvl="0" marL="457200" rtl="0" algn="l">
              <a:spcBef>
                <a:spcPts val="0"/>
              </a:spcBef>
              <a:spcAft>
                <a:spcPts val="0"/>
              </a:spcAft>
              <a:buClr>
                <a:srgbClr val="FFFFFF"/>
              </a:buClr>
              <a:buSzPts val="1800"/>
              <a:buChar char="●"/>
            </a:pPr>
            <a:r>
              <a:rPr lang="en">
                <a:solidFill>
                  <a:srgbClr val="FFFFFF"/>
                </a:solidFill>
              </a:rPr>
              <a:t>Studied the geography, plants and animals</a:t>
            </a:r>
            <a:endParaRPr>
              <a:solidFill>
                <a:srgbClr val="FFFFFF"/>
              </a:solidFill>
            </a:endParaRPr>
          </a:p>
          <a:p>
            <a:pPr indent="-342900" lvl="0" marL="457200" rtl="0" algn="l">
              <a:spcBef>
                <a:spcPts val="0"/>
              </a:spcBef>
              <a:spcAft>
                <a:spcPts val="0"/>
              </a:spcAft>
              <a:buClr>
                <a:srgbClr val="FFFFFF"/>
              </a:buClr>
              <a:buSzPts val="1800"/>
              <a:buChar char="●"/>
            </a:pPr>
            <a:r>
              <a:rPr lang="en">
                <a:solidFill>
                  <a:srgbClr val="FFFFFF"/>
                </a:solidFill>
              </a:rPr>
              <a:t>Sacagewea was a Shoshone woman who joined the expedition with her husband and infant</a:t>
            </a:r>
            <a:endParaRPr>
              <a:solidFill>
                <a:srgbClr val="FFFFFF"/>
              </a:solidFill>
            </a:endParaRPr>
          </a:p>
          <a:p>
            <a:pPr indent="-342900" lvl="0" marL="457200" rtl="0" algn="l">
              <a:spcBef>
                <a:spcPts val="0"/>
              </a:spcBef>
              <a:spcAft>
                <a:spcPts val="0"/>
              </a:spcAft>
              <a:buClr>
                <a:srgbClr val="FFFFFF"/>
              </a:buClr>
              <a:buSzPts val="1800"/>
              <a:buChar char="●"/>
            </a:pPr>
            <a:r>
              <a:rPr lang="en">
                <a:solidFill>
                  <a:srgbClr val="FFFFFF"/>
                </a:solidFill>
              </a:rPr>
              <a:t>Being a woman with a small child she provided diplomatic role to other tribes they encountered</a:t>
            </a:r>
            <a:endParaRPr>
              <a:solidFill>
                <a:srgbClr val="FFFFFF"/>
              </a:solidFill>
            </a:endParaRPr>
          </a:p>
          <a:p>
            <a:pPr indent="0" lvl="0" marL="457200" rtl="0" algn="l">
              <a:spcBef>
                <a:spcPts val="1600"/>
              </a:spcBef>
              <a:spcAft>
                <a:spcPts val="1600"/>
              </a:spcAft>
              <a:buNone/>
            </a:pPr>
            <a:r>
              <a:rPr lang="en">
                <a:solidFill>
                  <a:srgbClr val="FFFFFF"/>
                </a:solidFill>
              </a:rPr>
              <a:t> </a:t>
            </a:r>
            <a:endParaRPr>
              <a:solidFill>
                <a:srgbClr val="FFFFFF"/>
              </a:solidFill>
            </a:endParaRPr>
          </a:p>
        </p:txBody>
      </p:sp>
      <p:pic>
        <p:nvPicPr>
          <p:cNvPr id="156" name="Google Shape;156;p34"/>
          <p:cNvPicPr preferRelativeResize="0"/>
          <p:nvPr/>
        </p:nvPicPr>
        <p:blipFill rotWithShape="1">
          <a:blip r:embed="rId3">
            <a:alphaModFix/>
          </a:blip>
          <a:srcRect b="347" l="0" r="0" t="337"/>
          <a:stretch/>
        </p:blipFill>
        <p:spPr>
          <a:xfrm>
            <a:off x="5642482" y="3115650"/>
            <a:ext cx="3189823" cy="2027850"/>
          </a:xfrm>
          <a:prstGeom prst="rect">
            <a:avLst/>
          </a:prstGeom>
          <a:noFill/>
          <a:ln>
            <a:noFill/>
          </a:ln>
        </p:spPr>
      </p:pic>
      <p:pic>
        <p:nvPicPr>
          <p:cNvPr id="157" name="Google Shape;157;p34"/>
          <p:cNvPicPr preferRelativeResize="0"/>
          <p:nvPr/>
        </p:nvPicPr>
        <p:blipFill>
          <a:blip r:embed="rId4">
            <a:alphaModFix/>
          </a:blip>
          <a:stretch>
            <a:fillRect/>
          </a:stretch>
        </p:blipFill>
        <p:spPr>
          <a:xfrm>
            <a:off x="3084124" y="3025574"/>
            <a:ext cx="2027850" cy="202785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1" name="Shape 161"/>
        <p:cNvGrpSpPr/>
        <p:nvPr/>
      </p:nvGrpSpPr>
      <p:grpSpPr>
        <a:xfrm>
          <a:off x="0" y="0"/>
          <a:ext cx="0" cy="0"/>
          <a:chOff x="0" y="0"/>
          <a:chExt cx="0" cy="0"/>
        </a:xfrm>
      </p:grpSpPr>
      <p:sp>
        <p:nvSpPr>
          <p:cNvPr id="162" name="Google Shape;162;p3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lt1"/>
                </a:solidFill>
              </a:rPr>
              <a:t>Lewis and Clark</a:t>
            </a:r>
            <a:endParaRPr>
              <a:solidFill>
                <a:schemeClr val="lt1"/>
              </a:solidFill>
            </a:endParaRPr>
          </a:p>
        </p:txBody>
      </p:sp>
      <p:pic>
        <p:nvPicPr>
          <p:cNvPr descr="Lewis and Clark first met Sacajawea and her French husband Toussaint Charbonneau in the Dakota Territory. The couple joined the expedition, acting as translators and guides.&#10;&#10;From: AERIAL AMERICA: The Dakotas &#10;http://bit.ly/1p6CHyS" id="163" name="Google Shape;163;p35" title="Without This Woman's Help, Lewis and Clark Were Goners">
            <a:hlinkClick r:id="rId3"/>
          </p:cNvPr>
          <p:cNvPicPr preferRelativeResize="0"/>
          <p:nvPr/>
        </p:nvPicPr>
        <p:blipFill>
          <a:blip r:embed="rId4">
            <a:alphaModFix/>
          </a:blip>
          <a:stretch>
            <a:fillRect/>
          </a:stretch>
        </p:blipFill>
        <p:spPr>
          <a:xfrm>
            <a:off x="1710225" y="1317850"/>
            <a:ext cx="4572000" cy="34290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63"/>
                                        </p:tgtEl>
                                        <p:attrNameLst>
                                          <p:attrName>style.visibility</p:attrName>
                                        </p:attrNameLst>
                                      </p:cBhvr>
                                      <p:to>
                                        <p:strVal val="visible"/>
                                      </p:to>
                                    </p:set>
                                    <p:animEffect filter="fade" transition="in">
                                      <p:cBhvr>
                                        <p:cTn dur="1000"/>
                                        <p:tgtEl>
                                          <p:spTgt spid="16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7" name="Shape 167"/>
        <p:cNvGrpSpPr/>
        <p:nvPr/>
      </p:nvGrpSpPr>
      <p:grpSpPr>
        <a:xfrm>
          <a:off x="0" y="0"/>
          <a:ext cx="0" cy="0"/>
          <a:chOff x="0" y="0"/>
          <a:chExt cx="0" cy="0"/>
        </a:xfrm>
      </p:grpSpPr>
      <p:sp>
        <p:nvSpPr>
          <p:cNvPr id="168" name="Google Shape;168;p3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69" name="Google Shape;169;p36"/>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pic>
        <p:nvPicPr>
          <p:cNvPr id="170" name="Google Shape;170;p36"/>
          <p:cNvPicPr preferRelativeResize="0"/>
          <p:nvPr/>
        </p:nvPicPr>
        <p:blipFill rotWithShape="1">
          <a:blip r:embed="rId3">
            <a:alphaModFix/>
          </a:blip>
          <a:srcRect b="29757" l="0" r="67541" t="25835"/>
          <a:stretch/>
        </p:blipFill>
        <p:spPr>
          <a:xfrm>
            <a:off x="0" y="1329525"/>
            <a:ext cx="3840881" cy="2954500"/>
          </a:xfrm>
          <a:prstGeom prst="rect">
            <a:avLst/>
          </a:prstGeom>
          <a:noFill/>
          <a:ln>
            <a:noFill/>
          </a:ln>
        </p:spPr>
      </p:pic>
      <p:pic>
        <p:nvPicPr>
          <p:cNvPr id="171" name="Google Shape;171;p36"/>
          <p:cNvPicPr preferRelativeResize="0"/>
          <p:nvPr/>
        </p:nvPicPr>
        <p:blipFill rotWithShape="1">
          <a:blip r:embed="rId4">
            <a:alphaModFix/>
          </a:blip>
          <a:srcRect b="16000" l="0" r="57900" t="47037"/>
          <a:stretch/>
        </p:blipFill>
        <p:spPr>
          <a:xfrm>
            <a:off x="3939500" y="1816354"/>
            <a:ext cx="4999075" cy="2467674"/>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5" name="Shape 175"/>
        <p:cNvGrpSpPr/>
        <p:nvPr/>
      </p:nvGrpSpPr>
      <p:grpSpPr>
        <a:xfrm>
          <a:off x="0" y="0"/>
          <a:ext cx="0" cy="0"/>
          <a:chOff x="0" y="0"/>
          <a:chExt cx="0" cy="0"/>
        </a:xfrm>
      </p:grpSpPr>
      <p:sp>
        <p:nvSpPr>
          <p:cNvPr id="176" name="Google Shape;176;p37"/>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77" name="Google Shape;177;p37"/>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pic>
        <p:nvPicPr>
          <p:cNvPr id="178" name="Google Shape;178;p37"/>
          <p:cNvPicPr preferRelativeResize="0"/>
          <p:nvPr/>
        </p:nvPicPr>
        <p:blipFill rotWithShape="1">
          <a:blip r:embed="rId3">
            <a:alphaModFix/>
          </a:blip>
          <a:srcRect b="29757" l="0" r="67541" t="25835"/>
          <a:stretch/>
        </p:blipFill>
        <p:spPr>
          <a:xfrm>
            <a:off x="0" y="1329525"/>
            <a:ext cx="3840881" cy="2954500"/>
          </a:xfrm>
          <a:prstGeom prst="rect">
            <a:avLst/>
          </a:prstGeom>
          <a:noFill/>
          <a:ln>
            <a:noFill/>
          </a:ln>
        </p:spPr>
      </p:pic>
      <p:pic>
        <p:nvPicPr>
          <p:cNvPr id="179" name="Google Shape;179;p37"/>
          <p:cNvPicPr preferRelativeResize="0"/>
          <p:nvPr/>
        </p:nvPicPr>
        <p:blipFill rotWithShape="1">
          <a:blip r:embed="rId4">
            <a:alphaModFix/>
          </a:blip>
          <a:srcRect b="24007" l="0" r="50000" t="39944"/>
          <a:stretch/>
        </p:blipFill>
        <p:spPr>
          <a:xfrm>
            <a:off x="3652825" y="1329525"/>
            <a:ext cx="5491177" cy="2225835"/>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3" name="Shape 183"/>
        <p:cNvGrpSpPr/>
        <p:nvPr/>
      </p:nvGrpSpPr>
      <p:grpSpPr>
        <a:xfrm>
          <a:off x="0" y="0"/>
          <a:ext cx="0" cy="0"/>
          <a:chOff x="0" y="0"/>
          <a:chExt cx="0" cy="0"/>
        </a:xfrm>
      </p:grpSpPr>
      <p:sp>
        <p:nvSpPr>
          <p:cNvPr id="184" name="Google Shape;184;p38"/>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85" name="Google Shape;185;p38"/>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pic>
        <p:nvPicPr>
          <p:cNvPr id="186" name="Google Shape;186;p38"/>
          <p:cNvPicPr preferRelativeResize="0"/>
          <p:nvPr/>
        </p:nvPicPr>
        <p:blipFill rotWithShape="1">
          <a:blip r:embed="rId3">
            <a:alphaModFix/>
          </a:blip>
          <a:srcRect b="29757" l="0" r="67541" t="25835"/>
          <a:stretch/>
        </p:blipFill>
        <p:spPr>
          <a:xfrm>
            <a:off x="0" y="282025"/>
            <a:ext cx="3840881" cy="2954500"/>
          </a:xfrm>
          <a:prstGeom prst="rect">
            <a:avLst/>
          </a:prstGeom>
          <a:noFill/>
          <a:ln>
            <a:noFill/>
          </a:ln>
        </p:spPr>
      </p:pic>
      <p:pic>
        <p:nvPicPr>
          <p:cNvPr id="187" name="Google Shape;187;p38"/>
          <p:cNvPicPr preferRelativeResize="0"/>
          <p:nvPr/>
        </p:nvPicPr>
        <p:blipFill rotWithShape="1">
          <a:blip r:embed="rId4">
            <a:alphaModFix/>
          </a:blip>
          <a:srcRect b="22442" l="0" r="31558" t="42530"/>
          <a:stretch/>
        </p:blipFill>
        <p:spPr>
          <a:xfrm>
            <a:off x="2574150" y="3127825"/>
            <a:ext cx="6258151" cy="1800826"/>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accent1"/>
        </a:solidFill>
      </p:bgPr>
    </p:bg>
    <p:spTree>
      <p:nvGrpSpPr>
        <p:cNvPr id="191" name="Shape 191"/>
        <p:cNvGrpSpPr/>
        <p:nvPr/>
      </p:nvGrpSpPr>
      <p:grpSpPr>
        <a:xfrm>
          <a:off x="0" y="0"/>
          <a:ext cx="0" cy="0"/>
          <a:chOff x="0" y="0"/>
          <a:chExt cx="0" cy="0"/>
        </a:xfrm>
      </p:grpSpPr>
      <p:sp>
        <p:nvSpPr>
          <p:cNvPr id="192" name="Google Shape;192;p39"/>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Andrew Jackson 7th US President 1829-1837</a:t>
            </a:r>
            <a:endParaRPr/>
          </a:p>
        </p:txBody>
      </p:sp>
      <p:pic>
        <p:nvPicPr>
          <p:cNvPr descr="Andrew Jackson’s harsh attitudes against Native Americans leads to the Indian Removal Act, which forces five eastern Indian tribes onto reservations in Oklahoma. Thousands of Indians die during the journey, which became known as &quot;The Trail of Tears.&quot;" id="193" name="Google Shape;193;p39" title="Andrew Jackson's Indian Policy">
            <a:hlinkClick r:id="rId3"/>
          </p:cNvPr>
          <p:cNvPicPr preferRelativeResize="0"/>
          <p:nvPr/>
        </p:nvPicPr>
        <p:blipFill>
          <a:blip r:embed="rId4">
            <a:alphaModFix/>
          </a:blip>
          <a:stretch>
            <a:fillRect/>
          </a:stretch>
        </p:blipFill>
        <p:spPr>
          <a:xfrm>
            <a:off x="1763950" y="1196975"/>
            <a:ext cx="4572000" cy="34290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93"/>
                                        </p:tgtEl>
                                        <p:attrNameLst>
                                          <p:attrName>style.visibility</p:attrName>
                                        </p:attrNameLst>
                                      </p:cBhvr>
                                      <p:to>
                                        <p:strVal val="visible"/>
                                      </p:to>
                                    </p:set>
                                    <p:animEffect filter="fade" transition="in">
                                      <p:cBhvr>
                                        <p:cTn dur="1000"/>
                                        <p:tgtEl>
                                          <p:spTgt spid="19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accent1"/>
        </a:solidFill>
      </p:bgPr>
    </p:bg>
    <p:spTree>
      <p:nvGrpSpPr>
        <p:cNvPr id="197" name="Shape 197"/>
        <p:cNvGrpSpPr/>
        <p:nvPr/>
      </p:nvGrpSpPr>
      <p:grpSpPr>
        <a:xfrm>
          <a:off x="0" y="0"/>
          <a:ext cx="0" cy="0"/>
          <a:chOff x="0" y="0"/>
          <a:chExt cx="0" cy="0"/>
        </a:xfrm>
      </p:grpSpPr>
      <p:sp>
        <p:nvSpPr>
          <p:cNvPr id="198" name="Google Shape;198;p40"/>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Andrew Jackson</a:t>
            </a:r>
            <a:endParaRPr/>
          </a:p>
        </p:txBody>
      </p:sp>
      <p:sp>
        <p:nvSpPr>
          <p:cNvPr id="199" name="Google Shape;199;p40"/>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Clr>
                <a:srgbClr val="000000"/>
              </a:buClr>
              <a:buSzPts val="1800"/>
              <a:buChar char="●"/>
            </a:pPr>
            <a:r>
              <a:rPr lang="en">
                <a:solidFill>
                  <a:srgbClr val="000000"/>
                </a:solidFill>
              </a:rPr>
              <a:t>First Democrat, the same party that is in US politics today</a:t>
            </a:r>
            <a:endParaRPr>
              <a:solidFill>
                <a:srgbClr val="000000"/>
              </a:solidFill>
            </a:endParaRPr>
          </a:p>
          <a:p>
            <a:pPr indent="-342900" lvl="0" marL="457200" rtl="0" algn="l">
              <a:spcBef>
                <a:spcPts val="0"/>
              </a:spcBef>
              <a:spcAft>
                <a:spcPts val="0"/>
              </a:spcAft>
              <a:buClr>
                <a:srgbClr val="000000"/>
              </a:buClr>
              <a:buSzPts val="1800"/>
              <a:buChar char="●"/>
            </a:pPr>
            <a:r>
              <a:rPr lang="en">
                <a:solidFill>
                  <a:srgbClr val="000000"/>
                </a:solidFill>
              </a:rPr>
              <a:t>Led an offensive against Creek Nation in the War of 1812</a:t>
            </a:r>
            <a:endParaRPr>
              <a:solidFill>
                <a:srgbClr val="000000"/>
              </a:solidFill>
            </a:endParaRPr>
          </a:p>
          <a:p>
            <a:pPr indent="-342900" lvl="0" marL="457200" rtl="0" algn="l">
              <a:spcBef>
                <a:spcPts val="0"/>
              </a:spcBef>
              <a:spcAft>
                <a:spcPts val="0"/>
              </a:spcAft>
              <a:buClr>
                <a:srgbClr val="000000"/>
              </a:buClr>
              <a:buSzPts val="1800"/>
              <a:buChar char="●"/>
            </a:pPr>
            <a:r>
              <a:rPr lang="en">
                <a:solidFill>
                  <a:srgbClr val="000000"/>
                </a:solidFill>
              </a:rPr>
              <a:t>Participated in the First Seminole War devastating the Seminole Tribe in Florida</a:t>
            </a:r>
            <a:endParaRPr>
              <a:solidFill>
                <a:srgbClr val="000000"/>
              </a:solidFill>
            </a:endParaRPr>
          </a:p>
          <a:p>
            <a:pPr indent="-342900" lvl="0" marL="457200" rtl="0" algn="l">
              <a:spcBef>
                <a:spcPts val="0"/>
              </a:spcBef>
              <a:spcAft>
                <a:spcPts val="0"/>
              </a:spcAft>
              <a:buClr>
                <a:srgbClr val="000000"/>
              </a:buClr>
              <a:buSzPts val="1800"/>
              <a:buChar char="●"/>
            </a:pPr>
            <a:r>
              <a:rPr lang="en">
                <a:solidFill>
                  <a:srgbClr val="000000"/>
                </a:solidFill>
              </a:rPr>
              <a:t>Georgia settlers complained about Cherokee and Creek people in land they wanted to obtain</a:t>
            </a:r>
            <a:endParaRPr>
              <a:solidFill>
                <a:srgbClr val="000000"/>
              </a:solidFill>
            </a:endParaRPr>
          </a:p>
          <a:p>
            <a:pPr indent="-342900" lvl="0" marL="457200" rtl="0" algn="l">
              <a:spcBef>
                <a:spcPts val="0"/>
              </a:spcBef>
              <a:spcAft>
                <a:spcPts val="0"/>
              </a:spcAft>
              <a:buClr>
                <a:srgbClr val="000000"/>
              </a:buClr>
              <a:buSzPts val="1800"/>
              <a:buChar char="●"/>
            </a:pPr>
            <a:r>
              <a:rPr lang="en">
                <a:solidFill>
                  <a:srgbClr val="000000"/>
                </a:solidFill>
              </a:rPr>
              <a:t>The Indian Removal Act of 1830 authorized the voluntary relocation of Indian nations west of the Mississippi but was abused by the government and relocation was often forced</a:t>
            </a:r>
            <a:endParaRPr>
              <a:solidFill>
                <a:srgbClr val="000000"/>
              </a:solidFill>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accent1"/>
        </a:solidFill>
      </p:bgPr>
    </p:bg>
    <p:spTree>
      <p:nvGrpSpPr>
        <p:cNvPr id="203" name="Shape 203"/>
        <p:cNvGrpSpPr/>
        <p:nvPr/>
      </p:nvGrpSpPr>
      <p:grpSpPr>
        <a:xfrm>
          <a:off x="0" y="0"/>
          <a:ext cx="0" cy="0"/>
          <a:chOff x="0" y="0"/>
          <a:chExt cx="0" cy="0"/>
        </a:xfrm>
      </p:grpSpPr>
      <p:sp>
        <p:nvSpPr>
          <p:cNvPr id="204" name="Google Shape;204;p41"/>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Trail of Tears</a:t>
            </a:r>
            <a:endParaRPr/>
          </a:p>
        </p:txBody>
      </p:sp>
      <p:sp>
        <p:nvSpPr>
          <p:cNvPr id="205" name="Google Shape;205;p41"/>
          <p:cNvSpPr txBox="1"/>
          <p:nvPr>
            <p:ph idx="1" type="body"/>
          </p:nvPr>
        </p:nvSpPr>
        <p:spPr>
          <a:xfrm>
            <a:off x="311700" y="1152475"/>
            <a:ext cx="5979600" cy="34164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Clr>
                <a:schemeClr val="dk1"/>
              </a:buClr>
              <a:buSzPts val="1800"/>
              <a:buChar char="●"/>
            </a:pPr>
            <a:r>
              <a:rPr lang="en">
                <a:solidFill>
                  <a:schemeClr val="dk1"/>
                </a:solidFill>
              </a:rPr>
              <a:t>Indian Removal Act was applied to the “Five Civilized Tribes”-Choctaw, Chickasaw, Cherokee, Creek &amp; Seminole</a:t>
            </a:r>
            <a:endParaRPr>
              <a:solidFill>
                <a:schemeClr val="dk1"/>
              </a:solidFill>
            </a:endParaRPr>
          </a:p>
          <a:p>
            <a:pPr indent="-342900" lvl="0" marL="457200" rtl="0" algn="l">
              <a:spcBef>
                <a:spcPts val="0"/>
              </a:spcBef>
              <a:spcAft>
                <a:spcPts val="0"/>
              </a:spcAft>
              <a:buClr>
                <a:schemeClr val="dk1"/>
              </a:buClr>
              <a:buSzPts val="1800"/>
              <a:buChar char="●"/>
            </a:pPr>
            <a:r>
              <a:rPr lang="en">
                <a:solidFill>
                  <a:schemeClr val="dk1"/>
                </a:solidFill>
              </a:rPr>
              <a:t>Choctaws signed a treaty and voluntarily moved to modern Arkansas</a:t>
            </a:r>
            <a:endParaRPr>
              <a:solidFill>
                <a:schemeClr val="dk1"/>
              </a:solidFill>
            </a:endParaRPr>
          </a:p>
          <a:p>
            <a:pPr indent="-342900" lvl="0" marL="457200" rtl="0" algn="l">
              <a:spcBef>
                <a:spcPts val="0"/>
              </a:spcBef>
              <a:spcAft>
                <a:spcPts val="0"/>
              </a:spcAft>
              <a:buClr>
                <a:schemeClr val="dk1"/>
              </a:buClr>
              <a:buSzPts val="1800"/>
              <a:buChar char="●"/>
            </a:pPr>
            <a:r>
              <a:rPr lang="en">
                <a:solidFill>
                  <a:schemeClr val="dk1"/>
                </a:solidFill>
              </a:rPr>
              <a:t>Seminoles resisted, the Second Seminole War raged and they were forced to move </a:t>
            </a:r>
            <a:endParaRPr>
              <a:solidFill>
                <a:schemeClr val="dk1"/>
              </a:solidFill>
            </a:endParaRPr>
          </a:p>
          <a:p>
            <a:pPr indent="-342900" lvl="0" marL="457200" rtl="0" algn="l">
              <a:spcBef>
                <a:spcPts val="0"/>
              </a:spcBef>
              <a:spcAft>
                <a:spcPts val="0"/>
              </a:spcAft>
              <a:buClr>
                <a:schemeClr val="dk1"/>
              </a:buClr>
              <a:buSzPts val="1800"/>
              <a:buChar char="●"/>
            </a:pPr>
            <a:r>
              <a:rPr lang="en">
                <a:solidFill>
                  <a:schemeClr val="dk1"/>
                </a:solidFill>
              </a:rPr>
              <a:t>Chickasaw agreed to leave for 3$ million</a:t>
            </a:r>
            <a:endParaRPr>
              <a:solidFill>
                <a:schemeClr val="dk1"/>
              </a:solidFill>
            </a:endParaRPr>
          </a:p>
          <a:p>
            <a:pPr indent="-342900" lvl="0" marL="457200" rtl="0" algn="l">
              <a:spcBef>
                <a:spcPts val="0"/>
              </a:spcBef>
              <a:spcAft>
                <a:spcPts val="0"/>
              </a:spcAft>
              <a:buClr>
                <a:schemeClr val="dk1"/>
              </a:buClr>
              <a:buSzPts val="1800"/>
              <a:buChar char="●"/>
            </a:pPr>
            <a:r>
              <a:rPr lang="en">
                <a:solidFill>
                  <a:schemeClr val="dk1"/>
                </a:solidFill>
              </a:rPr>
              <a:t>Creeks signed over their land and left to Indian Territory</a:t>
            </a:r>
            <a:endParaRPr>
              <a:solidFill>
                <a:schemeClr val="dk1"/>
              </a:solidFill>
            </a:endParaRPr>
          </a:p>
        </p:txBody>
      </p:sp>
      <p:pic>
        <p:nvPicPr>
          <p:cNvPr id="206" name="Google Shape;206;p41"/>
          <p:cNvPicPr preferRelativeResize="0"/>
          <p:nvPr/>
        </p:nvPicPr>
        <p:blipFill>
          <a:blip r:embed="rId3">
            <a:alphaModFix/>
          </a:blip>
          <a:stretch>
            <a:fillRect/>
          </a:stretch>
        </p:blipFill>
        <p:spPr>
          <a:xfrm>
            <a:off x="6291400" y="129200"/>
            <a:ext cx="2646950" cy="3180902"/>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accent1"/>
        </a:solidFill>
      </p:bgPr>
    </p:bg>
    <p:spTree>
      <p:nvGrpSpPr>
        <p:cNvPr id="210" name="Shape 210"/>
        <p:cNvGrpSpPr/>
        <p:nvPr/>
      </p:nvGrpSpPr>
      <p:grpSpPr>
        <a:xfrm>
          <a:off x="0" y="0"/>
          <a:ext cx="0" cy="0"/>
          <a:chOff x="0" y="0"/>
          <a:chExt cx="0" cy="0"/>
        </a:xfrm>
      </p:grpSpPr>
      <p:sp>
        <p:nvSpPr>
          <p:cNvPr id="211" name="Google Shape;211;p42"/>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pic>
        <p:nvPicPr>
          <p:cNvPr id="212" name="Google Shape;212;p42"/>
          <p:cNvPicPr preferRelativeResize="0"/>
          <p:nvPr/>
        </p:nvPicPr>
        <p:blipFill rotWithShape="1">
          <a:blip r:embed="rId3">
            <a:alphaModFix/>
          </a:blip>
          <a:srcRect b="23223" l="0" r="1302" t="27405"/>
          <a:stretch/>
        </p:blipFill>
        <p:spPr>
          <a:xfrm>
            <a:off x="59688" y="201450"/>
            <a:ext cx="9024626" cy="2538175"/>
          </a:xfrm>
          <a:prstGeom prst="rect">
            <a:avLst/>
          </a:prstGeom>
          <a:noFill/>
          <a:ln>
            <a:noFill/>
          </a:ln>
        </p:spPr>
      </p:pic>
      <p:pic>
        <p:nvPicPr>
          <p:cNvPr id="213" name="Google Shape;213;p42"/>
          <p:cNvPicPr preferRelativeResize="0"/>
          <p:nvPr/>
        </p:nvPicPr>
        <p:blipFill rotWithShape="1">
          <a:blip r:embed="rId4">
            <a:alphaModFix/>
          </a:blip>
          <a:srcRect b="18330" l="0" r="58399" t="43920"/>
          <a:stretch/>
        </p:blipFill>
        <p:spPr>
          <a:xfrm>
            <a:off x="3590375" y="2739626"/>
            <a:ext cx="4104751" cy="2094075"/>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accent1"/>
        </a:solidFill>
      </p:bgPr>
    </p:bg>
    <p:spTree>
      <p:nvGrpSpPr>
        <p:cNvPr id="217" name="Shape 217"/>
        <p:cNvGrpSpPr/>
        <p:nvPr/>
      </p:nvGrpSpPr>
      <p:grpSpPr>
        <a:xfrm>
          <a:off x="0" y="0"/>
          <a:ext cx="0" cy="0"/>
          <a:chOff x="0" y="0"/>
          <a:chExt cx="0" cy="0"/>
        </a:xfrm>
      </p:grpSpPr>
      <p:sp>
        <p:nvSpPr>
          <p:cNvPr id="218" name="Google Shape;218;p43"/>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pic>
        <p:nvPicPr>
          <p:cNvPr id="219" name="Google Shape;219;p43"/>
          <p:cNvPicPr preferRelativeResize="0"/>
          <p:nvPr/>
        </p:nvPicPr>
        <p:blipFill rotWithShape="1">
          <a:blip r:embed="rId3">
            <a:alphaModFix/>
          </a:blip>
          <a:srcRect b="23223" l="0" r="1302" t="27405"/>
          <a:stretch/>
        </p:blipFill>
        <p:spPr>
          <a:xfrm>
            <a:off x="59688" y="201450"/>
            <a:ext cx="9024626" cy="2538175"/>
          </a:xfrm>
          <a:prstGeom prst="rect">
            <a:avLst/>
          </a:prstGeom>
          <a:noFill/>
          <a:ln>
            <a:noFill/>
          </a:ln>
        </p:spPr>
      </p:pic>
      <p:pic>
        <p:nvPicPr>
          <p:cNvPr id="220" name="Google Shape;220;p43"/>
          <p:cNvPicPr preferRelativeResize="0"/>
          <p:nvPr/>
        </p:nvPicPr>
        <p:blipFill rotWithShape="1">
          <a:blip r:embed="rId4">
            <a:alphaModFix/>
          </a:blip>
          <a:srcRect b="13853" l="0" r="4807" t="47760"/>
          <a:stretch/>
        </p:blipFill>
        <p:spPr>
          <a:xfrm>
            <a:off x="125550" y="3035076"/>
            <a:ext cx="8648347" cy="19607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