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8" r:id="rId5"/>
    <p:sldId id="261" r:id="rId6"/>
    <p:sldId id="262" r:id="rId7"/>
    <p:sldId id="275" r:id="rId8"/>
    <p:sldId id="266" r:id="rId9"/>
    <p:sldId id="268" r:id="rId10"/>
    <p:sldId id="270" r:id="rId11"/>
    <p:sldId id="273" r:id="rId12"/>
    <p:sldId id="281" r:id="rId13"/>
    <p:sldId id="282" r:id="rId14"/>
    <p:sldId id="274" r:id="rId15"/>
  </p:sldIdLst>
  <p:sldSz cx="13004800" cy="9753600"/>
  <p:notesSz cx="6858000" cy="9144000"/>
  <p:embeddedFontLst>
    <p:embeddedFont>
      <p:font typeface="Calibri" panose="020F0502020204030204" pitchFamily="34" charset="0"/>
      <p:regular r:id="rId17"/>
      <p:bold r:id="rId18"/>
      <p:italic r:id="rId19"/>
      <p:boldItalic r:id="rId20"/>
    </p:embeddedFont>
    <p:embeddedFont>
      <p:font typeface="Cavolini" panose="03000502040302020204" pitchFamily="66"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Helvetica Neue Light"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be4BTFA+C8icHN5S9+wmqBIru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34"/>
    <p:restoredTop sz="94599"/>
  </p:normalViewPr>
  <p:slideViewPr>
    <p:cSldViewPr snapToGrid="0">
      <p:cViewPr varScale="1">
        <p:scale>
          <a:sx n="48" d="100"/>
          <a:sy n="48" d="100"/>
        </p:scale>
        <p:origin x="17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la Porter" userId="ffa480c7-87cc-4498-b1b6-334eae5b0944" providerId="ADAL" clId="{9BE5A520-AFAE-471B-AFFE-F66590E5C76B}"/>
    <pc:docChg chg="modSld">
      <pc:chgData name="Della Porter" userId="ffa480c7-87cc-4498-b1b6-334eae5b0944" providerId="ADAL" clId="{9BE5A520-AFAE-471B-AFFE-F66590E5C76B}" dt="2023-08-03T20:52:37.210" v="22" actId="20577"/>
      <pc:docMkLst>
        <pc:docMk/>
      </pc:docMkLst>
      <pc:sldChg chg="modSp">
        <pc:chgData name="Della Porter" userId="ffa480c7-87cc-4498-b1b6-334eae5b0944" providerId="ADAL" clId="{9BE5A520-AFAE-471B-AFFE-F66590E5C76B}" dt="2023-08-03T20:51:53.755" v="6" actId="20577"/>
        <pc:sldMkLst>
          <pc:docMk/>
          <pc:sldMk cId="0" sldId="262"/>
        </pc:sldMkLst>
        <pc:spChg chg="mod">
          <ac:chgData name="Della Porter" userId="ffa480c7-87cc-4498-b1b6-334eae5b0944" providerId="ADAL" clId="{9BE5A520-AFAE-471B-AFFE-F66590E5C76B}" dt="2023-08-03T20:51:53.755" v="6" actId="20577"/>
          <ac:spMkLst>
            <pc:docMk/>
            <pc:sldMk cId="0" sldId="262"/>
            <ac:spMk id="5" creationId="{B65A1EA1-A89A-4A03-A12A-E427EF5BA3D5}"/>
          </ac:spMkLst>
        </pc:spChg>
      </pc:sldChg>
      <pc:sldChg chg="modSp">
        <pc:chgData name="Della Porter" userId="ffa480c7-87cc-4498-b1b6-334eae5b0944" providerId="ADAL" clId="{9BE5A520-AFAE-471B-AFFE-F66590E5C76B}" dt="2023-08-03T20:52:37.210" v="22" actId="20577"/>
        <pc:sldMkLst>
          <pc:docMk/>
          <pc:sldMk cId="0" sldId="266"/>
        </pc:sldMkLst>
        <pc:spChg chg="mod">
          <ac:chgData name="Della Porter" userId="ffa480c7-87cc-4498-b1b6-334eae5b0944" providerId="ADAL" clId="{9BE5A520-AFAE-471B-AFFE-F66590E5C76B}" dt="2023-08-03T20:52:37.210" v="22" actId="20577"/>
          <ac:spMkLst>
            <pc:docMk/>
            <pc:sldMk cId="0" sldId="266"/>
            <ac:spMk id="1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5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975359" y="3029937"/>
            <a:ext cx="11054082" cy="2090703"/>
          </a:xfrm>
          <a:prstGeom prst="rect">
            <a:avLst/>
          </a:prstGeom>
          <a:noFill/>
          <a:ln>
            <a:noFill/>
          </a:ln>
        </p:spPr>
        <p:txBody>
          <a:bodyPr spcFirstLastPara="1" wrap="square" lIns="65000" tIns="65000" rIns="65000" bIns="65000" anchor="ctr" anchorCtr="0">
            <a:normAutofit/>
          </a:bodyPr>
          <a:lstStyle>
            <a:lvl1pPr lvl="0" algn="ctr">
              <a:lnSpc>
                <a:spcPct val="100000"/>
              </a:lnSpc>
              <a:spcBef>
                <a:spcPts val="0"/>
              </a:spcBef>
              <a:spcAft>
                <a:spcPts val="0"/>
              </a:spcAft>
              <a:buClr>
                <a:srgbClr val="000000"/>
              </a:buClr>
              <a:buSzPts val="6200"/>
              <a:buFont typeface="Calibri"/>
              <a:buNone/>
              <a:defRPr sz="62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36"/>
          <p:cNvSpPr txBox="1">
            <a:spLocks noGrp="1"/>
          </p:cNvSpPr>
          <p:nvPr>
            <p:ph type="body" idx="1"/>
          </p:nvPr>
        </p:nvSpPr>
        <p:spPr>
          <a:xfrm>
            <a:off x="1950719" y="5527040"/>
            <a:ext cx="9103361" cy="2492587"/>
          </a:xfrm>
          <a:prstGeom prst="rect">
            <a:avLst/>
          </a:prstGeom>
          <a:noFill/>
          <a:ln>
            <a:noFill/>
          </a:ln>
        </p:spPr>
        <p:txBody>
          <a:bodyPr spcFirstLastPara="1" wrap="square" lIns="65000" tIns="65000" rIns="65000" bIns="65000" anchor="t" anchorCtr="0">
            <a:normAutofit/>
          </a:bodyPr>
          <a:lstStyle>
            <a:lvl1pPr marL="457200" lvl="0"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1pPr>
            <a:lvl2pPr marL="914400" lvl="1"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2pPr>
            <a:lvl3pPr marL="1371600" lvl="2"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3pPr>
            <a:lvl4pPr marL="1828800" lvl="3"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4pPr>
            <a:lvl5pPr marL="2286000" lvl="4"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5pPr>
            <a:lvl6pPr marL="2743200" lvl="5" indent="-228600" algn="l">
              <a:lnSpc>
                <a:spcPct val="100000"/>
              </a:lnSpc>
              <a:spcBef>
                <a:spcPts val="4200"/>
              </a:spcBef>
              <a:spcAft>
                <a:spcPts val="0"/>
              </a:spcAft>
              <a:buClr>
                <a:srgbClr val="000000"/>
              </a:buClr>
              <a:buSzPts val="1800"/>
              <a:buNone/>
              <a:defRPr/>
            </a:lvl6pPr>
            <a:lvl7pPr marL="3200400" lvl="6" indent="-228600" algn="l">
              <a:lnSpc>
                <a:spcPct val="100000"/>
              </a:lnSpc>
              <a:spcBef>
                <a:spcPts val="4200"/>
              </a:spcBef>
              <a:spcAft>
                <a:spcPts val="0"/>
              </a:spcAft>
              <a:buClr>
                <a:srgbClr val="000000"/>
              </a:buClr>
              <a:buSzPts val="1800"/>
              <a:buNone/>
              <a:defRPr/>
            </a:lvl7pPr>
            <a:lvl8pPr marL="3657600" lvl="7" indent="-228600" algn="l">
              <a:lnSpc>
                <a:spcPct val="100000"/>
              </a:lnSpc>
              <a:spcBef>
                <a:spcPts val="4200"/>
              </a:spcBef>
              <a:spcAft>
                <a:spcPts val="0"/>
              </a:spcAft>
              <a:buClr>
                <a:srgbClr val="000000"/>
              </a:buClr>
              <a:buSzPts val="1800"/>
              <a:buNone/>
              <a:defRPr/>
            </a:lvl8pPr>
            <a:lvl9pPr marL="4114800" lvl="8" indent="-228600" algn="l">
              <a:lnSpc>
                <a:spcPct val="100000"/>
              </a:lnSpc>
              <a:spcBef>
                <a:spcPts val="4200"/>
              </a:spcBef>
              <a:spcAft>
                <a:spcPts val="0"/>
              </a:spcAft>
              <a:buClr>
                <a:srgbClr val="000000"/>
              </a:buClr>
              <a:buSzPts val="1800"/>
              <a:buNone/>
              <a:defRPr/>
            </a:lvl9pPr>
          </a:lstStyle>
          <a:p>
            <a:endParaRPr/>
          </a:p>
        </p:txBody>
      </p:sp>
      <p:sp>
        <p:nvSpPr>
          <p:cNvPr id="12" name="Google Shape;12;p36"/>
          <p:cNvSpPr txBox="1">
            <a:spLocks noGrp="1"/>
          </p:cNvSpPr>
          <p:nvPr>
            <p:ph type="sldNum" idx="12"/>
          </p:nvPr>
        </p:nvSpPr>
        <p:spPr>
          <a:xfrm>
            <a:off x="11998689" y="9114112"/>
            <a:ext cx="355871" cy="371349"/>
          </a:xfrm>
          <a:prstGeom prst="rect">
            <a:avLst/>
          </a:prstGeom>
          <a:noFill/>
          <a:ln>
            <a:noFill/>
          </a:ln>
        </p:spPr>
        <p:txBody>
          <a:bodyPr spcFirstLastPara="1" wrap="square" lIns="65000" tIns="65000" rIns="65000" bIns="65000" anchor="ctr" anchorCtr="0">
            <a:spAutoFit/>
          </a:bodyPr>
          <a:lstStyle>
            <a:lvl1pPr marL="0" marR="0" lvl="0"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8"/>
        <p:cNvGrpSpPr/>
        <p:nvPr/>
      </p:nvGrpSpPr>
      <p:grpSpPr>
        <a:xfrm>
          <a:off x="0" y="0"/>
          <a:ext cx="0" cy="0"/>
          <a:chOff x="0" y="0"/>
          <a:chExt cx="0" cy="0"/>
        </a:xfrm>
      </p:grpSpPr>
      <p:sp>
        <p:nvSpPr>
          <p:cNvPr id="59" name="Google Shape;59;p48"/>
          <p:cNvSpPr>
            <a:spLocks noGrp="1"/>
          </p:cNvSpPr>
          <p:nvPr>
            <p:ph type="pic" idx="2"/>
          </p:nvPr>
        </p:nvSpPr>
        <p:spPr>
          <a:xfrm>
            <a:off x="0" y="0"/>
            <a:ext cx="13004800" cy="9753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0" name="Google Shape;60;p48"/>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1"/>
        <p:cNvGrpSpPr/>
        <p:nvPr/>
      </p:nvGrpSpPr>
      <p:grpSpPr>
        <a:xfrm>
          <a:off x="0" y="0"/>
          <a:ext cx="0" cy="0"/>
          <a:chOff x="0" y="0"/>
          <a:chExt cx="0" cy="0"/>
        </a:xfrm>
      </p:grpSpPr>
      <p:sp>
        <p:nvSpPr>
          <p:cNvPr id="62" name="Google Shape;62;p49"/>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6"/>
        <p:cNvGrpSpPr/>
        <p:nvPr/>
      </p:nvGrpSpPr>
      <p:grpSpPr>
        <a:xfrm>
          <a:off x="0" y="0"/>
          <a:ext cx="0" cy="0"/>
          <a:chOff x="0" y="0"/>
          <a:chExt cx="0" cy="0"/>
        </a:xfrm>
      </p:grpSpPr>
      <p:sp>
        <p:nvSpPr>
          <p:cNvPr id="27" name="Google Shape;27;p40"/>
          <p:cNvSpPr txBox="1">
            <a:spLocks noGrp="1"/>
          </p:cNvSpPr>
          <p:nvPr>
            <p:ph type="title"/>
          </p:nvPr>
        </p:nvSpPr>
        <p:spPr>
          <a:xfrm>
            <a:off x="1270000" y="3225800"/>
            <a:ext cx="10464800" cy="3302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40"/>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9"/>
        <p:cNvGrpSpPr/>
        <p:nvPr/>
      </p:nvGrpSpPr>
      <p:grpSpPr>
        <a:xfrm>
          <a:off x="0" y="0"/>
          <a:ext cx="0" cy="0"/>
          <a:chOff x="0" y="0"/>
          <a:chExt cx="0" cy="0"/>
        </a:xfrm>
      </p:grpSpPr>
      <p:sp>
        <p:nvSpPr>
          <p:cNvPr id="30" name="Google Shape;30;p41"/>
          <p:cNvSpPr>
            <a:spLocks noGrp="1"/>
          </p:cNvSpPr>
          <p:nvPr>
            <p:ph type="pic" idx="2"/>
          </p:nvPr>
        </p:nvSpPr>
        <p:spPr>
          <a:xfrm>
            <a:off x="6718300" y="635000"/>
            <a:ext cx="5334000" cy="822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1" name="Google Shape;31;p41"/>
          <p:cNvSpPr txBox="1">
            <a:spLocks noGrp="1"/>
          </p:cNvSpPr>
          <p:nvPr>
            <p:ph type="title"/>
          </p:nvPr>
        </p:nvSpPr>
        <p:spPr>
          <a:xfrm>
            <a:off x="952500" y="635000"/>
            <a:ext cx="5334000" cy="39878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Helvetica Neue Light"/>
              <a:buNone/>
              <a:defRPr sz="6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41"/>
          <p:cNvSpPr txBox="1">
            <a:spLocks noGrp="1"/>
          </p:cNvSpPr>
          <p:nvPr>
            <p:ph type="body" idx="1"/>
          </p:nvPr>
        </p:nvSpPr>
        <p:spPr>
          <a:xfrm>
            <a:off x="952500" y="4762500"/>
            <a:ext cx="5334000" cy="41021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Light"/>
              <a:buNone/>
              <a:defRPr sz="3200"/>
            </a:lvl1pPr>
            <a:lvl2pPr marL="914400" lvl="1" indent="-228600" algn="ctr">
              <a:lnSpc>
                <a:spcPct val="100000"/>
              </a:lnSpc>
              <a:spcBef>
                <a:spcPts val="0"/>
              </a:spcBef>
              <a:spcAft>
                <a:spcPts val="0"/>
              </a:spcAft>
              <a:buClr>
                <a:srgbClr val="000000"/>
              </a:buClr>
              <a:buSzPts val="3200"/>
              <a:buFont typeface="Helvetica Neue Light"/>
              <a:buNone/>
              <a:defRPr sz="3200"/>
            </a:lvl2pPr>
            <a:lvl3pPr marL="1371600" lvl="2" indent="-228600" algn="ctr">
              <a:lnSpc>
                <a:spcPct val="100000"/>
              </a:lnSpc>
              <a:spcBef>
                <a:spcPts val="0"/>
              </a:spcBef>
              <a:spcAft>
                <a:spcPts val="0"/>
              </a:spcAft>
              <a:buClr>
                <a:srgbClr val="000000"/>
              </a:buClr>
              <a:buSzPts val="3200"/>
              <a:buFont typeface="Helvetica Neue Light"/>
              <a:buNone/>
              <a:defRPr sz="3200"/>
            </a:lvl3pPr>
            <a:lvl4pPr marL="1828800" lvl="3" indent="-228600" algn="ctr">
              <a:lnSpc>
                <a:spcPct val="100000"/>
              </a:lnSpc>
              <a:spcBef>
                <a:spcPts val="0"/>
              </a:spcBef>
              <a:spcAft>
                <a:spcPts val="0"/>
              </a:spcAft>
              <a:buClr>
                <a:srgbClr val="000000"/>
              </a:buClr>
              <a:buSzPts val="3200"/>
              <a:buFont typeface="Helvetica Neue Light"/>
              <a:buNone/>
              <a:defRPr sz="3200"/>
            </a:lvl4pPr>
            <a:lvl5pPr marL="2286000" lvl="4" indent="-228600" algn="ctr">
              <a:lnSpc>
                <a:spcPct val="100000"/>
              </a:lnSpc>
              <a:spcBef>
                <a:spcPts val="0"/>
              </a:spcBef>
              <a:spcAft>
                <a:spcPts val="0"/>
              </a:spcAft>
              <a:buClr>
                <a:srgbClr val="000000"/>
              </a:buClr>
              <a:buSzPts val="3200"/>
              <a:buFont typeface="Helvetica Neue Light"/>
              <a:buNone/>
              <a:defRPr sz="3200"/>
            </a:lvl5pPr>
            <a:lvl6pPr marL="2743200" lvl="5" indent="-228600" algn="l">
              <a:lnSpc>
                <a:spcPct val="100000"/>
              </a:lnSpc>
              <a:spcBef>
                <a:spcPts val="4200"/>
              </a:spcBef>
              <a:spcAft>
                <a:spcPts val="0"/>
              </a:spcAft>
              <a:buClr>
                <a:srgbClr val="000000"/>
              </a:buClr>
              <a:buSzPts val="1800"/>
              <a:buNone/>
              <a:defRPr/>
            </a:lvl6pPr>
            <a:lvl7pPr marL="3200400" lvl="6" indent="-228600" algn="l">
              <a:lnSpc>
                <a:spcPct val="100000"/>
              </a:lnSpc>
              <a:spcBef>
                <a:spcPts val="4200"/>
              </a:spcBef>
              <a:spcAft>
                <a:spcPts val="0"/>
              </a:spcAft>
              <a:buClr>
                <a:srgbClr val="000000"/>
              </a:buClr>
              <a:buSzPts val="1800"/>
              <a:buNone/>
              <a:defRPr/>
            </a:lvl7pPr>
            <a:lvl8pPr marL="3657600" lvl="7" indent="-228600" algn="l">
              <a:lnSpc>
                <a:spcPct val="100000"/>
              </a:lnSpc>
              <a:spcBef>
                <a:spcPts val="4200"/>
              </a:spcBef>
              <a:spcAft>
                <a:spcPts val="0"/>
              </a:spcAft>
              <a:buClr>
                <a:srgbClr val="000000"/>
              </a:buClr>
              <a:buSzPts val="1800"/>
              <a:buNone/>
              <a:defRPr/>
            </a:lvl8pPr>
            <a:lvl9pPr marL="4114800" lvl="8" indent="-228600" algn="l">
              <a:lnSpc>
                <a:spcPct val="100000"/>
              </a:lnSpc>
              <a:spcBef>
                <a:spcPts val="4200"/>
              </a:spcBef>
              <a:spcAft>
                <a:spcPts val="0"/>
              </a:spcAft>
              <a:buClr>
                <a:srgbClr val="000000"/>
              </a:buClr>
              <a:buSzPts val="1800"/>
              <a:buNone/>
              <a:defRPr/>
            </a:lvl9pPr>
          </a:lstStyle>
          <a:p>
            <a:endParaRPr/>
          </a:p>
        </p:txBody>
      </p:sp>
      <p:sp>
        <p:nvSpPr>
          <p:cNvPr id="33" name="Google Shape;33;p41"/>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4"/>
        <p:cNvGrpSpPr/>
        <p:nvPr/>
      </p:nvGrpSpPr>
      <p:grpSpPr>
        <a:xfrm>
          <a:off x="0" y="0"/>
          <a:ext cx="0" cy="0"/>
          <a:chOff x="0" y="0"/>
          <a:chExt cx="0" cy="0"/>
        </a:xfrm>
      </p:grpSpPr>
      <p:sp>
        <p:nvSpPr>
          <p:cNvPr id="35" name="Google Shape;35;p42"/>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4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43"/>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4200"/>
              </a:spcBef>
              <a:spcAft>
                <a:spcPts val="0"/>
              </a:spcAft>
              <a:buClr>
                <a:srgbClr val="000000"/>
              </a:buClr>
              <a:buSzPts val="1800"/>
              <a:buNone/>
              <a:defRPr/>
            </a:lvl1pPr>
            <a:lvl2pPr marL="914400" lvl="1" indent="-228600" algn="l">
              <a:lnSpc>
                <a:spcPct val="100000"/>
              </a:lnSpc>
              <a:spcBef>
                <a:spcPts val="4200"/>
              </a:spcBef>
              <a:spcAft>
                <a:spcPts val="0"/>
              </a:spcAft>
              <a:buClr>
                <a:srgbClr val="000000"/>
              </a:buClr>
              <a:buSzPts val="1800"/>
              <a:buNone/>
              <a:defRPr/>
            </a:lvl2pPr>
            <a:lvl3pPr marL="1371600" lvl="2" indent="-228600" algn="l">
              <a:lnSpc>
                <a:spcPct val="100000"/>
              </a:lnSpc>
              <a:spcBef>
                <a:spcPts val="4200"/>
              </a:spcBef>
              <a:spcAft>
                <a:spcPts val="0"/>
              </a:spcAft>
              <a:buClr>
                <a:srgbClr val="000000"/>
              </a:buClr>
              <a:buSzPts val="1800"/>
              <a:buNone/>
              <a:defRPr/>
            </a:lvl3pPr>
            <a:lvl4pPr marL="1828800" lvl="3" indent="-228600" algn="l">
              <a:lnSpc>
                <a:spcPct val="100000"/>
              </a:lnSpc>
              <a:spcBef>
                <a:spcPts val="4200"/>
              </a:spcBef>
              <a:spcAft>
                <a:spcPts val="0"/>
              </a:spcAft>
              <a:buClr>
                <a:srgbClr val="000000"/>
              </a:buClr>
              <a:buSzPts val="1800"/>
              <a:buNone/>
              <a:defRPr/>
            </a:lvl4pPr>
            <a:lvl5pPr marL="2286000" lvl="4" indent="-228600" algn="l">
              <a:lnSpc>
                <a:spcPct val="100000"/>
              </a:lnSpc>
              <a:spcBef>
                <a:spcPts val="4200"/>
              </a:spcBef>
              <a:spcAft>
                <a:spcPts val="0"/>
              </a:spcAft>
              <a:buClr>
                <a:srgbClr val="000000"/>
              </a:buClr>
              <a:buSzPts val="1800"/>
              <a:buNone/>
              <a:defRPr/>
            </a:lvl5pPr>
            <a:lvl6pPr marL="2743200" lvl="5" indent="-228600" algn="l">
              <a:lnSpc>
                <a:spcPct val="100000"/>
              </a:lnSpc>
              <a:spcBef>
                <a:spcPts val="4200"/>
              </a:spcBef>
              <a:spcAft>
                <a:spcPts val="0"/>
              </a:spcAft>
              <a:buClr>
                <a:srgbClr val="000000"/>
              </a:buClr>
              <a:buSzPts val="1800"/>
              <a:buNone/>
              <a:defRPr/>
            </a:lvl6pPr>
            <a:lvl7pPr marL="3200400" lvl="6" indent="-228600" algn="l">
              <a:lnSpc>
                <a:spcPct val="100000"/>
              </a:lnSpc>
              <a:spcBef>
                <a:spcPts val="4200"/>
              </a:spcBef>
              <a:spcAft>
                <a:spcPts val="0"/>
              </a:spcAft>
              <a:buClr>
                <a:srgbClr val="000000"/>
              </a:buClr>
              <a:buSzPts val="1800"/>
              <a:buNone/>
              <a:defRPr/>
            </a:lvl7pPr>
            <a:lvl8pPr marL="3657600" lvl="7" indent="-228600" algn="l">
              <a:lnSpc>
                <a:spcPct val="100000"/>
              </a:lnSpc>
              <a:spcBef>
                <a:spcPts val="4200"/>
              </a:spcBef>
              <a:spcAft>
                <a:spcPts val="0"/>
              </a:spcAft>
              <a:buClr>
                <a:srgbClr val="000000"/>
              </a:buClr>
              <a:buSzPts val="1800"/>
              <a:buNone/>
              <a:defRPr/>
            </a:lvl8pPr>
            <a:lvl9pPr marL="4114800" lvl="8" indent="-228600" algn="l">
              <a:lnSpc>
                <a:spcPct val="100000"/>
              </a:lnSpc>
              <a:spcBef>
                <a:spcPts val="4200"/>
              </a:spcBef>
              <a:spcAft>
                <a:spcPts val="0"/>
              </a:spcAft>
              <a:buClr>
                <a:srgbClr val="000000"/>
              </a:buClr>
              <a:buSzPts val="1800"/>
              <a:buNone/>
              <a:defRPr/>
            </a:lvl9pPr>
          </a:lstStyle>
          <a:p>
            <a:endParaRPr/>
          </a:p>
        </p:txBody>
      </p:sp>
      <p:sp>
        <p:nvSpPr>
          <p:cNvPr id="40" name="Google Shape;40;p43"/>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1"/>
        <p:cNvGrpSpPr/>
        <p:nvPr/>
      </p:nvGrpSpPr>
      <p:grpSpPr>
        <a:xfrm>
          <a:off x="0" y="0"/>
          <a:ext cx="0" cy="0"/>
          <a:chOff x="0" y="0"/>
          <a:chExt cx="0" cy="0"/>
        </a:xfrm>
      </p:grpSpPr>
      <p:sp>
        <p:nvSpPr>
          <p:cNvPr id="42" name="Google Shape;42;p44"/>
          <p:cNvSpPr>
            <a:spLocks noGrp="1"/>
          </p:cNvSpPr>
          <p:nvPr>
            <p:ph type="pic" idx="2"/>
          </p:nvPr>
        </p:nvSpPr>
        <p:spPr>
          <a:xfrm>
            <a:off x="6718300" y="2603500"/>
            <a:ext cx="5334000" cy="628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3" name="Google Shape;43;p44"/>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4" name="Google Shape;44;p44"/>
          <p:cNvSpPr txBox="1">
            <a:spLocks noGrp="1"/>
          </p:cNvSpPr>
          <p:nvPr>
            <p:ph type="body" idx="1"/>
          </p:nvPr>
        </p:nvSpPr>
        <p:spPr>
          <a:xfrm>
            <a:off x="952500" y="2603500"/>
            <a:ext cx="5334000" cy="628650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3200"/>
              </a:spcBef>
              <a:spcAft>
                <a:spcPts val="0"/>
              </a:spcAft>
              <a:buClr>
                <a:srgbClr val="000000"/>
              </a:buClr>
              <a:buSzPts val="2800"/>
              <a:buFont typeface="Helvetica Neue Light"/>
              <a:buNone/>
              <a:defRPr sz="2800"/>
            </a:lvl1pPr>
            <a:lvl2pPr marL="914400" lvl="1" indent="-228600" algn="l">
              <a:lnSpc>
                <a:spcPct val="100000"/>
              </a:lnSpc>
              <a:spcBef>
                <a:spcPts val="3200"/>
              </a:spcBef>
              <a:spcAft>
                <a:spcPts val="0"/>
              </a:spcAft>
              <a:buClr>
                <a:srgbClr val="000000"/>
              </a:buClr>
              <a:buSzPts val="2800"/>
              <a:buFont typeface="Helvetica Neue Light"/>
              <a:buNone/>
              <a:defRPr sz="2800"/>
            </a:lvl2pPr>
            <a:lvl3pPr marL="1371600" lvl="2" indent="-228600" algn="l">
              <a:lnSpc>
                <a:spcPct val="100000"/>
              </a:lnSpc>
              <a:spcBef>
                <a:spcPts val="3200"/>
              </a:spcBef>
              <a:spcAft>
                <a:spcPts val="0"/>
              </a:spcAft>
              <a:buClr>
                <a:srgbClr val="000000"/>
              </a:buClr>
              <a:buSzPts val="2800"/>
              <a:buFont typeface="Helvetica Neue Light"/>
              <a:buNone/>
              <a:defRPr sz="2800"/>
            </a:lvl3pPr>
            <a:lvl4pPr marL="1828800" lvl="3" indent="-228600" algn="l">
              <a:lnSpc>
                <a:spcPct val="100000"/>
              </a:lnSpc>
              <a:spcBef>
                <a:spcPts val="3200"/>
              </a:spcBef>
              <a:spcAft>
                <a:spcPts val="0"/>
              </a:spcAft>
              <a:buClr>
                <a:srgbClr val="000000"/>
              </a:buClr>
              <a:buSzPts val="2800"/>
              <a:buFont typeface="Helvetica Neue Light"/>
              <a:buNone/>
              <a:defRPr sz="2800"/>
            </a:lvl4pPr>
            <a:lvl5pPr marL="2286000" lvl="4" indent="-228600" algn="l">
              <a:lnSpc>
                <a:spcPct val="100000"/>
              </a:lnSpc>
              <a:spcBef>
                <a:spcPts val="3200"/>
              </a:spcBef>
              <a:spcAft>
                <a:spcPts val="0"/>
              </a:spcAft>
              <a:buClr>
                <a:srgbClr val="000000"/>
              </a:buClr>
              <a:buSzPts val="2800"/>
              <a:buFont typeface="Helvetica Neue Light"/>
              <a:buNone/>
              <a:defRPr sz="2800"/>
            </a:lvl5pPr>
            <a:lvl6pPr marL="2743200" lvl="5" indent="-228600" algn="l">
              <a:lnSpc>
                <a:spcPct val="100000"/>
              </a:lnSpc>
              <a:spcBef>
                <a:spcPts val="4200"/>
              </a:spcBef>
              <a:spcAft>
                <a:spcPts val="0"/>
              </a:spcAft>
              <a:buClr>
                <a:srgbClr val="000000"/>
              </a:buClr>
              <a:buSzPts val="1800"/>
              <a:buNone/>
              <a:defRPr/>
            </a:lvl6pPr>
            <a:lvl7pPr marL="3200400" lvl="6" indent="-228600" algn="l">
              <a:lnSpc>
                <a:spcPct val="100000"/>
              </a:lnSpc>
              <a:spcBef>
                <a:spcPts val="4200"/>
              </a:spcBef>
              <a:spcAft>
                <a:spcPts val="0"/>
              </a:spcAft>
              <a:buClr>
                <a:srgbClr val="000000"/>
              </a:buClr>
              <a:buSzPts val="1800"/>
              <a:buNone/>
              <a:defRPr/>
            </a:lvl7pPr>
            <a:lvl8pPr marL="3657600" lvl="7" indent="-228600" algn="l">
              <a:lnSpc>
                <a:spcPct val="100000"/>
              </a:lnSpc>
              <a:spcBef>
                <a:spcPts val="4200"/>
              </a:spcBef>
              <a:spcAft>
                <a:spcPts val="0"/>
              </a:spcAft>
              <a:buClr>
                <a:srgbClr val="000000"/>
              </a:buClr>
              <a:buSzPts val="1800"/>
              <a:buNone/>
              <a:defRPr/>
            </a:lvl8pPr>
            <a:lvl9pPr marL="4114800" lvl="8" indent="-228600" algn="l">
              <a:lnSpc>
                <a:spcPct val="100000"/>
              </a:lnSpc>
              <a:spcBef>
                <a:spcPts val="4200"/>
              </a:spcBef>
              <a:spcAft>
                <a:spcPts val="0"/>
              </a:spcAft>
              <a:buClr>
                <a:srgbClr val="000000"/>
              </a:buClr>
              <a:buSzPts val="1800"/>
              <a:buNone/>
              <a:defRPr/>
            </a:lvl9pPr>
          </a:lstStyle>
          <a:p>
            <a:endParaRPr/>
          </a:p>
        </p:txBody>
      </p:sp>
      <p:sp>
        <p:nvSpPr>
          <p:cNvPr id="45" name="Google Shape;45;p44"/>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6"/>
        <p:cNvGrpSpPr/>
        <p:nvPr/>
      </p:nvGrpSpPr>
      <p:grpSpPr>
        <a:xfrm>
          <a:off x="0" y="0"/>
          <a:ext cx="0" cy="0"/>
          <a:chOff x="0" y="0"/>
          <a:chExt cx="0" cy="0"/>
        </a:xfrm>
      </p:grpSpPr>
      <p:sp>
        <p:nvSpPr>
          <p:cNvPr id="47" name="Google Shape;47;p45"/>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4200"/>
              </a:spcBef>
              <a:spcAft>
                <a:spcPts val="0"/>
              </a:spcAft>
              <a:buClr>
                <a:srgbClr val="000000"/>
              </a:buClr>
              <a:buSzPts val="1800"/>
              <a:buNone/>
              <a:defRPr/>
            </a:lvl1pPr>
            <a:lvl2pPr marL="914400" lvl="1" indent="-228600" algn="l">
              <a:lnSpc>
                <a:spcPct val="100000"/>
              </a:lnSpc>
              <a:spcBef>
                <a:spcPts val="4200"/>
              </a:spcBef>
              <a:spcAft>
                <a:spcPts val="0"/>
              </a:spcAft>
              <a:buClr>
                <a:srgbClr val="000000"/>
              </a:buClr>
              <a:buSzPts val="1800"/>
              <a:buNone/>
              <a:defRPr/>
            </a:lvl2pPr>
            <a:lvl3pPr marL="1371600" lvl="2" indent="-228600" algn="l">
              <a:lnSpc>
                <a:spcPct val="100000"/>
              </a:lnSpc>
              <a:spcBef>
                <a:spcPts val="4200"/>
              </a:spcBef>
              <a:spcAft>
                <a:spcPts val="0"/>
              </a:spcAft>
              <a:buClr>
                <a:srgbClr val="000000"/>
              </a:buClr>
              <a:buSzPts val="1800"/>
              <a:buNone/>
              <a:defRPr/>
            </a:lvl3pPr>
            <a:lvl4pPr marL="1828800" lvl="3" indent="-228600" algn="l">
              <a:lnSpc>
                <a:spcPct val="100000"/>
              </a:lnSpc>
              <a:spcBef>
                <a:spcPts val="4200"/>
              </a:spcBef>
              <a:spcAft>
                <a:spcPts val="0"/>
              </a:spcAft>
              <a:buClr>
                <a:srgbClr val="000000"/>
              </a:buClr>
              <a:buSzPts val="1800"/>
              <a:buNone/>
              <a:defRPr/>
            </a:lvl4pPr>
            <a:lvl5pPr marL="2286000" lvl="4" indent="-228600" algn="l">
              <a:lnSpc>
                <a:spcPct val="100000"/>
              </a:lnSpc>
              <a:spcBef>
                <a:spcPts val="4200"/>
              </a:spcBef>
              <a:spcAft>
                <a:spcPts val="0"/>
              </a:spcAft>
              <a:buClr>
                <a:srgbClr val="000000"/>
              </a:buClr>
              <a:buSzPts val="1800"/>
              <a:buNone/>
              <a:defRPr/>
            </a:lvl5pPr>
            <a:lvl6pPr marL="2743200" lvl="5" indent="-228600" algn="l">
              <a:lnSpc>
                <a:spcPct val="100000"/>
              </a:lnSpc>
              <a:spcBef>
                <a:spcPts val="4200"/>
              </a:spcBef>
              <a:spcAft>
                <a:spcPts val="0"/>
              </a:spcAft>
              <a:buClr>
                <a:srgbClr val="000000"/>
              </a:buClr>
              <a:buSzPts val="1800"/>
              <a:buNone/>
              <a:defRPr/>
            </a:lvl6pPr>
            <a:lvl7pPr marL="3200400" lvl="6" indent="-228600" algn="l">
              <a:lnSpc>
                <a:spcPct val="100000"/>
              </a:lnSpc>
              <a:spcBef>
                <a:spcPts val="4200"/>
              </a:spcBef>
              <a:spcAft>
                <a:spcPts val="0"/>
              </a:spcAft>
              <a:buClr>
                <a:srgbClr val="000000"/>
              </a:buClr>
              <a:buSzPts val="1800"/>
              <a:buNone/>
              <a:defRPr/>
            </a:lvl7pPr>
            <a:lvl8pPr marL="3657600" lvl="7" indent="-228600" algn="l">
              <a:lnSpc>
                <a:spcPct val="100000"/>
              </a:lnSpc>
              <a:spcBef>
                <a:spcPts val="4200"/>
              </a:spcBef>
              <a:spcAft>
                <a:spcPts val="0"/>
              </a:spcAft>
              <a:buClr>
                <a:srgbClr val="000000"/>
              </a:buClr>
              <a:buSzPts val="1800"/>
              <a:buNone/>
              <a:defRPr/>
            </a:lvl8pPr>
            <a:lvl9pPr marL="4114800" lvl="8" indent="-228600" algn="l">
              <a:lnSpc>
                <a:spcPct val="100000"/>
              </a:lnSpc>
              <a:spcBef>
                <a:spcPts val="4200"/>
              </a:spcBef>
              <a:spcAft>
                <a:spcPts val="0"/>
              </a:spcAft>
              <a:buClr>
                <a:srgbClr val="000000"/>
              </a:buClr>
              <a:buSzPts val="1800"/>
              <a:buNone/>
              <a:defRPr/>
            </a:lvl9pPr>
          </a:lstStyle>
          <a:p>
            <a:endParaRPr/>
          </a:p>
        </p:txBody>
      </p:sp>
      <p:sp>
        <p:nvSpPr>
          <p:cNvPr id="48" name="Google Shape;48;p45"/>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9"/>
        <p:cNvGrpSpPr/>
        <p:nvPr/>
      </p:nvGrpSpPr>
      <p:grpSpPr>
        <a:xfrm>
          <a:off x="0" y="0"/>
          <a:ext cx="0" cy="0"/>
          <a:chOff x="0" y="0"/>
          <a:chExt cx="0" cy="0"/>
        </a:xfrm>
      </p:grpSpPr>
      <p:sp>
        <p:nvSpPr>
          <p:cNvPr id="50" name="Google Shape;50;p46"/>
          <p:cNvSpPr>
            <a:spLocks noGrp="1"/>
          </p:cNvSpPr>
          <p:nvPr>
            <p:ph type="pic" idx="2"/>
          </p:nvPr>
        </p:nvSpPr>
        <p:spPr>
          <a:xfrm>
            <a:off x="6718300" y="5092700"/>
            <a:ext cx="5334000" cy="3771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1" name="Google Shape;51;p46"/>
          <p:cNvSpPr>
            <a:spLocks noGrp="1"/>
          </p:cNvSpPr>
          <p:nvPr>
            <p:ph type="pic" idx="3"/>
          </p:nvPr>
        </p:nvSpPr>
        <p:spPr>
          <a:xfrm>
            <a:off x="6724518" y="889000"/>
            <a:ext cx="5334001" cy="3771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2" name="Google Shape;52;p46"/>
          <p:cNvSpPr>
            <a:spLocks noGrp="1"/>
          </p:cNvSpPr>
          <p:nvPr>
            <p:ph type="pic" idx="4"/>
          </p:nvPr>
        </p:nvSpPr>
        <p:spPr>
          <a:xfrm>
            <a:off x="952500" y="889000"/>
            <a:ext cx="5334000" cy="7975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3" name="Google Shape;53;p46"/>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5" name="Google Shape;55;p47"/>
          <p:cNvSpPr txBox="1">
            <a:spLocks noGrp="1"/>
          </p:cNvSpPr>
          <p:nvPr>
            <p:ph type="body" idx="1"/>
          </p:nvPr>
        </p:nvSpPr>
        <p:spPr>
          <a:xfrm>
            <a:off x="1270000" y="6362700"/>
            <a:ext cx="10464800" cy="469900"/>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2400"/>
              <a:buFont typeface="Helvetica Neue Light"/>
              <a:buNone/>
              <a:defRPr sz="2400"/>
            </a:lvl1pPr>
            <a:lvl2pPr marL="914400" lvl="1" indent="-228600" algn="l">
              <a:lnSpc>
                <a:spcPct val="100000"/>
              </a:lnSpc>
              <a:spcBef>
                <a:spcPts val="4200"/>
              </a:spcBef>
              <a:spcAft>
                <a:spcPts val="0"/>
              </a:spcAft>
              <a:buClr>
                <a:srgbClr val="000000"/>
              </a:buClr>
              <a:buSzPts val="1800"/>
              <a:buNone/>
              <a:defRPr/>
            </a:lvl2pPr>
            <a:lvl3pPr marL="1371600" lvl="2" indent="-228600" algn="l">
              <a:lnSpc>
                <a:spcPct val="100000"/>
              </a:lnSpc>
              <a:spcBef>
                <a:spcPts val="4200"/>
              </a:spcBef>
              <a:spcAft>
                <a:spcPts val="0"/>
              </a:spcAft>
              <a:buClr>
                <a:srgbClr val="000000"/>
              </a:buClr>
              <a:buSzPts val="1800"/>
              <a:buNone/>
              <a:defRPr/>
            </a:lvl3pPr>
            <a:lvl4pPr marL="1828800" lvl="3" indent="-228600" algn="l">
              <a:lnSpc>
                <a:spcPct val="100000"/>
              </a:lnSpc>
              <a:spcBef>
                <a:spcPts val="4200"/>
              </a:spcBef>
              <a:spcAft>
                <a:spcPts val="0"/>
              </a:spcAft>
              <a:buClr>
                <a:srgbClr val="000000"/>
              </a:buClr>
              <a:buSzPts val="1800"/>
              <a:buNone/>
              <a:defRPr/>
            </a:lvl4pPr>
            <a:lvl5pPr marL="2286000" lvl="4" indent="-228600" algn="l">
              <a:lnSpc>
                <a:spcPct val="100000"/>
              </a:lnSpc>
              <a:spcBef>
                <a:spcPts val="4200"/>
              </a:spcBef>
              <a:spcAft>
                <a:spcPts val="0"/>
              </a:spcAft>
              <a:buClr>
                <a:srgbClr val="000000"/>
              </a:buClr>
              <a:buSzPts val="1800"/>
              <a:buNone/>
              <a:defRPr/>
            </a:lvl5pPr>
            <a:lvl6pPr marL="2743200" lvl="5" indent="-228600" algn="l">
              <a:lnSpc>
                <a:spcPct val="100000"/>
              </a:lnSpc>
              <a:spcBef>
                <a:spcPts val="4200"/>
              </a:spcBef>
              <a:spcAft>
                <a:spcPts val="0"/>
              </a:spcAft>
              <a:buClr>
                <a:srgbClr val="000000"/>
              </a:buClr>
              <a:buSzPts val="1800"/>
              <a:buNone/>
              <a:defRPr/>
            </a:lvl6pPr>
            <a:lvl7pPr marL="3200400" lvl="6" indent="-228600" algn="l">
              <a:lnSpc>
                <a:spcPct val="100000"/>
              </a:lnSpc>
              <a:spcBef>
                <a:spcPts val="4200"/>
              </a:spcBef>
              <a:spcAft>
                <a:spcPts val="0"/>
              </a:spcAft>
              <a:buClr>
                <a:srgbClr val="000000"/>
              </a:buClr>
              <a:buSzPts val="1800"/>
              <a:buNone/>
              <a:defRPr/>
            </a:lvl7pPr>
            <a:lvl8pPr marL="3657600" lvl="7" indent="-228600" algn="l">
              <a:lnSpc>
                <a:spcPct val="100000"/>
              </a:lnSpc>
              <a:spcBef>
                <a:spcPts val="4200"/>
              </a:spcBef>
              <a:spcAft>
                <a:spcPts val="0"/>
              </a:spcAft>
              <a:buClr>
                <a:srgbClr val="000000"/>
              </a:buClr>
              <a:buSzPts val="1800"/>
              <a:buNone/>
              <a:defRPr/>
            </a:lvl8pPr>
            <a:lvl9pPr marL="4114800" lvl="8" indent="-228600" algn="l">
              <a:lnSpc>
                <a:spcPct val="100000"/>
              </a:lnSpc>
              <a:spcBef>
                <a:spcPts val="4200"/>
              </a:spcBef>
              <a:spcAft>
                <a:spcPts val="0"/>
              </a:spcAft>
              <a:buClr>
                <a:srgbClr val="000000"/>
              </a:buClr>
              <a:buSzPts val="1800"/>
              <a:buNone/>
              <a:defRPr/>
            </a:lvl9pPr>
          </a:lstStyle>
          <a:p>
            <a:endParaRPr/>
          </a:p>
        </p:txBody>
      </p:sp>
      <p:sp>
        <p:nvSpPr>
          <p:cNvPr id="56" name="Google Shape;56;p47"/>
          <p:cNvSpPr txBox="1">
            <a:spLocks noGrp="1"/>
          </p:cNvSpPr>
          <p:nvPr>
            <p:ph type="body" idx="2"/>
          </p:nvPr>
        </p:nvSpPr>
        <p:spPr>
          <a:xfrm>
            <a:off x="1270000" y="4267200"/>
            <a:ext cx="10464800" cy="685800"/>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3800"/>
              <a:buFont typeface="Helvetica Neue Light"/>
              <a:buNone/>
              <a:defRPr sz="3800"/>
            </a:lvl1pPr>
            <a:lvl2pPr marL="914400" lvl="1" indent="-228600" algn="l">
              <a:lnSpc>
                <a:spcPct val="100000"/>
              </a:lnSpc>
              <a:spcBef>
                <a:spcPts val="4200"/>
              </a:spcBef>
              <a:spcAft>
                <a:spcPts val="0"/>
              </a:spcAft>
              <a:buClr>
                <a:srgbClr val="000000"/>
              </a:buClr>
              <a:buSzPts val="1800"/>
              <a:buNone/>
              <a:defRPr/>
            </a:lvl2pPr>
            <a:lvl3pPr marL="1371600" lvl="2" indent="-228600" algn="l">
              <a:lnSpc>
                <a:spcPct val="100000"/>
              </a:lnSpc>
              <a:spcBef>
                <a:spcPts val="4200"/>
              </a:spcBef>
              <a:spcAft>
                <a:spcPts val="0"/>
              </a:spcAft>
              <a:buClr>
                <a:srgbClr val="000000"/>
              </a:buClr>
              <a:buSzPts val="1800"/>
              <a:buNone/>
              <a:defRPr/>
            </a:lvl3pPr>
            <a:lvl4pPr marL="1828800" lvl="3" indent="-228600" algn="l">
              <a:lnSpc>
                <a:spcPct val="100000"/>
              </a:lnSpc>
              <a:spcBef>
                <a:spcPts val="4200"/>
              </a:spcBef>
              <a:spcAft>
                <a:spcPts val="0"/>
              </a:spcAft>
              <a:buClr>
                <a:srgbClr val="000000"/>
              </a:buClr>
              <a:buSzPts val="1800"/>
              <a:buNone/>
              <a:defRPr/>
            </a:lvl4pPr>
            <a:lvl5pPr marL="2286000" lvl="4" indent="-228600" algn="l">
              <a:lnSpc>
                <a:spcPct val="100000"/>
              </a:lnSpc>
              <a:spcBef>
                <a:spcPts val="4200"/>
              </a:spcBef>
              <a:spcAft>
                <a:spcPts val="0"/>
              </a:spcAft>
              <a:buClr>
                <a:srgbClr val="000000"/>
              </a:buClr>
              <a:buSzPts val="1800"/>
              <a:buNone/>
              <a:defRPr/>
            </a:lvl5pPr>
            <a:lvl6pPr marL="2743200" lvl="5" indent="-228600" algn="l">
              <a:lnSpc>
                <a:spcPct val="100000"/>
              </a:lnSpc>
              <a:spcBef>
                <a:spcPts val="4200"/>
              </a:spcBef>
              <a:spcAft>
                <a:spcPts val="0"/>
              </a:spcAft>
              <a:buClr>
                <a:srgbClr val="000000"/>
              </a:buClr>
              <a:buSzPts val="1800"/>
              <a:buNone/>
              <a:defRPr/>
            </a:lvl6pPr>
            <a:lvl7pPr marL="3200400" lvl="6" indent="-228600" algn="l">
              <a:lnSpc>
                <a:spcPct val="100000"/>
              </a:lnSpc>
              <a:spcBef>
                <a:spcPts val="4200"/>
              </a:spcBef>
              <a:spcAft>
                <a:spcPts val="0"/>
              </a:spcAft>
              <a:buClr>
                <a:srgbClr val="000000"/>
              </a:buClr>
              <a:buSzPts val="1800"/>
              <a:buNone/>
              <a:defRPr/>
            </a:lvl7pPr>
            <a:lvl8pPr marL="3657600" lvl="7" indent="-228600" algn="l">
              <a:lnSpc>
                <a:spcPct val="100000"/>
              </a:lnSpc>
              <a:spcBef>
                <a:spcPts val="4200"/>
              </a:spcBef>
              <a:spcAft>
                <a:spcPts val="0"/>
              </a:spcAft>
              <a:buClr>
                <a:srgbClr val="000000"/>
              </a:buClr>
              <a:buSzPts val="1800"/>
              <a:buNone/>
              <a:defRPr/>
            </a:lvl8pPr>
            <a:lvl9pPr marL="4114800" lvl="8" indent="-228600" algn="l">
              <a:lnSpc>
                <a:spcPct val="100000"/>
              </a:lnSpc>
              <a:spcBef>
                <a:spcPts val="4200"/>
              </a:spcBef>
              <a:spcAft>
                <a:spcPts val="0"/>
              </a:spcAft>
              <a:buClr>
                <a:srgbClr val="000000"/>
              </a:buClr>
              <a:buSzPts val="1800"/>
              <a:buNone/>
              <a:defRPr/>
            </a:lvl9pPr>
          </a:lstStyle>
          <a:p>
            <a:endParaRPr/>
          </a:p>
        </p:txBody>
      </p:sp>
      <p:sp>
        <p:nvSpPr>
          <p:cNvPr id="57" name="Google Shape;57;p47"/>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35"/>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normAutofit/>
          </a:bodyPr>
          <a:lstStyle>
            <a:lvl1pPr marL="457200" marR="0" lvl="0"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228600" algn="l" rtl="0">
              <a:lnSpc>
                <a:spcPct val="100000"/>
              </a:lnSpc>
              <a:spcBef>
                <a:spcPts val="4200"/>
              </a:spcBef>
              <a:spcAft>
                <a:spcPts val="0"/>
              </a:spcAft>
              <a:buClr>
                <a:srgbClr val="000000"/>
              </a:buClr>
              <a:buSzPts val="3600"/>
              <a:buFont typeface="Helvetica Neue Light"/>
              <a:buNone/>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35"/>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dpeseagles.com/" TargetMode="External"/><Relationship Id="rId5" Type="http://schemas.openxmlformats.org/officeDocument/2006/relationships/hyperlink" Target="mailto:Katie.ball@acboe.net" TargetMode="External"/><Relationship Id="rId4" Type="http://schemas.openxmlformats.org/officeDocument/2006/relationships/hyperlink" Target="mailto:hannah.lovvorn@acboe.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edonteatanythingwithaface.blogspot.com/2013/01/walkers-to-add-real-meat-flavourings-to.html"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edonteatanythingwithaface.blogspot.com/2013/01/walkers-to-add-real-meat-flavourings-to.html"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9"/>
          <p:cNvPicPr preferRelativeResize="0"/>
          <p:nvPr/>
        </p:nvPicPr>
        <p:blipFill rotWithShape="1">
          <a:blip r:embed="rId3">
            <a:alphaModFix/>
          </a:blip>
          <a:srcRect/>
          <a:stretch/>
        </p:blipFill>
        <p:spPr>
          <a:xfrm>
            <a:off x="0" y="0"/>
            <a:ext cx="13004800" cy="975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97;p30">
            <a:extLst>
              <a:ext uri="{FF2B5EF4-FFF2-40B4-BE49-F238E27FC236}">
                <a16:creationId xmlns:a16="http://schemas.microsoft.com/office/drawing/2014/main" id="{FCE57A5A-809B-2EC3-71D5-682EA3FCBE35}"/>
              </a:ext>
            </a:extLst>
          </p:cNvPr>
          <p:cNvPicPr preferRelativeResize="0"/>
          <p:nvPr/>
        </p:nvPicPr>
        <p:blipFill rotWithShape="1">
          <a:blip r:embed="rId2">
            <a:alphaModFix/>
          </a:blip>
          <a:srcRect/>
          <a:stretch/>
        </p:blipFill>
        <p:spPr>
          <a:xfrm>
            <a:off x="0" y="59750"/>
            <a:ext cx="13004800" cy="9753600"/>
          </a:xfrm>
          <a:prstGeom prst="rect">
            <a:avLst/>
          </a:prstGeom>
          <a:noFill/>
          <a:ln>
            <a:noFill/>
          </a:ln>
        </p:spPr>
      </p:pic>
      <p:sp>
        <p:nvSpPr>
          <p:cNvPr id="5" name="TextBox 4">
            <a:extLst>
              <a:ext uri="{FF2B5EF4-FFF2-40B4-BE49-F238E27FC236}">
                <a16:creationId xmlns:a16="http://schemas.microsoft.com/office/drawing/2014/main" id="{CCC5E0D7-43C9-288B-9235-4C6DD735AD86}"/>
              </a:ext>
            </a:extLst>
          </p:cNvPr>
          <p:cNvSpPr txBox="1"/>
          <p:nvPr/>
        </p:nvSpPr>
        <p:spPr>
          <a:xfrm>
            <a:off x="1267501" y="4518990"/>
            <a:ext cx="1030577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3200" kern="1200" dirty="0">
                <a:solidFill>
                  <a:schemeClr val="tx1"/>
                </a:solidFill>
                <a:latin typeface="HelloMissThang"/>
                <a:ea typeface="+mn-ea"/>
                <a:cs typeface="+mn-cs"/>
              </a:rPr>
              <a:t>Know how you will get home.</a:t>
            </a:r>
            <a:endParaRPr lang="en-US">
              <a:solidFill>
                <a:schemeClr val="tx1"/>
              </a:solidFill>
              <a:ea typeface="+mn-ea"/>
              <a:cs typeface="+mn-cs"/>
            </a:endParaRPr>
          </a:p>
          <a:p>
            <a:r>
              <a:rPr lang="en-US" sz="3200" kern="1200" dirty="0">
                <a:solidFill>
                  <a:schemeClr val="tx1"/>
                </a:solidFill>
                <a:latin typeface="HelloMissThang"/>
                <a:ea typeface="+mn-ea"/>
                <a:cs typeface="+mn-cs"/>
              </a:rPr>
              <a:t>Return all paperwork. (We will review over which forms need to be returned.)</a:t>
            </a:r>
          </a:p>
          <a:p>
            <a:r>
              <a:rPr lang="en-US" sz="3200" kern="1200" dirty="0">
                <a:solidFill>
                  <a:schemeClr val="tx1"/>
                </a:solidFill>
                <a:latin typeface="HelloMissThang"/>
                <a:ea typeface="+mn-ea"/>
                <a:cs typeface="+mn-cs"/>
              </a:rPr>
              <a:t>Parents may walk their child to class on the first day between 8:00-8:30.</a:t>
            </a:r>
          </a:p>
          <a:p>
            <a:pPr algn="l" rtl="0"/>
            <a:r>
              <a:rPr lang="en-US" sz="3200" kern="1200" dirty="0">
                <a:solidFill>
                  <a:schemeClr val="tx1"/>
                </a:solidFill>
                <a:latin typeface="HelloMissThang"/>
                <a:ea typeface="+mn-ea"/>
                <a:cs typeface="+mn-cs"/>
              </a:rPr>
              <a:t>Bring water bottle, snack or snack money to purchase BEFORE school in Snack Shack. </a:t>
            </a:r>
          </a:p>
          <a:p>
            <a:r>
              <a:rPr lang="en-US" sz="3200" kern="1200" dirty="0">
                <a:solidFill>
                  <a:schemeClr val="tx1"/>
                </a:solidFill>
                <a:latin typeface="HelloMissThang"/>
                <a:ea typeface="+mn-ea"/>
                <a:cs typeface="+mn-cs"/>
              </a:rPr>
              <a:t>Bring a lunch or pick up school lunch. (Breakfast and lunch is free this year!)</a:t>
            </a:r>
          </a:p>
          <a:p>
            <a:r>
              <a:rPr lang="en-US" sz="3200" b="1" i="1" kern="1200" dirty="0">
                <a:solidFill>
                  <a:schemeClr val="tx1"/>
                </a:solidFill>
                <a:latin typeface="HelloMissThang"/>
                <a:ea typeface="+mn-ea"/>
                <a:cs typeface="+mn-cs"/>
              </a:rPr>
              <a:t>We love you and can’t wait to see you! </a:t>
            </a:r>
            <a:endParaRPr lang="en-US" sz="3200">
              <a:solidFill>
                <a:schemeClr val="tx1"/>
              </a:solidFill>
              <a:latin typeface="HelloMissThang"/>
            </a:endParaRPr>
          </a:p>
        </p:txBody>
      </p:sp>
    </p:spTree>
    <p:extLst>
      <p:ext uri="{BB962C8B-B14F-4D97-AF65-F5344CB8AC3E}">
        <p14:creationId xmlns:p14="http://schemas.microsoft.com/office/powerpoint/2010/main" val="157186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1"/>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204" name="Google Shape;204;p31"/>
          <p:cNvSpPr/>
          <p:nvPr/>
        </p:nvSpPr>
        <p:spPr>
          <a:xfrm>
            <a:off x="407839" y="4225961"/>
            <a:ext cx="12190561" cy="5027017"/>
          </a:xfrm>
          <a:prstGeom prst="rect">
            <a:avLst/>
          </a:prstGeom>
          <a:noFill/>
          <a:ln>
            <a:noFill/>
          </a:ln>
        </p:spPr>
        <p:txBody>
          <a:bodyPr spcFirstLastPara="1" wrap="square" lIns="50800" tIns="50800" rIns="50800" bIns="50800" anchor="ctr" anchorCtr="0">
            <a:spAutoFit/>
          </a:bodyPr>
          <a:lstStyle/>
          <a:p>
            <a:pPr>
              <a:buSzPts val="3600"/>
            </a:pPr>
            <a:r>
              <a:rPr lang="en-US" sz="3200" dirty="0">
                <a:latin typeface="HelloMissThang"/>
                <a:ea typeface="HelloMissThang" panose="02000603000000000000" pitchFamily="2" charset="0"/>
                <a:cs typeface="Century Gothic"/>
                <a:sym typeface="Century Gothic"/>
              </a:rPr>
              <a:t>Teacher Names: Della Porter and Katie Mullins</a:t>
            </a:r>
            <a:endParaRPr lang="en-US" sz="3200" dirty="0">
              <a:latin typeface="HelloMissThang"/>
              <a:ea typeface="HelloMissThang" panose="02000603000000000000" pitchFamily="2" charset="0"/>
              <a:cs typeface="Century Gothic"/>
            </a:endParaRPr>
          </a:p>
          <a:p>
            <a:pPr marL="0" marR="0" lvl="0" indent="0" algn="ctr" rtl="0">
              <a:lnSpc>
                <a:spcPct val="100000"/>
              </a:lnSpc>
              <a:spcBef>
                <a:spcPts val="0"/>
              </a:spcBef>
              <a:spcAft>
                <a:spcPts val="0"/>
              </a:spcAft>
              <a:buClr>
                <a:srgbClr val="000000"/>
              </a:buClr>
              <a:buSzPts val="3600"/>
              <a:buFont typeface="Century Gothic"/>
              <a:buNone/>
            </a:pPr>
            <a:endParaRPr lang="en-US" sz="3200" dirty="0">
              <a:latin typeface="HelloMissThang" panose="02000603000000000000" pitchFamily="2" charset="0"/>
              <a:ea typeface="HelloMissThang" panose="02000603000000000000" pitchFamily="2" charset="0"/>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HelloMissThang"/>
                <a:ea typeface="HelloMissThang" panose="02000603000000000000" pitchFamily="2" charset="0"/>
                <a:cs typeface="Century Gothic"/>
                <a:sym typeface="Century Gothic"/>
              </a:rPr>
              <a:t>Email: </a:t>
            </a:r>
            <a:r>
              <a:rPr lang="en-US" sz="3200" dirty="0">
                <a:latin typeface="HelloMissThang"/>
                <a:ea typeface="HelloMissThang" panose="02000603000000000000" pitchFamily="2" charset="0"/>
                <a:cs typeface="Century Gothic"/>
                <a:sym typeface="Century Gothic"/>
                <a:hlinkClick r:id="rId4"/>
              </a:rPr>
              <a:t>della.porter@acboe.net</a:t>
            </a:r>
            <a:endParaRPr lang="en-US" sz="3200" dirty="0">
              <a:latin typeface="HelloMissThang"/>
              <a:ea typeface="HelloMissThang" panose="02000603000000000000" pitchFamily="2" charset="0"/>
              <a:cs typeface="Century Gothic"/>
              <a:sym typeface="Century Gothic"/>
            </a:endParaRPr>
          </a:p>
          <a:p>
            <a:pPr>
              <a:buSzPts val="3600"/>
            </a:pPr>
            <a:r>
              <a:rPr lang="en-US" sz="3200" dirty="0">
                <a:latin typeface="HelloMissThang"/>
                <a:ea typeface="HelloMissThang" panose="02000603000000000000" pitchFamily="2" charset="0"/>
                <a:cs typeface="Century Gothic"/>
              </a:rPr>
              <a:t>	    </a:t>
            </a:r>
            <a:r>
              <a:rPr lang="en-US" sz="3200" dirty="0">
                <a:latin typeface="HelloMissThang"/>
                <a:ea typeface="HelloMissThang" panose="02000603000000000000" pitchFamily="2" charset="0"/>
                <a:cs typeface="Century Gothic"/>
                <a:hlinkClick r:id="rId5"/>
              </a:rPr>
              <a:t>katie.mullins@acboe.net</a:t>
            </a:r>
            <a:r>
              <a:rPr lang="en-US" sz="3200" dirty="0">
                <a:latin typeface="HelloMissThang"/>
                <a:ea typeface="HelloMissThang" panose="02000603000000000000" pitchFamily="2" charset="0"/>
                <a:cs typeface="Century Gothic"/>
              </a:rPr>
              <a:t> </a:t>
            </a:r>
            <a:r>
              <a:rPr lang="en-US" sz="3200" dirty="0">
                <a:latin typeface="HelloMissThang"/>
                <a:ea typeface="HelloMissThang" panose="02000603000000000000" pitchFamily="2" charset="0"/>
                <a:cs typeface="Century Gothic"/>
                <a:sym typeface="Century Gothic"/>
              </a:rPr>
              <a:t>  </a:t>
            </a:r>
            <a:endParaRPr lang="en-US" sz="3200" dirty="0">
              <a:latin typeface="HelloMissThang"/>
              <a:ea typeface="HelloMissThang" panose="02000603000000000000" pitchFamily="2" charset="0"/>
              <a:cs typeface="Century Gothic"/>
            </a:endParaRPr>
          </a:p>
          <a:p>
            <a:pPr marL="0" marR="0" lvl="0" indent="0" rtl="0">
              <a:lnSpc>
                <a:spcPct val="100000"/>
              </a:lnSpc>
              <a:spcBef>
                <a:spcPts val="0"/>
              </a:spcBef>
              <a:spcAft>
                <a:spcPts val="0"/>
              </a:spcAft>
              <a:buClr>
                <a:srgbClr val="000000"/>
              </a:buClr>
              <a:buSzPts val="3600"/>
              <a:buFont typeface="Century Gothic"/>
              <a:buNone/>
            </a:pPr>
            <a:endParaRPr lang="en-US" sz="3200" dirty="0">
              <a:latin typeface="HelloMissThang" panose="02000603000000000000" pitchFamily="2" charset="0"/>
              <a:ea typeface="HelloMissThang" panose="02000603000000000000" pitchFamily="2" charset="0"/>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HelloMissThang" panose="02000603000000000000" pitchFamily="2" charset="0"/>
                <a:ea typeface="HelloMissThang" panose="02000603000000000000" pitchFamily="2" charset="0"/>
                <a:cs typeface="Century Gothic"/>
                <a:sym typeface="Century Gothic"/>
              </a:rPr>
              <a:t>Phone: 334-361-6400</a:t>
            </a:r>
            <a:endParaRPr lang="en-US" sz="3200" dirty="0">
              <a:latin typeface="HelloMissThang" panose="02000603000000000000" pitchFamily="2" charset="0"/>
              <a:ea typeface="HelloMissThang" panose="02000603000000000000" pitchFamily="2" charset="0"/>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HelloMissThang" panose="02000603000000000000" pitchFamily="2" charset="0"/>
                <a:ea typeface="HelloMissThang" panose="02000603000000000000" pitchFamily="2" charset="0"/>
                <a:cs typeface="Century Gothic"/>
                <a:sym typeface="Century Gothic"/>
              </a:rPr>
              <a:t>Planning Period: 2:00-2:40</a:t>
            </a:r>
            <a:endParaRPr lang="en-US" sz="3200" dirty="0">
              <a:latin typeface="HelloMissThang" panose="02000603000000000000" pitchFamily="2" charset="0"/>
              <a:ea typeface="HelloMissThang" panose="02000603000000000000" pitchFamily="2" charset="0"/>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HelloMissThang" panose="02000603000000000000" pitchFamily="2" charset="0"/>
                <a:ea typeface="HelloMissThang" panose="02000603000000000000" pitchFamily="2" charset="0"/>
                <a:cs typeface="Century Gothic"/>
                <a:sym typeface="Century Gothic"/>
              </a:rPr>
              <a:t>Website: </a:t>
            </a:r>
            <a:r>
              <a:rPr lang="en-US" sz="3200" dirty="0">
                <a:latin typeface="HelloMissThang" panose="02000603000000000000" pitchFamily="2" charset="0"/>
                <a:ea typeface="HelloMissThang" panose="02000603000000000000" pitchFamily="2" charset="0"/>
                <a:cs typeface="Century Gothic"/>
                <a:sym typeface="Century Gothic"/>
                <a:hlinkClick r:id="rId6"/>
              </a:rPr>
              <a:t>https://www.dpeseagles.com</a:t>
            </a:r>
            <a:endParaRPr lang="en-US" sz="3200" dirty="0">
              <a:latin typeface="HelloMissThang" panose="02000603000000000000" pitchFamily="2" charset="0"/>
              <a:ea typeface="HelloMissThang" panose="02000603000000000000" pitchFamily="2" charset="0"/>
              <a:cs typeface="Century Gothic"/>
              <a:sym typeface="Century Gothic"/>
            </a:endParaRPr>
          </a:p>
          <a:p>
            <a:pPr marL="0" marR="0" lvl="0" indent="0" algn="ctr" rtl="0">
              <a:lnSpc>
                <a:spcPct val="100000"/>
              </a:lnSpc>
              <a:spcBef>
                <a:spcPts val="0"/>
              </a:spcBef>
              <a:spcAft>
                <a:spcPts val="0"/>
              </a:spcAft>
              <a:buClr>
                <a:srgbClr val="000000"/>
              </a:buClr>
              <a:buSzPts val="3600"/>
              <a:buFont typeface="Century Gothic"/>
              <a:buNone/>
            </a:pPr>
            <a:endParaRPr lang="en-US" sz="3200" dirty="0">
              <a:latin typeface="HelloMissThang" panose="02000603000000000000" pitchFamily="2" charset="0"/>
              <a:ea typeface="HelloMissThang" panose="02000603000000000000" pitchFamily="2" charset="0"/>
              <a:cs typeface="Century Gothic"/>
              <a:sym typeface="Century Gothic"/>
            </a:endParaRPr>
          </a:p>
          <a:p>
            <a:pPr marL="0" marR="0" lvl="0" indent="0" algn="ctr" rtl="0">
              <a:lnSpc>
                <a:spcPct val="100000"/>
              </a:lnSpc>
              <a:spcBef>
                <a:spcPts val="0"/>
              </a:spcBef>
              <a:spcAft>
                <a:spcPts val="0"/>
              </a:spcAft>
              <a:buClr>
                <a:srgbClr val="000000"/>
              </a:buClr>
              <a:buSzPts val="3600"/>
              <a:buFont typeface="Century Gothic"/>
              <a:buNone/>
            </a:pPr>
            <a:r>
              <a:rPr lang="en-US" sz="3200" dirty="0">
                <a:latin typeface="HelloMissThang" panose="02000603000000000000" pitchFamily="2" charset="0"/>
                <a:ea typeface="HelloMissThang" panose="02000603000000000000" pitchFamily="2" charset="0"/>
                <a:cs typeface="Century Gothic"/>
                <a:sym typeface="Century Gothic"/>
              </a:rPr>
              <a:t>We are looking forward to a GREAT year!</a:t>
            </a:r>
            <a:endParaRPr lang="en-US" sz="3600" dirty="0">
              <a:latin typeface="HelloMissThang" panose="02000603000000000000" pitchFamily="2" charset="0"/>
              <a:ea typeface="HelloMissThang" panose="02000603000000000000" pitchFamily="2" charset="0"/>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4" name="TextBox 3"/>
          <p:cNvSpPr txBox="1"/>
          <p:nvPr/>
        </p:nvSpPr>
        <p:spPr>
          <a:xfrm>
            <a:off x="417649" y="4112868"/>
            <a:ext cx="12247764" cy="4988866"/>
          </a:xfrm>
          <a:prstGeom prst="rect">
            <a:avLst/>
          </a:prstGeom>
          <a:noFill/>
        </p:spPr>
        <p:txBody>
          <a:bodyPr wrap="square" lIns="91440" tIns="45720" rIns="91440" bIns="45720" rtlCol="0" anchor="t">
            <a:spAutoFit/>
          </a:bodyPr>
          <a:lstStyle/>
          <a:p>
            <a:pPr>
              <a:lnSpc>
                <a:spcPct val="150000"/>
              </a:lnSpc>
            </a:pPr>
            <a:r>
              <a:rPr lang="en-US" sz="3600" dirty="0"/>
              <a:t>•   </a:t>
            </a:r>
            <a:r>
              <a:rPr lang="en-US" sz="3600" dirty="0">
                <a:latin typeface="HelloMissThang" panose="02000603000000000000" pitchFamily="2" charset="0"/>
                <a:ea typeface="HelloMissThang" panose="02000603000000000000" pitchFamily="2" charset="0"/>
              </a:rPr>
              <a:t>School doors open at 7:15.</a:t>
            </a:r>
          </a:p>
          <a:p>
            <a:pPr marL="571500" indent="-571500">
              <a:lnSpc>
                <a:spcPct val="150000"/>
              </a:lnSpc>
              <a:buFont typeface="Arial" panose="020B0604020202020204" pitchFamily="34" charset="0"/>
              <a:buChar char="•"/>
            </a:pPr>
            <a:r>
              <a:rPr lang="en-US" sz="3600" dirty="0">
                <a:latin typeface="HelloMissThang"/>
                <a:ea typeface="HelloMissThang" panose="02000603000000000000" pitchFamily="2" charset="0"/>
              </a:rPr>
              <a:t>Morning Supervision: 7:15 – 7:45</a:t>
            </a:r>
          </a:p>
          <a:p>
            <a:pPr marL="571500" lvl="2" indent="-571500">
              <a:lnSpc>
                <a:spcPct val="150000"/>
              </a:lnSpc>
              <a:buFont typeface="Arial" panose="020B0604020202020204" pitchFamily="34" charset="0"/>
              <a:buChar char="•"/>
            </a:pPr>
            <a:r>
              <a:rPr lang="en-US" sz="3600" dirty="0">
                <a:latin typeface="HelloMissThang" panose="02000603000000000000" pitchFamily="2" charset="0"/>
                <a:ea typeface="HelloMissThang" panose="02000603000000000000" pitchFamily="2" charset="0"/>
              </a:rPr>
              <a:t>School begins at 8:00. </a:t>
            </a:r>
          </a:p>
          <a:p>
            <a:pPr marL="571500" lvl="2" indent="-571500">
              <a:lnSpc>
                <a:spcPct val="150000"/>
              </a:lnSpc>
              <a:buFont typeface="Arial" panose="020B0604020202020204" pitchFamily="34" charset="0"/>
              <a:buChar char="•"/>
            </a:pPr>
            <a:r>
              <a:rPr lang="en-US" sz="3600" dirty="0">
                <a:latin typeface="HelloMissThang" panose="02000603000000000000" pitchFamily="2" charset="0"/>
                <a:ea typeface="HelloMissThang" panose="02000603000000000000" pitchFamily="2" charset="0"/>
              </a:rPr>
              <a:t>Students purchasing snack will do so as they arrive, before going to class.</a:t>
            </a:r>
          </a:p>
          <a:p>
            <a:pPr marL="571500" lvl="2" indent="-571500">
              <a:lnSpc>
                <a:spcPct val="150000"/>
              </a:lnSpc>
              <a:buFont typeface="Arial" panose="020B0604020202020204" pitchFamily="34" charset="0"/>
              <a:buChar char="•"/>
            </a:pPr>
            <a:r>
              <a:rPr lang="en-US" sz="3600" dirty="0">
                <a:latin typeface="HelloMissThang" panose="02000603000000000000" pitchFamily="2" charset="0"/>
                <a:ea typeface="HelloMissThang" panose="02000603000000000000" pitchFamily="2" charset="0"/>
              </a:rPr>
              <a:t>Students may eat breakfast before 8:00.</a:t>
            </a:r>
            <a:endParaRPr lang="en-US" sz="3600" dirty="0">
              <a:solidFill>
                <a:srgbClr val="8000FF"/>
              </a:solidFill>
              <a:latin typeface="HelloMissThang" panose="02000603000000000000" pitchFamily="2" charset="0"/>
              <a:ea typeface="HelloMissThang" panose="02000603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9"/>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5" name="TextBox 4">
            <a:extLst>
              <a:ext uri="{FF2B5EF4-FFF2-40B4-BE49-F238E27FC236}">
                <a16:creationId xmlns:a16="http://schemas.microsoft.com/office/drawing/2014/main" id="{B65A1EA1-A89A-4A03-A12A-E427EF5BA3D5}"/>
              </a:ext>
            </a:extLst>
          </p:cNvPr>
          <p:cNvSpPr txBox="1"/>
          <p:nvPr/>
        </p:nvSpPr>
        <p:spPr>
          <a:xfrm>
            <a:off x="296334" y="4017021"/>
            <a:ext cx="12412132" cy="4955203"/>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800" dirty="0">
                <a:latin typeface="HelloMissThang"/>
                <a:ea typeface="HelloMissThang" panose="02000603000000000000" pitchFamily="2" charset="0"/>
              </a:rPr>
              <a:t>Dismissal procedures will be provided during your child’s orientation.</a:t>
            </a:r>
          </a:p>
          <a:p>
            <a:pPr marL="457200" indent="-457200">
              <a:buFont typeface="Arial" panose="020B0604020202020204" pitchFamily="34" charset="0"/>
              <a:buChar char="•"/>
            </a:pPr>
            <a:endParaRPr lang="en-US" sz="2800" dirty="0">
              <a:latin typeface="HelloMissThang" panose="02000603000000000000" pitchFamily="2" charset="0"/>
              <a:ea typeface="HelloMissThang" panose="02000603000000000000" pitchFamily="2" charset="0"/>
            </a:endParaRPr>
          </a:p>
          <a:p>
            <a:pPr marL="457200" indent="-457200">
              <a:buFont typeface="Arial" panose="020B0604020202020204" pitchFamily="34" charset="0"/>
              <a:buChar char="•"/>
            </a:pPr>
            <a:r>
              <a:rPr lang="en-US" sz="2800" dirty="0">
                <a:latin typeface="HelloMissThang"/>
                <a:ea typeface="HelloMissThang" panose="02000603000000000000" pitchFamily="2" charset="0"/>
              </a:rPr>
              <a:t> All transportation changes must be submitted in writing. (If changes are made during the day, make sure you receive confirmation.)</a:t>
            </a:r>
          </a:p>
          <a:p>
            <a:pPr marL="457200" indent="-457200">
              <a:buFont typeface="Arial" panose="020B0604020202020204" pitchFamily="34" charset="0"/>
              <a:buChar char="•"/>
            </a:pPr>
            <a:endParaRPr lang="en-US" sz="2800" dirty="0">
              <a:latin typeface="HelloMissThang" panose="02000603000000000000" pitchFamily="2" charset="0"/>
              <a:ea typeface="HelloMissThang" panose="02000603000000000000" pitchFamily="2" charset="0"/>
            </a:endParaRPr>
          </a:p>
          <a:p>
            <a:pPr marL="457200" indent="-457200">
              <a:buFont typeface="Arial" panose="020B0604020202020204" pitchFamily="34" charset="0"/>
              <a:buChar char="•"/>
            </a:pPr>
            <a:r>
              <a:rPr lang="en-US" sz="2800" dirty="0">
                <a:latin typeface="HelloMissThang"/>
                <a:ea typeface="HelloMissThang" panose="02000603000000000000" pitchFamily="2" charset="0"/>
              </a:rPr>
              <a:t>Please make sure your child knows how they will get home starting on the first day of school. (walker, car rider, 1st load bus, 2nd load bus, daycare, YMCA)</a:t>
            </a:r>
          </a:p>
          <a:p>
            <a:pPr marL="457200" indent="-457200">
              <a:buFont typeface="Arial" panose="020B0604020202020204" pitchFamily="34" charset="0"/>
              <a:buChar char="•"/>
            </a:pPr>
            <a:endParaRPr lang="en-US" sz="2800" dirty="0">
              <a:latin typeface="HelloMissThang" panose="02000603000000000000" pitchFamily="2" charset="0"/>
              <a:ea typeface="HelloMissThang" panose="02000603000000000000" pitchFamily="2" charset="0"/>
            </a:endParaRPr>
          </a:p>
          <a:p>
            <a:pPr marL="457200" indent="-457200">
              <a:buFont typeface="Arial" panose="020B0604020202020204" pitchFamily="34" charset="0"/>
              <a:buChar char="•"/>
            </a:pPr>
            <a:r>
              <a:rPr lang="en-US" sz="2800" dirty="0">
                <a:latin typeface="HelloMissThang"/>
                <a:ea typeface="HelloMissThang" panose="02000603000000000000" pitchFamily="2" charset="0"/>
              </a:rPr>
              <a:t>Carpool tags are mandatory. These will be in the lunchroom during Open House. Every family receives one and may purchase more for $5.00 each.</a:t>
            </a:r>
            <a:r>
              <a:rPr lang="en-US" sz="3200" dirty="0">
                <a:latin typeface="HelloMissThang"/>
                <a:ea typeface="HelloMissThang" panose="02000603000000000000" pitchFamily="2" charset="0"/>
              </a:rPr>
              <a:t> </a:t>
            </a:r>
          </a:p>
          <a:p>
            <a:pPr marL="457200" indent="-457200">
              <a:buFont typeface="Arial" panose="020B0604020202020204" pitchFamily="34" charset="0"/>
              <a:buChar char="•"/>
            </a:pPr>
            <a:endParaRPr lang="en-US" sz="3200" dirty="0">
              <a:latin typeface="HelloMissThang"/>
              <a:ea typeface="HelloMissThang" panose="02000603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2"/>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2" name="TextBox 1">
            <a:extLst>
              <a:ext uri="{FF2B5EF4-FFF2-40B4-BE49-F238E27FC236}">
                <a16:creationId xmlns:a16="http://schemas.microsoft.com/office/drawing/2014/main" id="{89865CCC-863D-4CE7-9350-936752226C33}"/>
              </a:ext>
            </a:extLst>
          </p:cNvPr>
          <p:cNvSpPr txBox="1"/>
          <p:nvPr/>
        </p:nvSpPr>
        <p:spPr>
          <a:xfrm>
            <a:off x="304800" y="3081867"/>
            <a:ext cx="12395200" cy="5632311"/>
          </a:xfrm>
          <a:prstGeom prst="rect">
            <a:avLst/>
          </a:prstGeom>
          <a:noFill/>
        </p:spPr>
        <p:txBody>
          <a:bodyPr wrap="square" lIns="91440" tIns="45720" rIns="91440" bIns="45720" rtlCol="0" anchor="t">
            <a:spAutoFit/>
          </a:bodyPr>
          <a:lstStyle/>
          <a:p>
            <a:pPr algn="ctr"/>
            <a:r>
              <a:rPr lang="en-US" sz="2000" dirty="0">
                <a:latin typeface="HelloMissThang" panose="02000603000000000000" pitchFamily="2" charset="0"/>
                <a:ea typeface="HelloMissThang" panose="02000603000000000000" pitchFamily="2" charset="0"/>
              </a:rPr>
              <a:t>Progress Reports and Report Cards will be sent home with students throughout the year. Parents can monitor their child’s progress from home, free of charge, using PowerSchool. </a:t>
            </a:r>
            <a:endParaRPr lang="en-US" dirty="0">
              <a:latin typeface="HelloMissThang" panose="02000603000000000000" pitchFamily="2" charset="0"/>
              <a:ea typeface="HelloMissThang" panose="02000603000000000000" pitchFamily="2" charset="0"/>
            </a:endParaRPr>
          </a:p>
          <a:p>
            <a:endParaRPr lang="en-US" sz="2000" u="sng" dirty="0">
              <a:latin typeface="HelloMissThang" panose="02000603000000000000" pitchFamily="2" charset="0"/>
              <a:ea typeface="HelloMissThang" panose="02000603000000000000" pitchFamily="2" charset="0"/>
            </a:endParaRPr>
          </a:p>
          <a:p>
            <a:r>
              <a:rPr lang="en-US" sz="2000" u="sng" dirty="0">
                <a:latin typeface="HelloMissThang" panose="02000603000000000000" pitchFamily="2" charset="0"/>
                <a:ea typeface="HelloMissThang" panose="02000603000000000000" pitchFamily="2" charset="0"/>
              </a:rPr>
              <a:t>Language </a:t>
            </a:r>
          </a:p>
          <a:p>
            <a:r>
              <a:rPr lang="en-US" sz="2000" dirty="0">
                <a:latin typeface="HelloMissThang" panose="02000603000000000000" pitchFamily="2" charset="0"/>
                <a:ea typeface="HelloMissThang" panose="02000603000000000000" pitchFamily="2" charset="0"/>
              </a:rPr>
              <a:t>60 % Major Grades (includes writing pieces and grammar assessments)</a:t>
            </a:r>
          </a:p>
          <a:p>
            <a:r>
              <a:rPr lang="en-US" sz="2000" dirty="0">
                <a:latin typeface="HelloMissThang" panose="02000603000000000000" pitchFamily="2" charset="0"/>
                <a:ea typeface="HelloMissThang" panose="02000603000000000000" pitchFamily="2" charset="0"/>
              </a:rPr>
              <a:t>40 % Minor Grades (includes spelling, DLR quizzes, and skills sheets)</a:t>
            </a:r>
          </a:p>
          <a:p>
            <a:endParaRPr lang="en-US" sz="2000" dirty="0">
              <a:latin typeface="HelloMissThang" panose="02000603000000000000" pitchFamily="2" charset="0"/>
              <a:ea typeface="HelloMissThang" panose="02000603000000000000" pitchFamily="2" charset="0"/>
            </a:endParaRPr>
          </a:p>
          <a:p>
            <a:r>
              <a:rPr lang="en-US" sz="2000" u="sng" dirty="0">
                <a:latin typeface="HelloMissThang" panose="02000603000000000000" pitchFamily="2" charset="0"/>
                <a:ea typeface="HelloMissThang" panose="02000603000000000000" pitchFamily="2" charset="0"/>
              </a:rPr>
              <a:t> Reading </a:t>
            </a:r>
          </a:p>
          <a:p>
            <a:r>
              <a:rPr lang="en-US" sz="2000" dirty="0">
                <a:latin typeface="HelloMissThang" panose="02000603000000000000" pitchFamily="2" charset="0"/>
                <a:ea typeface="HelloMissThang" panose="02000603000000000000" pitchFamily="2" charset="0"/>
              </a:rPr>
              <a:t>60 % Major Grades (includes reading comprehension tests and unit tests) </a:t>
            </a:r>
          </a:p>
          <a:p>
            <a:r>
              <a:rPr lang="en-US" sz="2000" dirty="0">
                <a:latin typeface="HelloMissThang" panose="02000603000000000000" pitchFamily="2" charset="0"/>
                <a:ea typeface="HelloMissThang" panose="02000603000000000000" pitchFamily="2" charset="0"/>
              </a:rPr>
              <a:t>40 % Minor Grades (vocabulary practice and skills practice)</a:t>
            </a:r>
          </a:p>
          <a:p>
            <a:endParaRPr lang="en-US" sz="2000" dirty="0">
              <a:latin typeface="HelloMissThang" panose="02000603000000000000" pitchFamily="2" charset="0"/>
              <a:ea typeface="HelloMissThang" panose="02000603000000000000" pitchFamily="2" charset="0"/>
            </a:endParaRPr>
          </a:p>
          <a:p>
            <a:r>
              <a:rPr lang="en-US" sz="2000" u="sng" dirty="0">
                <a:latin typeface="HelloMissThang" panose="02000603000000000000" pitchFamily="2" charset="0"/>
                <a:ea typeface="HelloMissThang" panose="02000603000000000000" pitchFamily="2" charset="0"/>
              </a:rPr>
              <a:t> Math </a:t>
            </a:r>
          </a:p>
          <a:p>
            <a:r>
              <a:rPr lang="en-US" sz="2000" dirty="0">
                <a:latin typeface="HelloMissThang" panose="02000603000000000000" pitchFamily="2" charset="0"/>
                <a:ea typeface="HelloMissThang" panose="02000603000000000000" pitchFamily="2" charset="0"/>
              </a:rPr>
              <a:t>60% Major (includes topic tests and projects)</a:t>
            </a:r>
          </a:p>
          <a:p>
            <a:r>
              <a:rPr lang="en-US" sz="2000" dirty="0">
                <a:latin typeface="HelloMissThang" panose="02000603000000000000" pitchFamily="2" charset="0"/>
                <a:ea typeface="HelloMissThang" panose="02000603000000000000" pitchFamily="2" charset="0"/>
              </a:rPr>
              <a:t>40% Minor (includes DMR tests, skills sheets, and timed tests) </a:t>
            </a:r>
          </a:p>
          <a:p>
            <a:endParaRPr lang="en-US" sz="2000" u="sng" dirty="0">
              <a:latin typeface="HelloMissThang" panose="02000603000000000000" pitchFamily="2" charset="0"/>
              <a:ea typeface="HelloMissThang" panose="02000603000000000000" pitchFamily="2" charset="0"/>
            </a:endParaRPr>
          </a:p>
          <a:p>
            <a:r>
              <a:rPr lang="en-US" sz="2000" u="sng" dirty="0">
                <a:latin typeface="HelloMissThang" panose="02000603000000000000" pitchFamily="2" charset="0"/>
                <a:ea typeface="HelloMissThang" panose="02000603000000000000" pitchFamily="2" charset="0"/>
              </a:rPr>
              <a:t>Science &amp; Social Studies </a:t>
            </a:r>
          </a:p>
          <a:p>
            <a:r>
              <a:rPr lang="en-US" sz="2000" dirty="0">
                <a:latin typeface="HelloMissThang" panose="02000603000000000000" pitchFamily="2" charset="0"/>
                <a:ea typeface="HelloMissThang" panose="02000603000000000000" pitchFamily="2" charset="0"/>
              </a:rPr>
              <a:t>60 % Major (includes assessments and projects)</a:t>
            </a:r>
          </a:p>
          <a:p>
            <a:r>
              <a:rPr lang="en-US" sz="2000" dirty="0">
                <a:latin typeface="HelloMissThang" panose="02000603000000000000" pitchFamily="2" charset="0"/>
                <a:ea typeface="HelloMissThang" panose="02000603000000000000" pitchFamily="2" charset="0"/>
              </a:rPr>
              <a:t>40% Minor (includes skill sheets and daily papers)</a:t>
            </a:r>
          </a:p>
        </p:txBody>
      </p:sp>
      <p:sp>
        <p:nvSpPr>
          <p:cNvPr id="3" name="Rectangle 2">
            <a:extLst>
              <a:ext uri="{FF2B5EF4-FFF2-40B4-BE49-F238E27FC236}">
                <a16:creationId xmlns:a16="http://schemas.microsoft.com/office/drawing/2014/main" id="{3723264C-50B4-43A5-A3F4-83A173FB9AB1}"/>
              </a:ext>
            </a:extLst>
          </p:cNvPr>
          <p:cNvSpPr/>
          <p:nvPr/>
        </p:nvSpPr>
        <p:spPr>
          <a:xfrm>
            <a:off x="3151162" y="485424"/>
            <a:ext cx="6702477" cy="1107996"/>
          </a:xfrm>
          <a:prstGeom prst="rect">
            <a:avLst/>
          </a:prstGeom>
          <a:noFill/>
        </p:spPr>
        <p:txBody>
          <a:bodyPr wrap="none" lIns="91440" tIns="45720" rIns="91440" bIns="45720" anchor="t">
            <a:spAutoFit/>
          </a:bodyPr>
          <a:lstStyle/>
          <a:p>
            <a:pPr algn="ctr"/>
            <a:r>
              <a:rPr lang="en-US" sz="6600" b="1" cap="none" spc="0" dirty="0">
                <a:ln w="22225">
                  <a:solidFill>
                    <a:schemeClr val="accent2"/>
                  </a:solidFill>
                  <a:prstDash val="solid"/>
                </a:ln>
                <a:solidFill>
                  <a:schemeClr val="accent2">
                    <a:lumMod val="40000"/>
                    <a:lumOff val="60000"/>
                  </a:schemeClr>
                </a:solidFill>
                <a:effectLst/>
                <a:latin typeface="Cavolini"/>
              </a:rPr>
              <a:t>Grading Policy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55" name="Google Shape;155;p23"/>
          <p:cNvSpPr/>
          <p:nvPr/>
        </p:nvSpPr>
        <p:spPr>
          <a:xfrm>
            <a:off x="353705" y="4032962"/>
            <a:ext cx="12283764" cy="5273238"/>
          </a:xfrm>
          <a:prstGeom prst="rect">
            <a:avLst/>
          </a:prstGeom>
          <a:noFill/>
          <a:ln>
            <a:noFill/>
          </a:ln>
        </p:spPr>
        <p:txBody>
          <a:bodyPr spcFirstLastPara="1" wrap="square" lIns="50800" tIns="50800" rIns="50800" bIns="50800" anchor="ctr" anchorCtr="0">
            <a:spAutoFit/>
          </a:bodyPr>
          <a:lstStyle/>
          <a:p>
            <a:pPr marL="342900" marR="0" lvl="0" indent="-342900" rtl="0">
              <a:lnSpc>
                <a:spcPct val="100000"/>
              </a:lnSpc>
              <a:spcBef>
                <a:spcPts val="0"/>
              </a:spcBef>
              <a:spcAft>
                <a:spcPts val="0"/>
              </a:spcAft>
              <a:buClr>
                <a:srgbClr val="000000"/>
              </a:buClr>
              <a:buSzPts val="3600"/>
              <a:buFont typeface="Arial" panose="020B0604020202020204" pitchFamily="34" charset="0"/>
              <a:buChar char="•"/>
            </a:pPr>
            <a:r>
              <a:rPr lang="en-US" sz="2400" dirty="0">
                <a:ea typeface="HelloMissThang" panose="02000603000000000000" pitchFamily="2" charset="0"/>
              </a:rPr>
              <a:t>Our main form of communication is Parent Square. This app will be used for behavior, communication, and reminders.</a:t>
            </a:r>
          </a:p>
          <a:p>
            <a:pPr marL="342900" marR="0" lvl="0" indent="-342900" rtl="0">
              <a:lnSpc>
                <a:spcPct val="100000"/>
              </a:lnSpc>
              <a:spcBef>
                <a:spcPts val="0"/>
              </a:spcBef>
              <a:spcAft>
                <a:spcPts val="0"/>
              </a:spcAft>
              <a:buClr>
                <a:srgbClr val="000000"/>
              </a:buClr>
              <a:buSzPts val="3600"/>
              <a:buFont typeface="Arial" panose="020B0604020202020204" pitchFamily="34" charset="0"/>
              <a:buChar char="•"/>
            </a:pPr>
            <a:endParaRPr lang="en-US" sz="2400" dirty="0">
              <a:ea typeface="HelloMissThang" panose="02000603000000000000" pitchFamily="2" charset="0"/>
            </a:endParaRPr>
          </a:p>
          <a:p>
            <a:pPr marL="342900" indent="-342900">
              <a:buSzPts val="3600"/>
              <a:buFont typeface="Arial" panose="020B0604020202020204" pitchFamily="34" charset="0"/>
              <a:buChar char="•"/>
            </a:pPr>
            <a:r>
              <a:rPr lang="en-US" sz="2400" dirty="0">
                <a:ea typeface="HelloMissThang" panose="02000603000000000000" pitchFamily="2" charset="0"/>
              </a:rPr>
              <a:t>The class checkmark system is used to create a POSITIVE classroom environment and to encourage your child to exhibit positive behavior throughout the day.</a:t>
            </a:r>
          </a:p>
          <a:p>
            <a:pPr marL="342900" marR="0" lvl="0" indent="-342900" rtl="0">
              <a:lnSpc>
                <a:spcPct val="100000"/>
              </a:lnSpc>
              <a:spcBef>
                <a:spcPts val="0"/>
              </a:spcBef>
              <a:spcAft>
                <a:spcPts val="0"/>
              </a:spcAft>
              <a:buClr>
                <a:srgbClr val="000000"/>
              </a:buClr>
              <a:buSzPts val="3600"/>
              <a:buFont typeface="Arial" panose="020B0604020202020204" pitchFamily="34" charset="0"/>
              <a:buChar char="•"/>
            </a:pPr>
            <a:endParaRPr lang="en-US" sz="2400" dirty="0">
              <a:ea typeface="HelloMissThang" panose="02000603000000000000" pitchFamily="2" charset="0"/>
            </a:endParaRPr>
          </a:p>
          <a:p>
            <a:pPr marL="342900" indent="-342900">
              <a:buSzPts val="3600"/>
              <a:buFont typeface="Arial" panose="020B0604020202020204" pitchFamily="34" charset="0"/>
              <a:buChar char="•"/>
            </a:pPr>
            <a:r>
              <a:rPr lang="en-US" sz="2400" dirty="0">
                <a:ea typeface="HelloMissThang" panose="02000603000000000000" pitchFamily="2" charset="0"/>
              </a:rPr>
              <a:t>Please understand that negative behaviors impede the learning of others, especially your child, and we want to make this system as fair as possible for everyone.</a:t>
            </a:r>
          </a:p>
          <a:p>
            <a:pPr marL="342900" marR="0" lvl="0" indent="-342900" rtl="0">
              <a:lnSpc>
                <a:spcPct val="100000"/>
              </a:lnSpc>
              <a:spcBef>
                <a:spcPts val="0"/>
              </a:spcBef>
              <a:spcAft>
                <a:spcPts val="0"/>
              </a:spcAft>
              <a:buClr>
                <a:srgbClr val="000000"/>
              </a:buClr>
              <a:buSzPts val="3600"/>
              <a:buFont typeface="Arial" panose="020B0604020202020204" pitchFamily="34" charset="0"/>
              <a:buChar char="•"/>
            </a:pPr>
            <a:endParaRPr lang="en-US" sz="2400" dirty="0">
              <a:ea typeface="HelloMissThang" panose="02000603000000000000" pitchFamily="2" charset="0"/>
            </a:endParaRPr>
          </a:p>
          <a:p>
            <a:pPr marL="342900" indent="-342900">
              <a:buSzPts val="3600"/>
              <a:buFont typeface="Arial" panose="020B0604020202020204" pitchFamily="34" charset="0"/>
              <a:buChar char="•"/>
            </a:pPr>
            <a:r>
              <a:rPr lang="en-US" sz="2400" dirty="0">
                <a:ea typeface="HelloMissThang" panose="02000603000000000000" pitchFamily="2" charset="0"/>
              </a:rPr>
              <a:t>This system has been agreed upon by the teachers and administration, and it will be fully enforced beginning the first day of school. </a:t>
            </a:r>
          </a:p>
          <a:p>
            <a:pPr marL="342900" indent="-342900">
              <a:buSzPts val="36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will be available between 7:30 A.M. to 3:30 P.M via </a:t>
            </a:r>
            <a:r>
              <a:rPr lang="en-US" sz="2400" dirty="0" err="1"/>
              <a:t>ParentSquare</a:t>
            </a:r>
            <a:r>
              <a:rPr lang="en-US" sz="2400" dirty="0"/>
              <a:t>. Per Code of Conduct, we have 24 hours to respond.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5"/>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67" name="Google Shape;167;p25"/>
          <p:cNvSpPr/>
          <p:nvPr/>
        </p:nvSpPr>
        <p:spPr>
          <a:xfrm>
            <a:off x="414867" y="4628707"/>
            <a:ext cx="12175066" cy="1579920"/>
          </a:xfrm>
          <a:prstGeom prst="rect">
            <a:avLst/>
          </a:prstGeom>
          <a:noFill/>
          <a:ln>
            <a:noFill/>
          </a:ln>
        </p:spPr>
        <p:txBody>
          <a:bodyPr spcFirstLastPara="1" wrap="square" lIns="50800" tIns="50800" rIns="50800" bIns="50800" anchor="ctr" anchorCtr="0">
            <a:spAutoFit/>
          </a:bodyPr>
          <a:lstStyle/>
          <a:p>
            <a:pPr algn="ctr">
              <a:buSzPts val="3600"/>
            </a:pPr>
            <a:r>
              <a:rPr lang="en-US" sz="2400" dirty="0">
                <a:latin typeface="HelloMissThang" panose="02000603000000000000" pitchFamily="2" charset="0"/>
                <a:ea typeface="HelloMissThang" panose="02000603000000000000" pitchFamily="2" charset="0"/>
                <a:cs typeface="DJB The Teacher Font" charset="0"/>
              </a:rPr>
              <a:t>We would love to celebrate your child’s birthday! Feel free to bring in any treats for the class. Please check with me for any allergies and our class size, as our numbers change throughout the year. Please only send party invitations, if our </a:t>
            </a:r>
            <a:r>
              <a:rPr lang="en-US" sz="2400" b="1" u="sng" dirty="0">
                <a:latin typeface="HelloMissThang" panose="02000603000000000000" pitchFamily="2" charset="0"/>
                <a:ea typeface="HelloMissThang" panose="02000603000000000000" pitchFamily="2" charset="0"/>
                <a:cs typeface="DJB The Teacher Font" charset="0"/>
              </a:rPr>
              <a:t>whole class</a:t>
            </a:r>
            <a:r>
              <a:rPr lang="en-US" sz="2400" dirty="0">
                <a:latin typeface="HelloMissThang" panose="02000603000000000000" pitchFamily="2" charset="0"/>
                <a:ea typeface="HelloMissThang" panose="02000603000000000000" pitchFamily="2" charset="0"/>
                <a:cs typeface="DJB The Teacher Font" charset="0"/>
              </a:rPr>
              <a:t> is invited…we’re all friends in 3rd grade!</a:t>
            </a:r>
            <a:endParaRPr dirty="0"/>
          </a:p>
        </p:txBody>
      </p:sp>
      <p:pic>
        <p:nvPicPr>
          <p:cNvPr id="2" name="Picture 1" descr="Birthday Cake Clip Art Border Free Stock Photo - Public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491" y="7019982"/>
            <a:ext cx="8491817" cy="22146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7"/>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79" name="Google Shape;179;p27"/>
          <p:cNvSpPr/>
          <p:nvPr/>
        </p:nvSpPr>
        <p:spPr>
          <a:xfrm>
            <a:off x="636621" y="4250290"/>
            <a:ext cx="11731557" cy="5027017"/>
          </a:xfrm>
          <a:prstGeom prst="rect">
            <a:avLst/>
          </a:prstGeom>
          <a:noFill/>
          <a:ln>
            <a:noFill/>
          </a:ln>
        </p:spPr>
        <p:txBody>
          <a:bodyPr spcFirstLastPara="1" wrap="square" lIns="50800" tIns="50800" rIns="50800" bIns="50800" numCol="2" anchor="ctr" anchorCtr="0">
            <a:spAutoFit/>
          </a:bodyPr>
          <a:lstStyle/>
          <a:p>
            <a:pPr marL="342900" marR="0" lvl="0" indent="-342900" rtl="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Aug. 9-First Day of School</a:t>
            </a:r>
            <a:endParaRPr lang="en-US" sz="2400" dirty="0">
              <a:latin typeface="Cavolini"/>
            </a:endParaRPr>
          </a:p>
          <a:p>
            <a:pPr marL="342900" marR="0" lvl="0" indent="-342900" rtl="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Sept. 4-Labor Day Holiday</a:t>
            </a:r>
            <a:endParaRPr lang="en-US" sz="2400" dirty="0">
              <a:latin typeface="Cavolini"/>
            </a:endParaRPr>
          </a:p>
          <a:p>
            <a:pPr marL="342900" marR="0" lvl="0" indent="-342900" rtl="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Oct.9- Fall Break</a:t>
            </a:r>
            <a:endParaRPr lang="en-US" sz="2400" dirty="0">
              <a:latin typeface="Cavolini"/>
            </a:endParaRPr>
          </a:p>
          <a:p>
            <a:pPr marL="342900" marR="0" lvl="0" indent="-342900" rtl="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Nov.10-Veteran’s Day Holiday</a:t>
            </a:r>
            <a:endParaRPr lang="en-US" sz="2400" dirty="0">
              <a:latin typeface="Cavolini"/>
            </a:endParaRPr>
          </a:p>
          <a:p>
            <a:pPr marL="342900" indent="-342900">
              <a:buSzPts val="3600"/>
              <a:buFont typeface="Wingdings" panose="05000000000000000000" pitchFamily="2" charset="2"/>
              <a:buChar char="q"/>
            </a:pPr>
            <a:r>
              <a:rPr lang="en-US" sz="2400" dirty="0">
                <a:latin typeface="Cavolini"/>
                <a:sym typeface="Century Gothic"/>
              </a:rPr>
              <a:t>Nov.20-24-Thanksgiving</a:t>
            </a:r>
            <a:endParaRPr lang="en-US" sz="2400" dirty="0"/>
          </a:p>
          <a:p>
            <a:pPr marL="342900" marR="0" lvl="0" indent="-34290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Dec.19-Jan.3-Christmas Holidays</a:t>
            </a:r>
            <a:endParaRPr lang="en-US" sz="2400" dirty="0">
              <a:latin typeface="Cavolini"/>
            </a:endParaRPr>
          </a:p>
          <a:p>
            <a:pPr marL="342900" indent="-342900">
              <a:buSzPts val="3600"/>
              <a:buFont typeface="Wingdings" panose="05000000000000000000" pitchFamily="2" charset="2"/>
              <a:buChar char="q"/>
            </a:pPr>
            <a:r>
              <a:rPr lang="en-US" sz="2400" dirty="0">
                <a:latin typeface="Cavolini"/>
                <a:sym typeface="Century Gothic"/>
              </a:rPr>
              <a:t>Jan.4-School Resumes</a:t>
            </a:r>
            <a:endParaRPr lang="en-US" sz="2400" dirty="0">
              <a:latin typeface="Cavolini"/>
            </a:endParaRPr>
          </a:p>
          <a:p>
            <a:pPr marL="342900" marR="0" lvl="0" indent="-34290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Jan.15-MLK Holiday</a:t>
            </a:r>
            <a:endParaRPr lang="en-US" sz="2400" dirty="0">
              <a:latin typeface="Cavolini"/>
            </a:endParaRPr>
          </a:p>
          <a:p>
            <a:pPr marL="342900" indent="-342900">
              <a:buSzPts val="3600"/>
              <a:buFont typeface="Wingdings" panose="05000000000000000000" pitchFamily="2" charset="2"/>
              <a:buChar char="q"/>
            </a:pPr>
            <a:r>
              <a:rPr lang="en-US" sz="2400" dirty="0">
                <a:latin typeface="Cavolini"/>
                <a:sym typeface="Century Gothic"/>
              </a:rPr>
              <a:t>Feb.19-President’s Day </a:t>
            </a:r>
            <a:endParaRPr lang="en-US" sz="2400" dirty="0">
              <a:latin typeface="Cavolini"/>
            </a:endParaRPr>
          </a:p>
          <a:p>
            <a:pPr marL="342900" indent="-342900">
              <a:buSzPts val="3600"/>
              <a:buFont typeface="Wingdings" panose="05000000000000000000" pitchFamily="2" charset="2"/>
              <a:buChar char="q"/>
            </a:pPr>
            <a:r>
              <a:rPr lang="en-US" sz="2400" dirty="0">
                <a:latin typeface="Cavolini"/>
                <a:sym typeface="Century Gothic"/>
              </a:rPr>
              <a:t>March 25- Mar. 29- Spring Break</a:t>
            </a:r>
            <a:endParaRPr lang="en-US" sz="2400" dirty="0">
              <a:latin typeface="Cavolini"/>
            </a:endParaRPr>
          </a:p>
          <a:p>
            <a:pPr marL="342900" marR="0" lvl="0" indent="-34290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Apr.19-Weather Day</a:t>
            </a:r>
            <a:endParaRPr lang="en-US" sz="2400" dirty="0">
              <a:latin typeface="Cavolini"/>
            </a:endParaRPr>
          </a:p>
          <a:p>
            <a:pPr marL="342900" marR="0" lvl="0" indent="-342900">
              <a:lnSpc>
                <a:spcPct val="100000"/>
              </a:lnSpc>
              <a:spcBef>
                <a:spcPts val="0"/>
              </a:spcBef>
              <a:spcAft>
                <a:spcPts val="0"/>
              </a:spcAft>
              <a:buClr>
                <a:srgbClr val="000000"/>
              </a:buClr>
              <a:buSzPts val="3600"/>
              <a:buFont typeface="Wingdings" panose="05000000000000000000" pitchFamily="2" charset="2"/>
              <a:buChar char="q"/>
            </a:pPr>
            <a:r>
              <a:rPr lang="en-US" sz="2400" dirty="0">
                <a:latin typeface="Cavolini"/>
                <a:sym typeface="Century Gothic"/>
              </a:rPr>
              <a:t>May 23- Last Day of School</a:t>
            </a:r>
            <a:endParaRPr lang="en-US" sz="2400" dirty="0">
              <a:latin typeface="Cavolini"/>
            </a:endParaRPr>
          </a:p>
          <a:p>
            <a:pPr marL="0" marR="0" lvl="0" indent="0" algn="ctr" rtl="0">
              <a:lnSpc>
                <a:spcPct val="100000"/>
              </a:lnSpc>
              <a:spcBef>
                <a:spcPts val="0"/>
              </a:spcBef>
              <a:spcAft>
                <a:spcPts val="0"/>
              </a:spcAft>
              <a:buClr>
                <a:srgbClr val="000000"/>
              </a:buClr>
              <a:buSzPts val="3600"/>
              <a:buFont typeface="Century Gothic"/>
              <a:buNone/>
            </a:pPr>
            <a:endParaRPr sz="900" dirty="0">
              <a:latin typeface="Cavolin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3">
            <a:alphaModFix/>
          </a:blip>
          <a:srcRect/>
          <a:stretch/>
        </p:blipFill>
        <p:spPr>
          <a:xfrm>
            <a:off x="0" y="0"/>
            <a:ext cx="13004800" cy="9753600"/>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91689C9F-21F6-4EE0-B817-27525AC3FB2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04238" y="7298796"/>
            <a:ext cx="2800350" cy="1895475"/>
          </a:xfrm>
          <a:prstGeom prst="rect">
            <a:avLst/>
          </a:prstGeom>
        </p:spPr>
      </p:pic>
      <p:sp>
        <p:nvSpPr>
          <p:cNvPr id="6" name="TextBox 5">
            <a:extLst>
              <a:ext uri="{FF2B5EF4-FFF2-40B4-BE49-F238E27FC236}">
                <a16:creationId xmlns:a16="http://schemas.microsoft.com/office/drawing/2014/main" id="{BF273A96-F9CD-4270-BE9A-7C0DE876A4E4}"/>
              </a:ext>
            </a:extLst>
          </p:cNvPr>
          <p:cNvSpPr txBox="1"/>
          <p:nvPr/>
        </p:nvSpPr>
        <p:spPr>
          <a:xfrm>
            <a:off x="279130" y="3478052"/>
            <a:ext cx="942510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1"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Snack</a:t>
            </a: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Snacks can be purchased in the Snack Shack or sent in from home. It is vitally important to send snack money in a labeled envelope.  Snacks must be purchased in the Snack Shack from 7:45-8:10. No carbonated drinks or candy. ☺</a:t>
            </a: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endParaRPr kumimoji="0" lang="en-US" sz="2400" b="1"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1"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Front Parking Lot</a:t>
            </a: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This is where carpool will be picked up and dropped off. </a:t>
            </a: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endPar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1"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Fidget Items</a:t>
            </a: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Please do not let children bring fidget poppers, spinners, etc. to school. This is in the Student Handbook.</a:t>
            </a: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endPar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1"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Mrs. Finch’s Sunday Call-Out</a:t>
            </a:r>
          </a:p>
          <a:p>
            <a:pPr marL="0" marR="0" lvl="0" indent="0" algn="l" defTabSz="914400" rtl="0" eaLnBrk="1" fontAlgn="auto" latinLnBrk="0" hangingPunct="1">
              <a:lnSpc>
                <a:spcPct val="100000"/>
              </a:lnSpc>
              <a:spcBef>
                <a:spcPts val="0"/>
              </a:spcBef>
              <a:spcAft>
                <a:spcPts val="0"/>
              </a:spcAft>
              <a:buClr>
                <a:srgbClr val="000000"/>
              </a:buClr>
              <a:buSzPts val="3600"/>
              <a:buFont typeface="Century Gothic"/>
              <a:buNone/>
              <a:tabLst/>
              <a:defRPr/>
            </a:pP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In order to receive Mrs. Finch’s Sunday call-out message, the telephone number in PowerSchool must be correct.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3">
            <a:alphaModFix/>
          </a:blip>
          <a:srcRect/>
          <a:stretch/>
        </p:blipFill>
        <p:spPr>
          <a:xfrm>
            <a:off x="0" y="0"/>
            <a:ext cx="13004800" cy="9753600"/>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91689C9F-21F6-4EE0-B817-27525AC3FB2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04238" y="7298796"/>
            <a:ext cx="2800350" cy="1895475"/>
          </a:xfrm>
          <a:prstGeom prst="rect">
            <a:avLst/>
          </a:prstGeom>
        </p:spPr>
      </p:pic>
      <p:sp>
        <p:nvSpPr>
          <p:cNvPr id="6" name="TextBox 5">
            <a:extLst>
              <a:ext uri="{FF2B5EF4-FFF2-40B4-BE49-F238E27FC236}">
                <a16:creationId xmlns:a16="http://schemas.microsoft.com/office/drawing/2014/main" id="{98CA476A-7149-429F-BD92-27C5C8F59829}"/>
              </a:ext>
            </a:extLst>
          </p:cNvPr>
          <p:cNvSpPr txBox="1"/>
          <p:nvPr/>
        </p:nvSpPr>
        <p:spPr>
          <a:xfrm>
            <a:off x="833376" y="3940537"/>
            <a:ext cx="8681013" cy="4524315"/>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
                <a:srgbClr val="000000"/>
              </a:buClr>
              <a:buSzPts val="36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Binders, pencil</a:t>
            </a:r>
            <a:r>
              <a:rPr kumimoji="0" lang="en-US" sz="2400" b="0" i="0" u="none" strike="noStrike" kern="0" cap="none" spc="0" normalizeH="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 pouches, crayons, glue, and scissors </a:t>
            </a:r>
            <a:r>
              <a:rPr lang="en-US" sz="2400" dirty="0">
                <a:latin typeface="HelloMissThang" panose="02000603000000000000" pitchFamily="2" charset="0"/>
                <a:ea typeface="HelloMissThang" panose="02000603000000000000" pitchFamily="2" charset="0"/>
                <a:cs typeface="Cavolini" panose="03000502040302020204" pitchFamily="66" charset="0"/>
              </a:rPr>
              <a:t>will be provided on the first day of school. </a:t>
            </a: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The remaining supplies on the 3</a:t>
            </a:r>
            <a:r>
              <a:rPr kumimoji="0" lang="en-US" sz="2400" b="0" i="0" u="none" strike="noStrike" kern="0" cap="none" spc="0" normalizeH="0" baseline="3000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rd</a:t>
            </a: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 grade supply list should</a:t>
            </a:r>
            <a:r>
              <a:rPr kumimoji="0" lang="en-US" sz="2400" b="0" i="0" u="none" strike="noStrike" kern="0" cap="none" spc="0" normalizeH="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 be sent in on the first day.</a:t>
            </a:r>
            <a:endPar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a:p>
            <a:pPr marL="342900" lvl="6" indent="-342900">
              <a:buSzPts val="3600"/>
              <a:buFont typeface="Arial" panose="020B0604020202020204" pitchFamily="34" charset="0"/>
              <a:buChar char="•"/>
              <a:defRPr/>
            </a:pPr>
            <a:endPar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a:p>
            <a:pPr marL="342900" marR="0" lvl="0" indent="-342900" defTabSz="914400" rtl="0" eaLnBrk="1" fontAlgn="auto" latinLnBrk="0" hangingPunct="1">
              <a:lnSpc>
                <a:spcPct val="100000"/>
              </a:lnSpc>
              <a:spcBef>
                <a:spcPts val="0"/>
              </a:spcBef>
              <a:spcAft>
                <a:spcPts val="0"/>
              </a:spcAft>
              <a:buClr>
                <a:srgbClr val="000000"/>
              </a:buClr>
              <a:buSzPts val="36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Binders should be brought home each night and returned to school each day. Homework calendars</a:t>
            </a:r>
            <a:r>
              <a:rPr kumimoji="0" lang="en-US" sz="2400" b="0" i="0" u="none" strike="noStrike" kern="0" cap="none" spc="0" normalizeH="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 will be provided for students and kept in their binders. This should be checked every Monday.</a:t>
            </a:r>
            <a:endPar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a:p>
            <a:pPr marR="0" lvl="0" defTabSz="914400" rtl="0" eaLnBrk="1" fontAlgn="auto" latinLnBrk="0" hangingPunct="1">
              <a:lnSpc>
                <a:spcPct val="100000"/>
              </a:lnSpc>
              <a:spcBef>
                <a:spcPts val="0"/>
              </a:spcBef>
              <a:spcAft>
                <a:spcPts val="0"/>
              </a:spcAft>
              <a:buClr>
                <a:srgbClr val="000000"/>
              </a:buClr>
              <a:buSzPts val="3600"/>
              <a:tabLst/>
              <a:defRPr/>
            </a:pPr>
            <a:endPar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a:p>
            <a:pPr marL="342900" marR="0" lvl="0" indent="-342900" defTabSz="914400" rtl="0" eaLnBrk="1" fontAlgn="auto" latinLnBrk="0" hangingPunct="1">
              <a:lnSpc>
                <a:spcPct val="100000"/>
              </a:lnSpc>
              <a:spcBef>
                <a:spcPts val="0"/>
              </a:spcBef>
              <a:spcAft>
                <a:spcPts val="0"/>
              </a:spcAft>
              <a:buClr>
                <a:srgbClr val="000000"/>
              </a:buClr>
              <a:buSzPts val="36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IMPORTANT:</a:t>
            </a:r>
            <a:r>
              <a:rPr kumimoji="0" lang="en-US" sz="2400" b="0" i="0" u="none" strike="noStrike" kern="0" cap="none" spc="0" normalizeH="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 </a:t>
            </a: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All excuses and transportation changes must be hand written and turned in </a:t>
            </a:r>
            <a:r>
              <a:rPr lang="en-US" sz="2400" dirty="0">
                <a:latin typeface="HelloMissThang" panose="02000603000000000000" pitchFamily="2" charset="0"/>
                <a:ea typeface="HelloMissThang" panose="02000603000000000000" pitchFamily="2" charset="0"/>
                <a:cs typeface="Cavolini" panose="03000502040302020204" pitchFamily="66" charset="0"/>
              </a:rPr>
              <a:t>to us in the morning.</a:t>
            </a:r>
            <a:r>
              <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rPr>
              <a:t> </a:t>
            </a:r>
          </a:p>
          <a:p>
            <a:pPr marL="342900" marR="0" lvl="0" indent="-342900" defTabSz="914400" rtl="0" eaLnBrk="1" fontAlgn="auto" latinLnBrk="0" hangingPunct="1">
              <a:lnSpc>
                <a:spcPct val="100000"/>
              </a:lnSpc>
              <a:spcBef>
                <a:spcPts val="0"/>
              </a:spcBef>
              <a:spcAft>
                <a:spcPts val="0"/>
              </a:spcAft>
              <a:buClr>
                <a:srgbClr val="000000"/>
              </a:buClr>
              <a:buSzPts val="36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HelloMissThang" panose="02000603000000000000" pitchFamily="2" charset="0"/>
              <a:ea typeface="HelloMissThang" panose="02000603000000000000" pitchFamily="2" charset="0"/>
              <a:cs typeface="Cavolini" panose="03000502040302020204" pitchFamily="66" charset="0"/>
              <a:sym typeface="Arial"/>
            </a:endParaRPr>
          </a:p>
        </p:txBody>
      </p:sp>
    </p:spTree>
    <p:extLst>
      <p:ext uri="{BB962C8B-B14F-4D97-AF65-F5344CB8AC3E}">
        <p14:creationId xmlns:p14="http://schemas.microsoft.com/office/powerpoint/2010/main" val="91517520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5CD421BD4231488CD99908D63DAB6B" ma:contentTypeVersion="18" ma:contentTypeDescription="Create a new document." ma:contentTypeScope="" ma:versionID="08e3d293caa4e6a07e482b248425c115">
  <xsd:schema xmlns:xsd="http://www.w3.org/2001/XMLSchema" xmlns:xs="http://www.w3.org/2001/XMLSchema" xmlns:p="http://schemas.microsoft.com/office/2006/metadata/properties" xmlns:ns3="1cb0f5ba-526e-4db0-8c80-4c3477c2f022" xmlns:ns4="18efe9ac-b6ef-4169-a745-71bbf6f8df73" targetNamespace="http://schemas.microsoft.com/office/2006/metadata/properties" ma:root="true" ma:fieldsID="3f5119169752b26cba0e0020ed015231" ns3:_="" ns4:_="">
    <xsd:import namespace="1cb0f5ba-526e-4db0-8c80-4c3477c2f022"/>
    <xsd:import namespace="18efe9ac-b6ef-4169-a745-71bbf6f8df7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Location" minOccurs="0"/>
                <xsd:element ref="ns4:MediaLengthInSeconds" minOccurs="0"/>
                <xsd:element ref="ns4:MediaServiceGenerationTime" minOccurs="0"/>
                <xsd:element ref="ns4:MediaServiceEventHashCode"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0f5ba-526e-4db0-8c80-4c3477c2f0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efe9ac-b6ef-4169-a745-71bbf6f8df7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8efe9ac-b6ef-4169-a745-71bbf6f8df73" xsi:nil="true"/>
  </documentManagement>
</p:properties>
</file>

<file path=customXml/itemProps1.xml><?xml version="1.0" encoding="utf-8"?>
<ds:datastoreItem xmlns:ds="http://schemas.openxmlformats.org/officeDocument/2006/customXml" ds:itemID="{4B2CA5C9-89A1-4F74-A1AB-9B8FD71A1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0f5ba-526e-4db0-8c80-4c3477c2f022"/>
    <ds:schemaRef ds:uri="18efe9ac-b6ef-4169-a745-71bbf6f8d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CD6443-A2AB-4D8A-BF6B-9B3EC619367F}">
  <ds:schemaRefs>
    <ds:schemaRef ds:uri="http://schemas.microsoft.com/sharepoint/v3/contenttype/forms"/>
  </ds:schemaRefs>
</ds:datastoreItem>
</file>

<file path=customXml/itemProps3.xml><?xml version="1.0" encoding="utf-8"?>
<ds:datastoreItem xmlns:ds="http://schemas.openxmlformats.org/officeDocument/2006/customXml" ds:itemID="{D691586C-625B-4868-984B-AFD211EFF501}">
  <ds:schemaRefs>
    <ds:schemaRef ds:uri="1cb0f5ba-526e-4db0-8c80-4c3477c2f022"/>
    <ds:schemaRef ds:uri="18efe9ac-b6ef-4169-a745-71bbf6f8df73"/>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2068</TotalTime>
  <Words>883</Words>
  <Application>Microsoft Office PowerPoint</Application>
  <PresentationFormat>Custom</PresentationFormat>
  <Paragraphs>84</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Cavolini</vt:lpstr>
      <vt:lpstr>Wingdings</vt:lpstr>
      <vt:lpstr>HelloMissThang</vt:lpstr>
      <vt:lpstr>DJB The Teacher Font</vt:lpstr>
      <vt:lpstr>Helvetica Neue</vt:lpstr>
      <vt:lpstr>Helvetica Neue Light</vt:lpstr>
      <vt:lpstr>Arial</vt:lpstr>
      <vt:lpstr>Calibri</vt:lpstr>
      <vt:lpstr>Century Gothic</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Burns</dc:creator>
  <cp:lastModifiedBy>Della Porter</cp:lastModifiedBy>
  <cp:revision>387</cp:revision>
  <dcterms:modified xsi:type="dcterms:W3CDTF">2023-08-03T20:53:57Z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0x010100885CD421BD4231488CD99908D63DAB6B</vt:lpwstr>
  </property>
</Properties>
</file>