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00" d="100"/>
          <a:sy n="100" d="100"/>
        </p:scale>
        <p:origin x="304" y="-29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3318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Tomorrow is TWOSDAY, Tuesday 2-22-22!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Students may dress up in Tie-Dye, Bowties, tutus, but must have uniform bottoms and tennis shoes. Think doubles, twins, and all things 2. If you do not have anything, please have them wear a plain t-shirt. I will have 2’s for our shirts.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                           SPECIAL SHOUT OUTS: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Kyleigh Valdez- January Character Kid for FAIRNESS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February 21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Homework assigned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February 23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 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February 25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Homework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February 28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March 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Mardi Gras break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March 10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Spring Pictures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March 11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Field Trip (Chaperone) Money Due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Impact" panose="020B0806030902050204" pitchFamily="34" charset="0"/>
                <a:ea typeface="DotumChe" pitchFamily="49" charset="-127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Music -Monday,  February 21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st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@ 1:00pm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Library– Wednesday, February 23</a:t>
            </a:r>
            <a:r>
              <a:rPr lang="en-US" altLang="en-US" sz="1200" baseline="30000" dirty="0">
                <a:latin typeface="Impact" panose="020B0806030902050204" pitchFamily="34" charset="0"/>
                <a:ea typeface="DotumChe" pitchFamily="49" charset="-127"/>
              </a:rPr>
              <a:t>rd</a:t>
            </a:r>
            <a:r>
              <a:rPr lang="en-US" altLang="en-US" sz="1200" dirty="0">
                <a:latin typeface="Impact" panose="020B0806030902050204" pitchFamily="34" charset="0"/>
                <a:ea typeface="DotumChe" pitchFamily="49" charset="-127"/>
              </a:rPr>
              <a:t>   @ 10:15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Thank you for my Valentine’s goodies. They were such a treat!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Cavolini" panose="03000502040302020204" pitchFamily="66" charset="0"/>
              </a:rPr>
              <a:t>  </a:t>
            </a:r>
            <a:r>
              <a:rPr lang="en-US" altLang="en-US" sz="1200" b="1" dirty="0">
                <a:latin typeface="Ink Free" panose="03080402000500000000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Modern Love Grunge" panose="04070805081005020601" pitchFamily="82" charset="0"/>
                <a:ea typeface="DotumChe" pitchFamily="49" charset="-127"/>
              </a:rPr>
              <a:t>Student Council is collecting new socks for WARM UP MOBILE community service project. Don’t forget your socks! Wednesday is the last day.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latin typeface="Modern Love Grunge" panose="04070805081005020601" pitchFamily="82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We are running low on Clorox/Lysol Wipes and paper towels. Your donations are greatly appreciated!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" y="5408612"/>
            <a:ext cx="6699250" cy="1192594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Ralph S. Mouse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Novel Study</a:t>
            </a:r>
            <a:r>
              <a:rPr lang="en-US" altLang="en-US" sz="1400" b="1" dirty="0">
                <a:latin typeface="Abadi Extra Light" panose="020B0604020202020204" pitchFamily="34" charset="0"/>
                <a:ea typeface="Tahoma" panose="020B0604030504040204" pitchFamily="34" charset="0"/>
                <a:cs typeface="Cavolini" panose="03000502040302020204" pitchFamily="66" charset="0"/>
              </a:rPr>
              <a:t> </a:t>
            </a:r>
            <a:r>
              <a:rPr lang="en-US" altLang="en-US" sz="1400" b="1" dirty="0">
                <a:latin typeface="Arial Black" panose="020B0A04020102020204" pitchFamily="34" charset="0"/>
                <a:ea typeface="Tahoma" panose="020B0604030504040204" pitchFamily="34" charset="0"/>
                <a:cs typeface="Cavolini" panose="03000502040302020204" pitchFamily="66" charset="0"/>
              </a:rPr>
              <a:t>Test Tuesday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 Writing </a:t>
            </a:r>
            <a:endParaRPr lang="en-US" altLang="en-US" sz="1400" b="1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dimensional shapes and Types of Triangles-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Wednesday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Symmetry Quiz Friday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Multiplication and Division Mixed fact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Drill Thursday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1920’s and The Great Depression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562339"/>
            <a:ext cx="5055235" cy="51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8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February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-25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2022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12891E-693D-4F53-8A50-C4CFDA06A433}"/>
              </a:ext>
            </a:extLst>
          </p:cNvPr>
          <p:cNvSpPr txBox="1"/>
          <p:nvPr/>
        </p:nvSpPr>
        <p:spPr>
          <a:xfrm>
            <a:off x="1606550" y="8212539"/>
            <a:ext cx="12940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67526</TotalTime>
  <Words>298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Abadi Extra Light</vt:lpstr>
      <vt:lpstr>Arial</vt:lpstr>
      <vt:lpstr>Arial Black</vt:lpstr>
      <vt:lpstr>Arial Rounded MT Bold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Caps</vt:lpstr>
      <vt:lpstr>Modern Love Grunge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205</cp:revision>
  <cp:lastPrinted>2022-02-21T18:18:29Z</cp:lastPrinted>
  <dcterms:created xsi:type="dcterms:W3CDTF">2015-08-28T12:35:00Z</dcterms:created>
  <dcterms:modified xsi:type="dcterms:W3CDTF">2022-02-21T18:19:05Z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