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80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a, long I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character and setting, cause and effect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Complete and incomplete sentences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adding 2 digit plus 2 digit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bats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Circle of control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Emma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30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4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2.1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test, spelling test, grammar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grade on 2 digit plus 2 digit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October </a:t>
            </a:r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Lead Night 5:30-7:00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 vision screening</a:t>
            </a:r>
          </a:p>
          <a:p>
            <a:r>
              <a:rPr lang="en-US" sz="1200" dirty="0" smtClean="0"/>
              <a:t>October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Parent PE </a:t>
            </a:r>
            <a:r>
              <a:rPr lang="en-US" sz="1200" dirty="0" smtClean="0"/>
              <a:t>day</a:t>
            </a:r>
          </a:p>
          <a:p>
            <a:r>
              <a:rPr lang="en-US" sz="1200" dirty="0" smtClean="0"/>
              <a:t>October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Safari field trip money due-permission slip will be in Tuesday </a:t>
            </a:r>
            <a:r>
              <a:rPr lang="en-US" sz="1200" smtClean="0"/>
              <a:t>folder this week</a:t>
            </a:r>
            <a:endParaRPr lang="en-US" sz="1200" dirty="0" smtClean="0"/>
          </a:p>
          <a:p>
            <a:r>
              <a:rPr lang="en-US" sz="1200" dirty="0" smtClean="0"/>
              <a:t>October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- 9 weeks ends</a:t>
            </a:r>
          </a:p>
          <a:p>
            <a:r>
              <a:rPr lang="en-US" sz="1200" dirty="0" smtClean="0"/>
              <a:t>October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½ day for students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1879</TotalTime>
  <Words>138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40</cp:revision>
  <cp:lastPrinted>2024-09-27T18:33:59Z</cp:lastPrinted>
  <dcterms:created xsi:type="dcterms:W3CDTF">2016-06-16T14:10:06Z</dcterms:created>
  <dcterms:modified xsi:type="dcterms:W3CDTF">2024-09-27T18:34:12Z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