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7" r:id="rId6"/>
  </p:sldMasterIdLst>
  <p:notesMasterIdLst>
    <p:notesMasterId r:id="rId46"/>
  </p:notesMasterIdLst>
  <p:handoutMasterIdLst>
    <p:handoutMasterId r:id="rId47"/>
  </p:handoutMasterIdLst>
  <p:sldIdLst>
    <p:sldId id="256" r:id="rId7"/>
    <p:sldId id="372" r:id="rId8"/>
    <p:sldId id="373" r:id="rId9"/>
    <p:sldId id="374" r:id="rId10"/>
    <p:sldId id="375" r:id="rId11"/>
    <p:sldId id="376" r:id="rId12"/>
    <p:sldId id="388" r:id="rId13"/>
    <p:sldId id="378" r:id="rId14"/>
    <p:sldId id="389" r:id="rId15"/>
    <p:sldId id="418" r:id="rId16"/>
    <p:sldId id="419" r:id="rId17"/>
    <p:sldId id="416" r:id="rId18"/>
    <p:sldId id="412" r:id="rId19"/>
    <p:sldId id="393" r:id="rId20"/>
    <p:sldId id="413" r:id="rId21"/>
    <p:sldId id="390" r:id="rId22"/>
    <p:sldId id="415" r:id="rId23"/>
    <p:sldId id="409" r:id="rId24"/>
    <p:sldId id="379" r:id="rId25"/>
    <p:sldId id="420" r:id="rId26"/>
    <p:sldId id="421" r:id="rId27"/>
    <p:sldId id="386" r:id="rId28"/>
    <p:sldId id="387" r:id="rId29"/>
    <p:sldId id="320" r:id="rId30"/>
    <p:sldId id="321" r:id="rId31"/>
    <p:sldId id="396" r:id="rId32"/>
    <p:sldId id="397" r:id="rId33"/>
    <p:sldId id="411" r:id="rId34"/>
    <p:sldId id="398" r:id="rId35"/>
    <p:sldId id="399" r:id="rId36"/>
    <p:sldId id="400" r:id="rId37"/>
    <p:sldId id="401" r:id="rId38"/>
    <p:sldId id="402" r:id="rId39"/>
    <p:sldId id="405" r:id="rId40"/>
    <p:sldId id="404" r:id="rId41"/>
    <p:sldId id="408" r:id="rId42"/>
    <p:sldId id="410" r:id="rId43"/>
    <p:sldId id="406" r:id="rId44"/>
    <p:sldId id="417"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Edwards" initials="ME" lastIdx="2" clrIdx="0">
    <p:extLst>
      <p:ext uri="{19B8F6BF-5375-455C-9EA6-DF929625EA0E}">
        <p15:presenceInfo xmlns:p15="http://schemas.microsoft.com/office/powerpoint/2012/main" userId="S::edwardme@mountunion.edu::6a1dd412-0359-4d28-a07d-b23a881c6a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42F8C"/>
    <a:srgbClr val="752F8A"/>
    <a:srgbClr val="009CA7"/>
    <a:srgbClr val="702F8A"/>
    <a:srgbClr val="523374"/>
    <a:srgbClr val="BC8FDD"/>
    <a:srgbClr val="C9DEDC"/>
    <a:srgbClr val="7B7070"/>
    <a:srgbClr val="ACA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92099-8549-45C7-B8B0-2D5B27989A76}" v="1" dt="2023-10-03T16:23:55.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s>
</file>

<file path=ppt/diagrams/_rels/data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E4D38A-225C-4E15-A675-AAFADF67706C}"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9C4A0525-BB33-49DF-A30E-7459B96C14EA}">
      <dgm:prSet phldrT="[Text]"/>
      <dgm:spPr/>
      <dgm:t>
        <a:bodyPr/>
        <a:lstStyle/>
        <a:p>
          <a:r>
            <a:rPr lang="en-US">
              <a:latin typeface="Cambria" panose="02040503050406030204" pitchFamily="18" charset="0"/>
              <a:ea typeface="Cambria" panose="02040503050406030204" pitchFamily="18" charset="0"/>
            </a:rPr>
            <a:t>Federal Government</a:t>
          </a:r>
        </a:p>
      </dgm:t>
    </dgm:pt>
    <dgm:pt modelId="{F799DED5-4FCD-4EDE-AB99-8E242F5E87A0}" type="parTrans" cxnId="{3A8FB462-C3B4-43DD-8EEE-8D8DDCD265CC}">
      <dgm:prSet/>
      <dgm:spPr/>
      <dgm:t>
        <a:bodyPr/>
        <a:lstStyle/>
        <a:p>
          <a:endParaRPr lang="en-US">
            <a:latin typeface="Cambria" panose="02040503050406030204" pitchFamily="18" charset="0"/>
            <a:ea typeface="Cambria" panose="02040503050406030204" pitchFamily="18" charset="0"/>
          </a:endParaRPr>
        </a:p>
      </dgm:t>
    </dgm:pt>
    <dgm:pt modelId="{A942DC0B-062F-49A9-83FF-132E2A0CAD3C}" type="sibTrans" cxnId="{3A8FB462-C3B4-43DD-8EEE-8D8DDCD265CC}">
      <dgm:prSet/>
      <dgm:spPr/>
      <dgm:t>
        <a:bodyPr/>
        <a:lstStyle/>
        <a:p>
          <a:endParaRPr lang="en-US">
            <a:latin typeface="Cambria" panose="02040503050406030204" pitchFamily="18" charset="0"/>
            <a:ea typeface="Cambria" panose="02040503050406030204" pitchFamily="18" charset="0"/>
          </a:endParaRPr>
        </a:p>
      </dgm:t>
    </dgm:pt>
    <dgm:pt modelId="{D7D32091-D593-49A7-9F31-B1E1D145591C}">
      <dgm:prSet phldrT="[Text]"/>
      <dgm:spPr/>
      <dgm:t>
        <a:bodyPr/>
        <a:lstStyle/>
        <a:p>
          <a:r>
            <a:rPr lang="en-US">
              <a:latin typeface="Cambria" panose="02040503050406030204" pitchFamily="18" charset="0"/>
              <a:ea typeface="Cambria" panose="02040503050406030204" pitchFamily="18" charset="0"/>
            </a:rPr>
            <a:t>State Government</a:t>
          </a:r>
        </a:p>
      </dgm:t>
    </dgm:pt>
    <dgm:pt modelId="{AF511F9A-7D97-466F-8B8C-9A9BB6BFDC3A}" type="parTrans" cxnId="{D3F3C637-C1A8-4693-AEBF-A40B229D8171}">
      <dgm:prSet/>
      <dgm:spPr/>
      <dgm:t>
        <a:bodyPr/>
        <a:lstStyle/>
        <a:p>
          <a:endParaRPr lang="en-US">
            <a:latin typeface="Cambria" panose="02040503050406030204" pitchFamily="18" charset="0"/>
            <a:ea typeface="Cambria" panose="02040503050406030204" pitchFamily="18" charset="0"/>
          </a:endParaRPr>
        </a:p>
      </dgm:t>
    </dgm:pt>
    <dgm:pt modelId="{61874BA5-A2A1-4FC9-A154-E293BEA43327}" type="sibTrans" cxnId="{D3F3C637-C1A8-4693-AEBF-A40B229D8171}">
      <dgm:prSet/>
      <dgm:spPr/>
      <dgm:t>
        <a:bodyPr/>
        <a:lstStyle/>
        <a:p>
          <a:endParaRPr lang="en-US">
            <a:latin typeface="Cambria" panose="02040503050406030204" pitchFamily="18" charset="0"/>
            <a:ea typeface="Cambria" panose="02040503050406030204" pitchFamily="18" charset="0"/>
          </a:endParaRPr>
        </a:p>
      </dgm:t>
    </dgm:pt>
    <dgm:pt modelId="{2F8FDD28-BA30-4842-B778-C7EA18F4C48E}">
      <dgm:prSet phldrT="[Text]"/>
      <dgm:spPr/>
      <dgm:t>
        <a:bodyPr/>
        <a:lstStyle/>
        <a:p>
          <a:r>
            <a:rPr lang="en-US">
              <a:latin typeface="Cambria" panose="02040503050406030204" pitchFamily="18" charset="0"/>
              <a:ea typeface="Cambria" panose="02040503050406030204" pitchFamily="18" charset="0"/>
            </a:rPr>
            <a:t>Colleges and Universities</a:t>
          </a:r>
        </a:p>
      </dgm:t>
    </dgm:pt>
    <dgm:pt modelId="{9A04AC2B-88E4-4CDE-BB28-2A567E0CAE0E}" type="parTrans" cxnId="{5B6A9DAB-D9C8-4247-832A-2552707521E4}">
      <dgm:prSet/>
      <dgm:spPr/>
      <dgm:t>
        <a:bodyPr/>
        <a:lstStyle/>
        <a:p>
          <a:endParaRPr lang="en-US">
            <a:latin typeface="Cambria" panose="02040503050406030204" pitchFamily="18" charset="0"/>
            <a:ea typeface="Cambria" panose="02040503050406030204" pitchFamily="18" charset="0"/>
          </a:endParaRPr>
        </a:p>
      </dgm:t>
    </dgm:pt>
    <dgm:pt modelId="{2E85D0D3-9151-492B-ACD4-0E8A577314D3}" type="sibTrans" cxnId="{5B6A9DAB-D9C8-4247-832A-2552707521E4}">
      <dgm:prSet/>
      <dgm:spPr/>
      <dgm:t>
        <a:bodyPr/>
        <a:lstStyle/>
        <a:p>
          <a:endParaRPr lang="en-US">
            <a:latin typeface="Cambria" panose="02040503050406030204" pitchFamily="18" charset="0"/>
            <a:ea typeface="Cambria" panose="02040503050406030204" pitchFamily="18" charset="0"/>
          </a:endParaRPr>
        </a:p>
      </dgm:t>
    </dgm:pt>
    <dgm:pt modelId="{8A52F5BE-EFA1-4618-885A-887CEE803DBF}">
      <dgm:prSet phldrT="[Text]"/>
      <dgm:spPr/>
      <dgm:t>
        <a:bodyPr/>
        <a:lstStyle/>
        <a:p>
          <a:r>
            <a:rPr lang="en-US">
              <a:latin typeface="Cambria" panose="02040503050406030204" pitchFamily="18" charset="0"/>
              <a:ea typeface="Cambria" panose="02040503050406030204" pitchFamily="18" charset="0"/>
            </a:rPr>
            <a:t>Private Sources</a:t>
          </a:r>
        </a:p>
      </dgm:t>
    </dgm:pt>
    <dgm:pt modelId="{7E6BF608-2CB7-44F7-A815-E1EBA52F5089}" type="parTrans" cxnId="{AB236AA1-43B9-4056-A7B1-8CFB896B60B7}">
      <dgm:prSet/>
      <dgm:spPr/>
      <dgm:t>
        <a:bodyPr/>
        <a:lstStyle/>
        <a:p>
          <a:endParaRPr lang="en-US">
            <a:latin typeface="Cambria" panose="02040503050406030204" pitchFamily="18" charset="0"/>
            <a:ea typeface="Cambria" panose="02040503050406030204" pitchFamily="18" charset="0"/>
          </a:endParaRPr>
        </a:p>
      </dgm:t>
    </dgm:pt>
    <dgm:pt modelId="{F7781F48-75C5-4A00-93A5-385546D6700F}" type="sibTrans" cxnId="{AB236AA1-43B9-4056-A7B1-8CFB896B60B7}">
      <dgm:prSet/>
      <dgm:spPr/>
      <dgm:t>
        <a:bodyPr/>
        <a:lstStyle/>
        <a:p>
          <a:endParaRPr lang="en-US">
            <a:latin typeface="Cambria" panose="02040503050406030204" pitchFamily="18" charset="0"/>
            <a:ea typeface="Cambria" panose="02040503050406030204" pitchFamily="18" charset="0"/>
          </a:endParaRPr>
        </a:p>
      </dgm:t>
    </dgm:pt>
    <dgm:pt modelId="{73EF33F0-8237-4399-AA44-0F131E93A938}">
      <dgm:prSet phldrT="[Text]"/>
      <dgm:spPr/>
      <dgm:t>
        <a:bodyPr/>
        <a:lstStyle/>
        <a:p>
          <a:r>
            <a:rPr lang="en-US">
              <a:latin typeface="Cambria" panose="02040503050406030204" pitchFamily="18" charset="0"/>
              <a:ea typeface="Cambria" panose="02040503050406030204" pitchFamily="18" charset="0"/>
            </a:rPr>
            <a:t>Employers</a:t>
          </a:r>
        </a:p>
      </dgm:t>
    </dgm:pt>
    <dgm:pt modelId="{D0D1A754-F517-46DD-835E-24339DED51BC}" type="parTrans" cxnId="{3CC34225-4AE1-488F-A57C-316802B44E1E}">
      <dgm:prSet/>
      <dgm:spPr/>
      <dgm:t>
        <a:bodyPr/>
        <a:lstStyle/>
        <a:p>
          <a:endParaRPr lang="en-US">
            <a:latin typeface="Cambria" panose="02040503050406030204" pitchFamily="18" charset="0"/>
            <a:ea typeface="Cambria" panose="02040503050406030204" pitchFamily="18" charset="0"/>
          </a:endParaRPr>
        </a:p>
      </dgm:t>
    </dgm:pt>
    <dgm:pt modelId="{4A3F65BC-743E-4D1F-B287-89599FDC3DCD}" type="sibTrans" cxnId="{3CC34225-4AE1-488F-A57C-316802B44E1E}">
      <dgm:prSet/>
      <dgm:spPr/>
      <dgm:t>
        <a:bodyPr/>
        <a:lstStyle/>
        <a:p>
          <a:endParaRPr lang="en-US">
            <a:latin typeface="Cambria" panose="02040503050406030204" pitchFamily="18" charset="0"/>
            <a:ea typeface="Cambria" panose="02040503050406030204" pitchFamily="18" charset="0"/>
          </a:endParaRPr>
        </a:p>
      </dgm:t>
    </dgm:pt>
    <dgm:pt modelId="{961E8839-7AEA-4B1C-9497-ECBA27173A51}" type="pres">
      <dgm:prSet presAssocID="{B9E4D38A-225C-4E15-A675-AAFADF67706C}" presName="cycle" presStyleCnt="0">
        <dgm:presLayoutVars>
          <dgm:dir/>
          <dgm:resizeHandles val="exact"/>
        </dgm:presLayoutVars>
      </dgm:prSet>
      <dgm:spPr/>
    </dgm:pt>
    <dgm:pt modelId="{FCD31D4D-900E-400C-AA8A-88CC7C2E2E8C}" type="pres">
      <dgm:prSet presAssocID="{9C4A0525-BB33-49DF-A30E-7459B96C14EA}" presName="node" presStyleLbl="node1" presStyleIdx="0" presStyleCnt="5">
        <dgm:presLayoutVars>
          <dgm:bulletEnabled val="1"/>
        </dgm:presLayoutVars>
      </dgm:prSet>
      <dgm:spPr/>
    </dgm:pt>
    <dgm:pt modelId="{C6AC0E48-A13D-4CC3-8B3C-F4088D7A86BA}" type="pres">
      <dgm:prSet presAssocID="{9C4A0525-BB33-49DF-A30E-7459B96C14EA}" presName="spNode" presStyleCnt="0"/>
      <dgm:spPr/>
    </dgm:pt>
    <dgm:pt modelId="{E4BCB8E5-6CC2-4723-BFF8-65A03A44BAFB}" type="pres">
      <dgm:prSet presAssocID="{A942DC0B-062F-49A9-83FF-132E2A0CAD3C}" presName="sibTrans" presStyleLbl="sibTrans1D1" presStyleIdx="0" presStyleCnt="5"/>
      <dgm:spPr/>
    </dgm:pt>
    <dgm:pt modelId="{D294D4B7-9C39-4EFF-8AB0-598E0183DD9D}" type="pres">
      <dgm:prSet presAssocID="{D7D32091-D593-49A7-9F31-B1E1D145591C}" presName="node" presStyleLbl="node1" presStyleIdx="1" presStyleCnt="5">
        <dgm:presLayoutVars>
          <dgm:bulletEnabled val="1"/>
        </dgm:presLayoutVars>
      </dgm:prSet>
      <dgm:spPr/>
    </dgm:pt>
    <dgm:pt modelId="{363A1FDA-8DC1-47DD-8E44-B29491F86DB3}" type="pres">
      <dgm:prSet presAssocID="{D7D32091-D593-49A7-9F31-B1E1D145591C}" presName="spNode" presStyleCnt="0"/>
      <dgm:spPr/>
    </dgm:pt>
    <dgm:pt modelId="{3E2E3D51-2A6E-456B-9DDF-8AE7C1FB02C5}" type="pres">
      <dgm:prSet presAssocID="{61874BA5-A2A1-4FC9-A154-E293BEA43327}" presName="sibTrans" presStyleLbl="sibTrans1D1" presStyleIdx="1" presStyleCnt="5"/>
      <dgm:spPr/>
    </dgm:pt>
    <dgm:pt modelId="{382419C6-C25E-4087-B46D-9E65856CE5C9}" type="pres">
      <dgm:prSet presAssocID="{2F8FDD28-BA30-4842-B778-C7EA18F4C48E}" presName="node" presStyleLbl="node1" presStyleIdx="2" presStyleCnt="5">
        <dgm:presLayoutVars>
          <dgm:bulletEnabled val="1"/>
        </dgm:presLayoutVars>
      </dgm:prSet>
      <dgm:spPr/>
    </dgm:pt>
    <dgm:pt modelId="{E8687C2B-6234-4CDB-B9B4-A0356656D14C}" type="pres">
      <dgm:prSet presAssocID="{2F8FDD28-BA30-4842-B778-C7EA18F4C48E}" presName="spNode" presStyleCnt="0"/>
      <dgm:spPr/>
    </dgm:pt>
    <dgm:pt modelId="{061DCF81-AA0A-4669-AAAF-FA8BAEA0647D}" type="pres">
      <dgm:prSet presAssocID="{2E85D0D3-9151-492B-ACD4-0E8A577314D3}" presName="sibTrans" presStyleLbl="sibTrans1D1" presStyleIdx="2" presStyleCnt="5"/>
      <dgm:spPr/>
    </dgm:pt>
    <dgm:pt modelId="{7BAED7DC-1377-4EF6-911F-826ACD4E5DED}" type="pres">
      <dgm:prSet presAssocID="{8A52F5BE-EFA1-4618-885A-887CEE803DBF}" presName="node" presStyleLbl="node1" presStyleIdx="3" presStyleCnt="5">
        <dgm:presLayoutVars>
          <dgm:bulletEnabled val="1"/>
        </dgm:presLayoutVars>
      </dgm:prSet>
      <dgm:spPr/>
    </dgm:pt>
    <dgm:pt modelId="{6861FBE0-447A-4B8F-84F6-ADD8873E32FB}" type="pres">
      <dgm:prSet presAssocID="{8A52F5BE-EFA1-4618-885A-887CEE803DBF}" presName="spNode" presStyleCnt="0"/>
      <dgm:spPr/>
    </dgm:pt>
    <dgm:pt modelId="{9605DE4B-E255-490E-9068-D1FA33AE8EFA}" type="pres">
      <dgm:prSet presAssocID="{F7781F48-75C5-4A00-93A5-385546D6700F}" presName="sibTrans" presStyleLbl="sibTrans1D1" presStyleIdx="3" presStyleCnt="5"/>
      <dgm:spPr/>
    </dgm:pt>
    <dgm:pt modelId="{58F0B4EA-A297-4B09-BDB6-872EA3A205DA}" type="pres">
      <dgm:prSet presAssocID="{73EF33F0-8237-4399-AA44-0F131E93A938}" presName="node" presStyleLbl="node1" presStyleIdx="4" presStyleCnt="5">
        <dgm:presLayoutVars>
          <dgm:bulletEnabled val="1"/>
        </dgm:presLayoutVars>
      </dgm:prSet>
      <dgm:spPr/>
    </dgm:pt>
    <dgm:pt modelId="{55B67009-5AB8-4448-B05F-9B5E1E2525F0}" type="pres">
      <dgm:prSet presAssocID="{73EF33F0-8237-4399-AA44-0F131E93A938}" presName="spNode" presStyleCnt="0"/>
      <dgm:spPr/>
    </dgm:pt>
    <dgm:pt modelId="{EBFAAB3E-2C40-4889-9729-FF7448646082}" type="pres">
      <dgm:prSet presAssocID="{4A3F65BC-743E-4D1F-B287-89599FDC3DCD}" presName="sibTrans" presStyleLbl="sibTrans1D1" presStyleIdx="4" presStyleCnt="5"/>
      <dgm:spPr/>
    </dgm:pt>
  </dgm:ptLst>
  <dgm:cxnLst>
    <dgm:cxn modelId="{0AB5ED01-C0BD-41B6-B294-0E3208614993}" type="presOf" srcId="{4A3F65BC-743E-4D1F-B287-89599FDC3DCD}" destId="{EBFAAB3E-2C40-4889-9729-FF7448646082}" srcOrd="0" destOrd="0" presId="urn:microsoft.com/office/officeart/2005/8/layout/cycle6"/>
    <dgm:cxn modelId="{3CC34225-4AE1-488F-A57C-316802B44E1E}" srcId="{B9E4D38A-225C-4E15-A675-AAFADF67706C}" destId="{73EF33F0-8237-4399-AA44-0F131E93A938}" srcOrd="4" destOrd="0" parTransId="{D0D1A754-F517-46DD-835E-24339DED51BC}" sibTransId="{4A3F65BC-743E-4D1F-B287-89599FDC3DCD}"/>
    <dgm:cxn modelId="{44914937-71A3-4C0D-8B79-FB5AEF6CF8F6}" type="presOf" srcId="{61874BA5-A2A1-4FC9-A154-E293BEA43327}" destId="{3E2E3D51-2A6E-456B-9DDF-8AE7C1FB02C5}" srcOrd="0" destOrd="0" presId="urn:microsoft.com/office/officeart/2005/8/layout/cycle6"/>
    <dgm:cxn modelId="{D3F3C637-C1A8-4693-AEBF-A40B229D8171}" srcId="{B9E4D38A-225C-4E15-A675-AAFADF67706C}" destId="{D7D32091-D593-49A7-9F31-B1E1D145591C}" srcOrd="1" destOrd="0" parTransId="{AF511F9A-7D97-466F-8B8C-9A9BB6BFDC3A}" sibTransId="{61874BA5-A2A1-4FC9-A154-E293BEA43327}"/>
    <dgm:cxn modelId="{57F64B45-5DE0-4070-8478-17B1B1214792}" type="presOf" srcId="{A942DC0B-062F-49A9-83FF-132E2A0CAD3C}" destId="{E4BCB8E5-6CC2-4723-BFF8-65A03A44BAFB}" srcOrd="0" destOrd="0" presId="urn:microsoft.com/office/officeart/2005/8/layout/cycle6"/>
    <dgm:cxn modelId="{BDED955A-5AD4-47FD-9617-68664D98FE70}" type="presOf" srcId="{B9E4D38A-225C-4E15-A675-AAFADF67706C}" destId="{961E8839-7AEA-4B1C-9497-ECBA27173A51}" srcOrd="0" destOrd="0" presId="urn:microsoft.com/office/officeart/2005/8/layout/cycle6"/>
    <dgm:cxn modelId="{3A8FB462-C3B4-43DD-8EEE-8D8DDCD265CC}" srcId="{B9E4D38A-225C-4E15-A675-AAFADF67706C}" destId="{9C4A0525-BB33-49DF-A30E-7459B96C14EA}" srcOrd="0" destOrd="0" parTransId="{F799DED5-4FCD-4EDE-AB99-8E242F5E87A0}" sibTransId="{A942DC0B-062F-49A9-83FF-132E2A0CAD3C}"/>
    <dgm:cxn modelId="{466BB274-5781-4655-BF7F-648EF153911D}" type="presOf" srcId="{2E85D0D3-9151-492B-ACD4-0E8A577314D3}" destId="{061DCF81-AA0A-4669-AAAF-FA8BAEA0647D}" srcOrd="0" destOrd="0" presId="urn:microsoft.com/office/officeart/2005/8/layout/cycle6"/>
    <dgm:cxn modelId="{AB236AA1-43B9-4056-A7B1-8CFB896B60B7}" srcId="{B9E4D38A-225C-4E15-A675-AAFADF67706C}" destId="{8A52F5BE-EFA1-4618-885A-887CEE803DBF}" srcOrd="3" destOrd="0" parTransId="{7E6BF608-2CB7-44F7-A815-E1EBA52F5089}" sibTransId="{F7781F48-75C5-4A00-93A5-385546D6700F}"/>
    <dgm:cxn modelId="{5B6A9DAB-D9C8-4247-832A-2552707521E4}" srcId="{B9E4D38A-225C-4E15-A675-AAFADF67706C}" destId="{2F8FDD28-BA30-4842-B778-C7EA18F4C48E}" srcOrd="2" destOrd="0" parTransId="{9A04AC2B-88E4-4CDE-BB28-2A567E0CAE0E}" sibTransId="{2E85D0D3-9151-492B-ACD4-0E8A577314D3}"/>
    <dgm:cxn modelId="{840961B6-E895-4CA8-A405-12A039452BB9}" type="presOf" srcId="{73EF33F0-8237-4399-AA44-0F131E93A938}" destId="{58F0B4EA-A297-4B09-BDB6-872EA3A205DA}" srcOrd="0" destOrd="0" presId="urn:microsoft.com/office/officeart/2005/8/layout/cycle6"/>
    <dgm:cxn modelId="{3A2203C9-2CCA-4D0D-9E9D-DC7D34889AC5}" type="presOf" srcId="{8A52F5BE-EFA1-4618-885A-887CEE803DBF}" destId="{7BAED7DC-1377-4EF6-911F-826ACD4E5DED}" srcOrd="0" destOrd="0" presId="urn:microsoft.com/office/officeart/2005/8/layout/cycle6"/>
    <dgm:cxn modelId="{4C8D25E0-21B0-461E-AA84-B0D2AEFEF251}" type="presOf" srcId="{2F8FDD28-BA30-4842-B778-C7EA18F4C48E}" destId="{382419C6-C25E-4087-B46D-9E65856CE5C9}" srcOrd="0" destOrd="0" presId="urn:microsoft.com/office/officeart/2005/8/layout/cycle6"/>
    <dgm:cxn modelId="{39AA1DE9-F591-4B0E-8FEC-6B96F1A770FE}" type="presOf" srcId="{F7781F48-75C5-4A00-93A5-385546D6700F}" destId="{9605DE4B-E255-490E-9068-D1FA33AE8EFA}" srcOrd="0" destOrd="0" presId="urn:microsoft.com/office/officeart/2005/8/layout/cycle6"/>
    <dgm:cxn modelId="{0E1439F7-149A-47C7-BDA2-042CA884E97C}" type="presOf" srcId="{9C4A0525-BB33-49DF-A30E-7459B96C14EA}" destId="{FCD31D4D-900E-400C-AA8A-88CC7C2E2E8C}" srcOrd="0" destOrd="0" presId="urn:microsoft.com/office/officeart/2005/8/layout/cycle6"/>
    <dgm:cxn modelId="{AE2432FF-8268-4AFC-8B60-10475D46E989}" type="presOf" srcId="{D7D32091-D593-49A7-9F31-B1E1D145591C}" destId="{D294D4B7-9C39-4EFF-8AB0-598E0183DD9D}" srcOrd="0" destOrd="0" presId="urn:microsoft.com/office/officeart/2005/8/layout/cycle6"/>
    <dgm:cxn modelId="{CAE05DF0-DC4F-4EA8-8480-DE8B0D1BADB0}" type="presParOf" srcId="{961E8839-7AEA-4B1C-9497-ECBA27173A51}" destId="{FCD31D4D-900E-400C-AA8A-88CC7C2E2E8C}" srcOrd="0" destOrd="0" presId="urn:microsoft.com/office/officeart/2005/8/layout/cycle6"/>
    <dgm:cxn modelId="{76540B42-27FB-4F9F-B72C-4C0C4E487416}" type="presParOf" srcId="{961E8839-7AEA-4B1C-9497-ECBA27173A51}" destId="{C6AC0E48-A13D-4CC3-8B3C-F4088D7A86BA}" srcOrd="1" destOrd="0" presId="urn:microsoft.com/office/officeart/2005/8/layout/cycle6"/>
    <dgm:cxn modelId="{D644A3F5-7682-4C1A-BBBE-414514FF08B4}" type="presParOf" srcId="{961E8839-7AEA-4B1C-9497-ECBA27173A51}" destId="{E4BCB8E5-6CC2-4723-BFF8-65A03A44BAFB}" srcOrd="2" destOrd="0" presId="urn:microsoft.com/office/officeart/2005/8/layout/cycle6"/>
    <dgm:cxn modelId="{ADAF560C-AC48-4B34-9DE7-AAC4F59E9711}" type="presParOf" srcId="{961E8839-7AEA-4B1C-9497-ECBA27173A51}" destId="{D294D4B7-9C39-4EFF-8AB0-598E0183DD9D}" srcOrd="3" destOrd="0" presId="urn:microsoft.com/office/officeart/2005/8/layout/cycle6"/>
    <dgm:cxn modelId="{DCF87C21-2F7C-40EA-B573-2F283E9D4C17}" type="presParOf" srcId="{961E8839-7AEA-4B1C-9497-ECBA27173A51}" destId="{363A1FDA-8DC1-47DD-8E44-B29491F86DB3}" srcOrd="4" destOrd="0" presId="urn:microsoft.com/office/officeart/2005/8/layout/cycle6"/>
    <dgm:cxn modelId="{CD86440C-A17A-42FD-816F-24C664AFC92A}" type="presParOf" srcId="{961E8839-7AEA-4B1C-9497-ECBA27173A51}" destId="{3E2E3D51-2A6E-456B-9DDF-8AE7C1FB02C5}" srcOrd="5" destOrd="0" presId="urn:microsoft.com/office/officeart/2005/8/layout/cycle6"/>
    <dgm:cxn modelId="{4FB9DEF8-7734-46D0-A80D-30B41C8749E0}" type="presParOf" srcId="{961E8839-7AEA-4B1C-9497-ECBA27173A51}" destId="{382419C6-C25E-4087-B46D-9E65856CE5C9}" srcOrd="6" destOrd="0" presId="urn:microsoft.com/office/officeart/2005/8/layout/cycle6"/>
    <dgm:cxn modelId="{04F3623A-CB70-4F0F-A766-EB37ECCE74EF}" type="presParOf" srcId="{961E8839-7AEA-4B1C-9497-ECBA27173A51}" destId="{E8687C2B-6234-4CDB-B9B4-A0356656D14C}" srcOrd="7" destOrd="0" presId="urn:microsoft.com/office/officeart/2005/8/layout/cycle6"/>
    <dgm:cxn modelId="{2D1832AD-DB50-4997-B370-30B54E8D4665}" type="presParOf" srcId="{961E8839-7AEA-4B1C-9497-ECBA27173A51}" destId="{061DCF81-AA0A-4669-AAAF-FA8BAEA0647D}" srcOrd="8" destOrd="0" presId="urn:microsoft.com/office/officeart/2005/8/layout/cycle6"/>
    <dgm:cxn modelId="{688D4A54-76A6-4EC1-A50F-A416133DCE7C}" type="presParOf" srcId="{961E8839-7AEA-4B1C-9497-ECBA27173A51}" destId="{7BAED7DC-1377-4EF6-911F-826ACD4E5DED}" srcOrd="9" destOrd="0" presId="urn:microsoft.com/office/officeart/2005/8/layout/cycle6"/>
    <dgm:cxn modelId="{44EC92C8-DA47-4BFE-BC0F-7F5BB8AC7291}" type="presParOf" srcId="{961E8839-7AEA-4B1C-9497-ECBA27173A51}" destId="{6861FBE0-447A-4B8F-84F6-ADD8873E32FB}" srcOrd="10" destOrd="0" presId="urn:microsoft.com/office/officeart/2005/8/layout/cycle6"/>
    <dgm:cxn modelId="{D06C9C23-59C8-4DB1-BFB3-3B5C88427658}" type="presParOf" srcId="{961E8839-7AEA-4B1C-9497-ECBA27173A51}" destId="{9605DE4B-E255-490E-9068-D1FA33AE8EFA}" srcOrd="11" destOrd="0" presId="urn:microsoft.com/office/officeart/2005/8/layout/cycle6"/>
    <dgm:cxn modelId="{8CB1142C-DFE1-4058-863C-BEA0B6EA6F6F}" type="presParOf" srcId="{961E8839-7AEA-4B1C-9497-ECBA27173A51}" destId="{58F0B4EA-A297-4B09-BDB6-872EA3A205DA}" srcOrd="12" destOrd="0" presId="urn:microsoft.com/office/officeart/2005/8/layout/cycle6"/>
    <dgm:cxn modelId="{9DEA9B52-CC3B-400B-8E58-63D79D1D8760}" type="presParOf" srcId="{961E8839-7AEA-4B1C-9497-ECBA27173A51}" destId="{55B67009-5AB8-4448-B05F-9B5E1E2525F0}" srcOrd="13" destOrd="0" presId="urn:microsoft.com/office/officeart/2005/8/layout/cycle6"/>
    <dgm:cxn modelId="{A96E5180-7089-4E75-B81A-11C6C3D7448A}" type="presParOf" srcId="{961E8839-7AEA-4B1C-9497-ECBA27173A51}" destId="{EBFAAB3E-2C40-4889-9729-FF7448646082}"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D5B064-F5BE-4E2B-9A60-7648131B65B4}"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74AB08B4-9632-4F59-BD70-51E0C9019156}">
      <dgm:prSet phldrT="[Text]"/>
      <dgm:spPr>
        <a:solidFill>
          <a:schemeClr val="accent2"/>
        </a:solidFill>
      </dgm:spPr>
      <dgm:t>
        <a:bodyPr/>
        <a:lstStyle/>
        <a:p>
          <a:r>
            <a:rPr lang="en-US"/>
            <a:t>Parent Contributor Section</a:t>
          </a:r>
        </a:p>
      </dgm:t>
    </dgm:pt>
    <dgm:pt modelId="{BD5183B4-51D3-4A2C-8283-BB690227B9F7}" type="parTrans" cxnId="{984A37F2-7C22-4E71-BCE3-5AD59B130B72}">
      <dgm:prSet/>
      <dgm:spPr/>
      <dgm:t>
        <a:bodyPr/>
        <a:lstStyle/>
        <a:p>
          <a:endParaRPr lang="en-US"/>
        </a:p>
      </dgm:t>
    </dgm:pt>
    <dgm:pt modelId="{1EDD8A05-60C2-44A1-A95F-B284FBA23B7F}" type="sibTrans" cxnId="{984A37F2-7C22-4E71-BCE3-5AD59B130B72}">
      <dgm:prSet/>
      <dgm:spPr/>
      <dgm:t>
        <a:bodyPr/>
        <a:lstStyle/>
        <a:p>
          <a:endParaRPr lang="en-US"/>
        </a:p>
      </dgm:t>
    </dgm:pt>
    <dgm:pt modelId="{3E986966-F3B4-482A-8362-6B5263280421}">
      <dgm:prSet phldrT="[Text]"/>
      <dgm:spPr>
        <a:solidFill>
          <a:schemeClr val="accent6"/>
        </a:solidFill>
      </dgm:spPr>
      <dgm:t>
        <a:bodyPr/>
        <a:lstStyle/>
        <a:p>
          <a:r>
            <a:rPr lang="en-US"/>
            <a:t>Personal Identifiers</a:t>
          </a:r>
        </a:p>
      </dgm:t>
    </dgm:pt>
    <dgm:pt modelId="{8F2978AD-7055-4E5C-BC39-91E15D2E7B3C}" type="parTrans" cxnId="{BFF58F69-0A01-4E50-8F2B-F240D25D3230}">
      <dgm:prSet/>
      <dgm:spPr/>
      <dgm:t>
        <a:bodyPr/>
        <a:lstStyle/>
        <a:p>
          <a:endParaRPr lang="en-US"/>
        </a:p>
      </dgm:t>
    </dgm:pt>
    <dgm:pt modelId="{B91B7610-E25B-43D6-B668-E967F123BB2E}" type="sibTrans" cxnId="{BFF58F69-0A01-4E50-8F2B-F240D25D3230}">
      <dgm:prSet/>
      <dgm:spPr/>
      <dgm:t>
        <a:bodyPr/>
        <a:lstStyle/>
        <a:p>
          <a:endParaRPr lang="en-US"/>
        </a:p>
      </dgm:t>
    </dgm:pt>
    <dgm:pt modelId="{1B6205EB-9DDF-4E37-8CE3-79F033277786}">
      <dgm:prSet phldrT="[Text]"/>
      <dgm:spPr>
        <a:solidFill>
          <a:schemeClr val="accent5"/>
        </a:solidFill>
      </dgm:spPr>
      <dgm:t>
        <a:bodyPr/>
        <a:lstStyle/>
        <a:p>
          <a:r>
            <a:rPr lang="en-US"/>
            <a:t>Personal Circumstances</a:t>
          </a:r>
        </a:p>
      </dgm:t>
    </dgm:pt>
    <dgm:pt modelId="{2F632DEC-31A2-4A96-87F3-90C54057FE1F}" type="parTrans" cxnId="{3D25D1F0-D825-49D3-A96C-E46726F63780}">
      <dgm:prSet/>
      <dgm:spPr/>
      <dgm:t>
        <a:bodyPr/>
        <a:lstStyle/>
        <a:p>
          <a:endParaRPr lang="en-US"/>
        </a:p>
      </dgm:t>
    </dgm:pt>
    <dgm:pt modelId="{BBCBFD02-E273-4F5C-834F-5846E863A7C9}" type="sibTrans" cxnId="{3D25D1F0-D825-49D3-A96C-E46726F63780}">
      <dgm:prSet/>
      <dgm:spPr/>
      <dgm:t>
        <a:bodyPr/>
        <a:lstStyle/>
        <a:p>
          <a:endParaRPr lang="en-US"/>
        </a:p>
      </dgm:t>
    </dgm:pt>
    <dgm:pt modelId="{9579587A-8D58-4069-BEDA-E4A5C5CE0153}">
      <dgm:prSet phldrT="[Text]"/>
      <dgm:spPr>
        <a:solidFill>
          <a:schemeClr val="accent4"/>
        </a:solidFill>
      </dgm:spPr>
      <dgm:t>
        <a:bodyPr/>
        <a:lstStyle/>
        <a:p>
          <a:r>
            <a:rPr lang="en-US"/>
            <a:t>Demographics</a:t>
          </a:r>
        </a:p>
      </dgm:t>
    </dgm:pt>
    <dgm:pt modelId="{01F0F2D7-3D88-45C4-9461-AD520E99E1F9}" type="parTrans" cxnId="{BBF0DDB0-2D9D-44CF-BAC9-B8E4800A615D}">
      <dgm:prSet/>
      <dgm:spPr/>
      <dgm:t>
        <a:bodyPr/>
        <a:lstStyle/>
        <a:p>
          <a:endParaRPr lang="en-US"/>
        </a:p>
      </dgm:t>
    </dgm:pt>
    <dgm:pt modelId="{0363B712-8B4B-46C2-925B-5585F28F6DB3}" type="sibTrans" cxnId="{BBF0DDB0-2D9D-44CF-BAC9-B8E4800A615D}">
      <dgm:prSet/>
      <dgm:spPr/>
      <dgm:t>
        <a:bodyPr/>
        <a:lstStyle/>
        <a:p>
          <a:endParaRPr lang="en-US"/>
        </a:p>
      </dgm:t>
    </dgm:pt>
    <dgm:pt modelId="{5E5545BB-B677-43FE-8C58-F94689BF1939}">
      <dgm:prSet phldrT="[Text]"/>
      <dgm:spPr>
        <a:solidFill>
          <a:schemeClr val="accent3"/>
        </a:solidFill>
      </dgm:spPr>
      <dgm:t>
        <a:bodyPr/>
        <a:lstStyle/>
        <a:p>
          <a:r>
            <a:rPr lang="en-US"/>
            <a:t>Financials</a:t>
          </a:r>
        </a:p>
      </dgm:t>
    </dgm:pt>
    <dgm:pt modelId="{F6DA5466-B9C4-4E3F-89ED-A2145556FA31}" type="parTrans" cxnId="{D1026F44-5C48-4931-B784-8AC00DDDEBC5}">
      <dgm:prSet/>
      <dgm:spPr/>
      <dgm:t>
        <a:bodyPr/>
        <a:lstStyle/>
        <a:p>
          <a:endParaRPr lang="en-US"/>
        </a:p>
      </dgm:t>
    </dgm:pt>
    <dgm:pt modelId="{9744F7AD-38B8-4C1A-8267-6151EF2CAF2F}" type="sibTrans" cxnId="{D1026F44-5C48-4931-B784-8AC00DDDEBC5}">
      <dgm:prSet/>
      <dgm:spPr/>
      <dgm:t>
        <a:bodyPr/>
        <a:lstStyle/>
        <a:p>
          <a:endParaRPr lang="en-US"/>
        </a:p>
      </dgm:t>
    </dgm:pt>
    <dgm:pt modelId="{B306AF62-FD49-429B-ABF3-DD31868FC301}">
      <dgm:prSet phldrT="[Text]"/>
      <dgm:spPr>
        <a:solidFill>
          <a:schemeClr val="accent6"/>
        </a:solidFill>
      </dgm:spPr>
      <dgm:t>
        <a:bodyPr/>
        <a:lstStyle/>
        <a:p>
          <a:r>
            <a:rPr lang="en-US"/>
            <a:t>Colleges</a:t>
          </a:r>
        </a:p>
      </dgm:t>
    </dgm:pt>
    <dgm:pt modelId="{77F5C276-4900-40FB-BFA4-1097F8BE81CD}" type="parTrans" cxnId="{FD635524-621B-437F-8173-5E98ABD5CF51}">
      <dgm:prSet/>
      <dgm:spPr/>
      <dgm:t>
        <a:bodyPr/>
        <a:lstStyle/>
        <a:p>
          <a:endParaRPr lang="en-US"/>
        </a:p>
      </dgm:t>
    </dgm:pt>
    <dgm:pt modelId="{C1891526-B05C-4AAA-A6B2-71DADC7D84C6}" type="sibTrans" cxnId="{FD635524-621B-437F-8173-5E98ABD5CF51}">
      <dgm:prSet/>
      <dgm:spPr/>
      <dgm:t>
        <a:bodyPr/>
        <a:lstStyle/>
        <a:p>
          <a:endParaRPr lang="en-US"/>
        </a:p>
      </dgm:t>
    </dgm:pt>
    <dgm:pt modelId="{A9B6D81A-C25F-42EF-B937-E733F8BFC882}">
      <dgm:prSet phldrT="[Text]"/>
      <dgm:spPr>
        <a:solidFill>
          <a:schemeClr val="accent5"/>
        </a:solidFill>
      </dgm:spPr>
      <dgm:t>
        <a:bodyPr/>
        <a:lstStyle/>
        <a:p>
          <a:r>
            <a:rPr lang="en-US"/>
            <a:t>Signature</a:t>
          </a:r>
        </a:p>
      </dgm:t>
    </dgm:pt>
    <dgm:pt modelId="{97A8AE3E-295A-4C4E-B929-77AEB086E4FE}" type="parTrans" cxnId="{6EE9647D-8F88-4252-BCFF-CD3B4F7AE2AD}">
      <dgm:prSet/>
      <dgm:spPr/>
      <dgm:t>
        <a:bodyPr/>
        <a:lstStyle/>
        <a:p>
          <a:endParaRPr lang="en-US"/>
        </a:p>
      </dgm:t>
    </dgm:pt>
    <dgm:pt modelId="{2CCB63A5-1DAF-4E47-8ABB-96076A022329}" type="sibTrans" cxnId="{6EE9647D-8F88-4252-BCFF-CD3B4F7AE2AD}">
      <dgm:prSet/>
      <dgm:spPr/>
      <dgm:t>
        <a:bodyPr/>
        <a:lstStyle/>
        <a:p>
          <a:endParaRPr lang="en-US"/>
        </a:p>
      </dgm:t>
    </dgm:pt>
    <dgm:pt modelId="{5B4BE117-D3A5-4AA1-A379-E4A7CE36BA32}" type="pres">
      <dgm:prSet presAssocID="{ADD5B064-F5BE-4E2B-9A60-7648131B65B4}" presName="Name0" presStyleCnt="0">
        <dgm:presLayoutVars>
          <dgm:chMax val="1"/>
          <dgm:chPref val="1"/>
          <dgm:dir/>
          <dgm:animOne val="branch"/>
          <dgm:animLvl val="lvl"/>
        </dgm:presLayoutVars>
      </dgm:prSet>
      <dgm:spPr/>
    </dgm:pt>
    <dgm:pt modelId="{E76EE2EC-49AB-4446-9E13-371964430330}" type="pres">
      <dgm:prSet presAssocID="{74AB08B4-9632-4F59-BD70-51E0C9019156}" presName="Parent" presStyleLbl="node0" presStyleIdx="0" presStyleCnt="1">
        <dgm:presLayoutVars>
          <dgm:chMax val="6"/>
          <dgm:chPref val="6"/>
        </dgm:presLayoutVars>
      </dgm:prSet>
      <dgm:spPr/>
    </dgm:pt>
    <dgm:pt modelId="{33BB6FB7-9E7C-4F9C-9303-9DEEE46A5AE5}" type="pres">
      <dgm:prSet presAssocID="{3E986966-F3B4-482A-8362-6B5263280421}" presName="Accent1" presStyleCnt="0"/>
      <dgm:spPr/>
    </dgm:pt>
    <dgm:pt modelId="{07E772D9-EC10-43FB-9232-522A023BEB0A}" type="pres">
      <dgm:prSet presAssocID="{3E986966-F3B4-482A-8362-6B5263280421}" presName="Accent" presStyleLbl="bgShp" presStyleIdx="0" presStyleCnt="6"/>
      <dgm:spPr/>
    </dgm:pt>
    <dgm:pt modelId="{ADAC6EB3-B26A-4B91-A10F-C03910E259EB}" type="pres">
      <dgm:prSet presAssocID="{3E986966-F3B4-482A-8362-6B5263280421}" presName="Child1" presStyleLbl="node1" presStyleIdx="0" presStyleCnt="6">
        <dgm:presLayoutVars>
          <dgm:chMax val="0"/>
          <dgm:chPref val="0"/>
          <dgm:bulletEnabled val="1"/>
        </dgm:presLayoutVars>
      </dgm:prSet>
      <dgm:spPr/>
    </dgm:pt>
    <dgm:pt modelId="{ED78826E-1C26-4792-817F-DD66FCF9CF83}" type="pres">
      <dgm:prSet presAssocID="{1B6205EB-9DDF-4E37-8CE3-79F033277786}" presName="Accent2" presStyleCnt="0"/>
      <dgm:spPr/>
    </dgm:pt>
    <dgm:pt modelId="{A5BA2565-A989-42BA-BFD0-BF68BA19DAF9}" type="pres">
      <dgm:prSet presAssocID="{1B6205EB-9DDF-4E37-8CE3-79F033277786}" presName="Accent" presStyleLbl="bgShp" presStyleIdx="1" presStyleCnt="6"/>
      <dgm:spPr/>
    </dgm:pt>
    <dgm:pt modelId="{6416DC8D-B5DE-4084-819B-FD2EB0707E03}" type="pres">
      <dgm:prSet presAssocID="{1B6205EB-9DDF-4E37-8CE3-79F033277786}" presName="Child2" presStyleLbl="node1" presStyleIdx="1" presStyleCnt="6">
        <dgm:presLayoutVars>
          <dgm:chMax val="0"/>
          <dgm:chPref val="0"/>
          <dgm:bulletEnabled val="1"/>
        </dgm:presLayoutVars>
      </dgm:prSet>
      <dgm:spPr/>
    </dgm:pt>
    <dgm:pt modelId="{83A811A2-47FA-4326-B440-E2F42D44D299}" type="pres">
      <dgm:prSet presAssocID="{9579587A-8D58-4069-BEDA-E4A5C5CE0153}" presName="Accent3" presStyleCnt="0"/>
      <dgm:spPr/>
    </dgm:pt>
    <dgm:pt modelId="{70AFB0EC-9885-4C2F-80B8-38FEC02BF356}" type="pres">
      <dgm:prSet presAssocID="{9579587A-8D58-4069-BEDA-E4A5C5CE0153}" presName="Accent" presStyleLbl="bgShp" presStyleIdx="2" presStyleCnt="6"/>
      <dgm:spPr/>
    </dgm:pt>
    <dgm:pt modelId="{A9D7C02A-1586-44B2-9ADA-C258E539C853}" type="pres">
      <dgm:prSet presAssocID="{9579587A-8D58-4069-BEDA-E4A5C5CE0153}" presName="Child3" presStyleLbl="node1" presStyleIdx="2" presStyleCnt="6">
        <dgm:presLayoutVars>
          <dgm:chMax val="0"/>
          <dgm:chPref val="0"/>
          <dgm:bulletEnabled val="1"/>
        </dgm:presLayoutVars>
      </dgm:prSet>
      <dgm:spPr/>
    </dgm:pt>
    <dgm:pt modelId="{11C31365-BCAF-4265-9A22-0963095B1647}" type="pres">
      <dgm:prSet presAssocID="{5E5545BB-B677-43FE-8C58-F94689BF1939}" presName="Accent4" presStyleCnt="0"/>
      <dgm:spPr/>
    </dgm:pt>
    <dgm:pt modelId="{18252C8C-C65A-4FDB-83E7-B258B2189BA4}" type="pres">
      <dgm:prSet presAssocID="{5E5545BB-B677-43FE-8C58-F94689BF1939}" presName="Accent" presStyleLbl="bgShp" presStyleIdx="3" presStyleCnt="6"/>
      <dgm:spPr/>
    </dgm:pt>
    <dgm:pt modelId="{09A8F5DB-744B-4542-BDA7-1ED4CCDD5FAD}" type="pres">
      <dgm:prSet presAssocID="{5E5545BB-B677-43FE-8C58-F94689BF1939}" presName="Child4" presStyleLbl="node1" presStyleIdx="3" presStyleCnt="6">
        <dgm:presLayoutVars>
          <dgm:chMax val="0"/>
          <dgm:chPref val="0"/>
          <dgm:bulletEnabled val="1"/>
        </dgm:presLayoutVars>
      </dgm:prSet>
      <dgm:spPr/>
    </dgm:pt>
    <dgm:pt modelId="{A74FA46D-3CB2-43C2-B60A-E7AD1C3F4522}" type="pres">
      <dgm:prSet presAssocID="{B306AF62-FD49-429B-ABF3-DD31868FC301}" presName="Accent5" presStyleCnt="0"/>
      <dgm:spPr/>
    </dgm:pt>
    <dgm:pt modelId="{0C3EC4EA-D44D-4030-9C4D-31350D2CEE45}" type="pres">
      <dgm:prSet presAssocID="{B306AF62-FD49-429B-ABF3-DD31868FC301}" presName="Accent" presStyleLbl="bgShp" presStyleIdx="4" presStyleCnt="6"/>
      <dgm:spPr/>
    </dgm:pt>
    <dgm:pt modelId="{AE840B3E-C9F5-49FB-8565-B61783C51509}" type="pres">
      <dgm:prSet presAssocID="{B306AF62-FD49-429B-ABF3-DD31868FC301}" presName="Child5" presStyleLbl="node1" presStyleIdx="4" presStyleCnt="6">
        <dgm:presLayoutVars>
          <dgm:chMax val="0"/>
          <dgm:chPref val="0"/>
          <dgm:bulletEnabled val="1"/>
        </dgm:presLayoutVars>
      </dgm:prSet>
      <dgm:spPr/>
    </dgm:pt>
    <dgm:pt modelId="{E4BBEA5F-80CC-486F-894F-7B2565C47C77}" type="pres">
      <dgm:prSet presAssocID="{A9B6D81A-C25F-42EF-B937-E733F8BFC882}" presName="Accent6" presStyleCnt="0"/>
      <dgm:spPr/>
    </dgm:pt>
    <dgm:pt modelId="{CEF96A8B-4A16-49F0-BCF9-F09A1CE0ADB8}" type="pres">
      <dgm:prSet presAssocID="{A9B6D81A-C25F-42EF-B937-E733F8BFC882}" presName="Accent" presStyleLbl="bgShp" presStyleIdx="5" presStyleCnt="6"/>
      <dgm:spPr/>
    </dgm:pt>
    <dgm:pt modelId="{7B36029E-01B4-416C-942D-C522A0F673E6}" type="pres">
      <dgm:prSet presAssocID="{A9B6D81A-C25F-42EF-B937-E733F8BFC882}" presName="Child6" presStyleLbl="node1" presStyleIdx="5" presStyleCnt="6">
        <dgm:presLayoutVars>
          <dgm:chMax val="0"/>
          <dgm:chPref val="0"/>
          <dgm:bulletEnabled val="1"/>
        </dgm:presLayoutVars>
      </dgm:prSet>
      <dgm:spPr/>
    </dgm:pt>
  </dgm:ptLst>
  <dgm:cxnLst>
    <dgm:cxn modelId="{433E650C-350F-48A4-9532-F4EEFD5F0FF3}" type="presOf" srcId="{1B6205EB-9DDF-4E37-8CE3-79F033277786}" destId="{6416DC8D-B5DE-4084-819B-FD2EB0707E03}" srcOrd="0" destOrd="0" presId="urn:microsoft.com/office/officeart/2011/layout/HexagonRadial"/>
    <dgm:cxn modelId="{9DF8671E-B64C-4A2E-91A3-700A7BFDFAA4}" type="presOf" srcId="{5E5545BB-B677-43FE-8C58-F94689BF1939}" destId="{09A8F5DB-744B-4542-BDA7-1ED4CCDD5FAD}" srcOrd="0" destOrd="0" presId="urn:microsoft.com/office/officeart/2011/layout/HexagonRadial"/>
    <dgm:cxn modelId="{FD635524-621B-437F-8173-5E98ABD5CF51}" srcId="{74AB08B4-9632-4F59-BD70-51E0C9019156}" destId="{B306AF62-FD49-429B-ABF3-DD31868FC301}" srcOrd="4" destOrd="0" parTransId="{77F5C276-4900-40FB-BFA4-1097F8BE81CD}" sibTransId="{C1891526-B05C-4AAA-A6B2-71DADC7D84C6}"/>
    <dgm:cxn modelId="{D1026F44-5C48-4931-B784-8AC00DDDEBC5}" srcId="{74AB08B4-9632-4F59-BD70-51E0C9019156}" destId="{5E5545BB-B677-43FE-8C58-F94689BF1939}" srcOrd="3" destOrd="0" parTransId="{F6DA5466-B9C4-4E3F-89ED-A2145556FA31}" sibTransId="{9744F7AD-38B8-4C1A-8267-6151EF2CAF2F}"/>
    <dgm:cxn modelId="{D0FE3F51-B5FC-4454-98C5-C1B0D7C1ADDF}" type="presOf" srcId="{A9B6D81A-C25F-42EF-B937-E733F8BFC882}" destId="{7B36029E-01B4-416C-942D-C522A0F673E6}" srcOrd="0" destOrd="0" presId="urn:microsoft.com/office/officeart/2011/layout/HexagonRadial"/>
    <dgm:cxn modelId="{BFF58F69-0A01-4E50-8F2B-F240D25D3230}" srcId="{74AB08B4-9632-4F59-BD70-51E0C9019156}" destId="{3E986966-F3B4-482A-8362-6B5263280421}" srcOrd="0" destOrd="0" parTransId="{8F2978AD-7055-4E5C-BC39-91E15D2E7B3C}" sibTransId="{B91B7610-E25B-43D6-B668-E967F123BB2E}"/>
    <dgm:cxn modelId="{6EE9647D-8F88-4252-BCFF-CD3B4F7AE2AD}" srcId="{74AB08B4-9632-4F59-BD70-51E0C9019156}" destId="{A9B6D81A-C25F-42EF-B937-E733F8BFC882}" srcOrd="5" destOrd="0" parTransId="{97A8AE3E-295A-4C4E-B929-77AEB086E4FE}" sibTransId="{2CCB63A5-1DAF-4E47-8ABB-96076A022329}"/>
    <dgm:cxn modelId="{A035C480-C4E4-4257-AD07-A499E358AA58}" type="presOf" srcId="{9579587A-8D58-4069-BEDA-E4A5C5CE0153}" destId="{A9D7C02A-1586-44B2-9ADA-C258E539C853}" srcOrd="0" destOrd="0" presId="urn:microsoft.com/office/officeart/2011/layout/HexagonRadial"/>
    <dgm:cxn modelId="{BBF0DDB0-2D9D-44CF-BAC9-B8E4800A615D}" srcId="{74AB08B4-9632-4F59-BD70-51E0C9019156}" destId="{9579587A-8D58-4069-BEDA-E4A5C5CE0153}" srcOrd="2" destOrd="0" parTransId="{01F0F2D7-3D88-45C4-9461-AD520E99E1F9}" sibTransId="{0363B712-8B4B-46C2-925B-5585F28F6DB3}"/>
    <dgm:cxn modelId="{C54CE3CB-FA04-40A3-A863-4FF11A0AB67A}" type="presOf" srcId="{74AB08B4-9632-4F59-BD70-51E0C9019156}" destId="{E76EE2EC-49AB-4446-9E13-371964430330}" srcOrd="0" destOrd="0" presId="urn:microsoft.com/office/officeart/2011/layout/HexagonRadial"/>
    <dgm:cxn modelId="{AAC9C4D2-024B-4FEC-94BA-244700508103}" type="presOf" srcId="{ADD5B064-F5BE-4E2B-9A60-7648131B65B4}" destId="{5B4BE117-D3A5-4AA1-A379-E4A7CE36BA32}" srcOrd="0" destOrd="0" presId="urn:microsoft.com/office/officeart/2011/layout/HexagonRadial"/>
    <dgm:cxn modelId="{6A13FBD9-8FDE-48AF-8EFE-90C4FA1795D4}" type="presOf" srcId="{B306AF62-FD49-429B-ABF3-DD31868FC301}" destId="{AE840B3E-C9F5-49FB-8565-B61783C51509}" srcOrd="0" destOrd="0" presId="urn:microsoft.com/office/officeart/2011/layout/HexagonRadial"/>
    <dgm:cxn modelId="{3D25D1F0-D825-49D3-A96C-E46726F63780}" srcId="{74AB08B4-9632-4F59-BD70-51E0C9019156}" destId="{1B6205EB-9DDF-4E37-8CE3-79F033277786}" srcOrd="1" destOrd="0" parTransId="{2F632DEC-31A2-4A96-87F3-90C54057FE1F}" sibTransId="{BBCBFD02-E273-4F5C-834F-5846E863A7C9}"/>
    <dgm:cxn modelId="{984A37F2-7C22-4E71-BCE3-5AD59B130B72}" srcId="{ADD5B064-F5BE-4E2B-9A60-7648131B65B4}" destId="{74AB08B4-9632-4F59-BD70-51E0C9019156}" srcOrd="0" destOrd="0" parTransId="{BD5183B4-51D3-4A2C-8283-BB690227B9F7}" sibTransId="{1EDD8A05-60C2-44A1-A95F-B284FBA23B7F}"/>
    <dgm:cxn modelId="{C325A4FD-EB83-4825-9A9C-0EA813805388}" type="presOf" srcId="{3E986966-F3B4-482A-8362-6B5263280421}" destId="{ADAC6EB3-B26A-4B91-A10F-C03910E259EB}" srcOrd="0" destOrd="0" presId="urn:microsoft.com/office/officeart/2011/layout/HexagonRadial"/>
    <dgm:cxn modelId="{1BD6379E-0D1D-4AC8-B5AF-709C31DB0385}" type="presParOf" srcId="{5B4BE117-D3A5-4AA1-A379-E4A7CE36BA32}" destId="{E76EE2EC-49AB-4446-9E13-371964430330}" srcOrd="0" destOrd="0" presId="urn:microsoft.com/office/officeart/2011/layout/HexagonRadial"/>
    <dgm:cxn modelId="{C783D545-9EEB-4354-A347-7719F1A10DC6}" type="presParOf" srcId="{5B4BE117-D3A5-4AA1-A379-E4A7CE36BA32}" destId="{33BB6FB7-9E7C-4F9C-9303-9DEEE46A5AE5}" srcOrd="1" destOrd="0" presId="urn:microsoft.com/office/officeart/2011/layout/HexagonRadial"/>
    <dgm:cxn modelId="{B54553D2-B5F9-42AE-99F8-15EBECA3FAA4}" type="presParOf" srcId="{33BB6FB7-9E7C-4F9C-9303-9DEEE46A5AE5}" destId="{07E772D9-EC10-43FB-9232-522A023BEB0A}" srcOrd="0" destOrd="0" presId="urn:microsoft.com/office/officeart/2011/layout/HexagonRadial"/>
    <dgm:cxn modelId="{30664844-1F70-4B7E-B519-8A95856FB2B7}" type="presParOf" srcId="{5B4BE117-D3A5-4AA1-A379-E4A7CE36BA32}" destId="{ADAC6EB3-B26A-4B91-A10F-C03910E259EB}" srcOrd="2" destOrd="0" presId="urn:microsoft.com/office/officeart/2011/layout/HexagonRadial"/>
    <dgm:cxn modelId="{5C9FA826-43E0-41AB-AF0D-AA5EF574CE6B}" type="presParOf" srcId="{5B4BE117-D3A5-4AA1-A379-E4A7CE36BA32}" destId="{ED78826E-1C26-4792-817F-DD66FCF9CF83}" srcOrd="3" destOrd="0" presId="urn:microsoft.com/office/officeart/2011/layout/HexagonRadial"/>
    <dgm:cxn modelId="{AF3DF181-14B8-48DA-9F3D-41F96C0AF008}" type="presParOf" srcId="{ED78826E-1C26-4792-817F-DD66FCF9CF83}" destId="{A5BA2565-A989-42BA-BFD0-BF68BA19DAF9}" srcOrd="0" destOrd="0" presId="urn:microsoft.com/office/officeart/2011/layout/HexagonRadial"/>
    <dgm:cxn modelId="{960127DD-8EC1-4AC9-973A-18B531FCAB24}" type="presParOf" srcId="{5B4BE117-D3A5-4AA1-A379-E4A7CE36BA32}" destId="{6416DC8D-B5DE-4084-819B-FD2EB0707E03}" srcOrd="4" destOrd="0" presId="urn:microsoft.com/office/officeart/2011/layout/HexagonRadial"/>
    <dgm:cxn modelId="{7D0FFCB5-C034-4ED9-8FC5-677C39CFFA91}" type="presParOf" srcId="{5B4BE117-D3A5-4AA1-A379-E4A7CE36BA32}" destId="{83A811A2-47FA-4326-B440-E2F42D44D299}" srcOrd="5" destOrd="0" presId="urn:microsoft.com/office/officeart/2011/layout/HexagonRadial"/>
    <dgm:cxn modelId="{CD6A1151-02F6-47F0-B594-26FD141231E6}" type="presParOf" srcId="{83A811A2-47FA-4326-B440-E2F42D44D299}" destId="{70AFB0EC-9885-4C2F-80B8-38FEC02BF356}" srcOrd="0" destOrd="0" presId="urn:microsoft.com/office/officeart/2011/layout/HexagonRadial"/>
    <dgm:cxn modelId="{04C432E1-93E3-49A0-A1DA-6DFC4873032E}" type="presParOf" srcId="{5B4BE117-D3A5-4AA1-A379-E4A7CE36BA32}" destId="{A9D7C02A-1586-44B2-9ADA-C258E539C853}" srcOrd="6" destOrd="0" presId="urn:microsoft.com/office/officeart/2011/layout/HexagonRadial"/>
    <dgm:cxn modelId="{421DB17F-24A8-495B-B942-EE79F00844BE}" type="presParOf" srcId="{5B4BE117-D3A5-4AA1-A379-E4A7CE36BA32}" destId="{11C31365-BCAF-4265-9A22-0963095B1647}" srcOrd="7" destOrd="0" presId="urn:microsoft.com/office/officeart/2011/layout/HexagonRadial"/>
    <dgm:cxn modelId="{0C053E9A-49BE-41A4-828F-A37F2B4C1A24}" type="presParOf" srcId="{11C31365-BCAF-4265-9A22-0963095B1647}" destId="{18252C8C-C65A-4FDB-83E7-B258B2189BA4}" srcOrd="0" destOrd="0" presId="urn:microsoft.com/office/officeart/2011/layout/HexagonRadial"/>
    <dgm:cxn modelId="{C6BD24B2-54AF-47D9-BC85-4DB65ECE4F43}" type="presParOf" srcId="{5B4BE117-D3A5-4AA1-A379-E4A7CE36BA32}" destId="{09A8F5DB-744B-4542-BDA7-1ED4CCDD5FAD}" srcOrd="8" destOrd="0" presId="urn:microsoft.com/office/officeart/2011/layout/HexagonRadial"/>
    <dgm:cxn modelId="{E283DBFE-EAA2-4C4C-BDC1-64271B9C3D3F}" type="presParOf" srcId="{5B4BE117-D3A5-4AA1-A379-E4A7CE36BA32}" destId="{A74FA46D-3CB2-43C2-B60A-E7AD1C3F4522}" srcOrd="9" destOrd="0" presId="urn:microsoft.com/office/officeart/2011/layout/HexagonRadial"/>
    <dgm:cxn modelId="{107798D6-9F85-4CDC-9714-89B3F2BB282D}" type="presParOf" srcId="{A74FA46D-3CB2-43C2-B60A-E7AD1C3F4522}" destId="{0C3EC4EA-D44D-4030-9C4D-31350D2CEE45}" srcOrd="0" destOrd="0" presId="urn:microsoft.com/office/officeart/2011/layout/HexagonRadial"/>
    <dgm:cxn modelId="{72869C90-E7C0-48CE-A478-D745EC6B93EE}" type="presParOf" srcId="{5B4BE117-D3A5-4AA1-A379-E4A7CE36BA32}" destId="{AE840B3E-C9F5-49FB-8565-B61783C51509}" srcOrd="10" destOrd="0" presId="urn:microsoft.com/office/officeart/2011/layout/HexagonRadial"/>
    <dgm:cxn modelId="{5B9A6777-1184-4EAE-B620-DA2E9290EE10}" type="presParOf" srcId="{5B4BE117-D3A5-4AA1-A379-E4A7CE36BA32}" destId="{E4BBEA5F-80CC-486F-894F-7B2565C47C77}" srcOrd="11" destOrd="0" presId="urn:microsoft.com/office/officeart/2011/layout/HexagonRadial"/>
    <dgm:cxn modelId="{6F3D9C56-CF4B-4CFF-9FCC-BC234981E11B}" type="presParOf" srcId="{E4BBEA5F-80CC-486F-894F-7B2565C47C77}" destId="{CEF96A8B-4A16-49F0-BCF9-F09A1CE0ADB8}" srcOrd="0" destOrd="0" presId="urn:microsoft.com/office/officeart/2011/layout/HexagonRadial"/>
    <dgm:cxn modelId="{446D25CF-9012-4658-9215-6773829188AC}" type="presParOf" srcId="{5B4BE117-D3A5-4AA1-A379-E4A7CE36BA32}" destId="{7B36029E-01B4-416C-942D-C522A0F673E6}"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1D1D5B-83B7-4E30-8113-CFE7991E46EB}" type="doc">
      <dgm:prSet loTypeId="urn:microsoft.com/office/officeart/2005/8/layout/equation1" loCatId="process" qsTypeId="urn:microsoft.com/office/officeart/2005/8/quickstyle/simple1" qsCatId="simple" csTypeId="urn:microsoft.com/office/officeart/2005/8/colors/accent1_2" csCatId="accent1" phldr="1"/>
      <dgm:spPr/>
    </dgm:pt>
    <dgm:pt modelId="{0E6A3690-84FD-48FF-96C0-A90F7935AADD}">
      <dgm:prSet phldrT="[Text]"/>
      <dgm:spPr>
        <a:solidFill>
          <a:schemeClr val="bg1">
            <a:lumMod val="65000"/>
          </a:schemeClr>
        </a:solidFill>
        <a:ln>
          <a:solidFill>
            <a:srgbClr val="ACAC86"/>
          </a:solidFill>
        </a:ln>
      </dgm:spPr>
      <dgm:t>
        <a:bodyPr/>
        <a:lstStyle/>
        <a:p>
          <a:r>
            <a:rPr lang="en-US" b="0">
              <a:solidFill>
                <a:schemeClr val="tx1"/>
              </a:solidFill>
              <a:latin typeface="Cambria" panose="02040503050406030204" pitchFamily="18" charset="0"/>
              <a:ea typeface="Cambria" panose="02040503050406030204" pitchFamily="18" charset="0"/>
            </a:rPr>
            <a:t>Direct Costs</a:t>
          </a:r>
        </a:p>
      </dgm:t>
    </dgm:pt>
    <dgm:pt modelId="{87573C46-6A87-4239-AACD-916325A7AC0A}" type="parTrans" cxnId="{B9D1C6CC-F636-4ABB-99D8-95A46E443FCA}">
      <dgm:prSet/>
      <dgm:spPr/>
      <dgm:t>
        <a:bodyPr/>
        <a:lstStyle/>
        <a:p>
          <a:endParaRPr lang="en-US"/>
        </a:p>
      </dgm:t>
    </dgm:pt>
    <dgm:pt modelId="{F65C8347-BA40-48D2-99C8-125B17C538CA}" type="sibTrans" cxnId="{B9D1C6CC-F636-4ABB-99D8-95A46E443FCA}">
      <dgm:prSet/>
      <dgm:spPr>
        <a:solidFill>
          <a:srgbClr val="752F8A"/>
        </a:solidFill>
      </dgm:spPr>
      <dgm:t>
        <a:bodyPr/>
        <a:lstStyle/>
        <a:p>
          <a:endParaRPr lang="en-US"/>
        </a:p>
      </dgm:t>
    </dgm:pt>
    <dgm:pt modelId="{9A56AE81-2A9F-448B-9562-DFDC069FE111}">
      <dgm:prSet phldrT="[Text]" custT="1"/>
      <dgm:spPr>
        <a:solidFill>
          <a:schemeClr val="bg1">
            <a:lumMod val="65000"/>
          </a:schemeClr>
        </a:solidFill>
      </dgm:spPr>
      <dgm:t>
        <a:bodyPr/>
        <a:lstStyle/>
        <a:p>
          <a:endParaRPr lang="en-US" sz="2000"/>
        </a:p>
        <a:p>
          <a:r>
            <a:rPr lang="en-US" sz="2000" b="0">
              <a:solidFill>
                <a:schemeClr val="tx1"/>
              </a:solidFill>
              <a:latin typeface="Cambria" panose="02040503050406030204" pitchFamily="18" charset="0"/>
              <a:ea typeface="Cambria" panose="02040503050406030204" pitchFamily="18" charset="0"/>
            </a:rPr>
            <a:t>Indirect Costs</a:t>
          </a:r>
        </a:p>
        <a:p>
          <a:endParaRPr lang="en-US" sz="1100"/>
        </a:p>
        <a:p>
          <a:r>
            <a:rPr lang="en-US" sz="1100">
              <a:solidFill>
                <a:schemeClr val="tx1"/>
              </a:solidFill>
              <a:latin typeface="Cambria" panose="02040503050406030204" pitchFamily="18" charset="0"/>
              <a:ea typeface="Cambria" panose="02040503050406030204" pitchFamily="18" charset="0"/>
            </a:rPr>
            <a:t>* Not Billed</a:t>
          </a:r>
        </a:p>
      </dgm:t>
    </dgm:pt>
    <dgm:pt modelId="{BE8904BA-942F-49E4-B0C9-E08651C59449}" type="parTrans" cxnId="{50663383-A4EB-499E-BBF6-B52D11758852}">
      <dgm:prSet/>
      <dgm:spPr/>
      <dgm:t>
        <a:bodyPr/>
        <a:lstStyle/>
        <a:p>
          <a:endParaRPr lang="en-US"/>
        </a:p>
      </dgm:t>
    </dgm:pt>
    <dgm:pt modelId="{8C314901-7170-4C26-9F9E-C989701900F9}" type="sibTrans" cxnId="{50663383-A4EB-499E-BBF6-B52D11758852}">
      <dgm:prSet/>
      <dgm:spPr>
        <a:solidFill>
          <a:srgbClr val="742F8C"/>
        </a:solidFill>
      </dgm:spPr>
      <dgm:t>
        <a:bodyPr/>
        <a:lstStyle/>
        <a:p>
          <a:endParaRPr lang="en-US"/>
        </a:p>
      </dgm:t>
    </dgm:pt>
    <dgm:pt modelId="{AAAFC55C-F364-4152-9D23-BE3D33380281}">
      <dgm:prSet phldrT="[Text]"/>
      <dgm:spPr>
        <a:solidFill>
          <a:schemeClr val="bg1">
            <a:lumMod val="65000"/>
          </a:schemeClr>
        </a:solidFill>
      </dgm:spPr>
      <dgm:t>
        <a:bodyPr/>
        <a:lstStyle/>
        <a:p>
          <a:r>
            <a:rPr lang="en-US" b="0">
              <a:solidFill>
                <a:schemeClr val="tx1"/>
              </a:solidFill>
              <a:latin typeface="Cambria" panose="02040503050406030204" pitchFamily="18" charset="0"/>
              <a:ea typeface="Cambria" panose="02040503050406030204" pitchFamily="18" charset="0"/>
            </a:rPr>
            <a:t>Cost of Attendance</a:t>
          </a:r>
        </a:p>
      </dgm:t>
    </dgm:pt>
    <dgm:pt modelId="{7F0BBADE-D1FC-4FA7-8092-D2C6B94C483D}" type="parTrans" cxnId="{C33A38D0-77CF-4380-9C3D-FD24EC1F14CA}">
      <dgm:prSet/>
      <dgm:spPr/>
      <dgm:t>
        <a:bodyPr/>
        <a:lstStyle/>
        <a:p>
          <a:endParaRPr lang="en-US"/>
        </a:p>
      </dgm:t>
    </dgm:pt>
    <dgm:pt modelId="{E1E304C5-50E4-448B-B92E-C5FF895F0A10}" type="sibTrans" cxnId="{C33A38D0-77CF-4380-9C3D-FD24EC1F14CA}">
      <dgm:prSet/>
      <dgm:spPr/>
      <dgm:t>
        <a:bodyPr/>
        <a:lstStyle/>
        <a:p>
          <a:endParaRPr lang="en-US"/>
        </a:p>
      </dgm:t>
    </dgm:pt>
    <dgm:pt modelId="{E9E1DC07-FDA2-4262-851B-5D8870B12982}" type="pres">
      <dgm:prSet presAssocID="{AE1D1D5B-83B7-4E30-8113-CFE7991E46EB}" presName="linearFlow" presStyleCnt="0">
        <dgm:presLayoutVars>
          <dgm:dir/>
          <dgm:resizeHandles val="exact"/>
        </dgm:presLayoutVars>
      </dgm:prSet>
      <dgm:spPr/>
    </dgm:pt>
    <dgm:pt modelId="{5073D702-BE75-406D-B1C5-8E4270AA0D8C}" type="pres">
      <dgm:prSet presAssocID="{0E6A3690-84FD-48FF-96C0-A90F7935AADD}" presName="node" presStyleLbl="node1" presStyleIdx="0" presStyleCnt="3">
        <dgm:presLayoutVars>
          <dgm:bulletEnabled val="1"/>
        </dgm:presLayoutVars>
      </dgm:prSet>
      <dgm:spPr/>
    </dgm:pt>
    <dgm:pt modelId="{57E17BE1-D4DD-4470-B3F3-240960ABD60C}" type="pres">
      <dgm:prSet presAssocID="{F65C8347-BA40-48D2-99C8-125B17C538CA}" presName="spacerL" presStyleCnt="0"/>
      <dgm:spPr/>
    </dgm:pt>
    <dgm:pt modelId="{F872C1C1-A063-492C-9B36-174FA56B66CC}" type="pres">
      <dgm:prSet presAssocID="{F65C8347-BA40-48D2-99C8-125B17C538CA}" presName="sibTrans" presStyleLbl="sibTrans2D1" presStyleIdx="0" presStyleCnt="2"/>
      <dgm:spPr/>
    </dgm:pt>
    <dgm:pt modelId="{DB29D4B4-E88A-4675-8E8E-7E3AF3F06B2A}" type="pres">
      <dgm:prSet presAssocID="{F65C8347-BA40-48D2-99C8-125B17C538CA}" presName="spacerR" presStyleCnt="0"/>
      <dgm:spPr/>
    </dgm:pt>
    <dgm:pt modelId="{24390A32-127B-4567-82A9-28421EA1D906}" type="pres">
      <dgm:prSet presAssocID="{9A56AE81-2A9F-448B-9562-DFDC069FE111}" presName="node" presStyleLbl="node1" presStyleIdx="1" presStyleCnt="3">
        <dgm:presLayoutVars>
          <dgm:bulletEnabled val="1"/>
        </dgm:presLayoutVars>
      </dgm:prSet>
      <dgm:spPr/>
    </dgm:pt>
    <dgm:pt modelId="{77CACD24-4257-4D25-B595-2B9AA629E671}" type="pres">
      <dgm:prSet presAssocID="{8C314901-7170-4C26-9F9E-C989701900F9}" presName="spacerL" presStyleCnt="0"/>
      <dgm:spPr/>
    </dgm:pt>
    <dgm:pt modelId="{430CC5E2-016E-420E-81F8-9ACED6D311B1}" type="pres">
      <dgm:prSet presAssocID="{8C314901-7170-4C26-9F9E-C989701900F9}" presName="sibTrans" presStyleLbl="sibTrans2D1" presStyleIdx="1" presStyleCnt="2"/>
      <dgm:spPr/>
    </dgm:pt>
    <dgm:pt modelId="{2D2F5760-520B-4103-A4DA-05C5C6B79BE2}" type="pres">
      <dgm:prSet presAssocID="{8C314901-7170-4C26-9F9E-C989701900F9}" presName="spacerR" presStyleCnt="0"/>
      <dgm:spPr/>
    </dgm:pt>
    <dgm:pt modelId="{D7BF68D6-D5DF-4928-83D3-99CC8CF1FAE9}" type="pres">
      <dgm:prSet presAssocID="{AAAFC55C-F364-4152-9D23-BE3D33380281}" presName="node" presStyleLbl="node1" presStyleIdx="2" presStyleCnt="3">
        <dgm:presLayoutVars>
          <dgm:bulletEnabled val="1"/>
        </dgm:presLayoutVars>
      </dgm:prSet>
      <dgm:spPr/>
    </dgm:pt>
  </dgm:ptLst>
  <dgm:cxnLst>
    <dgm:cxn modelId="{A04DE401-86DC-4378-A41C-C384141E4357}" type="presOf" srcId="{F65C8347-BA40-48D2-99C8-125B17C538CA}" destId="{F872C1C1-A063-492C-9B36-174FA56B66CC}" srcOrd="0" destOrd="0" presId="urn:microsoft.com/office/officeart/2005/8/layout/equation1"/>
    <dgm:cxn modelId="{5B49D223-761C-4F77-BF24-AE5A2F82741B}" type="presOf" srcId="{AE1D1D5B-83B7-4E30-8113-CFE7991E46EB}" destId="{E9E1DC07-FDA2-4262-851B-5D8870B12982}" srcOrd="0" destOrd="0" presId="urn:microsoft.com/office/officeart/2005/8/layout/equation1"/>
    <dgm:cxn modelId="{50663383-A4EB-499E-BBF6-B52D11758852}" srcId="{AE1D1D5B-83B7-4E30-8113-CFE7991E46EB}" destId="{9A56AE81-2A9F-448B-9562-DFDC069FE111}" srcOrd="1" destOrd="0" parTransId="{BE8904BA-942F-49E4-B0C9-E08651C59449}" sibTransId="{8C314901-7170-4C26-9F9E-C989701900F9}"/>
    <dgm:cxn modelId="{5986859F-AC16-4932-BFC4-15E2B7DE35F9}" type="presOf" srcId="{9A56AE81-2A9F-448B-9562-DFDC069FE111}" destId="{24390A32-127B-4567-82A9-28421EA1D906}" srcOrd="0" destOrd="0" presId="urn:microsoft.com/office/officeart/2005/8/layout/equation1"/>
    <dgm:cxn modelId="{2B3FDCBD-AE6A-4FB0-9036-AE3EC12AD943}" type="presOf" srcId="{0E6A3690-84FD-48FF-96C0-A90F7935AADD}" destId="{5073D702-BE75-406D-B1C5-8E4270AA0D8C}" srcOrd="0" destOrd="0" presId="urn:microsoft.com/office/officeart/2005/8/layout/equation1"/>
    <dgm:cxn modelId="{4A1C70C1-361F-43FA-9A12-14BE7680E113}" type="presOf" srcId="{8C314901-7170-4C26-9F9E-C989701900F9}" destId="{430CC5E2-016E-420E-81F8-9ACED6D311B1}" srcOrd="0" destOrd="0" presId="urn:microsoft.com/office/officeart/2005/8/layout/equation1"/>
    <dgm:cxn modelId="{B9D1C6CC-F636-4ABB-99D8-95A46E443FCA}" srcId="{AE1D1D5B-83B7-4E30-8113-CFE7991E46EB}" destId="{0E6A3690-84FD-48FF-96C0-A90F7935AADD}" srcOrd="0" destOrd="0" parTransId="{87573C46-6A87-4239-AACD-916325A7AC0A}" sibTransId="{F65C8347-BA40-48D2-99C8-125B17C538CA}"/>
    <dgm:cxn modelId="{C33A38D0-77CF-4380-9C3D-FD24EC1F14CA}" srcId="{AE1D1D5B-83B7-4E30-8113-CFE7991E46EB}" destId="{AAAFC55C-F364-4152-9D23-BE3D33380281}" srcOrd="2" destOrd="0" parTransId="{7F0BBADE-D1FC-4FA7-8092-D2C6B94C483D}" sibTransId="{E1E304C5-50E4-448B-B92E-C5FF895F0A10}"/>
    <dgm:cxn modelId="{DE40EFDC-689A-48ED-AB36-5898E89D820F}" type="presOf" srcId="{AAAFC55C-F364-4152-9D23-BE3D33380281}" destId="{D7BF68D6-D5DF-4928-83D3-99CC8CF1FAE9}" srcOrd="0" destOrd="0" presId="urn:microsoft.com/office/officeart/2005/8/layout/equation1"/>
    <dgm:cxn modelId="{E4AA08AF-7996-4E4F-AB6C-32582D81B965}" type="presParOf" srcId="{E9E1DC07-FDA2-4262-851B-5D8870B12982}" destId="{5073D702-BE75-406D-B1C5-8E4270AA0D8C}" srcOrd="0" destOrd="0" presId="urn:microsoft.com/office/officeart/2005/8/layout/equation1"/>
    <dgm:cxn modelId="{970AD00F-6375-44B2-92B3-4AFFC444AF7F}" type="presParOf" srcId="{E9E1DC07-FDA2-4262-851B-5D8870B12982}" destId="{57E17BE1-D4DD-4470-B3F3-240960ABD60C}" srcOrd="1" destOrd="0" presId="urn:microsoft.com/office/officeart/2005/8/layout/equation1"/>
    <dgm:cxn modelId="{0A368119-CFD0-4808-A170-9355C918D86A}" type="presParOf" srcId="{E9E1DC07-FDA2-4262-851B-5D8870B12982}" destId="{F872C1C1-A063-492C-9B36-174FA56B66CC}" srcOrd="2" destOrd="0" presId="urn:microsoft.com/office/officeart/2005/8/layout/equation1"/>
    <dgm:cxn modelId="{A88CC398-45B9-41D7-B391-ED3C86AB46BE}" type="presParOf" srcId="{E9E1DC07-FDA2-4262-851B-5D8870B12982}" destId="{DB29D4B4-E88A-4675-8E8E-7E3AF3F06B2A}" srcOrd="3" destOrd="0" presId="urn:microsoft.com/office/officeart/2005/8/layout/equation1"/>
    <dgm:cxn modelId="{FF434F32-0AE4-44D9-8197-7A67298005CE}" type="presParOf" srcId="{E9E1DC07-FDA2-4262-851B-5D8870B12982}" destId="{24390A32-127B-4567-82A9-28421EA1D906}" srcOrd="4" destOrd="0" presId="urn:microsoft.com/office/officeart/2005/8/layout/equation1"/>
    <dgm:cxn modelId="{D0136EDF-01A8-44D1-AFA8-2A0EA2706299}" type="presParOf" srcId="{E9E1DC07-FDA2-4262-851B-5D8870B12982}" destId="{77CACD24-4257-4D25-B595-2B9AA629E671}" srcOrd="5" destOrd="0" presId="urn:microsoft.com/office/officeart/2005/8/layout/equation1"/>
    <dgm:cxn modelId="{552A8561-0A94-4C4D-BBE1-78040810ECB2}" type="presParOf" srcId="{E9E1DC07-FDA2-4262-851B-5D8870B12982}" destId="{430CC5E2-016E-420E-81F8-9ACED6D311B1}" srcOrd="6" destOrd="0" presId="urn:microsoft.com/office/officeart/2005/8/layout/equation1"/>
    <dgm:cxn modelId="{6172CEBC-E5BD-4FCE-B5E4-F874628521CF}" type="presParOf" srcId="{E9E1DC07-FDA2-4262-851B-5D8870B12982}" destId="{2D2F5760-520B-4103-A4DA-05C5C6B79BE2}" srcOrd="7" destOrd="0" presId="urn:microsoft.com/office/officeart/2005/8/layout/equation1"/>
    <dgm:cxn modelId="{F5B5F667-2302-4E3C-914B-C3B216D7946D}" type="presParOf" srcId="{E9E1DC07-FDA2-4262-851B-5D8870B12982}" destId="{D7BF68D6-D5DF-4928-83D3-99CC8CF1FAE9}"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BDDFB4-0B51-4AB6-8170-FDD74861F0C2}" type="doc">
      <dgm:prSet loTypeId="urn:microsoft.com/office/officeart/2005/8/layout/equation1" loCatId="process" qsTypeId="urn:microsoft.com/office/officeart/2005/8/quickstyle/simple1" qsCatId="simple" csTypeId="urn:microsoft.com/office/officeart/2005/8/colors/accent1_2" csCatId="accent1" phldr="1"/>
      <dgm:spPr/>
    </dgm:pt>
    <dgm:pt modelId="{FE4CC9ED-7FCD-4B7C-9C2B-FF5019E85C09}">
      <dgm:prSet phldrT="[Text]"/>
      <dgm:spPr>
        <a:solidFill>
          <a:srgbClr val="752F8A"/>
        </a:solidFill>
      </dgm:spPr>
      <dgm:t>
        <a:bodyPr/>
        <a:lstStyle/>
        <a:p>
          <a:r>
            <a:rPr lang="en-US" b="0">
              <a:latin typeface="Cambria" panose="02040503050406030204" pitchFamily="18" charset="0"/>
              <a:ea typeface="Cambria" panose="02040503050406030204" pitchFamily="18" charset="0"/>
            </a:rPr>
            <a:t>Cost of Attendance</a:t>
          </a:r>
        </a:p>
      </dgm:t>
    </dgm:pt>
    <dgm:pt modelId="{BD5D8A16-8A56-4CA5-B0F6-19C4DBF837C4}" type="parTrans" cxnId="{50A1274C-8210-40F0-91A5-9DB4A14B98C2}">
      <dgm:prSet/>
      <dgm:spPr/>
      <dgm:t>
        <a:bodyPr/>
        <a:lstStyle/>
        <a:p>
          <a:endParaRPr lang="en-US"/>
        </a:p>
      </dgm:t>
    </dgm:pt>
    <dgm:pt modelId="{11657D3C-7495-4F7C-8FF9-C4E0D2B0AD27}" type="sibTrans" cxnId="{50A1274C-8210-40F0-91A5-9DB4A14B98C2}">
      <dgm:prSet/>
      <dgm:spPr>
        <a:solidFill>
          <a:schemeClr val="bg1">
            <a:lumMod val="65000"/>
          </a:schemeClr>
        </a:solidFill>
      </dgm:spPr>
      <dgm:t>
        <a:bodyPr/>
        <a:lstStyle/>
        <a:p>
          <a:endParaRPr lang="en-US"/>
        </a:p>
      </dgm:t>
    </dgm:pt>
    <dgm:pt modelId="{E47C7C3B-E689-45EC-A4C3-4A4781B280A7}">
      <dgm:prSet phldrT="[Text]"/>
      <dgm:spPr>
        <a:solidFill>
          <a:srgbClr val="742F8C"/>
        </a:solidFill>
      </dgm:spPr>
      <dgm:t>
        <a:bodyPr/>
        <a:lstStyle/>
        <a:p>
          <a:r>
            <a:rPr lang="en-US" b="0">
              <a:latin typeface="Cambria" panose="02040503050406030204" pitchFamily="18" charset="0"/>
              <a:ea typeface="Cambria" panose="02040503050406030204" pitchFamily="18" charset="0"/>
            </a:rPr>
            <a:t>SAI</a:t>
          </a:r>
        </a:p>
      </dgm:t>
    </dgm:pt>
    <dgm:pt modelId="{F394E07E-FF91-431D-8963-E328DA18AB83}" type="parTrans" cxnId="{215DE4ED-9DF8-4E0F-8E37-697DD0F0B281}">
      <dgm:prSet/>
      <dgm:spPr/>
      <dgm:t>
        <a:bodyPr/>
        <a:lstStyle/>
        <a:p>
          <a:endParaRPr lang="en-US"/>
        </a:p>
      </dgm:t>
    </dgm:pt>
    <dgm:pt modelId="{5392FDC3-363E-456C-9547-F9950ABAC986}" type="sibTrans" cxnId="{215DE4ED-9DF8-4E0F-8E37-697DD0F0B281}">
      <dgm:prSet/>
      <dgm:spPr>
        <a:solidFill>
          <a:schemeClr val="bg1">
            <a:lumMod val="65000"/>
          </a:schemeClr>
        </a:solidFill>
      </dgm:spPr>
      <dgm:t>
        <a:bodyPr/>
        <a:lstStyle/>
        <a:p>
          <a:endParaRPr lang="en-US"/>
        </a:p>
      </dgm:t>
    </dgm:pt>
    <dgm:pt modelId="{98CEE57D-340A-4C0B-935F-B2BD53BA49B6}">
      <dgm:prSet phldrT="[Text]"/>
      <dgm:spPr>
        <a:solidFill>
          <a:srgbClr val="7030A0"/>
        </a:solidFill>
      </dgm:spPr>
      <dgm:t>
        <a:bodyPr/>
        <a:lstStyle/>
        <a:p>
          <a:r>
            <a:rPr lang="en-US" b="1"/>
            <a:t>Financial Need</a:t>
          </a:r>
        </a:p>
      </dgm:t>
    </dgm:pt>
    <dgm:pt modelId="{DD878467-BBF6-4D60-AE14-209C001643D7}" type="sibTrans" cxnId="{D234F56D-53EF-4089-8F56-042E54F3B13D}">
      <dgm:prSet/>
      <dgm:spPr/>
      <dgm:t>
        <a:bodyPr/>
        <a:lstStyle/>
        <a:p>
          <a:endParaRPr lang="en-US"/>
        </a:p>
      </dgm:t>
    </dgm:pt>
    <dgm:pt modelId="{CB3ABC7B-E5B4-474B-9B36-5080D0A844EC}" type="parTrans" cxnId="{D234F56D-53EF-4089-8F56-042E54F3B13D}">
      <dgm:prSet/>
      <dgm:spPr/>
      <dgm:t>
        <a:bodyPr/>
        <a:lstStyle/>
        <a:p>
          <a:endParaRPr lang="en-US"/>
        </a:p>
      </dgm:t>
    </dgm:pt>
    <dgm:pt modelId="{F03882A4-99CD-4594-9890-7A7B8921BC98}" type="pres">
      <dgm:prSet presAssocID="{CCBDDFB4-0B51-4AB6-8170-FDD74861F0C2}" presName="linearFlow" presStyleCnt="0">
        <dgm:presLayoutVars>
          <dgm:dir/>
          <dgm:resizeHandles val="exact"/>
        </dgm:presLayoutVars>
      </dgm:prSet>
      <dgm:spPr/>
    </dgm:pt>
    <dgm:pt modelId="{58287762-8E14-4E9B-8FC5-95A650DDF8FD}" type="pres">
      <dgm:prSet presAssocID="{FE4CC9ED-7FCD-4B7C-9C2B-FF5019E85C09}" presName="node" presStyleLbl="node1" presStyleIdx="0" presStyleCnt="3">
        <dgm:presLayoutVars>
          <dgm:bulletEnabled val="1"/>
        </dgm:presLayoutVars>
      </dgm:prSet>
      <dgm:spPr/>
    </dgm:pt>
    <dgm:pt modelId="{B1414CAF-AB0B-4BD0-A333-D6EBC4AA8F25}" type="pres">
      <dgm:prSet presAssocID="{11657D3C-7495-4F7C-8FF9-C4E0D2B0AD27}" presName="spacerL" presStyleCnt="0"/>
      <dgm:spPr/>
    </dgm:pt>
    <dgm:pt modelId="{A517E247-C868-4BD5-9DE0-9EB9438F71DC}" type="pres">
      <dgm:prSet presAssocID="{11657D3C-7495-4F7C-8FF9-C4E0D2B0AD27}" presName="sibTrans" presStyleLbl="sibTrans2D1" presStyleIdx="0" presStyleCnt="2"/>
      <dgm:spPr>
        <a:prstGeom prst="mathMinus">
          <a:avLst/>
        </a:prstGeom>
      </dgm:spPr>
    </dgm:pt>
    <dgm:pt modelId="{7339025A-09BA-40F6-8D43-A2B992698ABF}" type="pres">
      <dgm:prSet presAssocID="{11657D3C-7495-4F7C-8FF9-C4E0D2B0AD27}" presName="spacerR" presStyleCnt="0"/>
      <dgm:spPr/>
    </dgm:pt>
    <dgm:pt modelId="{60DE7899-E4CD-4384-9092-CEDA484E3D1F}" type="pres">
      <dgm:prSet presAssocID="{E47C7C3B-E689-45EC-A4C3-4A4781B280A7}" presName="node" presStyleLbl="node1" presStyleIdx="1" presStyleCnt="3">
        <dgm:presLayoutVars>
          <dgm:bulletEnabled val="1"/>
        </dgm:presLayoutVars>
      </dgm:prSet>
      <dgm:spPr/>
    </dgm:pt>
    <dgm:pt modelId="{CB9DC2DE-B352-41BB-AD97-94FEEE21CF70}" type="pres">
      <dgm:prSet presAssocID="{5392FDC3-363E-456C-9547-F9950ABAC986}" presName="spacerL" presStyleCnt="0"/>
      <dgm:spPr/>
    </dgm:pt>
    <dgm:pt modelId="{0DF4C697-8A11-4DE0-9F1A-F789E93AA0E4}" type="pres">
      <dgm:prSet presAssocID="{5392FDC3-363E-456C-9547-F9950ABAC986}" presName="sibTrans" presStyleLbl="sibTrans2D1" presStyleIdx="1" presStyleCnt="2"/>
      <dgm:spPr/>
    </dgm:pt>
    <dgm:pt modelId="{F10D03B6-836A-4A6E-AF82-5EF2ADFE95B0}" type="pres">
      <dgm:prSet presAssocID="{5392FDC3-363E-456C-9547-F9950ABAC986}" presName="spacerR" presStyleCnt="0"/>
      <dgm:spPr/>
    </dgm:pt>
    <dgm:pt modelId="{973EF014-CD29-4BBA-9B08-D19C53E9EC64}" type="pres">
      <dgm:prSet presAssocID="{98CEE57D-340A-4C0B-935F-B2BD53BA49B6}" presName="node" presStyleLbl="node1" presStyleIdx="2" presStyleCnt="3">
        <dgm:presLayoutVars>
          <dgm:bulletEnabled val="1"/>
        </dgm:presLayoutVars>
      </dgm:prSet>
      <dgm:spPr/>
    </dgm:pt>
  </dgm:ptLst>
  <dgm:cxnLst>
    <dgm:cxn modelId="{DDBFBA22-E894-482C-A1C4-E6B3CA0AC407}" type="presOf" srcId="{FE4CC9ED-7FCD-4B7C-9C2B-FF5019E85C09}" destId="{58287762-8E14-4E9B-8FC5-95A650DDF8FD}" srcOrd="0" destOrd="0" presId="urn:microsoft.com/office/officeart/2005/8/layout/equation1"/>
    <dgm:cxn modelId="{9F45E639-509B-49F2-A138-06B875CB040A}" type="presOf" srcId="{E47C7C3B-E689-45EC-A4C3-4A4781B280A7}" destId="{60DE7899-E4CD-4384-9092-CEDA484E3D1F}" srcOrd="0" destOrd="0" presId="urn:microsoft.com/office/officeart/2005/8/layout/equation1"/>
    <dgm:cxn modelId="{50A1274C-8210-40F0-91A5-9DB4A14B98C2}" srcId="{CCBDDFB4-0B51-4AB6-8170-FDD74861F0C2}" destId="{FE4CC9ED-7FCD-4B7C-9C2B-FF5019E85C09}" srcOrd="0" destOrd="0" parTransId="{BD5D8A16-8A56-4CA5-B0F6-19C4DBF837C4}" sibTransId="{11657D3C-7495-4F7C-8FF9-C4E0D2B0AD27}"/>
    <dgm:cxn modelId="{D234F56D-53EF-4089-8F56-042E54F3B13D}" srcId="{CCBDDFB4-0B51-4AB6-8170-FDD74861F0C2}" destId="{98CEE57D-340A-4C0B-935F-B2BD53BA49B6}" srcOrd="2" destOrd="0" parTransId="{CB3ABC7B-E5B4-474B-9B36-5080D0A844EC}" sibTransId="{DD878467-BBF6-4D60-AE14-209C001643D7}"/>
    <dgm:cxn modelId="{69B4EB89-F089-4B0C-9D0A-F3B189870D15}" type="presOf" srcId="{98CEE57D-340A-4C0B-935F-B2BD53BA49B6}" destId="{973EF014-CD29-4BBA-9B08-D19C53E9EC64}" srcOrd="0" destOrd="0" presId="urn:microsoft.com/office/officeart/2005/8/layout/equation1"/>
    <dgm:cxn modelId="{1A57C3AF-E93D-4788-AEC6-A73D01E03A47}" type="presOf" srcId="{11657D3C-7495-4F7C-8FF9-C4E0D2B0AD27}" destId="{A517E247-C868-4BD5-9DE0-9EB9438F71DC}" srcOrd="0" destOrd="0" presId="urn:microsoft.com/office/officeart/2005/8/layout/equation1"/>
    <dgm:cxn modelId="{14C00DC6-0852-4618-AD89-EB517C619B8A}" type="presOf" srcId="{5392FDC3-363E-456C-9547-F9950ABAC986}" destId="{0DF4C697-8A11-4DE0-9F1A-F789E93AA0E4}" srcOrd="0" destOrd="0" presId="urn:microsoft.com/office/officeart/2005/8/layout/equation1"/>
    <dgm:cxn modelId="{70A2EDCD-EFC9-4D8B-9EEB-EF986EC247CC}" type="presOf" srcId="{CCBDDFB4-0B51-4AB6-8170-FDD74861F0C2}" destId="{F03882A4-99CD-4594-9890-7A7B8921BC98}" srcOrd="0" destOrd="0" presId="urn:microsoft.com/office/officeart/2005/8/layout/equation1"/>
    <dgm:cxn modelId="{215DE4ED-9DF8-4E0F-8E37-697DD0F0B281}" srcId="{CCBDDFB4-0B51-4AB6-8170-FDD74861F0C2}" destId="{E47C7C3B-E689-45EC-A4C3-4A4781B280A7}" srcOrd="1" destOrd="0" parTransId="{F394E07E-FF91-431D-8963-E328DA18AB83}" sibTransId="{5392FDC3-363E-456C-9547-F9950ABAC986}"/>
    <dgm:cxn modelId="{7C8BB4F2-DE00-4C5A-8695-9B99CA97A877}" type="presParOf" srcId="{F03882A4-99CD-4594-9890-7A7B8921BC98}" destId="{58287762-8E14-4E9B-8FC5-95A650DDF8FD}" srcOrd="0" destOrd="0" presId="urn:microsoft.com/office/officeart/2005/8/layout/equation1"/>
    <dgm:cxn modelId="{55B97CFC-3D34-418E-884C-5280AA9727C5}" type="presParOf" srcId="{F03882A4-99CD-4594-9890-7A7B8921BC98}" destId="{B1414CAF-AB0B-4BD0-A333-D6EBC4AA8F25}" srcOrd="1" destOrd="0" presId="urn:microsoft.com/office/officeart/2005/8/layout/equation1"/>
    <dgm:cxn modelId="{125CF03A-4A25-4F88-990F-D5E328B1F987}" type="presParOf" srcId="{F03882A4-99CD-4594-9890-7A7B8921BC98}" destId="{A517E247-C868-4BD5-9DE0-9EB9438F71DC}" srcOrd="2" destOrd="0" presId="urn:microsoft.com/office/officeart/2005/8/layout/equation1"/>
    <dgm:cxn modelId="{BE7D7C88-D73D-4A62-9E18-399644B6AC94}" type="presParOf" srcId="{F03882A4-99CD-4594-9890-7A7B8921BC98}" destId="{7339025A-09BA-40F6-8D43-A2B992698ABF}" srcOrd="3" destOrd="0" presId="urn:microsoft.com/office/officeart/2005/8/layout/equation1"/>
    <dgm:cxn modelId="{D5A65D30-50B6-4011-A197-D362CC031791}" type="presParOf" srcId="{F03882A4-99CD-4594-9890-7A7B8921BC98}" destId="{60DE7899-E4CD-4384-9092-CEDA484E3D1F}" srcOrd="4" destOrd="0" presId="urn:microsoft.com/office/officeart/2005/8/layout/equation1"/>
    <dgm:cxn modelId="{1EA75252-4004-4C27-BC99-0ABCD6F09D50}" type="presParOf" srcId="{F03882A4-99CD-4594-9890-7A7B8921BC98}" destId="{CB9DC2DE-B352-41BB-AD97-94FEEE21CF70}" srcOrd="5" destOrd="0" presId="urn:microsoft.com/office/officeart/2005/8/layout/equation1"/>
    <dgm:cxn modelId="{8B34D1DB-8ED6-4E17-99F9-53914DF786AE}" type="presParOf" srcId="{F03882A4-99CD-4594-9890-7A7B8921BC98}" destId="{0DF4C697-8A11-4DE0-9F1A-F789E93AA0E4}" srcOrd="6" destOrd="0" presId="urn:microsoft.com/office/officeart/2005/8/layout/equation1"/>
    <dgm:cxn modelId="{12F36D0F-32B3-4C31-AB72-E9EFD232DE8B}" type="presParOf" srcId="{F03882A4-99CD-4594-9890-7A7B8921BC98}" destId="{F10D03B6-836A-4A6E-AF82-5EF2ADFE95B0}" srcOrd="7" destOrd="0" presId="urn:microsoft.com/office/officeart/2005/8/layout/equation1"/>
    <dgm:cxn modelId="{951E57C5-6952-4CCC-B547-B588ECAF12C8}" type="presParOf" srcId="{F03882A4-99CD-4594-9890-7A7B8921BC98}" destId="{973EF014-CD29-4BBA-9B08-D19C53E9EC6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5CFCBB-E2B3-4E73-A0DE-3D4DF3977FCA}"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0E609CFB-2B86-48C1-9343-8F2686862651}">
      <dgm:prSet phldrT="[Text]" custT="1"/>
      <dgm:spPr>
        <a:solidFill>
          <a:srgbClr val="752F8A"/>
        </a:solidFill>
      </dgm:spPr>
      <dgm:t>
        <a:bodyPr/>
        <a:lstStyle/>
        <a:p>
          <a:r>
            <a:rPr lang="en-US" sz="2000">
              <a:latin typeface="Cambria" panose="02040503050406030204" pitchFamily="18" charset="0"/>
              <a:ea typeface="Cambria" panose="02040503050406030204" pitchFamily="18" charset="0"/>
            </a:rPr>
            <a:t>Direct Costs</a:t>
          </a:r>
        </a:p>
      </dgm:t>
    </dgm:pt>
    <dgm:pt modelId="{3E89AB9E-6019-4373-A966-4B500168F230}" type="parTrans" cxnId="{E1A28479-8740-41F7-A411-65643A431592}">
      <dgm:prSet/>
      <dgm:spPr/>
      <dgm:t>
        <a:bodyPr/>
        <a:lstStyle/>
        <a:p>
          <a:endParaRPr lang="en-US"/>
        </a:p>
      </dgm:t>
    </dgm:pt>
    <dgm:pt modelId="{6DF3D6F0-3ADA-400F-B419-D7BB3055A124}" type="sibTrans" cxnId="{E1A28479-8740-41F7-A411-65643A431592}">
      <dgm:prSet/>
      <dgm:spPr>
        <a:solidFill>
          <a:schemeClr val="bg2">
            <a:lumMod val="75000"/>
          </a:schemeClr>
        </a:solidFill>
      </dgm:spPr>
      <dgm:t>
        <a:bodyPr/>
        <a:lstStyle/>
        <a:p>
          <a:endParaRPr lang="en-US"/>
        </a:p>
      </dgm:t>
    </dgm:pt>
    <dgm:pt modelId="{21830B38-6196-451F-9E17-72CA77E704C5}">
      <dgm:prSet phldrT="[Text]" custT="1"/>
      <dgm:spPr>
        <a:solidFill>
          <a:srgbClr val="752F8A"/>
        </a:solidFill>
      </dgm:spPr>
      <dgm:t>
        <a:bodyPr/>
        <a:lstStyle/>
        <a:p>
          <a:r>
            <a:rPr lang="en-US" sz="1600">
              <a:latin typeface="Cambria" panose="02040503050406030204" pitchFamily="18" charset="0"/>
              <a:ea typeface="Cambria" panose="02040503050406030204" pitchFamily="18" charset="0"/>
            </a:rPr>
            <a:t>Scholarships/Grants</a:t>
          </a:r>
        </a:p>
      </dgm:t>
    </dgm:pt>
    <dgm:pt modelId="{287A3369-DAFF-4C71-A0FF-552D76A74E03}" type="parTrans" cxnId="{5CC2CC0C-4F0B-4D17-9E94-77E230056DD1}">
      <dgm:prSet/>
      <dgm:spPr/>
      <dgm:t>
        <a:bodyPr/>
        <a:lstStyle/>
        <a:p>
          <a:endParaRPr lang="en-US"/>
        </a:p>
      </dgm:t>
    </dgm:pt>
    <dgm:pt modelId="{9492EF11-94BA-4D98-AED4-10B024D3ACE5}" type="sibTrans" cxnId="{5CC2CC0C-4F0B-4D17-9E94-77E230056DD1}">
      <dgm:prSet/>
      <dgm:spPr>
        <a:solidFill>
          <a:schemeClr val="bg2">
            <a:lumMod val="75000"/>
          </a:schemeClr>
        </a:solidFill>
      </dgm:spPr>
      <dgm:t>
        <a:bodyPr/>
        <a:lstStyle/>
        <a:p>
          <a:endParaRPr lang="en-US"/>
        </a:p>
      </dgm:t>
    </dgm:pt>
    <dgm:pt modelId="{11CF29A8-EBE6-419C-888C-9DE767FD9AF0}">
      <dgm:prSet phldrT="[Text]" custT="1"/>
      <dgm:spPr>
        <a:solidFill>
          <a:srgbClr val="752F8A"/>
        </a:solidFill>
      </dgm:spPr>
      <dgm:t>
        <a:bodyPr/>
        <a:lstStyle/>
        <a:p>
          <a:r>
            <a:rPr lang="en-US" sz="2000">
              <a:latin typeface="Cambria" panose="02040503050406030204" pitchFamily="18" charset="0"/>
              <a:ea typeface="Cambria" panose="02040503050406030204" pitchFamily="18" charset="0"/>
            </a:rPr>
            <a:t>Net Price</a:t>
          </a:r>
        </a:p>
      </dgm:t>
    </dgm:pt>
    <dgm:pt modelId="{4A9143A0-62A8-4FD2-A2D4-69F84B4641BE}" type="parTrans" cxnId="{DE61B87F-85C9-4BA3-8004-67D2F2637E2E}">
      <dgm:prSet/>
      <dgm:spPr/>
      <dgm:t>
        <a:bodyPr/>
        <a:lstStyle/>
        <a:p>
          <a:endParaRPr lang="en-US"/>
        </a:p>
      </dgm:t>
    </dgm:pt>
    <dgm:pt modelId="{AA38C4A6-3408-4F94-9049-2DCB340EF03B}" type="sibTrans" cxnId="{DE61B87F-85C9-4BA3-8004-67D2F2637E2E}">
      <dgm:prSet/>
      <dgm:spPr/>
      <dgm:t>
        <a:bodyPr/>
        <a:lstStyle/>
        <a:p>
          <a:endParaRPr lang="en-US"/>
        </a:p>
      </dgm:t>
    </dgm:pt>
    <dgm:pt modelId="{D1C29A36-291A-408B-964A-C98B020D4B81}" type="pres">
      <dgm:prSet presAssocID="{0B5CFCBB-E2B3-4E73-A0DE-3D4DF3977FCA}" presName="linearFlow" presStyleCnt="0">
        <dgm:presLayoutVars>
          <dgm:dir/>
          <dgm:resizeHandles val="exact"/>
        </dgm:presLayoutVars>
      </dgm:prSet>
      <dgm:spPr/>
    </dgm:pt>
    <dgm:pt modelId="{10AE89EE-E41D-4961-B75B-FD24F18093E9}" type="pres">
      <dgm:prSet presAssocID="{0E609CFB-2B86-48C1-9343-8F2686862651}" presName="node" presStyleLbl="node1" presStyleIdx="0" presStyleCnt="3">
        <dgm:presLayoutVars>
          <dgm:bulletEnabled val="1"/>
        </dgm:presLayoutVars>
      </dgm:prSet>
      <dgm:spPr/>
    </dgm:pt>
    <dgm:pt modelId="{E1F0C09B-25E1-4D94-A7F8-57FF0CEB92B9}" type="pres">
      <dgm:prSet presAssocID="{6DF3D6F0-3ADA-400F-B419-D7BB3055A124}" presName="spacerL" presStyleCnt="0"/>
      <dgm:spPr/>
    </dgm:pt>
    <dgm:pt modelId="{3219D78B-C417-4066-B8FB-F3F41F9BD016}" type="pres">
      <dgm:prSet presAssocID="{6DF3D6F0-3ADA-400F-B419-D7BB3055A124}" presName="sibTrans" presStyleLbl="sibTrans2D1" presStyleIdx="0" presStyleCnt="2"/>
      <dgm:spPr>
        <a:prstGeom prst="mathMinus">
          <a:avLst/>
        </a:prstGeom>
      </dgm:spPr>
    </dgm:pt>
    <dgm:pt modelId="{19B10DE3-083B-4839-BB19-AA8898D663BE}" type="pres">
      <dgm:prSet presAssocID="{6DF3D6F0-3ADA-400F-B419-D7BB3055A124}" presName="spacerR" presStyleCnt="0"/>
      <dgm:spPr/>
    </dgm:pt>
    <dgm:pt modelId="{8504E9A9-8144-41FE-9D8B-F26F82D14C3A}" type="pres">
      <dgm:prSet presAssocID="{21830B38-6196-451F-9E17-72CA77E704C5}" presName="node" presStyleLbl="node1" presStyleIdx="1" presStyleCnt="3">
        <dgm:presLayoutVars>
          <dgm:bulletEnabled val="1"/>
        </dgm:presLayoutVars>
      </dgm:prSet>
      <dgm:spPr/>
    </dgm:pt>
    <dgm:pt modelId="{86E03998-DC4C-47CA-9914-AD51912389C9}" type="pres">
      <dgm:prSet presAssocID="{9492EF11-94BA-4D98-AED4-10B024D3ACE5}" presName="spacerL" presStyleCnt="0"/>
      <dgm:spPr/>
    </dgm:pt>
    <dgm:pt modelId="{1C214888-DE93-4134-A5B3-60BE63F28EC8}" type="pres">
      <dgm:prSet presAssocID="{9492EF11-94BA-4D98-AED4-10B024D3ACE5}" presName="sibTrans" presStyleLbl="sibTrans2D1" presStyleIdx="1" presStyleCnt="2"/>
      <dgm:spPr/>
    </dgm:pt>
    <dgm:pt modelId="{E2FE729C-5A37-46DB-B017-F53B273CBD52}" type="pres">
      <dgm:prSet presAssocID="{9492EF11-94BA-4D98-AED4-10B024D3ACE5}" presName="spacerR" presStyleCnt="0"/>
      <dgm:spPr/>
    </dgm:pt>
    <dgm:pt modelId="{FB2A7795-8A5C-4179-BE03-6E1CCB278488}" type="pres">
      <dgm:prSet presAssocID="{11CF29A8-EBE6-419C-888C-9DE767FD9AF0}" presName="node" presStyleLbl="node1" presStyleIdx="2" presStyleCnt="3">
        <dgm:presLayoutVars>
          <dgm:bulletEnabled val="1"/>
        </dgm:presLayoutVars>
      </dgm:prSet>
      <dgm:spPr/>
    </dgm:pt>
  </dgm:ptLst>
  <dgm:cxnLst>
    <dgm:cxn modelId="{C1A9B709-8004-4614-97B4-E24225FDFE6C}" type="presOf" srcId="{11CF29A8-EBE6-419C-888C-9DE767FD9AF0}" destId="{FB2A7795-8A5C-4179-BE03-6E1CCB278488}" srcOrd="0" destOrd="0" presId="urn:microsoft.com/office/officeart/2005/8/layout/equation1"/>
    <dgm:cxn modelId="{FF18820A-2B61-4811-B467-035165097872}" type="presOf" srcId="{0E609CFB-2B86-48C1-9343-8F2686862651}" destId="{10AE89EE-E41D-4961-B75B-FD24F18093E9}" srcOrd="0" destOrd="0" presId="urn:microsoft.com/office/officeart/2005/8/layout/equation1"/>
    <dgm:cxn modelId="{5CC2CC0C-4F0B-4D17-9E94-77E230056DD1}" srcId="{0B5CFCBB-E2B3-4E73-A0DE-3D4DF3977FCA}" destId="{21830B38-6196-451F-9E17-72CA77E704C5}" srcOrd="1" destOrd="0" parTransId="{287A3369-DAFF-4C71-A0FF-552D76A74E03}" sibTransId="{9492EF11-94BA-4D98-AED4-10B024D3ACE5}"/>
    <dgm:cxn modelId="{F7A12F3F-293B-4F53-B128-DD3AA37AA89D}" type="presOf" srcId="{9492EF11-94BA-4D98-AED4-10B024D3ACE5}" destId="{1C214888-DE93-4134-A5B3-60BE63F28EC8}" srcOrd="0" destOrd="0" presId="urn:microsoft.com/office/officeart/2005/8/layout/equation1"/>
    <dgm:cxn modelId="{E1A28479-8740-41F7-A411-65643A431592}" srcId="{0B5CFCBB-E2B3-4E73-A0DE-3D4DF3977FCA}" destId="{0E609CFB-2B86-48C1-9343-8F2686862651}" srcOrd="0" destOrd="0" parTransId="{3E89AB9E-6019-4373-A966-4B500168F230}" sibTransId="{6DF3D6F0-3ADA-400F-B419-D7BB3055A124}"/>
    <dgm:cxn modelId="{DE61B87F-85C9-4BA3-8004-67D2F2637E2E}" srcId="{0B5CFCBB-E2B3-4E73-A0DE-3D4DF3977FCA}" destId="{11CF29A8-EBE6-419C-888C-9DE767FD9AF0}" srcOrd="2" destOrd="0" parTransId="{4A9143A0-62A8-4FD2-A2D4-69F84B4641BE}" sibTransId="{AA38C4A6-3408-4F94-9049-2DCB340EF03B}"/>
    <dgm:cxn modelId="{242BABAF-CBC5-4D49-AFC5-E71CA7F7328B}" type="presOf" srcId="{6DF3D6F0-3ADA-400F-B419-D7BB3055A124}" destId="{3219D78B-C417-4066-B8FB-F3F41F9BD016}" srcOrd="0" destOrd="0" presId="urn:microsoft.com/office/officeart/2005/8/layout/equation1"/>
    <dgm:cxn modelId="{31D27ABD-9F0E-47C0-BF08-023AF4D3DAD6}" type="presOf" srcId="{0B5CFCBB-E2B3-4E73-A0DE-3D4DF3977FCA}" destId="{D1C29A36-291A-408B-964A-C98B020D4B81}" srcOrd="0" destOrd="0" presId="urn:microsoft.com/office/officeart/2005/8/layout/equation1"/>
    <dgm:cxn modelId="{0F423EE1-4791-4CB1-B4B1-9B81A9BF7573}" type="presOf" srcId="{21830B38-6196-451F-9E17-72CA77E704C5}" destId="{8504E9A9-8144-41FE-9D8B-F26F82D14C3A}" srcOrd="0" destOrd="0" presId="urn:microsoft.com/office/officeart/2005/8/layout/equation1"/>
    <dgm:cxn modelId="{25E9817A-DC01-4D4E-AFBC-F13F3AA12C61}" type="presParOf" srcId="{D1C29A36-291A-408B-964A-C98B020D4B81}" destId="{10AE89EE-E41D-4961-B75B-FD24F18093E9}" srcOrd="0" destOrd="0" presId="urn:microsoft.com/office/officeart/2005/8/layout/equation1"/>
    <dgm:cxn modelId="{D4418EDD-1B01-4A17-8ED1-96E5F7DA1C15}" type="presParOf" srcId="{D1C29A36-291A-408B-964A-C98B020D4B81}" destId="{E1F0C09B-25E1-4D94-A7F8-57FF0CEB92B9}" srcOrd="1" destOrd="0" presId="urn:microsoft.com/office/officeart/2005/8/layout/equation1"/>
    <dgm:cxn modelId="{073112BD-872E-4BFF-BEC5-5E2F20E7FBC4}" type="presParOf" srcId="{D1C29A36-291A-408B-964A-C98B020D4B81}" destId="{3219D78B-C417-4066-B8FB-F3F41F9BD016}" srcOrd="2" destOrd="0" presId="urn:microsoft.com/office/officeart/2005/8/layout/equation1"/>
    <dgm:cxn modelId="{24E685D1-E6EC-49C8-ADAC-A710C487A559}" type="presParOf" srcId="{D1C29A36-291A-408B-964A-C98B020D4B81}" destId="{19B10DE3-083B-4839-BB19-AA8898D663BE}" srcOrd="3" destOrd="0" presId="urn:microsoft.com/office/officeart/2005/8/layout/equation1"/>
    <dgm:cxn modelId="{D14B2DF2-1681-447F-8ECA-03E9D353588C}" type="presParOf" srcId="{D1C29A36-291A-408B-964A-C98B020D4B81}" destId="{8504E9A9-8144-41FE-9D8B-F26F82D14C3A}" srcOrd="4" destOrd="0" presId="urn:microsoft.com/office/officeart/2005/8/layout/equation1"/>
    <dgm:cxn modelId="{A88AF5D7-4414-4DBD-A1D7-945739584E33}" type="presParOf" srcId="{D1C29A36-291A-408B-964A-C98B020D4B81}" destId="{86E03998-DC4C-47CA-9914-AD51912389C9}" srcOrd="5" destOrd="0" presId="urn:microsoft.com/office/officeart/2005/8/layout/equation1"/>
    <dgm:cxn modelId="{A030BF26-8575-4C2C-967F-AB1771164FA3}" type="presParOf" srcId="{D1C29A36-291A-408B-964A-C98B020D4B81}" destId="{1C214888-DE93-4134-A5B3-60BE63F28EC8}" srcOrd="6" destOrd="0" presId="urn:microsoft.com/office/officeart/2005/8/layout/equation1"/>
    <dgm:cxn modelId="{BCAF5FC0-9545-4967-B8C6-D20193A79BB2}" type="presParOf" srcId="{D1C29A36-291A-408B-964A-C98B020D4B81}" destId="{E2FE729C-5A37-46DB-B017-F53B273CBD52}" srcOrd="7" destOrd="0" presId="urn:microsoft.com/office/officeart/2005/8/layout/equation1"/>
    <dgm:cxn modelId="{59691864-1D5B-4AAC-99BF-AD116A235EFE}" type="presParOf" srcId="{D1C29A36-291A-408B-964A-C98B020D4B81}" destId="{FB2A7795-8A5C-4179-BE03-6E1CCB278488}"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01257A-1D9C-4754-93F1-D27E36241DC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CEB0AC8-95A6-431A-BFB8-613B191AA9AF}">
      <dgm:prSet phldrT="[Text]"/>
      <dgm:spPr>
        <a:ln>
          <a:noFill/>
        </a:ln>
      </dgm:spPr>
      <dgm:t>
        <a:bodyPr/>
        <a:lstStyle/>
        <a:p>
          <a:r>
            <a:rPr lang="en-US"/>
            <a:t>When will my financial aid offer be ready to view?</a:t>
          </a:r>
        </a:p>
      </dgm:t>
    </dgm:pt>
    <dgm:pt modelId="{38E83411-F7DB-4EE3-9D10-E614CDAC1B65}" type="parTrans" cxnId="{8C11C9B6-34C0-4870-8F88-C500E45BF905}">
      <dgm:prSet/>
      <dgm:spPr/>
      <dgm:t>
        <a:bodyPr/>
        <a:lstStyle/>
        <a:p>
          <a:endParaRPr lang="en-US"/>
        </a:p>
      </dgm:t>
    </dgm:pt>
    <dgm:pt modelId="{4F57B264-9DDD-41CF-955C-38B9803077AF}" type="sibTrans" cxnId="{8C11C9B6-34C0-4870-8F88-C500E45BF905}">
      <dgm:prSet/>
      <dgm:spPr/>
      <dgm:t>
        <a:bodyPr/>
        <a:lstStyle/>
        <a:p>
          <a:endParaRPr lang="en-US"/>
        </a:p>
      </dgm:t>
    </dgm:pt>
    <dgm:pt modelId="{81DB0468-5D3D-4A38-81F0-A59D84DC692B}">
      <dgm:prSet phldrT="[Text]"/>
      <dgm:spPr>
        <a:ln>
          <a:noFill/>
        </a:ln>
      </dgm:spPr>
      <dgm:t>
        <a:bodyPr/>
        <a:lstStyle/>
        <a:p>
          <a:r>
            <a:rPr lang="en-US"/>
            <a:t>How will I receive my financial aid offer? Mail/email/portal?</a:t>
          </a:r>
        </a:p>
      </dgm:t>
    </dgm:pt>
    <dgm:pt modelId="{BB2F08DA-BCBB-4165-8E0C-8070D449B025}" type="parTrans" cxnId="{95AB7BCF-E46D-42FF-97AD-13502159910F}">
      <dgm:prSet/>
      <dgm:spPr/>
      <dgm:t>
        <a:bodyPr/>
        <a:lstStyle/>
        <a:p>
          <a:endParaRPr lang="en-US"/>
        </a:p>
      </dgm:t>
    </dgm:pt>
    <dgm:pt modelId="{2F7ABA06-9DC5-4E7C-8FED-2C47E66136ED}" type="sibTrans" cxnId="{95AB7BCF-E46D-42FF-97AD-13502159910F}">
      <dgm:prSet/>
      <dgm:spPr/>
      <dgm:t>
        <a:bodyPr/>
        <a:lstStyle/>
        <a:p>
          <a:endParaRPr lang="en-US"/>
        </a:p>
      </dgm:t>
    </dgm:pt>
    <dgm:pt modelId="{DCA409B3-8B8C-4E9A-A36C-32DD7123920A}">
      <dgm:prSet phldrT="[Text]"/>
      <dgm:spPr>
        <a:ln>
          <a:noFill/>
        </a:ln>
      </dgm:spPr>
      <dgm:t>
        <a:bodyPr/>
        <a:lstStyle/>
        <a:p>
          <a:r>
            <a:rPr lang="en-US"/>
            <a:t>Are there scholarship deadlines?</a:t>
          </a:r>
        </a:p>
      </dgm:t>
    </dgm:pt>
    <dgm:pt modelId="{2C3EC863-E0BB-43AF-A7D3-A5070B1DFAA2}" type="parTrans" cxnId="{670A5352-865D-4C56-BD38-4FE09FBD8B9F}">
      <dgm:prSet/>
      <dgm:spPr/>
      <dgm:t>
        <a:bodyPr/>
        <a:lstStyle/>
        <a:p>
          <a:endParaRPr lang="en-US"/>
        </a:p>
      </dgm:t>
    </dgm:pt>
    <dgm:pt modelId="{80AA74A1-78A3-4E0D-A0DE-99CE79C18F37}" type="sibTrans" cxnId="{670A5352-865D-4C56-BD38-4FE09FBD8B9F}">
      <dgm:prSet/>
      <dgm:spPr/>
      <dgm:t>
        <a:bodyPr/>
        <a:lstStyle/>
        <a:p>
          <a:endParaRPr lang="en-US"/>
        </a:p>
      </dgm:t>
    </dgm:pt>
    <dgm:pt modelId="{D3CC9FE5-B453-47F6-8668-A3529F6730C7}">
      <dgm:prSet phldrT="[Text]"/>
      <dgm:spPr>
        <a:ln>
          <a:noFill/>
        </a:ln>
      </dgm:spPr>
      <dgm:t>
        <a:bodyPr/>
        <a:lstStyle/>
        <a:p>
          <a:r>
            <a:rPr lang="en-US"/>
            <a:t>Will my financial aid change if my housing status changes? (commuting vs. living on campus)</a:t>
          </a:r>
        </a:p>
      </dgm:t>
    </dgm:pt>
    <dgm:pt modelId="{1E024874-1D7D-4652-8D26-8E5236750130}" type="parTrans" cxnId="{2E1775CA-B047-4A06-958E-1DC4F13038CF}">
      <dgm:prSet/>
      <dgm:spPr/>
      <dgm:t>
        <a:bodyPr/>
        <a:lstStyle/>
        <a:p>
          <a:endParaRPr lang="en-US"/>
        </a:p>
      </dgm:t>
    </dgm:pt>
    <dgm:pt modelId="{C5A33DCE-541A-4F31-A77D-1A555C6F4B6E}" type="sibTrans" cxnId="{2E1775CA-B047-4A06-958E-1DC4F13038CF}">
      <dgm:prSet/>
      <dgm:spPr/>
      <dgm:t>
        <a:bodyPr/>
        <a:lstStyle/>
        <a:p>
          <a:endParaRPr lang="en-US"/>
        </a:p>
      </dgm:t>
    </dgm:pt>
    <dgm:pt modelId="{8DD928E4-D8BD-4B69-BDA4-1115F9810977}">
      <dgm:prSet phldrT="[Text]"/>
      <dgm:spPr>
        <a:ln>
          <a:noFill/>
        </a:ln>
      </dgm:spPr>
      <dgm:t>
        <a:bodyPr/>
        <a:lstStyle/>
        <a:p>
          <a:r>
            <a:rPr lang="en-US"/>
            <a:t>What documents do I need to complete to receive my financial aid offer? What are the deadlines? (FAFSA, institutional application, CSS Profile, </a:t>
          </a:r>
          <a:r>
            <a:rPr lang="en-US" err="1"/>
            <a:t>etc</a:t>
          </a:r>
          <a:r>
            <a:rPr lang="en-US"/>
            <a:t>)</a:t>
          </a:r>
        </a:p>
      </dgm:t>
    </dgm:pt>
    <dgm:pt modelId="{FCC75D97-81C4-4F8B-A3F3-4678ED874413}" type="parTrans" cxnId="{A01B5D4B-22EF-4140-AC7F-BA31899504BB}">
      <dgm:prSet/>
      <dgm:spPr/>
      <dgm:t>
        <a:bodyPr/>
        <a:lstStyle/>
        <a:p>
          <a:endParaRPr lang="en-US"/>
        </a:p>
      </dgm:t>
    </dgm:pt>
    <dgm:pt modelId="{2BA47E58-FFED-40FB-9DB0-3C13FAA570E9}" type="sibTrans" cxnId="{A01B5D4B-22EF-4140-AC7F-BA31899504BB}">
      <dgm:prSet/>
      <dgm:spPr/>
      <dgm:t>
        <a:bodyPr/>
        <a:lstStyle/>
        <a:p>
          <a:endParaRPr lang="en-US"/>
        </a:p>
      </dgm:t>
    </dgm:pt>
    <dgm:pt modelId="{BFE0DC14-D32A-4FCE-933D-A9079E80526B}">
      <dgm:prSet phldrT="[Text]"/>
      <dgm:spPr>
        <a:ln>
          <a:noFill/>
        </a:ln>
      </dgm:spPr>
      <dgm:t>
        <a:bodyPr/>
        <a:lstStyle/>
        <a:p>
          <a:r>
            <a:rPr lang="en-US"/>
            <a:t>Is there a FAFSA deadline? If not, do they have a preferred deadline?</a:t>
          </a:r>
        </a:p>
      </dgm:t>
    </dgm:pt>
    <dgm:pt modelId="{49874BDE-6891-40B2-A83D-2817C507894C}" type="sibTrans" cxnId="{2939E842-1744-4427-8845-67DB86BF8E2F}">
      <dgm:prSet/>
      <dgm:spPr/>
      <dgm:t>
        <a:bodyPr/>
        <a:lstStyle/>
        <a:p>
          <a:endParaRPr lang="en-US"/>
        </a:p>
      </dgm:t>
    </dgm:pt>
    <dgm:pt modelId="{5453B0C7-9E57-49BF-806E-00B1B068D661}" type="parTrans" cxnId="{2939E842-1744-4427-8845-67DB86BF8E2F}">
      <dgm:prSet/>
      <dgm:spPr/>
      <dgm:t>
        <a:bodyPr/>
        <a:lstStyle/>
        <a:p>
          <a:endParaRPr lang="en-US"/>
        </a:p>
      </dgm:t>
    </dgm:pt>
    <dgm:pt modelId="{E823E8B8-C769-4CE0-86DC-A75F6BFDBD86}" type="pres">
      <dgm:prSet presAssocID="{2801257A-1D9C-4754-93F1-D27E36241DC7}" presName="Name0" presStyleCnt="0">
        <dgm:presLayoutVars>
          <dgm:dir/>
          <dgm:resizeHandles val="exact"/>
        </dgm:presLayoutVars>
      </dgm:prSet>
      <dgm:spPr/>
    </dgm:pt>
    <dgm:pt modelId="{BDE86AD7-F2E2-4264-9958-B2D40F8323C3}" type="pres">
      <dgm:prSet presAssocID="{BFE0DC14-D32A-4FCE-933D-A9079E80526B}" presName="composite" presStyleCnt="0"/>
      <dgm:spPr/>
    </dgm:pt>
    <dgm:pt modelId="{246CF2A0-959D-42ED-A9E3-2ACCD81DF0F1}" type="pres">
      <dgm:prSet presAssocID="{BFE0DC14-D32A-4FCE-933D-A9079E80526B}" presName="rect1" presStyleLbl="trAlignAcc1" presStyleIdx="0" presStyleCnt="6">
        <dgm:presLayoutVars>
          <dgm:bulletEnabled val="1"/>
        </dgm:presLayoutVars>
      </dgm:prSet>
      <dgm:spPr/>
    </dgm:pt>
    <dgm:pt modelId="{8ECA5CD3-C944-4BBF-9810-EA173C70B812}" type="pres">
      <dgm:prSet presAssocID="{BFE0DC14-D32A-4FCE-933D-A9079E80526B}" presName="rect2" presStyleLbl="fgImgPlace1" presStyleIdx="0" presStyleCnt="6"/>
      <dgm:spPr>
        <a:blipFill>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Monthly calendar with solid fill"/>
        </a:ext>
      </dgm:extLst>
    </dgm:pt>
    <dgm:pt modelId="{E98F7435-140E-4F3F-95A0-1018D6870FB8}" type="pres">
      <dgm:prSet presAssocID="{49874BDE-6891-40B2-A83D-2817C507894C}" presName="sibTrans" presStyleCnt="0"/>
      <dgm:spPr/>
    </dgm:pt>
    <dgm:pt modelId="{10C9DB30-E50E-46C9-B91F-B927E007D808}" type="pres">
      <dgm:prSet presAssocID="{8DD928E4-D8BD-4B69-BDA4-1115F9810977}" presName="composite" presStyleCnt="0"/>
      <dgm:spPr/>
    </dgm:pt>
    <dgm:pt modelId="{A9F10125-4E4A-45D6-B95D-34394340BF1E}" type="pres">
      <dgm:prSet presAssocID="{8DD928E4-D8BD-4B69-BDA4-1115F9810977}" presName="rect1" presStyleLbl="trAlignAcc1" presStyleIdx="1" presStyleCnt="6" custScaleX="96697" custScaleY="96866" custLinFactNeighborX="-982" custLinFactNeighborY="-1746">
        <dgm:presLayoutVars>
          <dgm:bulletEnabled val="1"/>
        </dgm:presLayoutVars>
      </dgm:prSet>
      <dgm:spPr/>
    </dgm:pt>
    <dgm:pt modelId="{0A28654F-2C18-4F76-94DD-EF84E74ADD6C}" type="pres">
      <dgm:prSet presAssocID="{8DD928E4-D8BD-4B69-BDA4-1115F9810977}" presName="rect2" presStyleLbl="fgImgPlace1" presStyleIdx="1" presStyleCnt="6" custLinFactNeighborX="-8129"/>
      <dgm:spPr>
        <a:blipFill>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Document outline"/>
        </a:ext>
      </dgm:extLst>
    </dgm:pt>
    <dgm:pt modelId="{896D0500-08AB-423F-BC04-B059B6E3B8C8}" type="pres">
      <dgm:prSet presAssocID="{2BA47E58-FFED-40FB-9DB0-3C13FAA570E9}" presName="sibTrans" presStyleCnt="0"/>
      <dgm:spPr/>
    </dgm:pt>
    <dgm:pt modelId="{4E266F25-C5EA-4534-8063-D570011C6DE3}" type="pres">
      <dgm:prSet presAssocID="{CCEB0AC8-95A6-431A-BFB8-613B191AA9AF}" presName="composite" presStyleCnt="0"/>
      <dgm:spPr/>
    </dgm:pt>
    <dgm:pt modelId="{996195E7-EE72-4B90-91D6-D3C0CF0884AA}" type="pres">
      <dgm:prSet presAssocID="{CCEB0AC8-95A6-431A-BFB8-613B191AA9AF}" presName="rect1" presStyleLbl="trAlignAcc1" presStyleIdx="2" presStyleCnt="6">
        <dgm:presLayoutVars>
          <dgm:bulletEnabled val="1"/>
        </dgm:presLayoutVars>
      </dgm:prSet>
      <dgm:spPr/>
    </dgm:pt>
    <dgm:pt modelId="{05B2ABB2-ECD1-4728-9BD0-7EB384F048DF}" type="pres">
      <dgm:prSet presAssocID="{CCEB0AC8-95A6-431A-BFB8-613B191AA9AF}" presName="rect2" presStyleLbl="fgImgPlace1" presStyleIdx="2" presStyleCnt="6" custScaleX="99975"/>
      <dgm:spPr>
        <a:blipFill>
          <a:blip xmlns:r="http://schemas.openxmlformats.org/officeDocument/2006/relationships" r:embed="rId5">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Glasses with solid fill"/>
        </a:ext>
      </dgm:extLst>
    </dgm:pt>
    <dgm:pt modelId="{38E80B87-DF5E-4B77-B705-89987914355B}" type="pres">
      <dgm:prSet presAssocID="{4F57B264-9DDD-41CF-955C-38B9803077AF}" presName="sibTrans" presStyleCnt="0"/>
      <dgm:spPr/>
    </dgm:pt>
    <dgm:pt modelId="{9D761917-6CAC-4DA5-9304-8611F3C4580E}" type="pres">
      <dgm:prSet presAssocID="{81DB0468-5D3D-4A38-81F0-A59D84DC692B}" presName="composite" presStyleCnt="0"/>
      <dgm:spPr/>
    </dgm:pt>
    <dgm:pt modelId="{C0E393C0-0697-4922-81BC-D3B81F9F08B9}" type="pres">
      <dgm:prSet presAssocID="{81DB0468-5D3D-4A38-81F0-A59D84DC692B}" presName="rect1" presStyleLbl="trAlignAcc1" presStyleIdx="3" presStyleCnt="6" custLinFactNeighborX="1241" custLinFactNeighborY="-1746">
        <dgm:presLayoutVars>
          <dgm:bulletEnabled val="1"/>
        </dgm:presLayoutVars>
      </dgm:prSet>
      <dgm:spPr/>
    </dgm:pt>
    <dgm:pt modelId="{0C71484E-9367-4B5D-A34B-8D39E35B337A}" type="pres">
      <dgm:prSet presAssocID="{81DB0468-5D3D-4A38-81F0-A59D84DC692B}" presName="rect2" presStyleLbl="fgImgPlace1" presStyleIdx="3" presStyleCnt="6"/>
      <dgm:spPr>
        <a:blipFill>
          <a:blip xmlns:r="http://schemas.openxmlformats.org/officeDocument/2006/relationships" r:embed="rId7">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Envelope with solid fill"/>
        </a:ext>
      </dgm:extLst>
    </dgm:pt>
    <dgm:pt modelId="{E947ABAD-3D34-4B44-9B5A-F60341EF4AE8}" type="pres">
      <dgm:prSet presAssocID="{2F7ABA06-9DC5-4E7C-8FED-2C47E66136ED}" presName="sibTrans" presStyleCnt="0"/>
      <dgm:spPr/>
    </dgm:pt>
    <dgm:pt modelId="{5F38F30B-86A8-410E-9471-00AC5F1B1AF2}" type="pres">
      <dgm:prSet presAssocID="{DCA409B3-8B8C-4E9A-A36C-32DD7123920A}" presName="composite" presStyleCnt="0"/>
      <dgm:spPr/>
    </dgm:pt>
    <dgm:pt modelId="{CC75DC82-07CE-457A-865C-5A161899DFC1}" type="pres">
      <dgm:prSet presAssocID="{DCA409B3-8B8C-4E9A-A36C-32DD7123920A}" presName="rect1" presStyleLbl="trAlignAcc1" presStyleIdx="4" presStyleCnt="6" custLinFactNeighborX="1241" custLinFactNeighborY="-1746">
        <dgm:presLayoutVars>
          <dgm:bulletEnabled val="1"/>
        </dgm:presLayoutVars>
      </dgm:prSet>
      <dgm:spPr/>
    </dgm:pt>
    <dgm:pt modelId="{FF87404C-8215-420B-B6B4-F5308F298EDB}" type="pres">
      <dgm:prSet presAssocID="{DCA409B3-8B8C-4E9A-A36C-32DD7123920A}" presName="rect2" presStyleLbl="fgImgPlace1" presStyleIdx="4" presStyleCnt="6"/>
      <dgm:spPr>
        <a:blipFill>
          <a:blip xmlns:r="http://schemas.openxmlformats.org/officeDocument/2006/relationships" r:embed="rId9">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Music note with solid fill"/>
        </a:ext>
      </dgm:extLst>
    </dgm:pt>
    <dgm:pt modelId="{D8CBC2E5-F029-4474-B129-9C308AB6F596}" type="pres">
      <dgm:prSet presAssocID="{80AA74A1-78A3-4E0D-A0DE-99CE79C18F37}" presName="sibTrans" presStyleCnt="0"/>
      <dgm:spPr/>
    </dgm:pt>
    <dgm:pt modelId="{3534F576-6787-4204-A0AC-ADC720867B00}" type="pres">
      <dgm:prSet presAssocID="{D3CC9FE5-B453-47F6-8668-A3529F6730C7}" presName="composite" presStyleCnt="0"/>
      <dgm:spPr/>
    </dgm:pt>
    <dgm:pt modelId="{0074BE99-E2E1-46C7-9A38-55D2EAF56788}" type="pres">
      <dgm:prSet presAssocID="{D3CC9FE5-B453-47F6-8668-A3529F6730C7}" presName="rect1" presStyleLbl="trAlignAcc1" presStyleIdx="5" presStyleCnt="6" custLinFactNeighborX="1241" custLinFactNeighborY="-1746">
        <dgm:presLayoutVars>
          <dgm:bulletEnabled val="1"/>
        </dgm:presLayoutVars>
      </dgm:prSet>
      <dgm:spPr/>
    </dgm:pt>
    <dgm:pt modelId="{630AE632-64C5-43B5-AAD6-45D5947B509E}" type="pres">
      <dgm:prSet presAssocID="{D3CC9FE5-B453-47F6-8668-A3529F6730C7}" presName="rect2" presStyleLbl="fgImgPlace1" presStyleIdx="5" presStyleCnt="6"/>
      <dgm:spPr>
        <a:blipFill>
          <a:blip xmlns:r="http://schemas.openxmlformats.org/officeDocument/2006/relationships" r:embed="rId1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dgm:spPr>
      <dgm:extLst>
        <a:ext uri="{E40237B7-FDA0-4F09-8148-C483321AD2D9}">
          <dgm14:cNvPr xmlns:dgm14="http://schemas.microsoft.com/office/drawing/2010/diagram" id="0" name="" descr="Home with solid fill"/>
        </a:ext>
      </dgm:extLst>
    </dgm:pt>
  </dgm:ptLst>
  <dgm:cxnLst>
    <dgm:cxn modelId="{1C900226-9A90-4C90-96F3-73D8DAA5B60A}" type="presOf" srcId="{81DB0468-5D3D-4A38-81F0-A59D84DC692B}" destId="{C0E393C0-0697-4922-81BC-D3B81F9F08B9}" srcOrd="0" destOrd="0" presId="urn:microsoft.com/office/officeart/2008/layout/PictureStrips"/>
    <dgm:cxn modelId="{FF935933-D78D-49AB-8A2E-B447A366C242}" type="presOf" srcId="{DCA409B3-8B8C-4E9A-A36C-32DD7123920A}" destId="{CC75DC82-07CE-457A-865C-5A161899DFC1}" srcOrd="0" destOrd="0" presId="urn:microsoft.com/office/officeart/2008/layout/PictureStrips"/>
    <dgm:cxn modelId="{2939E842-1744-4427-8845-67DB86BF8E2F}" srcId="{2801257A-1D9C-4754-93F1-D27E36241DC7}" destId="{BFE0DC14-D32A-4FCE-933D-A9079E80526B}" srcOrd="0" destOrd="0" parTransId="{5453B0C7-9E57-49BF-806E-00B1B068D661}" sibTransId="{49874BDE-6891-40B2-A83D-2817C507894C}"/>
    <dgm:cxn modelId="{A01B5D4B-22EF-4140-AC7F-BA31899504BB}" srcId="{2801257A-1D9C-4754-93F1-D27E36241DC7}" destId="{8DD928E4-D8BD-4B69-BDA4-1115F9810977}" srcOrd="1" destOrd="0" parTransId="{FCC75D97-81C4-4F8B-A3F3-4678ED874413}" sibTransId="{2BA47E58-FFED-40FB-9DB0-3C13FAA570E9}"/>
    <dgm:cxn modelId="{670A5352-865D-4C56-BD38-4FE09FBD8B9F}" srcId="{2801257A-1D9C-4754-93F1-D27E36241DC7}" destId="{DCA409B3-8B8C-4E9A-A36C-32DD7123920A}" srcOrd="4" destOrd="0" parTransId="{2C3EC863-E0BB-43AF-A7D3-A5070B1DFAA2}" sibTransId="{80AA74A1-78A3-4E0D-A0DE-99CE79C18F37}"/>
    <dgm:cxn modelId="{13E69071-6AF7-443D-B48B-4E2F1E4F03F9}" type="presOf" srcId="{D3CC9FE5-B453-47F6-8668-A3529F6730C7}" destId="{0074BE99-E2E1-46C7-9A38-55D2EAF56788}" srcOrd="0" destOrd="0" presId="urn:microsoft.com/office/officeart/2008/layout/PictureStrips"/>
    <dgm:cxn modelId="{8C11C9B6-34C0-4870-8F88-C500E45BF905}" srcId="{2801257A-1D9C-4754-93F1-D27E36241DC7}" destId="{CCEB0AC8-95A6-431A-BFB8-613B191AA9AF}" srcOrd="2" destOrd="0" parTransId="{38E83411-F7DB-4EE3-9D10-E614CDAC1B65}" sibTransId="{4F57B264-9DDD-41CF-955C-38B9803077AF}"/>
    <dgm:cxn modelId="{1E7F1EC6-E0FC-4B0F-BF60-F7AEC8328E0F}" type="presOf" srcId="{CCEB0AC8-95A6-431A-BFB8-613B191AA9AF}" destId="{996195E7-EE72-4B90-91D6-D3C0CF0884AA}" srcOrd="0" destOrd="0" presId="urn:microsoft.com/office/officeart/2008/layout/PictureStrips"/>
    <dgm:cxn modelId="{7259FCC7-345E-4895-BB90-0426A8183D4D}" type="presOf" srcId="{BFE0DC14-D32A-4FCE-933D-A9079E80526B}" destId="{246CF2A0-959D-42ED-A9E3-2ACCD81DF0F1}" srcOrd="0" destOrd="0" presId="urn:microsoft.com/office/officeart/2008/layout/PictureStrips"/>
    <dgm:cxn modelId="{2E1775CA-B047-4A06-958E-1DC4F13038CF}" srcId="{2801257A-1D9C-4754-93F1-D27E36241DC7}" destId="{D3CC9FE5-B453-47F6-8668-A3529F6730C7}" srcOrd="5" destOrd="0" parTransId="{1E024874-1D7D-4652-8D26-8E5236750130}" sibTransId="{C5A33DCE-541A-4F31-A77D-1A555C6F4B6E}"/>
    <dgm:cxn modelId="{95AB7BCF-E46D-42FF-97AD-13502159910F}" srcId="{2801257A-1D9C-4754-93F1-D27E36241DC7}" destId="{81DB0468-5D3D-4A38-81F0-A59D84DC692B}" srcOrd="3" destOrd="0" parTransId="{BB2F08DA-BCBB-4165-8E0C-8070D449B025}" sibTransId="{2F7ABA06-9DC5-4E7C-8FED-2C47E66136ED}"/>
    <dgm:cxn modelId="{F94077FA-D81E-4A13-92B3-77301BFAAD8A}" type="presOf" srcId="{2801257A-1D9C-4754-93F1-D27E36241DC7}" destId="{E823E8B8-C769-4CE0-86DC-A75F6BFDBD86}" srcOrd="0" destOrd="0" presId="urn:microsoft.com/office/officeart/2008/layout/PictureStrips"/>
    <dgm:cxn modelId="{17A555FD-8696-401D-B889-6966DDA4FD28}" type="presOf" srcId="{8DD928E4-D8BD-4B69-BDA4-1115F9810977}" destId="{A9F10125-4E4A-45D6-B95D-34394340BF1E}" srcOrd="0" destOrd="0" presId="urn:microsoft.com/office/officeart/2008/layout/PictureStrips"/>
    <dgm:cxn modelId="{BE301D6F-2241-4BD2-BABD-A55C8AFEC1B1}" type="presParOf" srcId="{E823E8B8-C769-4CE0-86DC-A75F6BFDBD86}" destId="{BDE86AD7-F2E2-4264-9958-B2D40F8323C3}" srcOrd="0" destOrd="0" presId="urn:microsoft.com/office/officeart/2008/layout/PictureStrips"/>
    <dgm:cxn modelId="{DC174E24-E0C1-4036-9EC2-FFA3392C87B6}" type="presParOf" srcId="{BDE86AD7-F2E2-4264-9958-B2D40F8323C3}" destId="{246CF2A0-959D-42ED-A9E3-2ACCD81DF0F1}" srcOrd="0" destOrd="0" presId="urn:microsoft.com/office/officeart/2008/layout/PictureStrips"/>
    <dgm:cxn modelId="{FFF81594-3BD8-4BB1-BB2D-5AB7176E2B7A}" type="presParOf" srcId="{BDE86AD7-F2E2-4264-9958-B2D40F8323C3}" destId="{8ECA5CD3-C944-4BBF-9810-EA173C70B812}" srcOrd="1" destOrd="0" presId="urn:microsoft.com/office/officeart/2008/layout/PictureStrips"/>
    <dgm:cxn modelId="{53353DA1-AB67-4B2F-B717-E22B2E4A28A4}" type="presParOf" srcId="{E823E8B8-C769-4CE0-86DC-A75F6BFDBD86}" destId="{E98F7435-140E-4F3F-95A0-1018D6870FB8}" srcOrd="1" destOrd="0" presId="urn:microsoft.com/office/officeart/2008/layout/PictureStrips"/>
    <dgm:cxn modelId="{3DBB5BF0-D5DB-41A0-95A2-75A0AFF3A9EC}" type="presParOf" srcId="{E823E8B8-C769-4CE0-86DC-A75F6BFDBD86}" destId="{10C9DB30-E50E-46C9-B91F-B927E007D808}" srcOrd="2" destOrd="0" presId="urn:microsoft.com/office/officeart/2008/layout/PictureStrips"/>
    <dgm:cxn modelId="{04D9890D-2072-4D9A-9BC5-98C7ADCC57C9}" type="presParOf" srcId="{10C9DB30-E50E-46C9-B91F-B927E007D808}" destId="{A9F10125-4E4A-45D6-B95D-34394340BF1E}" srcOrd="0" destOrd="0" presId="urn:microsoft.com/office/officeart/2008/layout/PictureStrips"/>
    <dgm:cxn modelId="{151C1D50-9079-459F-AD89-82B961F4A7A4}" type="presParOf" srcId="{10C9DB30-E50E-46C9-B91F-B927E007D808}" destId="{0A28654F-2C18-4F76-94DD-EF84E74ADD6C}" srcOrd="1" destOrd="0" presId="urn:microsoft.com/office/officeart/2008/layout/PictureStrips"/>
    <dgm:cxn modelId="{748C6CAE-2838-4C5A-A360-589DAA137CE2}" type="presParOf" srcId="{E823E8B8-C769-4CE0-86DC-A75F6BFDBD86}" destId="{896D0500-08AB-423F-BC04-B059B6E3B8C8}" srcOrd="3" destOrd="0" presId="urn:microsoft.com/office/officeart/2008/layout/PictureStrips"/>
    <dgm:cxn modelId="{1FA6DC68-EFDF-4053-BCB2-0993E6456861}" type="presParOf" srcId="{E823E8B8-C769-4CE0-86DC-A75F6BFDBD86}" destId="{4E266F25-C5EA-4534-8063-D570011C6DE3}" srcOrd="4" destOrd="0" presId="urn:microsoft.com/office/officeart/2008/layout/PictureStrips"/>
    <dgm:cxn modelId="{46500FD8-64D2-4E1D-BB5C-21737E3A868D}" type="presParOf" srcId="{4E266F25-C5EA-4534-8063-D570011C6DE3}" destId="{996195E7-EE72-4B90-91D6-D3C0CF0884AA}" srcOrd="0" destOrd="0" presId="urn:microsoft.com/office/officeart/2008/layout/PictureStrips"/>
    <dgm:cxn modelId="{26157232-3510-404D-B348-5A9CBB9089B9}" type="presParOf" srcId="{4E266F25-C5EA-4534-8063-D570011C6DE3}" destId="{05B2ABB2-ECD1-4728-9BD0-7EB384F048DF}" srcOrd="1" destOrd="0" presId="urn:microsoft.com/office/officeart/2008/layout/PictureStrips"/>
    <dgm:cxn modelId="{70BDB5FD-4466-47F2-A4AA-DFE998679D5D}" type="presParOf" srcId="{E823E8B8-C769-4CE0-86DC-A75F6BFDBD86}" destId="{38E80B87-DF5E-4B77-B705-89987914355B}" srcOrd="5" destOrd="0" presId="urn:microsoft.com/office/officeart/2008/layout/PictureStrips"/>
    <dgm:cxn modelId="{6F9755A4-559A-4A8E-96C6-9439BCC7C59C}" type="presParOf" srcId="{E823E8B8-C769-4CE0-86DC-A75F6BFDBD86}" destId="{9D761917-6CAC-4DA5-9304-8611F3C4580E}" srcOrd="6" destOrd="0" presId="urn:microsoft.com/office/officeart/2008/layout/PictureStrips"/>
    <dgm:cxn modelId="{E35C352A-429F-4388-8696-57A884887A2D}" type="presParOf" srcId="{9D761917-6CAC-4DA5-9304-8611F3C4580E}" destId="{C0E393C0-0697-4922-81BC-D3B81F9F08B9}" srcOrd="0" destOrd="0" presId="urn:microsoft.com/office/officeart/2008/layout/PictureStrips"/>
    <dgm:cxn modelId="{7F5DB368-9457-4513-A123-1D16CBBB9151}" type="presParOf" srcId="{9D761917-6CAC-4DA5-9304-8611F3C4580E}" destId="{0C71484E-9367-4B5D-A34B-8D39E35B337A}" srcOrd="1" destOrd="0" presId="urn:microsoft.com/office/officeart/2008/layout/PictureStrips"/>
    <dgm:cxn modelId="{6BF5A10C-2B55-4A40-8E0E-A0A8215C3BAF}" type="presParOf" srcId="{E823E8B8-C769-4CE0-86DC-A75F6BFDBD86}" destId="{E947ABAD-3D34-4B44-9B5A-F60341EF4AE8}" srcOrd="7" destOrd="0" presId="urn:microsoft.com/office/officeart/2008/layout/PictureStrips"/>
    <dgm:cxn modelId="{8EA11123-AF29-4488-A663-EB3198CD3924}" type="presParOf" srcId="{E823E8B8-C769-4CE0-86DC-A75F6BFDBD86}" destId="{5F38F30B-86A8-410E-9471-00AC5F1B1AF2}" srcOrd="8" destOrd="0" presId="urn:microsoft.com/office/officeart/2008/layout/PictureStrips"/>
    <dgm:cxn modelId="{4A19B139-B552-4988-9855-D4AA8D5BBF2D}" type="presParOf" srcId="{5F38F30B-86A8-410E-9471-00AC5F1B1AF2}" destId="{CC75DC82-07CE-457A-865C-5A161899DFC1}" srcOrd="0" destOrd="0" presId="urn:microsoft.com/office/officeart/2008/layout/PictureStrips"/>
    <dgm:cxn modelId="{05403B41-ED8D-4C11-BED9-5F05D8C33F6B}" type="presParOf" srcId="{5F38F30B-86A8-410E-9471-00AC5F1B1AF2}" destId="{FF87404C-8215-420B-B6B4-F5308F298EDB}" srcOrd="1" destOrd="0" presId="urn:microsoft.com/office/officeart/2008/layout/PictureStrips"/>
    <dgm:cxn modelId="{2F8FF8E7-D9DB-4EE2-A8CB-8D325A2B9E2C}" type="presParOf" srcId="{E823E8B8-C769-4CE0-86DC-A75F6BFDBD86}" destId="{D8CBC2E5-F029-4474-B129-9C308AB6F596}" srcOrd="9" destOrd="0" presId="urn:microsoft.com/office/officeart/2008/layout/PictureStrips"/>
    <dgm:cxn modelId="{8C5A7CF9-1115-4BD8-B219-C2F7DE65FE98}" type="presParOf" srcId="{E823E8B8-C769-4CE0-86DC-A75F6BFDBD86}" destId="{3534F576-6787-4204-A0AC-ADC720867B00}" srcOrd="10" destOrd="0" presId="urn:microsoft.com/office/officeart/2008/layout/PictureStrips"/>
    <dgm:cxn modelId="{870874F5-BB3B-4D30-8173-D8D36E73291E}" type="presParOf" srcId="{3534F576-6787-4204-A0AC-ADC720867B00}" destId="{0074BE99-E2E1-46C7-9A38-55D2EAF56788}" srcOrd="0" destOrd="0" presId="urn:microsoft.com/office/officeart/2008/layout/PictureStrips"/>
    <dgm:cxn modelId="{640EEA2F-3C15-4F68-8A1F-ADA5D45F0D29}" type="presParOf" srcId="{3534F576-6787-4204-A0AC-ADC720867B00}" destId="{630AE632-64C5-43B5-AAD6-45D5947B509E}"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1D4D-900E-400C-AA8A-88CC7C2E2E8C}">
      <dsp:nvSpPr>
        <dsp:cNvPr id="0" name=""/>
        <dsp:cNvSpPr/>
      </dsp:nvSpPr>
      <dsp:spPr>
        <a:xfrm>
          <a:off x="3178354" y="2803"/>
          <a:ext cx="1831052" cy="119018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mbria" panose="02040503050406030204" pitchFamily="18" charset="0"/>
              <a:ea typeface="Cambria" panose="02040503050406030204" pitchFamily="18" charset="0"/>
            </a:rPr>
            <a:t>Federal Government</a:t>
          </a:r>
        </a:p>
      </dsp:txBody>
      <dsp:txXfrm>
        <a:off x="3236454" y="60903"/>
        <a:ext cx="1714852" cy="1073983"/>
      </dsp:txXfrm>
    </dsp:sp>
    <dsp:sp modelId="{E4BCB8E5-6CC2-4723-BFF8-65A03A44BAFB}">
      <dsp:nvSpPr>
        <dsp:cNvPr id="0" name=""/>
        <dsp:cNvSpPr/>
      </dsp:nvSpPr>
      <dsp:spPr>
        <a:xfrm>
          <a:off x="1716220" y="597895"/>
          <a:ext cx="4755319" cy="4755319"/>
        </a:xfrm>
        <a:custGeom>
          <a:avLst/>
          <a:gdLst/>
          <a:ahLst/>
          <a:cxnLst/>
          <a:rect l="0" t="0" r="0" b="0"/>
          <a:pathLst>
            <a:path>
              <a:moveTo>
                <a:pt x="3305761" y="188620"/>
              </a:moveTo>
              <a:arcTo wR="2377659" hR="2377659" stAng="17578549" swAng="1961273"/>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294D4B7-9C39-4EFF-8AB0-598E0183DD9D}">
      <dsp:nvSpPr>
        <dsp:cNvPr id="0" name=""/>
        <dsp:cNvSpPr/>
      </dsp:nvSpPr>
      <dsp:spPr>
        <a:xfrm>
          <a:off x="5439643" y="1645726"/>
          <a:ext cx="1831052" cy="11901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mbria" panose="02040503050406030204" pitchFamily="18" charset="0"/>
              <a:ea typeface="Cambria" panose="02040503050406030204" pitchFamily="18" charset="0"/>
            </a:rPr>
            <a:t>State Government</a:t>
          </a:r>
        </a:p>
      </dsp:txBody>
      <dsp:txXfrm>
        <a:off x="5497743" y="1703826"/>
        <a:ext cx="1714852" cy="1073983"/>
      </dsp:txXfrm>
    </dsp:sp>
    <dsp:sp modelId="{3E2E3D51-2A6E-456B-9DDF-8AE7C1FB02C5}">
      <dsp:nvSpPr>
        <dsp:cNvPr id="0" name=""/>
        <dsp:cNvSpPr/>
      </dsp:nvSpPr>
      <dsp:spPr>
        <a:xfrm>
          <a:off x="1716220" y="597895"/>
          <a:ext cx="4755319" cy="4755319"/>
        </a:xfrm>
        <a:custGeom>
          <a:avLst/>
          <a:gdLst/>
          <a:ahLst/>
          <a:cxnLst/>
          <a:rect l="0" t="0" r="0" b="0"/>
          <a:pathLst>
            <a:path>
              <a:moveTo>
                <a:pt x="4752060" y="2253211"/>
              </a:moveTo>
              <a:arcTo wR="2377659" hR="2377659" stAng="21419984" swAng="2196099"/>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2419C6-C25E-4087-B46D-9E65856CE5C9}">
      <dsp:nvSpPr>
        <dsp:cNvPr id="0" name=""/>
        <dsp:cNvSpPr/>
      </dsp:nvSpPr>
      <dsp:spPr>
        <a:xfrm>
          <a:off x="4575907" y="4304030"/>
          <a:ext cx="1831052" cy="119018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mbria" panose="02040503050406030204" pitchFamily="18" charset="0"/>
              <a:ea typeface="Cambria" panose="02040503050406030204" pitchFamily="18" charset="0"/>
            </a:rPr>
            <a:t>Colleges and Universities</a:t>
          </a:r>
        </a:p>
      </dsp:txBody>
      <dsp:txXfrm>
        <a:off x="4634007" y="4362130"/>
        <a:ext cx="1714852" cy="1073983"/>
      </dsp:txXfrm>
    </dsp:sp>
    <dsp:sp modelId="{061DCF81-AA0A-4669-AAAF-FA8BAEA0647D}">
      <dsp:nvSpPr>
        <dsp:cNvPr id="0" name=""/>
        <dsp:cNvSpPr/>
      </dsp:nvSpPr>
      <dsp:spPr>
        <a:xfrm>
          <a:off x="1716220" y="597895"/>
          <a:ext cx="4755319" cy="4755319"/>
        </a:xfrm>
        <a:custGeom>
          <a:avLst/>
          <a:gdLst/>
          <a:ahLst/>
          <a:cxnLst/>
          <a:rect l="0" t="0" r="0" b="0"/>
          <a:pathLst>
            <a:path>
              <a:moveTo>
                <a:pt x="2850242" y="4707881"/>
              </a:moveTo>
              <a:arcTo wR="2377659" hR="2377659" stAng="4712133" swAng="137573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AED7DC-1377-4EF6-911F-826ACD4E5DED}">
      <dsp:nvSpPr>
        <dsp:cNvPr id="0" name=""/>
        <dsp:cNvSpPr/>
      </dsp:nvSpPr>
      <dsp:spPr>
        <a:xfrm>
          <a:off x="1780801" y="4304030"/>
          <a:ext cx="1831052" cy="119018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mbria" panose="02040503050406030204" pitchFamily="18" charset="0"/>
              <a:ea typeface="Cambria" panose="02040503050406030204" pitchFamily="18" charset="0"/>
            </a:rPr>
            <a:t>Private Sources</a:t>
          </a:r>
        </a:p>
      </dsp:txBody>
      <dsp:txXfrm>
        <a:off x="1838901" y="4362130"/>
        <a:ext cx="1714852" cy="1073983"/>
      </dsp:txXfrm>
    </dsp:sp>
    <dsp:sp modelId="{9605DE4B-E255-490E-9068-D1FA33AE8EFA}">
      <dsp:nvSpPr>
        <dsp:cNvPr id="0" name=""/>
        <dsp:cNvSpPr/>
      </dsp:nvSpPr>
      <dsp:spPr>
        <a:xfrm>
          <a:off x="1716220" y="597895"/>
          <a:ext cx="4755319" cy="4755319"/>
        </a:xfrm>
        <a:custGeom>
          <a:avLst/>
          <a:gdLst/>
          <a:ahLst/>
          <a:cxnLst/>
          <a:rect l="0" t="0" r="0" b="0"/>
          <a:pathLst>
            <a:path>
              <a:moveTo>
                <a:pt x="397288" y="3693484"/>
              </a:moveTo>
              <a:arcTo wR="2377659" hR="2377659" stAng="8783917" swAng="219609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8F0B4EA-A297-4B09-BDB6-872EA3A205DA}">
      <dsp:nvSpPr>
        <dsp:cNvPr id="0" name=""/>
        <dsp:cNvSpPr/>
      </dsp:nvSpPr>
      <dsp:spPr>
        <a:xfrm>
          <a:off x="917065" y="1645726"/>
          <a:ext cx="1831052" cy="119018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mbria" panose="02040503050406030204" pitchFamily="18" charset="0"/>
              <a:ea typeface="Cambria" panose="02040503050406030204" pitchFamily="18" charset="0"/>
            </a:rPr>
            <a:t>Employers</a:t>
          </a:r>
        </a:p>
      </dsp:txBody>
      <dsp:txXfrm>
        <a:off x="975165" y="1703826"/>
        <a:ext cx="1714852" cy="1073983"/>
      </dsp:txXfrm>
    </dsp:sp>
    <dsp:sp modelId="{EBFAAB3E-2C40-4889-9729-FF7448646082}">
      <dsp:nvSpPr>
        <dsp:cNvPr id="0" name=""/>
        <dsp:cNvSpPr/>
      </dsp:nvSpPr>
      <dsp:spPr>
        <a:xfrm>
          <a:off x="1716220" y="597895"/>
          <a:ext cx="4755319" cy="4755319"/>
        </a:xfrm>
        <a:custGeom>
          <a:avLst/>
          <a:gdLst/>
          <a:ahLst/>
          <a:cxnLst/>
          <a:rect l="0" t="0" r="0" b="0"/>
          <a:pathLst>
            <a:path>
              <a:moveTo>
                <a:pt x="414328" y="1036542"/>
              </a:moveTo>
              <a:arcTo wR="2377659" hR="2377659" stAng="12860177" swAng="1961273"/>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EE2EC-49AB-4446-9E13-371964430330}">
      <dsp:nvSpPr>
        <dsp:cNvPr id="0" name=""/>
        <dsp:cNvSpPr/>
      </dsp:nvSpPr>
      <dsp:spPr>
        <a:xfrm>
          <a:off x="3224400" y="1918030"/>
          <a:ext cx="2437899" cy="2108881"/>
        </a:xfrm>
        <a:prstGeom prst="hexagon">
          <a:avLst>
            <a:gd name="adj" fmla="val 2857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Parent Contributor Section</a:t>
          </a:r>
        </a:p>
      </dsp:txBody>
      <dsp:txXfrm>
        <a:off x="3628394" y="2267501"/>
        <a:ext cx="1629911" cy="1409939"/>
      </dsp:txXfrm>
    </dsp:sp>
    <dsp:sp modelId="{A5BA2565-A989-42BA-BFD0-BF68BA19DAF9}">
      <dsp:nvSpPr>
        <dsp:cNvPr id="0" name=""/>
        <dsp:cNvSpPr/>
      </dsp:nvSpPr>
      <dsp:spPr>
        <a:xfrm>
          <a:off x="4750993" y="909072"/>
          <a:ext cx="919812" cy="7925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C6EB3-B26A-4B91-A10F-C03910E259EB}">
      <dsp:nvSpPr>
        <dsp:cNvPr id="0" name=""/>
        <dsp:cNvSpPr/>
      </dsp:nvSpPr>
      <dsp:spPr>
        <a:xfrm>
          <a:off x="3448965" y="0"/>
          <a:ext cx="1997841" cy="1728367"/>
        </a:xfrm>
        <a:prstGeom prst="hexagon">
          <a:avLst>
            <a:gd name="adj" fmla="val 28570"/>
            <a:gd name="vf" fmla="val 1154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Personal Identifiers</a:t>
          </a:r>
        </a:p>
      </dsp:txBody>
      <dsp:txXfrm>
        <a:off x="3780050" y="286427"/>
        <a:ext cx="1335671" cy="1155513"/>
      </dsp:txXfrm>
    </dsp:sp>
    <dsp:sp modelId="{70AFB0EC-9885-4C2F-80B8-38FEC02BF356}">
      <dsp:nvSpPr>
        <dsp:cNvPr id="0" name=""/>
        <dsp:cNvSpPr/>
      </dsp:nvSpPr>
      <dsp:spPr>
        <a:xfrm>
          <a:off x="5824486" y="2390700"/>
          <a:ext cx="919812" cy="7925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16DC8D-B5DE-4084-819B-FD2EB0707E03}">
      <dsp:nvSpPr>
        <dsp:cNvPr id="0" name=""/>
        <dsp:cNvSpPr/>
      </dsp:nvSpPr>
      <dsp:spPr>
        <a:xfrm>
          <a:off x="5281218" y="1063062"/>
          <a:ext cx="1997841" cy="1728367"/>
        </a:xfrm>
        <a:prstGeom prst="hexagon">
          <a:avLst>
            <a:gd name="adj" fmla="val 2857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Personal Circumstances</a:t>
          </a:r>
        </a:p>
      </dsp:txBody>
      <dsp:txXfrm>
        <a:off x="5612303" y="1349489"/>
        <a:ext cx="1335671" cy="1155513"/>
      </dsp:txXfrm>
    </dsp:sp>
    <dsp:sp modelId="{18252C8C-C65A-4FDB-83E7-B258B2189BA4}">
      <dsp:nvSpPr>
        <dsp:cNvPr id="0" name=""/>
        <dsp:cNvSpPr/>
      </dsp:nvSpPr>
      <dsp:spPr>
        <a:xfrm>
          <a:off x="5078769" y="4063179"/>
          <a:ext cx="919812" cy="7925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7C02A-1586-44B2-9ADA-C258E539C853}">
      <dsp:nvSpPr>
        <dsp:cNvPr id="0" name=""/>
        <dsp:cNvSpPr/>
      </dsp:nvSpPr>
      <dsp:spPr>
        <a:xfrm>
          <a:off x="5281218" y="3152918"/>
          <a:ext cx="1997841" cy="1728367"/>
        </a:xfrm>
        <a:prstGeom prst="hexagon">
          <a:avLst>
            <a:gd name="adj" fmla="val 28570"/>
            <a:gd name="vf" fmla="val 11547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Demographics</a:t>
          </a:r>
        </a:p>
      </dsp:txBody>
      <dsp:txXfrm>
        <a:off x="5612303" y="3439345"/>
        <a:ext cx="1335671" cy="1155513"/>
      </dsp:txXfrm>
    </dsp:sp>
    <dsp:sp modelId="{0C3EC4EA-D44D-4030-9C4D-31350D2CEE45}">
      <dsp:nvSpPr>
        <dsp:cNvPr id="0" name=""/>
        <dsp:cNvSpPr/>
      </dsp:nvSpPr>
      <dsp:spPr>
        <a:xfrm>
          <a:off x="3228936" y="4236789"/>
          <a:ext cx="919812" cy="7925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A8F5DB-744B-4542-BDA7-1ED4CCDD5FAD}">
      <dsp:nvSpPr>
        <dsp:cNvPr id="0" name=""/>
        <dsp:cNvSpPr/>
      </dsp:nvSpPr>
      <dsp:spPr>
        <a:xfrm>
          <a:off x="3448965" y="4217169"/>
          <a:ext cx="1997841" cy="1728367"/>
        </a:xfrm>
        <a:prstGeom prst="hexagon">
          <a:avLst>
            <a:gd name="adj" fmla="val 28570"/>
            <a:gd name="vf" fmla="val 11547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Financials</a:t>
          </a:r>
        </a:p>
      </dsp:txBody>
      <dsp:txXfrm>
        <a:off x="3780050" y="4503596"/>
        <a:ext cx="1335671" cy="1155513"/>
      </dsp:txXfrm>
    </dsp:sp>
    <dsp:sp modelId="{CEF96A8B-4A16-49F0-BCF9-F09A1CE0ADB8}">
      <dsp:nvSpPr>
        <dsp:cNvPr id="0" name=""/>
        <dsp:cNvSpPr/>
      </dsp:nvSpPr>
      <dsp:spPr>
        <a:xfrm>
          <a:off x="2137864" y="2755756"/>
          <a:ext cx="919812" cy="792540"/>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840B3E-C9F5-49FB-8565-B61783C51509}">
      <dsp:nvSpPr>
        <dsp:cNvPr id="0" name=""/>
        <dsp:cNvSpPr/>
      </dsp:nvSpPr>
      <dsp:spPr>
        <a:xfrm>
          <a:off x="1608206" y="3154107"/>
          <a:ext cx="1997841" cy="1728367"/>
        </a:xfrm>
        <a:prstGeom prst="hexagon">
          <a:avLst>
            <a:gd name="adj" fmla="val 28570"/>
            <a:gd name="vf" fmla="val 11547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Colleges</a:t>
          </a:r>
        </a:p>
      </dsp:txBody>
      <dsp:txXfrm>
        <a:off x="1939291" y="3440534"/>
        <a:ext cx="1335671" cy="1155513"/>
      </dsp:txXfrm>
    </dsp:sp>
    <dsp:sp modelId="{7B36029E-01B4-416C-942D-C522A0F673E6}">
      <dsp:nvSpPr>
        <dsp:cNvPr id="0" name=""/>
        <dsp:cNvSpPr/>
      </dsp:nvSpPr>
      <dsp:spPr>
        <a:xfrm>
          <a:off x="1608206" y="1060683"/>
          <a:ext cx="1997841" cy="1728367"/>
        </a:xfrm>
        <a:prstGeom prst="hexagon">
          <a:avLst>
            <a:gd name="adj" fmla="val 28570"/>
            <a:gd name="vf" fmla="val 11547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Signature</a:t>
          </a:r>
        </a:p>
      </dsp:txBody>
      <dsp:txXfrm>
        <a:off x="1939291" y="1347110"/>
        <a:ext cx="1335671" cy="1155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3D702-BE75-406D-B1C5-8E4270AA0D8C}">
      <dsp:nvSpPr>
        <dsp:cNvPr id="0" name=""/>
        <dsp:cNvSpPr/>
      </dsp:nvSpPr>
      <dsp:spPr>
        <a:xfrm>
          <a:off x="1366" y="1803466"/>
          <a:ext cx="1811734" cy="1811734"/>
        </a:xfrm>
        <a:prstGeom prst="ellipse">
          <a:avLst/>
        </a:prstGeom>
        <a:solidFill>
          <a:schemeClr val="bg1">
            <a:lumMod val="65000"/>
          </a:schemeClr>
        </a:solidFill>
        <a:ln w="12700" cap="flat" cmpd="sng" algn="ctr">
          <a:solidFill>
            <a:srgbClr val="ACAC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a:solidFill>
                <a:schemeClr val="tx1"/>
              </a:solidFill>
              <a:latin typeface="Cambria" panose="02040503050406030204" pitchFamily="18" charset="0"/>
              <a:ea typeface="Cambria" panose="02040503050406030204" pitchFamily="18" charset="0"/>
            </a:rPr>
            <a:t>Direct Costs</a:t>
          </a:r>
        </a:p>
      </dsp:txBody>
      <dsp:txXfrm>
        <a:off x="266688" y="2068788"/>
        <a:ext cx="1281090" cy="1281090"/>
      </dsp:txXfrm>
    </dsp:sp>
    <dsp:sp modelId="{F872C1C1-A063-492C-9B36-174FA56B66CC}">
      <dsp:nvSpPr>
        <dsp:cNvPr id="0" name=""/>
        <dsp:cNvSpPr/>
      </dsp:nvSpPr>
      <dsp:spPr>
        <a:xfrm>
          <a:off x="1960214" y="2183930"/>
          <a:ext cx="1050805" cy="1050805"/>
        </a:xfrm>
        <a:prstGeom prst="mathPlus">
          <a:avLst/>
        </a:prstGeom>
        <a:solidFill>
          <a:srgbClr val="752F8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099498" y="2585758"/>
        <a:ext cx="772237" cy="247149"/>
      </dsp:txXfrm>
    </dsp:sp>
    <dsp:sp modelId="{24390A32-127B-4567-82A9-28421EA1D906}">
      <dsp:nvSpPr>
        <dsp:cNvPr id="0" name=""/>
        <dsp:cNvSpPr/>
      </dsp:nvSpPr>
      <dsp:spPr>
        <a:xfrm>
          <a:off x="3158132" y="1803466"/>
          <a:ext cx="1811734" cy="1811734"/>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a:p>
          <a:pPr marL="0" lvl="0" indent="0" algn="ctr" defTabSz="889000">
            <a:lnSpc>
              <a:spcPct val="90000"/>
            </a:lnSpc>
            <a:spcBef>
              <a:spcPct val="0"/>
            </a:spcBef>
            <a:spcAft>
              <a:spcPct val="35000"/>
            </a:spcAft>
            <a:buNone/>
          </a:pPr>
          <a:r>
            <a:rPr lang="en-US" sz="2000" b="0" kern="1200">
              <a:solidFill>
                <a:schemeClr val="tx1"/>
              </a:solidFill>
              <a:latin typeface="Cambria" panose="02040503050406030204" pitchFamily="18" charset="0"/>
              <a:ea typeface="Cambria" panose="02040503050406030204" pitchFamily="18" charset="0"/>
            </a:rPr>
            <a:t>Indirect Costs</a:t>
          </a:r>
        </a:p>
        <a:p>
          <a:pPr marL="0" lvl="0" indent="0" algn="ctr" defTabSz="889000">
            <a:lnSpc>
              <a:spcPct val="90000"/>
            </a:lnSpc>
            <a:spcBef>
              <a:spcPct val="0"/>
            </a:spcBef>
            <a:spcAft>
              <a:spcPct val="35000"/>
            </a:spcAft>
            <a:buNone/>
          </a:pPr>
          <a:endParaRPr lang="en-US" sz="1100" kern="1200"/>
        </a:p>
        <a:p>
          <a:pPr marL="0" lvl="0" indent="0" algn="ctr" defTabSz="889000">
            <a:lnSpc>
              <a:spcPct val="90000"/>
            </a:lnSpc>
            <a:spcBef>
              <a:spcPct val="0"/>
            </a:spcBef>
            <a:spcAft>
              <a:spcPct val="35000"/>
            </a:spcAft>
            <a:buNone/>
          </a:pPr>
          <a:r>
            <a:rPr lang="en-US" sz="1100" kern="1200">
              <a:solidFill>
                <a:schemeClr val="tx1"/>
              </a:solidFill>
              <a:latin typeface="Cambria" panose="02040503050406030204" pitchFamily="18" charset="0"/>
              <a:ea typeface="Cambria" panose="02040503050406030204" pitchFamily="18" charset="0"/>
            </a:rPr>
            <a:t>* Not Billed</a:t>
          </a:r>
        </a:p>
      </dsp:txBody>
      <dsp:txXfrm>
        <a:off x="3423454" y="2068788"/>
        <a:ext cx="1281090" cy="1281090"/>
      </dsp:txXfrm>
    </dsp:sp>
    <dsp:sp modelId="{430CC5E2-016E-420E-81F8-9ACED6D311B1}">
      <dsp:nvSpPr>
        <dsp:cNvPr id="0" name=""/>
        <dsp:cNvSpPr/>
      </dsp:nvSpPr>
      <dsp:spPr>
        <a:xfrm>
          <a:off x="5116980" y="2183930"/>
          <a:ext cx="1050805" cy="1050805"/>
        </a:xfrm>
        <a:prstGeom prst="mathEqual">
          <a:avLst/>
        </a:prstGeom>
        <a:solidFill>
          <a:srgbClr val="742F8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256264" y="2400396"/>
        <a:ext cx="772237" cy="617873"/>
      </dsp:txXfrm>
    </dsp:sp>
    <dsp:sp modelId="{D7BF68D6-D5DF-4928-83D3-99CC8CF1FAE9}">
      <dsp:nvSpPr>
        <dsp:cNvPr id="0" name=""/>
        <dsp:cNvSpPr/>
      </dsp:nvSpPr>
      <dsp:spPr>
        <a:xfrm>
          <a:off x="6314898" y="1803466"/>
          <a:ext cx="1811734" cy="1811734"/>
        </a:xfrm>
        <a:prstGeom prst="ellipse">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a:solidFill>
                <a:schemeClr val="tx1"/>
              </a:solidFill>
              <a:latin typeface="Cambria" panose="02040503050406030204" pitchFamily="18" charset="0"/>
              <a:ea typeface="Cambria" panose="02040503050406030204" pitchFamily="18" charset="0"/>
            </a:rPr>
            <a:t>Cost of Attendance</a:t>
          </a:r>
        </a:p>
      </dsp:txBody>
      <dsp:txXfrm>
        <a:off x="6580220" y="2068788"/>
        <a:ext cx="1281090" cy="12810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87762-8E14-4E9B-8FC5-95A650DDF8FD}">
      <dsp:nvSpPr>
        <dsp:cNvPr id="0" name=""/>
        <dsp:cNvSpPr/>
      </dsp:nvSpPr>
      <dsp:spPr>
        <a:xfrm>
          <a:off x="1366" y="1803466"/>
          <a:ext cx="1811734" cy="1811734"/>
        </a:xfrm>
        <a:prstGeom prst="ellipse">
          <a:avLst/>
        </a:prstGeom>
        <a:solidFill>
          <a:srgbClr val="752F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a:latin typeface="Cambria" panose="02040503050406030204" pitchFamily="18" charset="0"/>
              <a:ea typeface="Cambria" panose="02040503050406030204" pitchFamily="18" charset="0"/>
            </a:rPr>
            <a:t>Cost of Attendance</a:t>
          </a:r>
        </a:p>
      </dsp:txBody>
      <dsp:txXfrm>
        <a:off x="266688" y="2068788"/>
        <a:ext cx="1281090" cy="1281090"/>
      </dsp:txXfrm>
    </dsp:sp>
    <dsp:sp modelId="{A517E247-C868-4BD5-9DE0-9EB9438F71DC}">
      <dsp:nvSpPr>
        <dsp:cNvPr id="0" name=""/>
        <dsp:cNvSpPr/>
      </dsp:nvSpPr>
      <dsp:spPr>
        <a:xfrm>
          <a:off x="1960214" y="2183930"/>
          <a:ext cx="1050805" cy="1050805"/>
        </a:xfrm>
        <a:prstGeom prst="mathMinus">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099498" y="2585758"/>
        <a:ext cx="772237" cy="247149"/>
      </dsp:txXfrm>
    </dsp:sp>
    <dsp:sp modelId="{60DE7899-E4CD-4384-9092-CEDA484E3D1F}">
      <dsp:nvSpPr>
        <dsp:cNvPr id="0" name=""/>
        <dsp:cNvSpPr/>
      </dsp:nvSpPr>
      <dsp:spPr>
        <a:xfrm>
          <a:off x="3158132" y="1803466"/>
          <a:ext cx="1811734" cy="1811734"/>
        </a:xfrm>
        <a:prstGeom prst="ellipse">
          <a:avLst/>
        </a:prstGeom>
        <a:solidFill>
          <a:srgbClr val="742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a:latin typeface="Cambria" panose="02040503050406030204" pitchFamily="18" charset="0"/>
              <a:ea typeface="Cambria" panose="02040503050406030204" pitchFamily="18" charset="0"/>
            </a:rPr>
            <a:t>SAI</a:t>
          </a:r>
        </a:p>
      </dsp:txBody>
      <dsp:txXfrm>
        <a:off x="3423454" y="2068788"/>
        <a:ext cx="1281090" cy="1281090"/>
      </dsp:txXfrm>
    </dsp:sp>
    <dsp:sp modelId="{0DF4C697-8A11-4DE0-9F1A-F789E93AA0E4}">
      <dsp:nvSpPr>
        <dsp:cNvPr id="0" name=""/>
        <dsp:cNvSpPr/>
      </dsp:nvSpPr>
      <dsp:spPr>
        <a:xfrm>
          <a:off x="5116980" y="2183930"/>
          <a:ext cx="1050805" cy="1050805"/>
        </a:xfrm>
        <a:prstGeom prst="mathEqual">
          <a:avLst/>
        </a:prstGeom>
        <a:solidFill>
          <a:schemeClr val="bg1">
            <a:lumMod val="6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256264" y="2400396"/>
        <a:ext cx="772237" cy="617873"/>
      </dsp:txXfrm>
    </dsp:sp>
    <dsp:sp modelId="{973EF014-CD29-4BBA-9B08-D19C53E9EC64}">
      <dsp:nvSpPr>
        <dsp:cNvPr id="0" name=""/>
        <dsp:cNvSpPr/>
      </dsp:nvSpPr>
      <dsp:spPr>
        <a:xfrm>
          <a:off x="6314898" y="1803466"/>
          <a:ext cx="1811734" cy="1811734"/>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Financial Need</a:t>
          </a:r>
        </a:p>
      </dsp:txBody>
      <dsp:txXfrm>
        <a:off x="6580220" y="2068788"/>
        <a:ext cx="1281090" cy="12810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E89EE-E41D-4961-B75B-FD24F18093E9}">
      <dsp:nvSpPr>
        <dsp:cNvPr id="0" name=""/>
        <dsp:cNvSpPr/>
      </dsp:nvSpPr>
      <dsp:spPr>
        <a:xfrm>
          <a:off x="1366" y="1803466"/>
          <a:ext cx="1811734" cy="1811734"/>
        </a:xfrm>
        <a:prstGeom prst="ellipse">
          <a:avLst/>
        </a:prstGeom>
        <a:solidFill>
          <a:srgbClr val="752F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Cambria" panose="02040503050406030204" pitchFamily="18" charset="0"/>
              <a:ea typeface="Cambria" panose="02040503050406030204" pitchFamily="18" charset="0"/>
            </a:rPr>
            <a:t>Direct Costs</a:t>
          </a:r>
        </a:p>
      </dsp:txBody>
      <dsp:txXfrm>
        <a:off x="266688" y="2068788"/>
        <a:ext cx="1281090" cy="1281090"/>
      </dsp:txXfrm>
    </dsp:sp>
    <dsp:sp modelId="{3219D78B-C417-4066-B8FB-F3F41F9BD016}">
      <dsp:nvSpPr>
        <dsp:cNvPr id="0" name=""/>
        <dsp:cNvSpPr/>
      </dsp:nvSpPr>
      <dsp:spPr>
        <a:xfrm>
          <a:off x="1960214" y="2183930"/>
          <a:ext cx="1050805" cy="1050805"/>
        </a:xfrm>
        <a:prstGeom prst="mathMinus">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099498" y="2585758"/>
        <a:ext cx="772237" cy="247149"/>
      </dsp:txXfrm>
    </dsp:sp>
    <dsp:sp modelId="{8504E9A9-8144-41FE-9D8B-F26F82D14C3A}">
      <dsp:nvSpPr>
        <dsp:cNvPr id="0" name=""/>
        <dsp:cNvSpPr/>
      </dsp:nvSpPr>
      <dsp:spPr>
        <a:xfrm>
          <a:off x="3158132" y="1803466"/>
          <a:ext cx="1811734" cy="1811734"/>
        </a:xfrm>
        <a:prstGeom prst="ellipse">
          <a:avLst/>
        </a:prstGeom>
        <a:solidFill>
          <a:srgbClr val="752F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latin typeface="Cambria" panose="02040503050406030204" pitchFamily="18" charset="0"/>
              <a:ea typeface="Cambria" panose="02040503050406030204" pitchFamily="18" charset="0"/>
            </a:rPr>
            <a:t>Scholarships/Grants</a:t>
          </a:r>
        </a:p>
      </dsp:txBody>
      <dsp:txXfrm>
        <a:off x="3423454" y="2068788"/>
        <a:ext cx="1281090" cy="1281090"/>
      </dsp:txXfrm>
    </dsp:sp>
    <dsp:sp modelId="{1C214888-DE93-4134-A5B3-60BE63F28EC8}">
      <dsp:nvSpPr>
        <dsp:cNvPr id="0" name=""/>
        <dsp:cNvSpPr/>
      </dsp:nvSpPr>
      <dsp:spPr>
        <a:xfrm>
          <a:off x="5116980" y="2183930"/>
          <a:ext cx="1050805" cy="1050805"/>
        </a:xfrm>
        <a:prstGeom prst="mathEqual">
          <a:avLst/>
        </a:prstGeom>
        <a:solidFill>
          <a:schemeClr val="bg2">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US" sz="4400" kern="1200"/>
        </a:p>
      </dsp:txBody>
      <dsp:txXfrm>
        <a:off x="5256264" y="2400396"/>
        <a:ext cx="772237" cy="617873"/>
      </dsp:txXfrm>
    </dsp:sp>
    <dsp:sp modelId="{FB2A7795-8A5C-4179-BE03-6E1CCB278488}">
      <dsp:nvSpPr>
        <dsp:cNvPr id="0" name=""/>
        <dsp:cNvSpPr/>
      </dsp:nvSpPr>
      <dsp:spPr>
        <a:xfrm>
          <a:off x="6314898" y="1803466"/>
          <a:ext cx="1811734" cy="1811734"/>
        </a:xfrm>
        <a:prstGeom prst="ellipse">
          <a:avLst/>
        </a:prstGeom>
        <a:solidFill>
          <a:srgbClr val="752F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latin typeface="Cambria" panose="02040503050406030204" pitchFamily="18" charset="0"/>
              <a:ea typeface="Cambria" panose="02040503050406030204" pitchFamily="18" charset="0"/>
            </a:rPr>
            <a:t>Net Price</a:t>
          </a:r>
        </a:p>
      </dsp:txBody>
      <dsp:txXfrm>
        <a:off x="6580220" y="2068788"/>
        <a:ext cx="1281090" cy="12810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CF2A0-959D-42ED-A9E3-2ACCD81DF0F1}">
      <dsp:nvSpPr>
        <dsp:cNvPr id="0" name=""/>
        <dsp:cNvSpPr/>
      </dsp:nvSpPr>
      <dsp:spPr>
        <a:xfrm>
          <a:off x="217897" y="840758"/>
          <a:ext cx="3993845" cy="124807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364"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Is there a FAFSA deadline? If not, do they have a preferred deadline?</a:t>
          </a:r>
        </a:p>
      </dsp:txBody>
      <dsp:txXfrm>
        <a:off x="217897" y="840758"/>
        <a:ext cx="3993845" cy="1248076"/>
      </dsp:txXfrm>
    </dsp:sp>
    <dsp:sp modelId="{8ECA5CD3-C944-4BBF-9810-EA173C70B812}">
      <dsp:nvSpPr>
        <dsp:cNvPr id="0" name=""/>
        <dsp:cNvSpPr/>
      </dsp:nvSpPr>
      <dsp:spPr>
        <a:xfrm>
          <a:off x="51487" y="660480"/>
          <a:ext cx="873653" cy="1310480"/>
        </a:xfrm>
        <a:prstGeom prst="rect">
          <a:avLst/>
        </a:prstGeom>
        <a:blipFill>
          <a:blip xmlns:r="http://schemas.openxmlformats.org/officeDocument/2006/relationships" r:embed="rId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F10125-4E4A-45D6-B95D-34394340BF1E}">
      <dsp:nvSpPr>
        <dsp:cNvPr id="0" name=""/>
        <dsp:cNvSpPr/>
      </dsp:nvSpPr>
      <dsp:spPr>
        <a:xfrm>
          <a:off x="4688544" y="848302"/>
          <a:ext cx="3861928" cy="1208961"/>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364"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What documents do I need to complete to receive my financial aid offer? What are the deadlines? (FAFSA, institutional application, CSS Profile, </a:t>
          </a:r>
          <a:r>
            <a:rPr lang="en-US" sz="1500" kern="1200" err="1"/>
            <a:t>etc</a:t>
          </a:r>
          <a:r>
            <a:rPr lang="en-US" sz="1500" kern="1200"/>
            <a:t>)</a:t>
          </a:r>
        </a:p>
      </dsp:txBody>
      <dsp:txXfrm>
        <a:off x="4688544" y="848302"/>
        <a:ext cx="3861928" cy="1208961"/>
      </dsp:txXfrm>
    </dsp:sp>
    <dsp:sp modelId="{0A28654F-2C18-4F76-94DD-EF84E74ADD6C}">
      <dsp:nvSpPr>
        <dsp:cNvPr id="0" name=""/>
        <dsp:cNvSpPr/>
      </dsp:nvSpPr>
      <dsp:spPr>
        <a:xfrm>
          <a:off x="4424376" y="670259"/>
          <a:ext cx="873653" cy="1310480"/>
        </a:xfrm>
        <a:prstGeom prst="rect">
          <a:avLst/>
        </a:prstGeom>
        <a:blipFill>
          <a:blip xmlns:r="http://schemas.openxmlformats.org/officeDocument/2006/relationships" r:embed="rId3">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6195E7-EE72-4B90-91D6-D3C0CF0884AA}">
      <dsp:nvSpPr>
        <dsp:cNvPr id="0" name=""/>
        <dsp:cNvSpPr/>
      </dsp:nvSpPr>
      <dsp:spPr>
        <a:xfrm>
          <a:off x="184863" y="2411948"/>
          <a:ext cx="3993845" cy="124807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364"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When will my financial aid offer be ready to view?</a:t>
          </a:r>
        </a:p>
      </dsp:txBody>
      <dsp:txXfrm>
        <a:off x="184863" y="2411948"/>
        <a:ext cx="3993845" cy="1248076"/>
      </dsp:txXfrm>
    </dsp:sp>
    <dsp:sp modelId="{05B2ABB2-ECD1-4728-9BD0-7EB384F048DF}">
      <dsp:nvSpPr>
        <dsp:cNvPr id="0" name=""/>
        <dsp:cNvSpPr/>
      </dsp:nvSpPr>
      <dsp:spPr>
        <a:xfrm>
          <a:off x="18562" y="2231670"/>
          <a:ext cx="873435" cy="1310480"/>
        </a:xfrm>
        <a:prstGeom prst="rect">
          <a:avLst/>
        </a:prstGeom>
        <a:blipFill>
          <a:blip xmlns:r="http://schemas.openxmlformats.org/officeDocument/2006/relationships" r:embed="rId5">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E393C0-0697-4922-81BC-D3B81F9F08B9}">
      <dsp:nvSpPr>
        <dsp:cNvPr id="0" name=""/>
        <dsp:cNvSpPr/>
      </dsp:nvSpPr>
      <dsp:spPr>
        <a:xfrm>
          <a:off x="4647334" y="2390156"/>
          <a:ext cx="3993845" cy="124807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364"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How will I receive my financial aid offer? Mail/email/portal?</a:t>
          </a:r>
        </a:p>
      </dsp:txBody>
      <dsp:txXfrm>
        <a:off x="4647334" y="2390156"/>
        <a:ext cx="3993845" cy="1248076"/>
      </dsp:txXfrm>
    </dsp:sp>
    <dsp:sp modelId="{0C71484E-9367-4B5D-A34B-8D39E35B337A}">
      <dsp:nvSpPr>
        <dsp:cNvPr id="0" name=""/>
        <dsp:cNvSpPr/>
      </dsp:nvSpPr>
      <dsp:spPr>
        <a:xfrm>
          <a:off x="4462361" y="2231670"/>
          <a:ext cx="873653" cy="1310480"/>
        </a:xfrm>
        <a:prstGeom prst="rect">
          <a:avLst/>
        </a:prstGeom>
        <a:blipFill>
          <a:blip xmlns:r="http://schemas.openxmlformats.org/officeDocument/2006/relationships" r:embed="rId7">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75DC82-07CE-457A-865C-5A161899DFC1}">
      <dsp:nvSpPr>
        <dsp:cNvPr id="0" name=""/>
        <dsp:cNvSpPr/>
      </dsp:nvSpPr>
      <dsp:spPr>
        <a:xfrm>
          <a:off x="234481" y="3961346"/>
          <a:ext cx="3993845" cy="124807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364"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Are there scholarship deadlines?</a:t>
          </a:r>
        </a:p>
      </dsp:txBody>
      <dsp:txXfrm>
        <a:off x="234481" y="3961346"/>
        <a:ext cx="3993845" cy="1248076"/>
      </dsp:txXfrm>
    </dsp:sp>
    <dsp:sp modelId="{FF87404C-8215-420B-B6B4-F5308F298EDB}">
      <dsp:nvSpPr>
        <dsp:cNvPr id="0" name=""/>
        <dsp:cNvSpPr/>
      </dsp:nvSpPr>
      <dsp:spPr>
        <a:xfrm>
          <a:off x="18507" y="3802860"/>
          <a:ext cx="873653" cy="1310480"/>
        </a:xfrm>
        <a:prstGeom prst="rect">
          <a:avLst/>
        </a:prstGeom>
        <a:blipFill>
          <a:blip xmlns:r="http://schemas.openxmlformats.org/officeDocument/2006/relationships" r:embed="rId9">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4BE99-E2E1-46C7-9A38-55D2EAF56788}">
      <dsp:nvSpPr>
        <dsp:cNvPr id="0" name=""/>
        <dsp:cNvSpPr/>
      </dsp:nvSpPr>
      <dsp:spPr>
        <a:xfrm>
          <a:off x="4647334" y="3961346"/>
          <a:ext cx="3993845" cy="1248076"/>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364"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Will my financial aid change if my housing status changes? (commuting vs. living on campus)</a:t>
          </a:r>
        </a:p>
      </dsp:txBody>
      <dsp:txXfrm>
        <a:off x="4647334" y="3961346"/>
        <a:ext cx="3993845" cy="1248076"/>
      </dsp:txXfrm>
    </dsp:sp>
    <dsp:sp modelId="{630AE632-64C5-43B5-AAD6-45D5947B509E}">
      <dsp:nvSpPr>
        <dsp:cNvPr id="0" name=""/>
        <dsp:cNvSpPr/>
      </dsp:nvSpPr>
      <dsp:spPr>
        <a:xfrm>
          <a:off x="4462416" y="3802860"/>
          <a:ext cx="873653" cy="1310480"/>
        </a:xfrm>
        <a:prstGeom prst="rect">
          <a:avLst/>
        </a:prstGeom>
        <a:blipFill>
          <a:blip xmlns:r="http://schemas.openxmlformats.org/officeDocument/2006/relationships" r:embed="rId11">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7CB37-23FB-0249-A597-EA07239CF1C6}" type="datetimeFigureOut">
              <a:rPr lang="en-US" smtClean="0"/>
              <a:t>10/5/23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E023E-E02E-9740-985E-BACEB941642F}" type="slidenum">
              <a:rPr lang="en-US" smtClean="0"/>
              <a:t>‹#›</a:t>
            </a:fld>
            <a:endParaRPr lang="en-US"/>
          </a:p>
        </p:txBody>
      </p:sp>
    </p:spTree>
    <p:extLst>
      <p:ext uri="{BB962C8B-B14F-4D97-AF65-F5344CB8AC3E}">
        <p14:creationId xmlns:p14="http://schemas.microsoft.com/office/powerpoint/2010/main" val="15726740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24C02-5FC6-5845-82BD-87EB690D4D04}" type="datetimeFigureOut">
              <a:rPr lang="en-US" smtClean="0"/>
              <a:t>10/5/23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CE13E-4DEA-CD42-A06F-6B0ED2FB600D}" type="slidenum">
              <a:rPr lang="en-US" smtClean="0"/>
              <a:t>‹#›</a:t>
            </a:fld>
            <a:endParaRPr lang="en-US"/>
          </a:p>
        </p:txBody>
      </p:sp>
    </p:spTree>
    <p:extLst>
      <p:ext uri="{BB962C8B-B14F-4D97-AF65-F5344CB8AC3E}">
        <p14:creationId xmlns:p14="http://schemas.microsoft.com/office/powerpoint/2010/main" val="131925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702109-9DB5-4930-9529-97D0F7F71D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8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13</a:t>
            </a:fld>
            <a:endParaRPr lang="en-US"/>
          </a:p>
        </p:txBody>
      </p:sp>
    </p:spTree>
    <p:extLst>
      <p:ext uri="{BB962C8B-B14F-4D97-AF65-F5344CB8AC3E}">
        <p14:creationId xmlns:p14="http://schemas.microsoft.com/office/powerpoint/2010/main" val="273728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Wizard</a:t>
            </a:r>
          </a:p>
        </p:txBody>
      </p:sp>
      <p:sp>
        <p:nvSpPr>
          <p:cNvPr id="4" name="Slide Number Placeholder 3"/>
          <p:cNvSpPr>
            <a:spLocks noGrp="1"/>
          </p:cNvSpPr>
          <p:nvPr>
            <p:ph type="sldNum" sz="quarter" idx="5"/>
          </p:nvPr>
        </p:nvSpPr>
        <p:spPr/>
        <p:txBody>
          <a:bodyPr/>
          <a:lstStyle/>
          <a:p>
            <a:fld id="{A7ECE13E-4DEA-CD42-A06F-6B0ED2FB600D}" type="slidenum">
              <a:rPr lang="en-US" smtClean="0"/>
              <a:t>14</a:t>
            </a:fld>
            <a:endParaRPr lang="en-US"/>
          </a:p>
        </p:txBody>
      </p:sp>
    </p:spTree>
    <p:extLst>
      <p:ext uri="{BB962C8B-B14F-4D97-AF65-F5344CB8AC3E}">
        <p14:creationId xmlns:p14="http://schemas.microsoft.com/office/powerpoint/2010/main" val="3263569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15</a:t>
            </a:fld>
            <a:endParaRPr lang="en-US"/>
          </a:p>
        </p:txBody>
      </p:sp>
    </p:spTree>
    <p:extLst>
      <p:ext uri="{BB962C8B-B14F-4D97-AF65-F5344CB8AC3E}">
        <p14:creationId xmlns:p14="http://schemas.microsoft.com/office/powerpoint/2010/main" val="274651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Contributor will need to give consent</a:t>
            </a:r>
          </a:p>
          <a:p>
            <a:pPr marL="171450" indent="-171450">
              <a:buFontTx/>
              <a:buChar char="-"/>
            </a:pPr>
            <a:r>
              <a:rPr lang="en-US"/>
              <a:t>DDX</a:t>
            </a:r>
          </a:p>
        </p:txBody>
      </p:sp>
      <p:sp>
        <p:nvSpPr>
          <p:cNvPr id="4" name="Slide Number Placeholder 3"/>
          <p:cNvSpPr>
            <a:spLocks noGrp="1"/>
          </p:cNvSpPr>
          <p:nvPr>
            <p:ph type="sldNum" sz="quarter" idx="5"/>
          </p:nvPr>
        </p:nvSpPr>
        <p:spPr/>
        <p:txBody>
          <a:bodyPr/>
          <a:lstStyle/>
          <a:p>
            <a:fld id="{A7ECE13E-4DEA-CD42-A06F-6B0ED2FB600D}" type="slidenum">
              <a:rPr lang="en-US" smtClean="0"/>
              <a:t>16</a:t>
            </a:fld>
            <a:endParaRPr lang="en-US"/>
          </a:p>
        </p:txBody>
      </p:sp>
    </p:spTree>
    <p:extLst>
      <p:ext uri="{BB962C8B-B14F-4D97-AF65-F5344CB8AC3E}">
        <p14:creationId xmlns:p14="http://schemas.microsoft.com/office/powerpoint/2010/main" val="363986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FSS (FAFSA Submission Summary)</a:t>
            </a:r>
          </a:p>
        </p:txBody>
      </p:sp>
      <p:sp>
        <p:nvSpPr>
          <p:cNvPr id="4" name="Slide Number Placeholder 3"/>
          <p:cNvSpPr>
            <a:spLocks noGrp="1"/>
          </p:cNvSpPr>
          <p:nvPr>
            <p:ph type="sldNum" sz="quarter" idx="5"/>
          </p:nvPr>
        </p:nvSpPr>
        <p:spPr/>
        <p:txBody>
          <a:bodyPr/>
          <a:lstStyle/>
          <a:p>
            <a:fld id="{A7ECE13E-4DEA-CD42-A06F-6B0ED2FB600D}" type="slidenum">
              <a:rPr lang="en-US" smtClean="0"/>
              <a:t>17</a:t>
            </a:fld>
            <a:endParaRPr lang="en-US"/>
          </a:p>
        </p:txBody>
      </p:sp>
    </p:spTree>
    <p:extLst>
      <p:ext uri="{BB962C8B-B14F-4D97-AF65-F5344CB8AC3E}">
        <p14:creationId xmlns:p14="http://schemas.microsoft.com/office/powerpoint/2010/main" val="1309371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18</a:t>
            </a:fld>
            <a:endParaRPr lang="en-US"/>
          </a:p>
        </p:txBody>
      </p:sp>
    </p:spTree>
    <p:extLst>
      <p:ext uri="{BB962C8B-B14F-4D97-AF65-F5344CB8AC3E}">
        <p14:creationId xmlns:p14="http://schemas.microsoft.com/office/powerpoint/2010/main" val="111593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19</a:t>
            </a:fld>
            <a:endParaRPr lang="en-US"/>
          </a:p>
        </p:txBody>
      </p:sp>
    </p:spTree>
    <p:extLst>
      <p:ext uri="{BB962C8B-B14F-4D97-AF65-F5344CB8AC3E}">
        <p14:creationId xmlns:p14="http://schemas.microsoft.com/office/powerpoint/2010/main" val="735762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20</a:t>
            </a:fld>
            <a:endParaRPr lang="en-US"/>
          </a:p>
        </p:txBody>
      </p:sp>
    </p:spTree>
    <p:extLst>
      <p:ext uri="{BB962C8B-B14F-4D97-AF65-F5344CB8AC3E}">
        <p14:creationId xmlns:p14="http://schemas.microsoft.com/office/powerpoint/2010/main" val="259924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21</a:t>
            </a:fld>
            <a:endParaRPr lang="en-US"/>
          </a:p>
        </p:txBody>
      </p:sp>
    </p:spTree>
    <p:extLst>
      <p:ext uri="{BB962C8B-B14F-4D97-AF65-F5344CB8AC3E}">
        <p14:creationId xmlns:p14="http://schemas.microsoft.com/office/powerpoint/2010/main" val="3103645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22</a:t>
            </a:fld>
            <a:endParaRPr lang="en-US"/>
          </a:p>
        </p:txBody>
      </p:sp>
    </p:spTree>
    <p:extLst>
      <p:ext uri="{BB962C8B-B14F-4D97-AF65-F5344CB8AC3E}">
        <p14:creationId xmlns:p14="http://schemas.microsoft.com/office/powerpoint/2010/main" val="200202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Funds earned or provided to students and families to help pay for postsecondary education</a:t>
            </a:r>
          </a:p>
        </p:txBody>
      </p:sp>
      <p:sp>
        <p:nvSpPr>
          <p:cNvPr id="4" name="Slide Number Placeholder 3"/>
          <p:cNvSpPr>
            <a:spLocks noGrp="1"/>
          </p:cNvSpPr>
          <p:nvPr>
            <p:ph type="sldNum" sz="quarter" idx="5"/>
          </p:nvPr>
        </p:nvSpPr>
        <p:spPr/>
        <p:txBody>
          <a:bodyPr/>
          <a:lstStyle/>
          <a:p>
            <a:fld id="{A7ECE13E-4DEA-CD42-A06F-6B0ED2FB600D}" type="slidenum">
              <a:rPr lang="en-US" smtClean="0"/>
              <a:t>3</a:t>
            </a:fld>
            <a:endParaRPr lang="en-US"/>
          </a:p>
        </p:txBody>
      </p:sp>
    </p:spTree>
    <p:extLst>
      <p:ext uri="{BB962C8B-B14F-4D97-AF65-F5344CB8AC3E}">
        <p14:creationId xmlns:p14="http://schemas.microsoft.com/office/powerpoint/2010/main" val="19300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23</a:t>
            </a:fld>
            <a:endParaRPr lang="en-US"/>
          </a:p>
        </p:txBody>
      </p:sp>
    </p:spTree>
    <p:extLst>
      <p:ext uri="{BB962C8B-B14F-4D97-AF65-F5344CB8AC3E}">
        <p14:creationId xmlns:p14="http://schemas.microsoft.com/office/powerpoint/2010/main" val="930784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26</a:t>
            </a:fld>
            <a:endParaRPr lang="en-US"/>
          </a:p>
        </p:txBody>
      </p:sp>
    </p:spTree>
    <p:extLst>
      <p:ext uri="{BB962C8B-B14F-4D97-AF65-F5344CB8AC3E}">
        <p14:creationId xmlns:p14="http://schemas.microsoft.com/office/powerpoint/2010/main" val="2341961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28</a:t>
            </a:fld>
            <a:endParaRPr lang="en-US"/>
          </a:p>
        </p:txBody>
      </p:sp>
    </p:spTree>
    <p:extLst>
      <p:ext uri="{BB962C8B-B14F-4D97-AF65-F5344CB8AC3E}">
        <p14:creationId xmlns:p14="http://schemas.microsoft.com/office/powerpoint/2010/main" val="2722175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29</a:t>
            </a:fld>
            <a:endParaRPr lang="en-US"/>
          </a:p>
        </p:txBody>
      </p:sp>
    </p:spTree>
    <p:extLst>
      <p:ext uri="{BB962C8B-B14F-4D97-AF65-F5344CB8AC3E}">
        <p14:creationId xmlns:p14="http://schemas.microsoft.com/office/powerpoint/2010/main" val="2804293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30</a:t>
            </a:fld>
            <a:endParaRPr lang="en-US"/>
          </a:p>
        </p:txBody>
      </p:sp>
    </p:spTree>
    <p:extLst>
      <p:ext uri="{BB962C8B-B14F-4D97-AF65-F5344CB8AC3E}">
        <p14:creationId xmlns:p14="http://schemas.microsoft.com/office/powerpoint/2010/main" val="1599924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31</a:t>
            </a:fld>
            <a:endParaRPr lang="en-US"/>
          </a:p>
        </p:txBody>
      </p:sp>
    </p:spTree>
    <p:extLst>
      <p:ext uri="{BB962C8B-B14F-4D97-AF65-F5344CB8AC3E}">
        <p14:creationId xmlns:p14="http://schemas.microsoft.com/office/powerpoint/2010/main" val="2581309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32</a:t>
            </a:fld>
            <a:endParaRPr lang="en-US"/>
          </a:p>
        </p:txBody>
      </p:sp>
    </p:spTree>
    <p:extLst>
      <p:ext uri="{BB962C8B-B14F-4D97-AF65-F5344CB8AC3E}">
        <p14:creationId xmlns:p14="http://schemas.microsoft.com/office/powerpoint/2010/main" val="76270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33</a:t>
            </a:fld>
            <a:endParaRPr lang="en-US"/>
          </a:p>
        </p:txBody>
      </p:sp>
    </p:spTree>
    <p:extLst>
      <p:ext uri="{BB962C8B-B14F-4D97-AF65-F5344CB8AC3E}">
        <p14:creationId xmlns:p14="http://schemas.microsoft.com/office/powerpoint/2010/main" val="912531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34</a:t>
            </a:fld>
            <a:endParaRPr lang="en-US"/>
          </a:p>
        </p:txBody>
      </p:sp>
    </p:spTree>
    <p:extLst>
      <p:ext uri="{BB962C8B-B14F-4D97-AF65-F5344CB8AC3E}">
        <p14:creationId xmlns:p14="http://schemas.microsoft.com/office/powerpoint/2010/main" val="341360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35</a:t>
            </a:fld>
            <a:endParaRPr lang="en-US"/>
          </a:p>
        </p:txBody>
      </p:sp>
    </p:spTree>
    <p:extLst>
      <p:ext uri="{BB962C8B-B14F-4D97-AF65-F5344CB8AC3E}">
        <p14:creationId xmlns:p14="http://schemas.microsoft.com/office/powerpoint/2010/main" val="3232403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-FAFSA not available until at least December</a:t>
            </a:r>
          </a:p>
        </p:txBody>
      </p:sp>
      <p:sp>
        <p:nvSpPr>
          <p:cNvPr id="4" name="Slide Number Placeholder 3"/>
          <p:cNvSpPr>
            <a:spLocks noGrp="1"/>
          </p:cNvSpPr>
          <p:nvPr>
            <p:ph type="sldNum" sz="quarter" idx="5"/>
          </p:nvPr>
        </p:nvSpPr>
        <p:spPr/>
        <p:txBody>
          <a:bodyPr/>
          <a:lstStyle/>
          <a:p>
            <a:fld id="{A7ECE13E-4DEA-CD42-A06F-6B0ED2FB600D}" type="slidenum">
              <a:rPr lang="en-US" smtClean="0"/>
              <a:t>6</a:t>
            </a:fld>
            <a:endParaRPr lang="en-US"/>
          </a:p>
        </p:txBody>
      </p:sp>
    </p:spTree>
    <p:extLst>
      <p:ext uri="{BB962C8B-B14F-4D97-AF65-F5344CB8AC3E}">
        <p14:creationId xmlns:p14="http://schemas.microsoft.com/office/powerpoint/2010/main" val="4039921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36</a:t>
            </a:fld>
            <a:endParaRPr lang="en-US"/>
          </a:p>
        </p:txBody>
      </p:sp>
    </p:spTree>
    <p:extLst>
      <p:ext uri="{BB962C8B-B14F-4D97-AF65-F5344CB8AC3E}">
        <p14:creationId xmlns:p14="http://schemas.microsoft.com/office/powerpoint/2010/main" val="3946978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37</a:t>
            </a:fld>
            <a:endParaRPr lang="en-US"/>
          </a:p>
        </p:txBody>
      </p:sp>
    </p:spTree>
    <p:extLst>
      <p:ext uri="{BB962C8B-B14F-4D97-AF65-F5344CB8AC3E}">
        <p14:creationId xmlns:p14="http://schemas.microsoft.com/office/powerpoint/2010/main" val="69360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38</a:t>
            </a:fld>
            <a:endParaRPr lang="en-US"/>
          </a:p>
        </p:txBody>
      </p:sp>
    </p:spTree>
    <p:extLst>
      <p:ext uri="{BB962C8B-B14F-4D97-AF65-F5344CB8AC3E}">
        <p14:creationId xmlns:p14="http://schemas.microsoft.com/office/powerpoint/2010/main" val="25558465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CE13E-4DEA-CD42-A06F-6B0ED2FB60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98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have limited the number of untaxed income questions</a:t>
            </a:r>
          </a:p>
        </p:txBody>
      </p:sp>
      <p:sp>
        <p:nvSpPr>
          <p:cNvPr id="4" name="Slide Number Placeholder 3"/>
          <p:cNvSpPr>
            <a:spLocks noGrp="1"/>
          </p:cNvSpPr>
          <p:nvPr>
            <p:ph type="sldNum" sz="quarter" idx="5"/>
          </p:nvPr>
        </p:nvSpPr>
        <p:spPr/>
        <p:txBody>
          <a:bodyPr/>
          <a:lstStyle/>
          <a:p>
            <a:fld id="{A7ECE13E-4DEA-CD42-A06F-6B0ED2FB600D}" type="slidenum">
              <a:rPr lang="en-US" smtClean="0"/>
              <a:t>7</a:t>
            </a:fld>
            <a:endParaRPr lang="en-US"/>
          </a:p>
        </p:txBody>
      </p:sp>
    </p:spTree>
    <p:extLst>
      <p:ext uri="{BB962C8B-B14F-4D97-AF65-F5344CB8AC3E}">
        <p14:creationId xmlns:p14="http://schemas.microsoft.com/office/powerpoint/2010/main" val="418516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8</a:t>
            </a:fld>
            <a:endParaRPr lang="en-US"/>
          </a:p>
        </p:txBody>
      </p:sp>
    </p:spTree>
    <p:extLst>
      <p:ext uri="{BB962C8B-B14F-4D97-AF65-F5344CB8AC3E}">
        <p14:creationId xmlns:p14="http://schemas.microsoft.com/office/powerpoint/2010/main" val="191426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Be careful in choosing emails</a:t>
            </a:r>
          </a:p>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9</a:t>
            </a:fld>
            <a:endParaRPr lang="en-US"/>
          </a:p>
        </p:txBody>
      </p:sp>
    </p:spTree>
    <p:extLst>
      <p:ext uri="{BB962C8B-B14F-4D97-AF65-F5344CB8AC3E}">
        <p14:creationId xmlns:p14="http://schemas.microsoft.com/office/powerpoint/2010/main" val="2630591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10</a:t>
            </a:fld>
            <a:endParaRPr lang="en-US"/>
          </a:p>
        </p:txBody>
      </p:sp>
    </p:spTree>
    <p:extLst>
      <p:ext uri="{BB962C8B-B14F-4D97-AF65-F5344CB8AC3E}">
        <p14:creationId xmlns:p14="http://schemas.microsoft.com/office/powerpoint/2010/main" val="49069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11</a:t>
            </a:fld>
            <a:endParaRPr lang="en-US"/>
          </a:p>
        </p:txBody>
      </p:sp>
    </p:spTree>
    <p:extLst>
      <p:ext uri="{BB962C8B-B14F-4D97-AF65-F5344CB8AC3E}">
        <p14:creationId xmlns:p14="http://schemas.microsoft.com/office/powerpoint/2010/main" val="316924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ECE13E-4DEA-CD42-A06F-6B0ED2FB600D}" type="slidenum">
              <a:rPr lang="en-US" smtClean="0"/>
              <a:t>12</a:t>
            </a:fld>
            <a:endParaRPr lang="en-US"/>
          </a:p>
        </p:txBody>
      </p:sp>
    </p:spTree>
    <p:extLst>
      <p:ext uri="{BB962C8B-B14F-4D97-AF65-F5344CB8AC3E}">
        <p14:creationId xmlns:p14="http://schemas.microsoft.com/office/powerpoint/2010/main" val="168157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355A53-3215-1042-A974-50B2EF269240}"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355A53-3215-1042-A974-50B2EF269240}"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355A53-3215-1042-A974-50B2EF269240}"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10/5/23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57422892"/>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3445734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94876651"/>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dirty="0"/>
              <a:t>10/5/23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8841571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dirty="0"/>
              <a:t>10/5/23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3382603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dirty="0"/>
              <a:t>10/5/23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21556515"/>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10/5/23</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62127065"/>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10/5/23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1797362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355A53-3215-1042-A974-50B2EF269240}"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10/5/23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11970358"/>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10/5/23</a:t>
            </a:fld>
            <a:endParaRPr lang="en-US"/>
          </a:p>
        </p:txBody>
      </p:sp>
      <p:sp>
        <p:nvSpPr>
          <p:cNvPr id="6" name="Footer Placeholder 5"/>
          <p:cNvSpPr>
            <a:spLocks noGrp="1"/>
          </p:cNvSpPr>
          <p:nvPr>
            <p:ph type="ftr" sz="quarter" idx="11"/>
          </p:nvPr>
        </p:nvSpPr>
        <p:spPr/>
        <p:txBody>
          <a:bodyPr/>
          <a:lstStyle/>
          <a:p>
            <a:r>
              <a:rPr lang="en-US"/>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69841099"/>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99573011"/>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54412431"/>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42134085"/>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10/5/23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31368540"/>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10/5/23</a:t>
            </a:fld>
            <a:endParaRPr lang="en-US"/>
          </a:p>
        </p:txBody>
      </p:sp>
      <p:sp>
        <p:nvSpPr>
          <p:cNvPr id="8" name="Footer Placeholder 7"/>
          <p:cNvSpPr>
            <a:spLocks noGrp="1"/>
          </p:cNvSpPr>
          <p:nvPr>
            <p:ph type="ftr" sz="quarter" idx="11"/>
          </p:nvPr>
        </p:nvSpPr>
        <p:spPr>
          <a:xfrm>
            <a:off x="561111" y="6391838"/>
            <a:ext cx="3644282" cy="304801"/>
          </a:xfrm>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82480901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61533772"/>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10/5/23</a:t>
            </a:fld>
            <a:endParaRPr lang="en-US"/>
          </a:p>
        </p:txBody>
      </p:sp>
      <p:sp>
        <p:nvSpPr>
          <p:cNvPr id="5" name="Footer Placeholder 4"/>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83961739"/>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1C27E24-5B5B-4605-9165-13141795F0CE}"/>
              </a:ext>
            </a:extLst>
          </p:cNvPr>
          <p:cNvSpPr>
            <a:spLocks noGrp="1"/>
          </p:cNvSpPr>
          <p:nvPr>
            <p:ph type="title" hasCustomPrompt="1"/>
          </p:nvPr>
        </p:nvSpPr>
        <p:spPr>
          <a:xfrm>
            <a:off x="0" y="3672869"/>
            <a:ext cx="12191998" cy="3200134"/>
          </a:xfrm>
          <a:custGeom>
            <a:avLst/>
            <a:gdLst>
              <a:gd name="connsiteX0" fmla="*/ 0 w 12191998"/>
              <a:gd name="connsiteY0" fmla="*/ 0 h 2476346"/>
              <a:gd name="connsiteX1" fmla="*/ 12191998 w 12191998"/>
              <a:gd name="connsiteY1" fmla="*/ 0 h 2476346"/>
              <a:gd name="connsiteX2" fmla="*/ 12191998 w 12191998"/>
              <a:gd name="connsiteY2" fmla="*/ 2476346 h 2476346"/>
              <a:gd name="connsiteX3" fmla="*/ 0 w 12191998"/>
              <a:gd name="connsiteY3" fmla="*/ 2476346 h 2476346"/>
              <a:gd name="connsiteX4" fmla="*/ 0 w 12191998"/>
              <a:gd name="connsiteY4" fmla="*/ 0 h 2476346"/>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36125 h 2757568"/>
              <a:gd name="connsiteX1" fmla="*/ 12191998 w 12191998"/>
              <a:gd name="connsiteY1" fmla="*/ 281222 h 2757568"/>
              <a:gd name="connsiteX2" fmla="*/ 12191998 w 12191998"/>
              <a:gd name="connsiteY2" fmla="*/ 2757568 h 2757568"/>
              <a:gd name="connsiteX3" fmla="*/ 0 w 12191998"/>
              <a:gd name="connsiteY3" fmla="*/ 2757568 h 2757568"/>
              <a:gd name="connsiteX4" fmla="*/ 0 w 12191998"/>
              <a:gd name="connsiteY4" fmla="*/ 36125 h 2757568"/>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0 h 2721443"/>
              <a:gd name="connsiteX1" fmla="*/ 12191998 w 12191998"/>
              <a:gd name="connsiteY1" fmla="*/ 245097 h 2721443"/>
              <a:gd name="connsiteX2" fmla="*/ 12191998 w 12191998"/>
              <a:gd name="connsiteY2" fmla="*/ 2721443 h 2721443"/>
              <a:gd name="connsiteX3" fmla="*/ 0 w 12191998"/>
              <a:gd name="connsiteY3" fmla="*/ 2721443 h 2721443"/>
              <a:gd name="connsiteX4" fmla="*/ 0 w 12191998"/>
              <a:gd name="connsiteY4" fmla="*/ 0 h 2721443"/>
              <a:gd name="connsiteX0" fmla="*/ 0 w 12191998"/>
              <a:gd name="connsiteY0" fmla="*/ 403170 h 3124613"/>
              <a:gd name="connsiteX1" fmla="*/ 6591300 w 12191998"/>
              <a:gd name="connsiteY1" fmla="*/ 15890 h 3124613"/>
              <a:gd name="connsiteX2" fmla="*/ 12191998 w 12191998"/>
              <a:gd name="connsiteY2" fmla="*/ 648267 h 3124613"/>
              <a:gd name="connsiteX3" fmla="*/ 12191998 w 12191998"/>
              <a:gd name="connsiteY3" fmla="*/ 3124613 h 3124613"/>
              <a:gd name="connsiteX4" fmla="*/ 0 w 12191998"/>
              <a:gd name="connsiteY4" fmla="*/ 3124613 h 3124613"/>
              <a:gd name="connsiteX5" fmla="*/ 0 w 12191998"/>
              <a:gd name="connsiteY5" fmla="*/ 403170 h 312461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387280 h 3108723"/>
              <a:gd name="connsiteX1" fmla="*/ 6591300 w 12191998"/>
              <a:gd name="connsiteY1" fmla="*/ 0 h 3108723"/>
              <a:gd name="connsiteX2" fmla="*/ 12191998 w 12191998"/>
              <a:gd name="connsiteY2" fmla="*/ 63237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530729 h 3252172"/>
              <a:gd name="connsiteX1" fmla="*/ 6591300 w 12191998"/>
              <a:gd name="connsiteY1" fmla="*/ 143449 h 3252172"/>
              <a:gd name="connsiteX2" fmla="*/ 12191998 w 12191998"/>
              <a:gd name="connsiteY2" fmla="*/ 189086 h 3252172"/>
              <a:gd name="connsiteX3" fmla="*/ 12191998 w 12191998"/>
              <a:gd name="connsiteY3" fmla="*/ 3252172 h 3252172"/>
              <a:gd name="connsiteX4" fmla="*/ 0 w 12191998"/>
              <a:gd name="connsiteY4" fmla="*/ 3252172 h 3252172"/>
              <a:gd name="connsiteX5" fmla="*/ 0 w 12191998"/>
              <a:gd name="connsiteY5" fmla="*/ 530729 h 3252172"/>
              <a:gd name="connsiteX0" fmla="*/ 0 w 12191998"/>
              <a:gd name="connsiteY0" fmla="*/ 387280 h 3108723"/>
              <a:gd name="connsiteX1" fmla="*/ 6591300 w 12191998"/>
              <a:gd name="connsiteY1" fmla="*/ 0 h 3108723"/>
              <a:gd name="connsiteX2" fmla="*/ 12191998 w 12191998"/>
              <a:gd name="connsiteY2" fmla="*/ 45637 h 3108723"/>
              <a:gd name="connsiteX3" fmla="*/ 12191998 w 12191998"/>
              <a:gd name="connsiteY3" fmla="*/ 3108723 h 3108723"/>
              <a:gd name="connsiteX4" fmla="*/ 0 w 12191998"/>
              <a:gd name="connsiteY4" fmla="*/ 3108723 h 3108723"/>
              <a:gd name="connsiteX5" fmla="*/ 0 w 12191998"/>
              <a:gd name="connsiteY5" fmla="*/ 387280 h 3108723"/>
              <a:gd name="connsiteX0" fmla="*/ 0 w 12191998"/>
              <a:gd name="connsiteY0" fmla="*/ 405622 h 3127065"/>
              <a:gd name="connsiteX1" fmla="*/ 6591300 w 12191998"/>
              <a:gd name="connsiteY1" fmla="*/ 18342 h 3127065"/>
              <a:gd name="connsiteX2" fmla="*/ 12191998 w 12191998"/>
              <a:gd name="connsiteY2" fmla="*/ 63979 h 3127065"/>
              <a:gd name="connsiteX3" fmla="*/ 12191998 w 12191998"/>
              <a:gd name="connsiteY3" fmla="*/ 3127065 h 3127065"/>
              <a:gd name="connsiteX4" fmla="*/ 0 w 12191998"/>
              <a:gd name="connsiteY4" fmla="*/ 3127065 h 3127065"/>
              <a:gd name="connsiteX5" fmla="*/ 0 w 12191998"/>
              <a:gd name="connsiteY5" fmla="*/ 405622 h 3127065"/>
              <a:gd name="connsiteX0" fmla="*/ 0 w 12191998"/>
              <a:gd name="connsiteY0" fmla="*/ 478691 h 3200134"/>
              <a:gd name="connsiteX1" fmla="*/ 6591300 w 12191998"/>
              <a:gd name="connsiteY1" fmla="*/ 91411 h 3200134"/>
              <a:gd name="connsiteX2" fmla="*/ 12191998 w 12191998"/>
              <a:gd name="connsiteY2" fmla="*/ 137048 h 3200134"/>
              <a:gd name="connsiteX3" fmla="*/ 12191998 w 12191998"/>
              <a:gd name="connsiteY3" fmla="*/ 3200134 h 3200134"/>
              <a:gd name="connsiteX4" fmla="*/ 0 w 12191998"/>
              <a:gd name="connsiteY4" fmla="*/ 3200134 h 3200134"/>
              <a:gd name="connsiteX5" fmla="*/ 0 w 12191998"/>
              <a:gd name="connsiteY5" fmla="*/ 478691 h 320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3200134">
                <a:moveTo>
                  <a:pt x="0" y="478691"/>
                </a:moveTo>
                <a:cubicBezTo>
                  <a:pt x="1786890" y="448251"/>
                  <a:pt x="2044700" y="530622"/>
                  <a:pt x="6591300" y="91411"/>
                </a:cubicBezTo>
                <a:cubicBezTo>
                  <a:pt x="8577580" y="-65860"/>
                  <a:pt x="10438128" y="-72"/>
                  <a:pt x="12191998" y="137048"/>
                </a:cubicBezTo>
                <a:lnTo>
                  <a:pt x="12191998" y="3200134"/>
                </a:lnTo>
                <a:lnTo>
                  <a:pt x="0" y="3200134"/>
                </a:lnTo>
                <a:lnTo>
                  <a:pt x="0" y="478691"/>
                </a:lnTo>
                <a:close/>
              </a:path>
            </a:pathLst>
          </a:custGeom>
          <a:solidFill>
            <a:schemeClr val="accent5"/>
          </a:solidFill>
          <a:ln w="22225">
            <a:noFill/>
          </a:ln>
        </p:spPr>
        <p:txBody>
          <a:bodyPr lIns="182880" tIns="0" anchor="ctr"/>
          <a:lstStyle>
            <a:lvl1pPr marL="731520" algn="l">
              <a:lnSpc>
                <a:spcPct val="100000"/>
              </a:lnSpc>
              <a:spcBef>
                <a:spcPts val="800"/>
              </a:spcBef>
              <a:defRPr sz="5400"/>
            </a:lvl1pPr>
          </a:lstStyle>
          <a:p>
            <a:r>
              <a:rPr lang="en-US"/>
              <a:t>Click to Title</a:t>
            </a:r>
          </a:p>
        </p:txBody>
      </p:sp>
      <p:sp>
        <p:nvSpPr>
          <p:cNvPr id="6" name="Picture Placeholder 5">
            <a:extLst>
              <a:ext uri="{FF2B5EF4-FFF2-40B4-BE49-F238E27FC236}">
                <a16:creationId xmlns:a16="http://schemas.microsoft.com/office/drawing/2014/main" id="{B290432B-E439-40FF-A9AA-F20D8672B1D6}"/>
              </a:ext>
            </a:extLst>
          </p:cNvPr>
          <p:cNvSpPr>
            <a:spLocks noGrp="1"/>
          </p:cNvSpPr>
          <p:nvPr>
            <p:ph type="pic" sz="quarter" idx="13" hasCustomPrompt="1"/>
          </p:nvPr>
        </p:nvSpPr>
        <p:spPr>
          <a:xfrm>
            <a:off x="0" y="0"/>
            <a:ext cx="12191998" cy="4151560"/>
          </a:xfrm>
          <a:custGeom>
            <a:avLst/>
            <a:gdLst>
              <a:gd name="connsiteX0" fmla="*/ 0 w 12191998"/>
              <a:gd name="connsiteY0" fmla="*/ 0 h 4151560"/>
              <a:gd name="connsiteX1" fmla="*/ 12191998 w 12191998"/>
              <a:gd name="connsiteY1" fmla="*/ 0 h 4151560"/>
              <a:gd name="connsiteX2" fmla="*/ 12191998 w 12191998"/>
              <a:gd name="connsiteY2" fmla="*/ 3809917 h 4151560"/>
              <a:gd name="connsiteX3" fmla="*/ 6591300 w 12191998"/>
              <a:gd name="connsiteY3" fmla="*/ 3764280 h 4151560"/>
              <a:gd name="connsiteX4" fmla="*/ 0 w 12191998"/>
              <a:gd name="connsiteY4" fmla="*/ 4151560 h 4151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4151560">
                <a:moveTo>
                  <a:pt x="0" y="0"/>
                </a:moveTo>
                <a:lnTo>
                  <a:pt x="12191998" y="0"/>
                </a:lnTo>
                <a:lnTo>
                  <a:pt x="12191998" y="3809917"/>
                </a:lnTo>
                <a:cubicBezTo>
                  <a:pt x="10438128" y="3672797"/>
                  <a:pt x="8577580" y="3607009"/>
                  <a:pt x="6591300" y="3764280"/>
                </a:cubicBezTo>
                <a:cubicBezTo>
                  <a:pt x="2044700" y="4203491"/>
                  <a:pt x="1786890" y="4121120"/>
                  <a:pt x="0" y="4151560"/>
                </a:cubicBezTo>
                <a:close/>
              </a:path>
            </a:pathLst>
          </a:custGeom>
        </p:spPr>
        <p:txBody>
          <a:bodyPr wrap="square">
            <a:noAutofit/>
          </a:bodyPr>
          <a:lstStyle>
            <a:lvl1pPr marL="0" indent="0" algn="ctr">
              <a:buNone/>
              <a:defRPr>
                <a:solidFill>
                  <a:schemeClr val="accent5"/>
                </a:solidFill>
              </a:defRPr>
            </a:lvl1pPr>
          </a:lstStyle>
          <a:p>
            <a:r>
              <a:rPr lang="en-US"/>
              <a:t>Insert photo here</a:t>
            </a:r>
          </a:p>
        </p:txBody>
      </p:sp>
      <p:sp>
        <p:nvSpPr>
          <p:cNvPr id="13" name="Text Placeholder 7">
            <a:extLst>
              <a:ext uri="{FF2B5EF4-FFF2-40B4-BE49-F238E27FC236}">
                <a16:creationId xmlns:a16="http://schemas.microsoft.com/office/drawing/2014/main" id="{5FD77643-24B8-4D2F-9CCC-3BCE807F703F}"/>
              </a:ext>
            </a:extLst>
          </p:cNvPr>
          <p:cNvSpPr>
            <a:spLocks noGrp="1"/>
          </p:cNvSpPr>
          <p:nvPr>
            <p:ph type="body" sz="quarter" idx="15" hasCustomPrompt="1"/>
          </p:nvPr>
        </p:nvSpPr>
        <p:spPr>
          <a:xfrm>
            <a:off x="7924800" y="4246790"/>
            <a:ext cx="3581400" cy="2081213"/>
          </a:xfrm>
          <a:prstGeom prst="rect">
            <a:avLst/>
          </a:prstGeom>
        </p:spPr>
        <p:txBody>
          <a:bodyPr anchor="ctr"/>
          <a:lstStyle>
            <a:lvl1pPr marL="0" indent="0">
              <a:buNone/>
              <a:defRPr/>
            </a:lvl1pPr>
          </a:lstStyle>
          <a:p>
            <a:pPr lvl="0"/>
            <a:r>
              <a:rPr lang="en-US"/>
              <a:t>Click to add subtitle</a:t>
            </a:r>
          </a:p>
        </p:txBody>
      </p:sp>
    </p:spTree>
    <p:extLst>
      <p:ext uri="{BB962C8B-B14F-4D97-AF65-F5344CB8AC3E}">
        <p14:creationId xmlns:p14="http://schemas.microsoft.com/office/powerpoint/2010/main" val="369758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355A53-3215-1042-A974-50B2EF269240}" type="datetimeFigureOut">
              <a:rPr lang="en-US" smtClean="0"/>
              <a:t>10/5/23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0F25F0BC-3414-4A4E-82FD-7DE1761A554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5136E80E-F44A-4A08-AD5C-C4E6E83A717C}"/>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Freeform: Shape 3">
            <a:extLst>
              <a:ext uri="{FF2B5EF4-FFF2-40B4-BE49-F238E27FC236}">
                <a16:creationId xmlns:a16="http://schemas.microsoft.com/office/drawing/2014/main" id="{C4F02106-B95B-4137-ABA0-DE89F9345654}"/>
              </a:ext>
              <a:ext uri="{C183D7F6-B498-43B3-948B-1728B52AA6E4}">
                <adec:decorative xmlns:adec="http://schemas.microsoft.com/office/drawing/2017/decorative" val="1"/>
              </a:ext>
            </a:extLst>
          </p:cNvPr>
          <p:cNvSpPr/>
          <p:nvPr userDrawn="1"/>
        </p:nvSpPr>
        <p:spPr>
          <a:xfrm rot="10800000">
            <a:off x="3107" y="-6055"/>
            <a:ext cx="12185786" cy="2656696"/>
          </a:xfrm>
          <a:custGeom>
            <a:avLst/>
            <a:gdLst>
              <a:gd name="connsiteX0" fmla="*/ 8951169 w 12178450"/>
              <a:gd name="connsiteY0" fmla="*/ 32 h 2001622"/>
              <a:gd name="connsiteX1" fmla="*/ 11653845 w 12178450"/>
              <a:gd name="connsiteY1" fmla="*/ 209874 h 2001622"/>
              <a:gd name="connsiteX2" fmla="*/ 12178450 w 12178450"/>
              <a:gd name="connsiteY2" fmla="*/ 286723 h 2001622"/>
              <a:gd name="connsiteX3" fmla="*/ 12178450 w 12178450"/>
              <a:gd name="connsiteY3" fmla="*/ 2001622 h 2001622"/>
              <a:gd name="connsiteX4" fmla="*/ 0 w 12178450"/>
              <a:gd name="connsiteY4" fmla="*/ 2001622 h 2001622"/>
              <a:gd name="connsiteX5" fmla="*/ 0 w 12178450"/>
              <a:gd name="connsiteY5" fmla="*/ 1010979 h 2001622"/>
              <a:gd name="connsiteX6" fmla="*/ 8951169 w 12178450"/>
              <a:gd name="connsiteY6" fmla="*/ 32 h 200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450" h="2001622">
                <a:moveTo>
                  <a:pt x="8951169" y="32"/>
                </a:moveTo>
                <a:cubicBezTo>
                  <a:pt x="9704520" y="1593"/>
                  <a:pt x="10578586" y="62133"/>
                  <a:pt x="11653845" y="209874"/>
                </a:cubicBezTo>
                <a:lnTo>
                  <a:pt x="12178450" y="286723"/>
                </a:lnTo>
                <a:lnTo>
                  <a:pt x="12178450" y="2001622"/>
                </a:lnTo>
                <a:lnTo>
                  <a:pt x="0" y="2001622"/>
                </a:lnTo>
                <a:lnTo>
                  <a:pt x="0" y="1010979"/>
                </a:lnTo>
                <a:cubicBezTo>
                  <a:pt x="4768989" y="1010979"/>
                  <a:pt x="5812206" y="-6472"/>
                  <a:pt x="8951169" y="32"/>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5" name="Right Triangle 4">
            <a:extLst>
              <a:ext uri="{FF2B5EF4-FFF2-40B4-BE49-F238E27FC236}">
                <a16:creationId xmlns:a16="http://schemas.microsoft.com/office/drawing/2014/main" id="{86F50E1B-B981-4FF3-B7D0-ED31A0707BAE}"/>
              </a:ext>
              <a:ext uri="{C183D7F6-B498-43B3-948B-1728B52AA6E4}">
                <adec:decorative xmlns:adec="http://schemas.microsoft.com/office/drawing/2017/decorative" val="1"/>
              </a:ext>
            </a:extLst>
          </p:cNvPr>
          <p:cNvSpPr/>
          <p:nvPr userDrawn="1"/>
        </p:nvSpPr>
        <p:spPr>
          <a:xfrm rot="13500000">
            <a:off x="-266903" y="3535448"/>
            <a:ext cx="568289" cy="568289"/>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AE35541-C201-4A8C-8E97-2CF46579AF03}"/>
              </a:ext>
              <a:ext uri="{C183D7F6-B498-43B3-948B-1728B52AA6E4}">
                <adec:decorative xmlns:adec="http://schemas.microsoft.com/office/drawing/2017/decorative" val="1"/>
              </a:ext>
            </a:extLst>
          </p:cNvPr>
          <p:cNvSpPr/>
          <p:nvPr userDrawn="1"/>
        </p:nvSpPr>
        <p:spPr>
          <a:xfrm>
            <a:off x="36273" y="5198354"/>
            <a:ext cx="2602925" cy="1671572"/>
          </a:xfrm>
          <a:custGeom>
            <a:avLst/>
            <a:gdLst>
              <a:gd name="connsiteX0" fmla="*/ 281723 w 2602925"/>
              <a:gd name="connsiteY0" fmla="*/ 0 h 1671572"/>
              <a:gd name="connsiteX1" fmla="*/ 2538665 w 2602925"/>
              <a:gd name="connsiteY1" fmla="*/ 1496001 h 1671572"/>
              <a:gd name="connsiteX2" fmla="*/ 2602925 w 2602925"/>
              <a:gd name="connsiteY2" fmla="*/ 1671572 h 1671572"/>
              <a:gd name="connsiteX3" fmla="*/ 1714953 w 2602925"/>
              <a:gd name="connsiteY3" fmla="*/ 1671572 h 1671572"/>
              <a:gd name="connsiteX4" fmla="*/ 1633707 w 2602925"/>
              <a:gd name="connsiteY4" fmla="*/ 1537837 h 1671572"/>
              <a:gd name="connsiteX5" fmla="*/ 281722 w 2602925"/>
              <a:gd name="connsiteY5" fmla="*/ 818992 h 1671572"/>
              <a:gd name="connsiteX6" fmla="*/ 115019 w 2602925"/>
              <a:gd name="connsiteY6" fmla="*/ 827410 h 1671572"/>
              <a:gd name="connsiteX7" fmla="*/ 0 w 2602925"/>
              <a:gd name="connsiteY7" fmla="*/ 844964 h 1671572"/>
              <a:gd name="connsiteX8" fmla="*/ 0 w 2602925"/>
              <a:gd name="connsiteY8" fmla="*/ 17421 h 1671572"/>
              <a:gd name="connsiteX9" fmla="*/ 31283 w 2602925"/>
              <a:gd name="connsiteY9" fmla="*/ 12646 h 1671572"/>
              <a:gd name="connsiteX10" fmla="*/ 281723 w 2602925"/>
              <a:gd name="connsiteY10" fmla="*/ 0 h 167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2925" h="1671572">
                <a:moveTo>
                  <a:pt x="281723" y="0"/>
                </a:moveTo>
                <a:cubicBezTo>
                  <a:pt x="1296311" y="0"/>
                  <a:pt x="2166821" y="616864"/>
                  <a:pt x="2538665" y="1496001"/>
                </a:cubicBezTo>
                <a:lnTo>
                  <a:pt x="2602925" y="1671572"/>
                </a:lnTo>
                <a:lnTo>
                  <a:pt x="1714953" y="1671572"/>
                </a:lnTo>
                <a:lnTo>
                  <a:pt x="1633707" y="1537837"/>
                </a:lnTo>
                <a:cubicBezTo>
                  <a:pt x="1340706" y="1104138"/>
                  <a:pt x="844514" y="818992"/>
                  <a:pt x="281722" y="818992"/>
                </a:cubicBezTo>
                <a:cubicBezTo>
                  <a:pt x="225443" y="818992"/>
                  <a:pt x="169830" y="821844"/>
                  <a:pt x="115019" y="827410"/>
                </a:cubicBezTo>
                <a:lnTo>
                  <a:pt x="0" y="844964"/>
                </a:lnTo>
                <a:lnTo>
                  <a:pt x="0" y="17421"/>
                </a:lnTo>
                <a:lnTo>
                  <a:pt x="31283" y="12646"/>
                </a:lnTo>
                <a:cubicBezTo>
                  <a:pt x="113626" y="4284"/>
                  <a:pt x="197174" y="0"/>
                  <a:pt x="281723" y="0"/>
                </a:cubicBezTo>
                <a:close/>
              </a:path>
            </a:pathLst>
          </a:custGeom>
          <a:solidFill>
            <a:schemeClr val="accent3">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2D77D8A9-52A9-426B-A7FA-8F0D57A03862}"/>
              </a:ext>
              <a:ext uri="{C183D7F6-B498-43B3-948B-1728B52AA6E4}">
                <adec:decorative xmlns:adec="http://schemas.microsoft.com/office/drawing/2017/decorative" val="1"/>
              </a:ext>
            </a:extLst>
          </p:cNvPr>
          <p:cNvGrpSpPr/>
          <p:nvPr userDrawn="1"/>
        </p:nvGrpSpPr>
        <p:grpSpPr>
          <a:xfrm>
            <a:off x="0" y="0"/>
            <a:ext cx="12214827" cy="6858000"/>
            <a:chOff x="-6214" y="-1"/>
            <a:chExt cx="12214827" cy="6858000"/>
          </a:xfrm>
        </p:grpSpPr>
        <p:cxnSp>
          <p:nvCxnSpPr>
            <p:cNvPr id="8" name="Straight Connector 7">
              <a:extLst>
                <a:ext uri="{FF2B5EF4-FFF2-40B4-BE49-F238E27FC236}">
                  <a16:creationId xmlns:a16="http://schemas.microsoft.com/office/drawing/2014/main" id="{9FBA36D2-108E-4BCE-B00B-7AADE262EBA8}"/>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CCA430-E045-49A4-BBFA-58E62DB70C12}"/>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8F23F5-C38C-4F4D-AC9D-53EE5C805B3C}"/>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9F8BEAE-4D02-4E92-BF07-2B52C1DC6AAC}"/>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ECE1E3-E88F-4BF4-91A1-21CE42A919ED}"/>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3597D0-8C2B-4DF1-A82D-B7AED489FAA9}"/>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88A03C0-2CF4-4311-BFE9-050460F9B2B4}"/>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9DD4F0C-1AB6-4919-A06A-C33148C95772}"/>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9DCDAB-1034-49DC-B20D-5B3AC4DDA949}"/>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569C8-7E1D-4D32-880E-03A713BC8EC2}"/>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87C248-294D-4430-9163-A18DB7A0E58F}"/>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E8BBE7-F812-4E02-8220-479D4B2E9DB2}"/>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AA42D07-05F3-4BE3-81BF-B5F84474EF19}"/>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1C5E67-B32B-49DC-BF5E-D25C7CF20873}"/>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B1788E-1754-47A2-853A-6FE39EEB1E03}"/>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682792-A763-4918-B362-26D487DE471E}"/>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52BF25-0CAE-4903-A7E6-8A7768DD1F70}"/>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14A49A-F4B0-444F-8BA5-9DC89AC760A0}"/>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09471A-4DE2-47CD-AED8-27D5B1050BDC}"/>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C0A412-5D4A-44E9-9738-BD17D84887C4}"/>
                </a:ext>
              </a:extLst>
            </p:cNvPr>
            <p:cNvCxnSpPr>
              <a:cxnSpLocks/>
            </p:cNvCxnSpPr>
            <p:nvPr/>
          </p:nvCxnSpPr>
          <p:spPr>
            <a:xfrm>
              <a:off x="-6214"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F41B69-68CE-41EF-BBED-1CD4FF7A9F0B}"/>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3B5DECC-07DB-431C-88EC-3AEE965EC130}"/>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CE55D3-190F-47D1-98A6-D7281E51E020}"/>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324378-6046-45CC-A273-AE16EFF671D7}"/>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90AD03-D044-4A15-879F-BC87B702ABED}"/>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9B3C48A-196D-4BE2-A7CD-848178CCFCAD}"/>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4F5DF92-38A4-42C0-8492-7C34DBFEF333}"/>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C093942-8F5E-4520-8571-946A6E5CEBA3}"/>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48E900-15FD-4793-A783-15BD86852618}"/>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Title 1">
            <a:extLst>
              <a:ext uri="{FF2B5EF4-FFF2-40B4-BE49-F238E27FC236}">
                <a16:creationId xmlns:a16="http://schemas.microsoft.com/office/drawing/2014/main" id="{5DF337DA-C179-4649-9021-51ECBB849B65}"/>
              </a:ext>
            </a:extLst>
          </p:cNvPr>
          <p:cNvSpPr>
            <a:spLocks noGrp="1"/>
          </p:cNvSpPr>
          <p:nvPr>
            <p:ph type="title"/>
          </p:nvPr>
        </p:nvSpPr>
        <p:spPr>
          <a:xfrm>
            <a:off x="457200" y="3520914"/>
            <a:ext cx="5552414" cy="2727486"/>
          </a:xfrm>
          <a:prstGeom prst="rect">
            <a:avLst/>
          </a:prstGeom>
        </p:spPr>
        <p:txBody>
          <a:bodyPr anchor="t">
            <a:normAutofit/>
          </a:bodyPr>
          <a:lstStyle>
            <a:lvl1pPr>
              <a:defRPr>
                <a:solidFill>
                  <a:schemeClr val="tx2"/>
                </a:solidFill>
              </a:defRPr>
            </a:lvl1pPr>
          </a:lstStyle>
          <a:p>
            <a:pPr>
              <a:lnSpc>
                <a:spcPct val="110000"/>
              </a:lnSpc>
            </a:pPr>
            <a:r>
              <a:rPr lang="en-US">
                <a:solidFill>
                  <a:schemeClr val="tx2"/>
                </a:solidFill>
                <a:cs typeface="Posterama" panose="020B0504020200020000" pitchFamily="34" charset="0"/>
              </a:rPr>
              <a:t>Click to edit Master title style</a:t>
            </a:r>
          </a:p>
        </p:txBody>
      </p:sp>
      <p:sp>
        <p:nvSpPr>
          <p:cNvPr id="50" name="Picture Placeholder 44">
            <a:extLst>
              <a:ext uri="{FF2B5EF4-FFF2-40B4-BE49-F238E27FC236}">
                <a16:creationId xmlns:a16="http://schemas.microsoft.com/office/drawing/2014/main" id="{CDAEDC08-93B5-4CC2-A77F-91F47AD1D735}"/>
              </a:ext>
            </a:extLst>
          </p:cNvPr>
          <p:cNvSpPr>
            <a:spLocks noGrp="1"/>
          </p:cNvSpPr>
          <p:nvPr>
            <p:ph type="pic" sz="quarter" idx="13" hasCustomPrompt="1"/>
          </p:nvPr>
        </p:nvSpPr>
        <p:spPr>
          <a:xfrm>
            <a:off x="190500" y="195263"/>
            <a:ext cx="5837238" cy="2960687"/>
          </a:xfrm>
          <a:prstGeom prst="rect">
            <a:avLst/>
          </a:prstGeom>
        </p:spPr>
        <p:txBody>
          <a:bodyPr/>
          <a:lstStyle>
            <a:lvl1pPr marL="0" indent="0" algn="ctr">
              <a:buNone/>
              <a:defRPr>
                <a:solidFill>
                  <a:schemeClr val="tx2"/>
                </a:solidFill>
              </a:defRPr>
            </a:lvl1pPr>
          </a:lstStyle>
          <a:p>
            <a:r>
              <a:rPr lang="en-US"/>
              <a:t>Insert photo here</a:t>
            </a:r>
          </a:p>
        </p:txBody>
      </p:sp>
      <p:sp>
        <p:nvSpPr>
          <p:cNvPr id="51" name="Picture Placeholder 48">
            <a:extLst>
              <a:ext uri="{FF2B5EF4-FFF2-40B4-BE49-F238E27FC236}">
                <a16:creationId xmlns:a16="http://schemas.microsoft.com/office/drawing/2014/main" id="{C34DF4FD-6356-4CA5-9E6F-749666E2D43A}"/>
              </a:ext>
            </a:extLst>
          </p:cNvPr>
          <p:cNvSpPr>
            <a:spLocks noGrp="1"/>
          </p:cNvSpPr>
          <p:nvPr>
            <p:ph type="pic" sz="quarter" idx="14" hasCustomPrompt="1"/>
          </p:nvPr>
        </p:nvSpPr>
        <p:spPr>
          <a:xfrm>
            <a:off x="6164265" y="184840"/>
            <a:ext cx="5841996" cy="2987199"/>
          </a:xfrm>
          <a:prstGeom prst="rect">
            <a:avLst/>
          </a:prstGeom>
        </p:spPr>
        <p:txBody>
          <a:bodyPr/>
          <a:lstStyle>
            <a:lvl1pPr marL="0" indent="0" algn="ctr">
              <a:buNone/>
              <a:defRPr>
                <a:solidFill>
                  <a:schemeClr val="tx2"/>
                </a:solidFill>
              </a:defRPr>
            </a:lvl1pPr>
          </a:lstStyle>
          <a:p>
            <a:r>
              <a:rPr lang="en-US"/>
              <a:t>Insert photo here</a:t>
            </a:r>
          </a:p>
        </p:txBody>
      </p:sp>
      <p:sp>
        <p:nvSpPr>
          <p:cNvPr id="39" name="Content Placeholder 38">
            <a:extLst>
              <a:ext uri="{FF2B5EF4-FFF2-40B4-BE49-F238E27FC236}">
                <a16:creationId xmlns:a16="http://schemas.microsoft.com/office/drawing/2014/main" id="{9C696AEE-49AB-4D07-90D6-AD1902517231}"/>
              </a:ext>
            </a:extLst>
          </p:cNvPr>
          <p:cNvSpPr>
            <a:spLocks noGrp="1"/>
          </p:cNvSpPr>
          <p:nvPr>
            <p:ph sz="quarter" idx="15" hasCustomPrompt="1"/>
          </p:nvPr>
        </p:nvSpPr>
        <p:spPr>
          <a:xfrm>
            <a:off x="6189663" y="3525611"/>
            <a:ext cx="5816600" cy="2720975"/>
          </a:xfrm>
          <a:prstGeom prst="rect">
            <a:avLst/>
          </a:prstGeom>
        </p:spPr>
        <p:txBody>
          <a:bodyPr/>
          <a:lstStyle>
            <a:lvl1pPr marL="0" indent="0">
              <a:buNone/>
              <a:defRPr sz="2400">
                <a:solidFill>
                  <a:schemeClr val="tx2"/>
                </a:solidFill>
              </a:defRPr>
            </a:lvl1pPr>
            <a:lvl2pPr marL="0" indent="0">
              <a:buNone/>
              <a:defRPr sz="2400">
                <a:solidFill>
                  <a:schemeClr val="tx2"/>
                </a:solidFill>
              </a:defRPr>
            </a:lvl2pPr>
            <a:lvl3pPr marL="0" indent="0">
              <a:buNone/>
              <a:defRPr sz="2400">
                <a:solidFill>
                  <a:schemeClr val="tx2"/>
                </a:solidFill>
              </a:defRPr>
            </a:lvl3pPr>
            <a:lvl4pPr marL="0" indent="0">
              <a:buNone/>
              <a:defRPr sz="2400">
                <a:solidFill>
                  <a:schemeClr val="tx2"/>
                </a:solidFill>
              </a:defRPr>
            </a:lvl4pPr>
            <a:lvl5pPr marL="0" indent="0">
              <a:buNone/>
              <a:defRPr sz="2400">
                <a:solidFill>
                  <a:schemeClr val="tx2"/>
                </a:solidFill>
              </a:defRPr>
            </a:lvl5pPr>
          </a:lstStyle>
          <a:p>
            <a:pPr lvl="0"/>
            <a:r>
              <a:rPr lang="en-US"/>
              <a:t>Click to add text</a:t>
            </a:r>
          </a:p>
        </p:txBody>
      </p:sp>
      <p:sp>
        <p:nvSpPr>
          <p:cNvPr id="52" name="Date Placeholder 3">
            <a:extLst>
              <a:ext uri="{FF2B5EF4-FFF2-40B4-BE49-F238E27FC236}">
                <a16:creationId xmlns:a16="http://schemas.microsoft.com/office/drawing/2014/main" id="{CEABCB88-BA9F-47D3-A787-DF88895F2557}"/>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tx1"/>
                </a:solidFill>
              </a:defRPr>
            </a:lvl1pPr>
          </a:lstStyle>
          <a:p>
            <a:r>
              <a:rPr lang="en-US"/>
              <a:t>2/2/20XX</a:t>
            </a:r>
          </a:p>
        </p:txBody>
      </p:sp>
      <p:sp>
        <p:nvSpPr>
          <p:cNvPr id="53" name="Footer Placeholder 4">
            <a:extLst>
              <a:ext uri="{FF2B5EF4-FFF2-40B4-BE49-F238E27FC236}">
                <a16:creationId xmlns:a16="http://schemas.microsoft.com/office/drawing/2014/main" id="{6244155B-5D28-4D19-90C2-1FBB57AA8E80}"/>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tx1"/>
                </a:solidFill>
              </a:defRPr>
            </a:lvl1pPr>
          </a:lstStyle>
          <a:p>
            <a:r>
              <a:rPr lang="en-US"/>
              <a:t>PRESENTATION TITLE</a:t>
            </a:r>
          </a:p>
        </p:txBody>
      </p:sp>
      <p:sp>
        <p:nvSpPr>
          <p:cNvPr id="54" name="Slide Number Placeholder 5">
            <a:extLst>
              <a:ext uri="{FF2B5EF4-FFF2-40B4-BE49-F238E27FC236}">
                <a16:creationId xmlns:a16="http://schemas.microsoft.com/office/drawing/2014/main" id="{E2F1D5A7-A160-4678-8595-C5E217295F85}"/>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tx1"/>
                </a:solidFill>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2594263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2 Column">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6F70B09C-1A53-4C73-9FD8-708C7D95829B}"/>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90" name="Group 89">
            <a:extLst>
              <a:ext uri="{FF2B5EF4-FFF2-40B4-BE49-F238E27FC236}">
                <a16:creationId xmlns:a16="http://schemas.microsoft.com/office/drawing/2014/main" id="{D14DE831-4B4E-4AF3-B187-9206DACDB7CA}"/>
              </a:ext>
              <a:ext uri="{C183D7F6-B498-43B3-948B-1728B52AA6E4}">
                <adec:decorative xmlns:adec="http://schemas.microsoft.com/office/drawing/2017/decorative" val="1"/>
              </a:ext>
            </a:extLst>
          </p:cNvPr>
          <p:cNvGrpSpPr/>
          <p:nvPr userDrawn="1"/>
        </p:nvGrpSpPr>
        <p:grpSpPr>
          <a:xfrm>
            <a:off x="17514" y="-1"/>
            <a:ext cx="12214827" cy="6858000"/>
            <a:chOff x="-6214" y="-1"/>
            <a:chExt cx="12214827" cy="6858000"/>
          </a:xfrm>
        </p:grpSpPr>
        <p:cxnSp>
          <p:nvCxnSpPr>
            <p:cNvPr id="91" name="Straight Connector 90">
              <a:extLst>
                <a:ext uri="{FF2B5EF4-FFF2-40B4-BE49-F238E27FC236}">
                  <a16:creationId xmlns:a16="http://schemas.microsoft.com/office/drawing/2014/main" id="{D771390A-8381-4353-8D62-C0DD79BC28F6}"/>
                </a:ext>
              </a:extLst>
            </p:cNvPr>
            <p:cNvCxnSpPr>
              <a:cxnSpLocks/>
            </p:cNvCxnSpPr>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2E81AB-5D89-4A83-948B-6072C2DEE62E}"/>
                </a:ext>
              </a:extLst>
            </p:cNvPr>
            <p:cNvCxnSpPr>
              <a:cxnSpLocks/>
            </p:cNvCxnSpPr>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FCC4A04-2321-4CD3-92B2-027B2CBD29BA}"/>
                </a:ext>
              </a:extLst>
            </p:cNvPr>
            <p:cNvCxnSpPr>
              <a:cxnSpLocks/>
            </p:cNvCxnSpPr>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A7BC130-410F-4CC7-B9FD-E7C4C01F0C0A}"/>
                </a:ext>
              </a:extLst>
            </p:cNvPr>
            <p:cNvCxnSpPr>
              <a:cxnSpLocks/>
            </p:cNvCxnSpPr>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E0CFD6B-8DE1-46B9-8FE3-AB225A6719F3}"/>
                </a:ext>
              </a:extLst>
            </p:cNvPr>
            <p:cNvCxnSpPr>
              <a:cxnSpLocks/>
            </p:cNvCxnSpPr>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0DD451B-8273-4E41-830F-75FD094A2C59}"/>
                </a:ext>
              </a:extLst>
            </p:cNvPr>
            <p:cNvCxnSpPr>
              <a:cxnSpLocks/>
            </p:cNvCxnSpPr>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2381626-BACB-4F9A-B456-31C696CBF2DA}"/>
                </a:ext>
              </a:extLst>
            </p:cNvPr>
            <p:cNvCxnSpPr>
              <a:cxnSpLocks/>
            </p:cNvCxnSpPr>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6BD6855-6DB8-463B-9145-BA9CF824252B}"/>
                </a:ext>
              </a:extLst>
            </p:cNvPr>
            <p:cNvCxnSpPr>
              <a:cxnSpLocks/>
            </p:cNvCxnSpPr>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1628876-83EE-4DC7-8869-F56C4D143E48}"/>
                </a:ext>
              </a:extLst>
            </p:cNvPr>
            <p:cNvCxnSpPr>
              <a:cxnSpLocks/>
            </p:cNvCxnSpPr>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5031072-625B-4FC2-A7AF-A25668B28834}"/>
                </a:ext>
              </a:extLst>
            </p:cNvPr>
            <p:cNvCxnSpPr>
              <a:cxnSpLocks/>
            </p:cNvCxnSpPr>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929441C-AEB2-42CA-8577-3203F43FEB0E}"/>
                </a:ext>
              </a:extLst>
            </p:cNvPr>
            <p:cNvCxnSpPr>
              <a:cxnSpLocks/>
            </p:cNvCxnSpPr>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9CA70B7-031F-4092-B4FA-4A90532B5036}"/>
                </a:ext>
              </a:extLst>
            </p:cNvPr>
            <p:cNvCxnSpPr>
              <a:cxnSpLocks/>
            </p:cNvCxnSpPr>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9E85C53C-39CA-4C00-B01E-8C5674BAF03D}"/>
                </a:ext>
              </a:extLst>
            </p:cNvPr>
            <p:cNvCxnSpPr>
              <a:cxnSpLocks/>
            </p:cNvCxnSpPr>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28812B8-C920-4FEC-AB94-4B5D8B478A67}"/>
                </a:ext>
              </a:extLst>
            </p:cNvPr>
            <p:cNvCxnSpPr>
              <a:cxnSpLocks/>
            </p:cNvCxnSpPr>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8A158BC-BDC0-4D6B-8006-BBDF7041EDDB}"/>
                </a:ext>
              </a:extLst>
            </p:cNvPr>
            <p:cNvCxnSpPr>
              <a:cxnSpLocks/>
            </p:cNvCxnSpPr>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EB0F122-2776-4058-B989-F3BAFDA95F55}"/>
                </a:ext>
              </a:extLst>
            </p:cNvPr>
            <p:cNvCxnSpPr>
              <a:cxnSpLocks/>
            </p:cNvCxnSpPr>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F9018F4-E93E-4825-B7D6-94648C22CEED}"/>
                </a:ext>
              </a:extLst>
            </p:cNvPr>
            <p:cNvCxnSpPr>
              <a:cxnSpLocks/>
            </p:cNvCxnSpPr>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4F7E653-1B6A-4AEE-998A-D7B535D02D47}"/>
                </a:ext>
              </a:extLst>
            </p:cNvPr>
            <p:cNvCxnSpPr>
              <a:cxnSpLocks/>
            </p:cNvCxnSpPr>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A1439AF-AC90-41E1-885A-7E869844D4C7}"/>
                </a:ext>
              </a:extLst>
            </p:cNvPr>
            <p:cNvCxnSpPr>
              <a:cxnSpLocks/>
            </p:cNvCxnSpPr>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0A50FF0-A246-4674-BCF4-476255BEC15B}"/>
                </a:ext>
              </a:extLst>
            </p:cNvPr>
            <p:cNvCxnSpPr>
              <a:cxnSpLocks/>
            </p:cNvCxnSpPr>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1885235-40A5-43E7-B9FA-DD4B5D22E218}"/>
                </a:ext>
              </a:extLst>
            </p:cNvPr>
            <p:cNvCxnSpPr>
              <a:cxnSpLocks/>
            </p:cNvCxnSpPr>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C816EA7-5943-42BE-858C-AF2089001AD7}"/>
                </a:ext>
              </a:extLst>
            </p:cNvPr>
            <p:cNvCxnSpPr>
              <a:cxnSpLocks/>
            </p:cNvCxnSpPr>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9DD2EF-AD5F-4463-BAFC-E7F6F3402C8E}"/>
                </a:ext>
              </a:extLst>
            </p:cNvPr>
            <p:cNvCxnSpPr>
              <a:cxnSpLocks/>
            </p:cNvCxnSpPr>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FB6B983-6B14-43E0-9CE4-22E97309D8F4}"/>
                </a:ext>
              </a:extLst>
            </p:cNvPr>
            <p:cNvCxnSpPr>
              <a:cxnSpLocks/>
            </p:cNvCxnSpPr>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AAB25A3-8A3B-4279-AACD-37DD3FCAAFD5}"/>
                </a:ext>
              </a:extLst>
            </p:cNvPr>
            <p:cNvCxnSpPr>
              <a:cxnSpLocks/>
            </p:cNvCxnSpPr>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3B2619E-3696-48DC-80B3-6E827F432FEA}"/>
                </a:ext>
              </a:extLst>
            </p:cNvPr>
            <p:cNvCxnSpPr>
              <a:cxnSpLocks/>
            </p:cNvCxnSpPr>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9B75BCC-DBCB-4C72-A90A-E950FDF7DBDF}"/>
                </a:ext>
              </a:extLst>
            </p:cNvPr>
            <p:cNvCxnSpPr>
              <a:cxnSpLocks/>
            </p:cNvCxnSpPr>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070D7F8-AC6B-4E63-9681-742BE98272AA}"/>
                </a:ext>
              </a:extLst>
            </p:cNvPr>
            <p:cNvCxnSpPr>
              <a:cxnSpLocks/>
            </p:cNvCxnSpPr>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11D8428-90D3-4548-AA28-A6F9C1B92183}"/>
                </a:ext>
              </a:extLst>
            </p:cNvPr>
            <p:cNvCxnSpPr>
              <a:cxnSpLocks/>
            </p:cNvCxnSpPr>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00C71E3-446B-4C21-B7C7-B8872FBB5C2C}"/>
              </a:ext>
              <a:ext uri="{C183D7F6-B498-43B3-948B-1728B52AA6E4}">
                <adec:decorative xmlns:adec="http://schemas.microsoft.com/office/drawing/2017/decorative" val="1"/>
              </a:ext>
            </a:extLst>
          </p:cNvPr>
          <p:cNvSpPr/>
          <p:nvPr userDrawn="1"/>
        </p:nvSpPr>
        <p:spPr>
          <a:xfrm>
            <a:off x="0" y="-1"/>
            <a:ext cx="12192000" cy="6858001"/>
          </a:xfrm>
          <a:prstGeom prst="rect">
            <a:avLst/>
          </a:prstGeom>
          <a:solidFill>
            <a:schemeClr val="accent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Triangle 76">
            <a:extLst>
              <a:ext uri="{FF2B5EF4-FFF2-40B4-BE49-F238E27FC236}">
                <a16:creationId xmlns:a16="http://schemas.microsoft.com/office/drawing/2014/main" id="{4E3D1D5C-A81E-44CF-B721-6FBE69359930}"/>
              </a:ext>
              <a:ext uri="{C183D7F6-B498-43B3-948B-1728B52AA6E4}">
                <adec:decorative xmlns:adec="http://schemas.microsoft.com/office/drawing/2017/decorative" val="1"/>
              </a:ext>
            </a:extLst>
          </p:cNvPr>
          <p:cNvSpPr/>
          <p:nvPr userDrawn="1"/>
        </p:nvSpPr>
        <p:spPr>
          <a:xfrm rot="18900000">
            <a:off x="5905012" y="-284145"/>
            <a:ext cx="568289" cy="568289"/>
          </a:xfrm>
          <a:prstGeom prst="rtTriangle">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85F7FBB-B77A-47E6-9B07-5B0A0E9B589A}"/>
              </a:ext>
            </a:extLst>
          </p:cNvPr>
          <p:cNvSpPr>
            <a:spLocks noGrp="1"/>
          </p:cNvSpPr>
          <p:nvPr>
            <p:ph type="title" hasCustomPrompt="1"/>
          </p:nvPr>
        </p:nvSpPr>
        <p:spPr>
          <a:xfrm>
            <a:off x="767814" y="456532"/>
            <a:ext cx="10656372" cy="1126426"/>
          </a:xfrm>
          <a:prstGeom prst="rect">
            <a:avLst/>
          </a:prstGeom>
        </p:spPr>
        <p:txBody>
          <a:bodyPr anchor="ctr"/>
          <a:lstStyle>
            <a:lvl1pPr algn="ctr">
              <a:defRPr>
                <a:solidFill>
                  <a:schemeClr val="tx2"/>
                </a:solidFill>
              </a:defRPr>
            </a:lvl1pPr>
          </a:lstStyle>
          <a:p>
            <a:r>
              <a:rPr lang="en-US"/>
              <a:t>Click to add title</a:t>
            </a:r>
          </a:p>
        </p:txBody>
      </p:sp>
      <p:sp>
        <p:nvSpPr>
          <p:cNvPr id="82" name="Text Placeholder 81">
            <a:extLst>
              <a:ext uri="{FF2B5EF4-FFF2-40B4-BE49-F238E27FC236}">
                <a16:creationId xmlns:a16="http://schemas.microsoft.com/office/drawing/2014/main" id="{8D29AE11-25A6-4A91-94C1-6A26AB6CA3FB}"/>
              </a:ext>
            </a:extLst>
          </p:cNvPr>
          <p:cNvSpPr>
            <a:spLocks noGrp="1"/>
          </p:cNvSpPr>
          <p:nvPr>
            <p:ph type="body" sz="quarter" idx="13" hasCustomPrompt="1"/>
          </p:nvPr>
        </p:nvSpPr>
        <p:spPr>
          <a:xfrm>
            <a:off x="697390" y="1816398"/>
            <a:ext cx="5164137" cy="772972"/>
          </a:xfrm>
          <a:prstGeom prst="rect">
            <a:avLst/>
          </a:prstGeom>
        </p:spPr>
        <p:txBody>
          <a:bodyPr/>
          <a:lstStyle>
            <a:lvl1pPr marL="0" indent="0">
              <a:buNone/>
              <a:defRPr b="1">
                <a:solidFill>
                  <a:schemeClr val="accent5"/>
                </a:solidFill>
                <a:latin typeface="+mj-lt"/>
              </a:defRPr>
            </a:lvl1pPr>
          </a:lstStyle>
          <a:p>
            <a:pPr lvl="0"/>
            <a:r>
              <a:rPr lang="en-US"/>
              <a:t>Insert subtitle here</a:t>
            </a:r>
          </a:p>
        </p:txBody>
      </p:sp>
      <p:sp>
        <p:nvSpPr>
          <p:cNvPr id="85" name="Text Placeholder 84">
            <a:extLst>
              <a:ext uri="{FF2B5EF4-FFF2-40B4-BE49-F238E27FC236}">
                <a16:creationId xmlns:a16="http://schemas.microsoft.com/office/drawing/2014/main" id="{8BC29F00-8301-4CEE-BA06-1D534F497092}"/>
              </a:ext>
            </a:extLst>
          </p:cNvPr>
          <p:cNvSpPr>
            <a:spLocks noGrp="1"/>
          </p:cNvSpPr>
          <p:nvPr>
            <p:ph type="body" sz="quarter" idx="15" hasCustomPrompt="1"/>
          </p:nvPr>
        </p:nvSpPr>
        <p:spPr>
          <a:xfrm>
            <a:off x="696913" y="2597976"/>
            <a:ext cx="5164137" cy="3119437"/>
          </a:xfrm>
          <a:prstGeom prst="rect">
            <a:avLst/>
          </a:prstGeom>
        </p:spPr>
        <p:txBody>
          <a:bodyPr/>
          <a:lstStyle>
            <a:lvl1pPr marL="457200" indent="-457200">
              <a:lnSpc>
                <a:spcPct val="100000"/>
              </a:lnSpc>
              <a:buClrTx/>
              <a:buFont typeface="+mj-lt"/>
              <a:buAutoNum type="arabicPeriod"/>
              <a:defRPr sz="1800">
                <a:solidFill>
                  <a:schemeClr val="tx1"/>
                </a:solidFill>
              </a:defRPr>
            </a:lvl1pPr>
          </a:lstStyle>
          <a:p>
            <a:pPr lvl="0"/>
            <a:r>
              <a:rPr lang="en-US"/>
              <a:t>Insert text here</a:t>
            </a:r>
          </a:p>
        </p:txBody>
      </p:sp>
      <p:sp>
        <p:nvSpPr>
          <p:cNvPr id="83" name="Text Placeholder 81">
            <a:extLst>
              <a:ext uri="{FF2B5EF4-FFF2-40B4-BE49-F238E27FC236}">
                <a16:creationId xmlns:a16="http://schemas.microsoft.com/office/drawing/2014/main" id="{348078F7-442A-4846-A477-54C056EEA031}"/>
              </a:ext>
            </a:extLst>
          </p:cNvPr>
          <p:cNvSpPr>
            <a:spLocks noGrp="1"/>
          </p:cNvSpPr>
          <p:nvPr>
            <p:ph type="body" sz="quarter" idx="14" hasCustomPrompt="1"/>
          </p:nvPr>
        </p:nvSpPr>
        <p:spPr>
          <a:xfrm>
            <a:off x="6189156" y="1816398"/>
            <a:ext cx="5164137" cy="772972"/>
          </a:xfrm>
          <a:prstGeom prst="rect">
            <a:avLst/>
          </a:prstGeom>
        </p:spPr>
        <p:txBody>
          <a:bodyPr/>
          <a:lstStyle>
            <a:lvl1pPr marL="0" indent="0">
              <a:buNone/>
              <a:defRPr b="1">
                <a:solidFill>
                  <a:schemeClr val="accent5"/>
                </a:solidFill>
                <a:latin typeface="+mj-lt"/>
              </a:defRPr>
            </a:lvl1pPr>
          </a:lstStyle>
          <a:p>
            <a:pPr lvl="0"/>
            <a:r>
              <a:rPr lang="en-US"/>
              <a:t>Insert subtitle here</a:t>
            </a:r>
          </a:p>
        </p:txBody>
      </p:sp>
      <p:sp>
        <p:nvSpPr>
          <p:cNvPr id="86" name="Text Placeholder 84">
            <a:extLst>
              <a:ext uri="{FF2B5EF4-FFF2-40B4-BE49-F238E27FC236}">
                <a16:creationId xmlns:a16="http://schemas.microsoft.com/office/drawing/2014/main" id="{20846AFB-4D65-421E-BDFC-A127A1D58881}"/>
              </a:ext>
            </a:extLst>
          </p:cNvPr>
          <p:cNvSpPr>
            <a:spLocks noGrp="1"/>
          </p:cNvSpPr>
          <p:nvPr>
            <p:ph type="body" sz="quarter" idx="16" hasCustomPrompt="1"/>
          </p:nvPr>
        </p:nvSpPr>
        <p:spPr>
          <a:xfrm>
            <a:off x="6189156" y="2597976"/>
            <a:ext cx="5164137" cy="3119437"/>
          </a:xfrm>
          <a:prstGeom prst="rect">
            <a:avLst/>
          </a:prstGeom>
        </p:spPr>
        <p:txBody>
          <a:bodyPr/>
          <a:lstStyle>
            <a:lvl1pPr marL="457200" indent="-457200">
              <a:lnSpc>
                <a:spcPct val="100000"/>
              </a:lnSpc>
              <a:buClrTx/>
              <a:buFont typeface="+mj-lt"/>
              <a:buAutoNum type="arabicPeriod"/>
              <a:defRPr sz="1800">
                <a:solidFill>
                  <a:schemeClr val="tx1"/>
                </a:solidFill>
              </a:defRPr>
            </a:lvl1pPr>
          </a:lstStyle>
          <a:p>
            <a:pPr lvl="0"/>
            <a:r>
              <a:rPr lang="en-US"/>
              <a:t>Insert text here</a:t>
            </a:r>
          </a:p>
        </p:txBody>
      </p:sp>
      <p:sp>
        <p:nvSpPr>
          <p:cNvPr id="87" name="Date Placeholder 3">
            <a:extLst>
              <a:ext uri="{FF2B5EF4-FFF2-40B4-BE49-F238E27FC236}">
                <a16:creationId xmlns:a16="http://schemas.microsoft.com/office/drawing/2014/main" id="{4E14FBED-7310-4E87-BFA7-050A91D10F1A}"/>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tx1"/>
                </a:solidFill>
              </a:defRPr>
            </a:lvl1pPr>
          </a:lstStyle>
          <a:p>
            <a:r>
              <a:rPr lang="en-US"/>
              <a:t>2/2/20XX</a:t>
            </a:r>
          </a:p>
        </p:txBody>
      </p:sp>
      <p:sp>
        <p:nvSpPr>
          <p:cNvPr id="88" name="Footer Placeholder 4">
            <a:extLst>
              <a:ext uri="{FF2B5EF4-FFF2-40B4-BE49-F238E27FC236}">
                <a16:creationId xmlns:a16="http://schemas.microsoft.com/office/drawing/2014/main" id="{9D4E6D47-8B2E-4566-8B9E-294FAA0E60EB}"/>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tx1"/>
                </a:solidFill>
              </a:defRPr>
            </a:lvl1pPr>
          </a:lstStyle>
          <a:p>
            <a:r>
              <a:rPr lang="en-US"/>
              <a:t>PRESENTATION TITLE</a:t>
            </a:r>
          </a:p>
        </p:txBody>
      </p:sp>
      <p:sp>
        <p:nvSpPr>
          <p:cNvPr id="89" name="Slide Number Placeholder 5">
            <a:extLst>
              <a:ext uri="{FF2B5EF4-FFF2-40B4-BE49-F238E27FC236}">
                <a16:creationId xmlns:a16="http://schemas.microsoft.com/office/drawing/2014/main" id="{100CAC88-3775-4C14-ABE2-A6DBB5137F52}"/>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tx1"/>
                </a:solidFill>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228191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FB76C12-E75A-4DC1-9960-728FF6247EDA}"/>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2E9A038F-EA18-4BE8-9515-18A5468BAD77}"/>
              </a:ext>
              <a:ext uri="{C183D7F6-B498-43B3-948B-1728B52AA6E4}">
                <adec:decorative xmlns:adec="http://schemas.microsoft.com/office/drawing/2017/decorative" val="1"/>
              </a:ext>
            </a:extLst>
          </p:cNvPr>
          <p:cNvSpPr/>
          <p:nvPr userDrawn="1"/>
        </p:nvSpPr>
        <p:spPr>
          <a:xfrm>
            <a:off x="6531"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ight Triangle 8">
            <a:extLst>
              <a:ext uri="{FF2B5EF4-FFF2-40B4-BE49-F238E27FC236}">
                <a16:creationId xmlns:a16="http://schemas.microsoft.com/office/drawing/2014/main" id="{FD9F40A1-CB92-4D33-8C7F-3D64C4CDA875}"/>
              </a:ext>
              <a:ext uri="{C183D7F6-B498-43B3-948B-1728B52AA6E4}">
                <adec:decorative xmlns:adec="http://schemas.microsoft.com/office/drawing/2017/decorative" val="1"/>
              </a:ext>
            </a:extLst>
          </p:cNvPr>
          <p:cNvSpPr/>
          <p:nvPr userDrawn="1"/>
        </p:nvSpPr>
        <p:spPr>
          <a:xfrm rot="18900000">
            <a:off x="408102" y="-284146"/>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F0B8C043-6614-4EDF-B7D6-FFD668CA6D58}"/>
              </a:ext>
            </a:extLst>
          </p:cNvPr>
          <p:cNvSpPr>
            <a:spLocks noGrp="1"/>
          </p:cNvSpPr>
          <p:nvPr>
            <p:ph type="ctrTitle"/>
          </p:nvPr>
        </p:nvSpPr>
        <p:spPr>
          <a:xfrm>
            <a:off x="453142" y="725467"/>
            <a:ext cx="6028339" cy="1933899"/>
          </a:xfrm>
          <a:prstGeom prst="rect">
            <a:avLst/>
          </a:prstGeom>
        </p:spPr>
        <p:txBody>
          <a:bodyPr>
            <a:normAutofit/>
          </a:bodyPr>
          <a:lstStyle>
            <a:lvl1pPr>
              <a:defRPr sz="5400"/>
            </a:lvl1pPr>
          </a:lstStyle>
          <a:p>
            <a:pPr algn="l"/>
            <a:r>
              <a:rPr lang="en-US" sz="5400">
                <a:solidFill>
                  <a:srgbClr val="FFFFFF"/>
                </a:solidFill>
              </a:rPr>
              <a:t>Click to edit Master title style</a:t>
            </a:r>
          </a:p>
        </p:txBody>
      </p:sp>
      <p:sp>
        <p:nvSpPr>
          <p:cNvPr id="41" name="Subtitle 2">
            <a:extLst>
              <a:ext uri="{FF2B5EF4-FFF2-40B4-BE49-F238E27FC236}">
                <a16:creationId xmlns:a16="http://schemas.microsoft.com/office/drawing/2014/main" id="{65B41117-5C7C-418F-ACC1-2C995E399F4B}"/>
              </a:ext>
            </a:extLst>
          </p:cNvPr>
          <p:cNvSpPr>
            <a:spLocks noGrp="1"/>
          </p:cNvSpPr>
          <p:nvPr>
            <p:ph type="subTitle" idx="1"/>
          </p:nvPr>
        </p:nvSpPr>
        <p:spPr>
          <a:xfrm>
            <a:off x="453142" y="2887800"/>
            <a:ext cx="6028339" cy="2942987"/>
          </a:xfrm>
          <a:prstGeom prst="rect">
            <a:avLst/>
          </a:prstGeom>
        </p:spPr>
        <p:txBody>
          <a:bodyPr/>
          <a:lstStyle>
            <a:lvl1pPr marL="0" indent="0">
              <a:lnSpc>
                <a:spcPct val="120000"/>
              </a:lnSpc>
              <a:buNone/>
              <a:defRPr sz="1800"/>
            </a:lvl1pPr>
          </a:lstStyle>
          <a:p>
            <a:pPr algn="l">
              <a:lnSpc>
                <a:spcPct val="110000"/>
              </a:lnSpc>
            </a:pPr>
            <a:r>
              <a:rPr lang="en-US">
                <a:solidFill>
                  <a:srgbClr val="FFFFFF"/>
                </a:solidFill>
              </a:rPr>
              <a:t>Click to edit Master subtitle style</a:t>
            </a:r>
          </a:p>
        </p:txBody>
      </p:sp>
      <p:sp>
        <p:nvSpPr>
          <p:cNvPr id="48" name="Date Placeholder 3">
            <a:extLst>
              <a:ext uri="{FF2B5EF4-FFF2-40B4-BE49-F238E27FC236}">
                <a16:creationId xmlns:a16="http://schemas.microsoft.com/office/drawing/2014/main" id="{E8CEA822-47EC-4255-B51C-916CD39C767B}"/>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53" name="Picture Placeholder 51">
            <a:extLst>
              <a:ext uri="{FF2B5EF4-FFF2-40B4-BE49-F238E27FC236}">
                <a16:creationId xmlns:a16="http://schemas.microsoft.com/office/drawing/2014/main" id="{79C95DFA-DC4E-4658-87DF-37B40F51F4F1}"/>
              </a:ext>
            </a:extLst>
          </p:cNvPr>
          <p:cNvSpPr>
            <a:spLocks noGrp="1"/>
          </p:cNvSpPr>
          <p:nvPr>
            <p:ph type="pic" sz="quarter" idx="13" hasCustomPrompt="1"/>
          </p:nvPr>
        </p:nvSpPr>
        <p:spPr>
          <a:xfrm>
            <a:off x="7194414" y="0"/>
            <a:ext cx="4997586" cy="2282888"/>
          </a:xfrm>
          <a:prstGeom prst="rect">
            <a:avLst/>
          </a:prstGeom>
        </p:spPr>
        <p:txBody>
          <a:bodyPr/>
          <a:lstStyle>
            <a:lvl1pPr marL="0" indent="0" algn="ctr">
              <a:buNone/>
              <a:defRPr sz="2000"/>
            </a:lvl1pPr>
          </a:lstStyle>
          <a:p>
            <a:r>
              <a:rPr lang="en-US"/>
              <a:t>Click to add photo</a:t>
            </a:r>
          </a:p>
        </p:txBody>
      </p:sp>
      <p:sp>
        <p:nvSpPr>
          <p:cNvPr id="54" name="Picture Placeholder 51">
            <a:extLst>
              <a:ext uri="{FF2B5EF4-FFF2-40B4-BE49-F238E27FC236}">
                <a16:creationId xmlns:a16="http://schemas.microsoft.com/office/drawing/2014/main" id="{5EF5B274-E5A0-43C9-8A69-83629B0959B7}"/>
              </a:ext>
            </a:extLst>
          </p:cNvPr>
          <p:cNvSpPr>
            <a:spLocks noGrp="1"/>
          </p:cNvSpPr>
          <p:nvPr>
            <p:ph type="pic" sz="quarter" idx="14" hasCustomPrompt="1"/>
          </p:nvPr>
        </p:nvSpPr>
        <p:spPr>
          <a:xfrm>
            <a:off x="7191774" y="2286000"/>
            <a:ext cx="5000226" cy="2282888"/>
          </a:xfrm>
          <a:prstGeom prst="rect">
            <a:avLst/>
          </a:prstGeom>
        </p:spPr>
        <p:txBody>
          <a:bodyPr/>
          <a:lstStyle>
            <a:lvl1pPr marL="0" indent="0" algn="ctr">
              <a:buNone/>
              <a:defRPr sz="2000"/>
            </a:lvl1pPr>
          </a:lstStyle>
          <a:p>
            <a:r>
              <a:rPr lang="en-US"/>
              <a:t>Click to add photo</a:t>
            </a:r>
          </a:p>
        </p:txBody>
      </p:sp>
      <p:sp>
        <p:nvSpPr>
          <p:cNvPr id="55" name="Picture Placeholder 51">
            <a:extLst>
              <a:ext uri="{FF2B5EF4-FFF2-40B4-BE49-F238E27FC236}">
                <a16:creationId xmlns:a16="http://schemas.microsoft.com/office/drawing/2014/main" id="{4F741404-84C5-4B6D-A9DF-04368D8CE754}"/>
              </a:ext>
            </a:extLst>
          </p:cNvPr>
          <p:cNvSpPr>
            <a:spLocks noGrp="1"/>
          </p:cNvSpPr>
          <p:nvPr>
            <p:ph type="pic" sz="quarter" idx="15" hasCustomPrompt="1"/>
          </p:nvPr>
        </p:nvSpPr>
        <p:spPr>
          <a:xfrm>
            <a:off x="7190232" y="4572000"/>
            <a:ext cx="5001768" cy="2286000"/>
          </a:xfrm>
          <a:prstGeom prst="rect">
            <a:avLst/>
          </a:prstGeom>
        </p:spPr>
        <p:txBody>
          <a:bodyPr/>
          <a:lstStyle>
            <a:lvl1pPr marL="0" indent="0" algn="ctr">
              <a:buNone/>
              <a:defRPr sz="2000"/>
            </a:lvl1pPr>
          </a:lstStyle>
          <a:p>
            <a:r>
              <a:rPr lang="en-US"/>
              <a:t>Click to add photo</a:t>
            </a:r>
          </a:p>
        </p:txBody>
      </p:sp>
      <p:grpSp>
        <p:nvGrpSpPr>
          <p:cNvPr id="10" name="Group 9">
            <a:extLst>
              <a:ext uri="{FF2B5EF4-FFF2-40B4-BE49-F238E27FC236}">
                <a16:creationId xmlns:a16="http://schemas.microsoft.com/office/drawing/2014/main" id="{A02F5DF9-7A8B-4537-A6A0-2E18DDAEBE1C}"/>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11" name="Straight Connector 10">
              <a:extLst>
                <a:ext uri="{FF2B5EF4-FFF2-40B4-BE49-F238E27FC236}">
                  <a16:creationId xmlns:a16="http://schemas.microsoft.com/office/drawing/2014/main" id="{C7B4CDB4-E22F-44F9-88B7-1F387514E496}"/>
                </a:ext>
              </a:extLst>
            </p:cNvPr>
            <p:cNvCxnSpPr>
              <a:cxnSpLocks/>
            </p:cNvCxnSpPr>
            <p:nvPr/>
          </p:nvCxnSpPr>
          <p:spPr>
            <a:xfrm>
              <a:off x="-6214" y="6686283"/>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5E9F74E-6897-4904-82FB-61A6D96C967D}"/>
                </a:ext>
              </a:extLst>
            </p:cNvPr>
            <p:cNvCxnSpPr>
              <a:cxnSpLocks/>
            </p:cNvCxnSpPr>
            <p:nvPr/>
          </p:nvCxnSpPr>
          <p:spPr>
            <a:xfrm>
              <a:off x="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81A9C5-9E3B-4C65-AB4D-F2303D1D4486}"/>
                </a:ext>
              </a:extLst>
            </p:cNvPr>
            <p:cNvCxnSpPr>
              <a:cxnSpLocks/>
            </p:cNvCxnSpPr>
            <p:nvPr/>
          </p:nvCxnSpPr>
          <p:spPr>
            <a:xfrm>
              <a:off x="1199325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CEAD54-0ADC-4090-99E7-D1691F787A5A}"/>
                </a:ext>
              </a:extLst>
            </p:cNvPr>
            <p:cNvCxnSpPr>
              <a:cxnSpLocks/>
            </p:cNvCxnSpPr>
            <p:nvPr/>
          </p:nvCxnSpPr>
          <p:spPr>
            <a:xfrm>
              <a:off x="19252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6BE792-DC81-4EA8-ABFD-F41E49E988AC}"/>
                </a:ext>
              </a:extLst>
            </p:cNvPr>
            <p:cNvCxnSpPr>
              <a:cxnSpLocks/>
            </p:cNvCxnSpPr>
            <p:nvPr/>
          </p:nvCxnSpPr>
          <p:spPr>
            <a:xfrm>
              <a:off x="119196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68594AF-C50A-416B-9238-1BFEA44A71A0}"/>
                </a:ext>
              </a:extLst>
            </p:cNvPr>
            <p:cNvCxnSpPr>
              <a:cxnSpLocks/>
            </p:cNvCxnSpPr>
            <p:nvPr/>
          </p:nvCxnSpPr>
          <p:spPr>
            <a:xfrm>
              <a:off x="219140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B7432C-3B26-434E-96F1-3CA88C2C1428}"/>
                </a:ext>
              </a:extLst>
            </p:cNvPr>
            <p:cNvCxnSpPr>
              <a:cxnSpLocks/>
            </p:cNvCxnSpPr>
            <p:nvPr/>
          </p:nvCxnSpPr>
          <p:spPr>
            <a:xfrm>
              <a:off x="319084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CF2307A-A723-481D-A679-099426CBF66B}"/>
                </a:ext>
              </a:extLst>
            </p:cNvPr>
            <p:cNvCxnSpPr>
              <a:cxnSpLocks/>
            </p:cNvCxnSpPr>
            <p:nvPr/>
          </p:nvCxnSpPr>
          <p:spPr>
            <a:xfrm>
              <a:off x="419028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13702D-25EA-454E-80F1-45BB74D4CC94}"/>
                </a:ext>
              </a:extLst>
            </p:cNvPr>
            <p:cNvCxnSpPr>
              <a:cxnSpLocks/>
            </p:cNvCxnSpPr>
            <p:nvPr/>
          </p:nvCxnSpPr>
          <p:spPr>
            <a:xfrm>
              <a:off x="518971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50B88E-997E-4F65-82F8-9D47ECBC796B}"/>
                </a:ext>
              </a:extLst>
            </p:cNvPr>
            <p:cNvCxnSpPr>
              <a:cxnSpLocks/>
            </p:cNvCxnSpPr>
            <p:nvPr/>
          </p:nvCxnSpPr>
          <p:spPr>
            <a:xfrm>
              <a:off x="618915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5EAEE1-D5B7-4F67-A50A-D616B864B825}"/>
                </a:ext>
              </a:extLst>
            </p:cNvPr>
            <p:cNvCxnSpPr>
              <a:cxnSpLocks/>
            </p:cNvCxnSpPr>
            <p:nvPr/>
          </p:nvCxnSpPr>
          <p:spPr>
            <a:xfrm>
              <a:off x="7188594"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1ABFCA-E35A-4D14-8F29-A5ADABFB908B}"/>
                </a:ext>
              </a:extLst>
            </p:cNvPr>
            <p:cNvCxnSpPr>
              <a:cxnSpLocks/>
            </p:cNvCxnSpPr>
            <p:nvPr/>
          </p:nvCxnSpPr>
          <p:spPr>
            <a:xfrm>
              <a:off x="8188032"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809049-7B8F-4F96-BA1C-46C0BAA4A475}"/>
                </a:ext>
              </a:extLst>
            </p:cNvPr>
            <p:cNvCxnSpPr>
              <a:cxnSpLocks/>
            </p:cNvCxnSpPr>
            <p:nvPr/>
          </p:nvCxnSpPr>
          <p:spPr>
            <a:xfrm>
              <a:off x="9187470"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330093-E758-4906-A2FC-F18D60D8AF3E}"/>
                </a:ext>
              </a:extLst>
            </p:cNvPr>
            <p:cNvCxnSpPr>
              <a:cxnSpLocks/>
            </p:cNvCxnSpPr>
            <p:nvPr/>
          </p:nvCxnSpPr>
          <p:spPr>
            <a:xfrm>
              <a:off x="10186908"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EC1A30-03E9-4C4D-8340-9B9E6E8CEA0D}"/>
                </a:ext>
              </a:extLst>
            </p:cNvPr>
            <p:cNvCxnSpPr>
              <a:cxnSpLocks/>
            </p:cNvCxnSpPr>
            <p:nvPr/>
          </p:nvCxnSpPr>
          <p:spPr>
            <a:xfrm>
              <a:off x="1118634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CE662E-0BD8-48D5-AFAE-CDCF90AD56AA}"/>
                </a:ext>
              </a:extLst>
            </p:cNvPr>
            <p:cNvCxnSpPr>
              <a:cxnSpLocks/>
            </p:cNvCxnSpPr>
            <p:nvPr/>
          </p:nvCxnSpPr>
          <p:spPr>
            <a:xfrm>
              <a:off x="12185786" y="-1"/>
              <a:ext cx="0" cy="685800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2192D8-661B-4B8B-A3CD-FA227DD796D7}"/>
                </a:ext>
              </a:extLst>
            </p:cNvPr>
            <p:cNvCxnSpPr>
              <a:cxnSpLocks/>
            </p:cNvCxnSpPr>
            <p:nvPr/>
          </p:nvCxnSpPr>
          <p:spPr>
            <a:xfrm>
              <a:off x="0" y="1717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76DFA6-E8E2-4E7C-88C0-2305E398AC46}"/>
                </a:ext>
              </a:extLst>
            </p:cNvPr>
            <p:cNvCxnSpPr>
              <a:cxnSpLocks/>
            </p:cNvCxnSpPr>
            <p:nvPr/>
          </p:nvCxnSpPr>
          <p:spPr>
            <a:xfrm>
              <a:off x="0" y="72890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E1A15B-0E79-4E7D-AEB2-4CC45B533F20}"/>
                </a:ext>
              </a:extLst>
            </p:cNvPr>
            <p:cNvCxnSpPr>
              <a:cxnSpLocks/>
            </p:cNvCxnSpPr>
            <p:nvPr/>
          </p:nvCxnSpPr>
          <p:spPr>
            <a:xfrm>
              <a:off x="0" y="128609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3B1CB8C-2288-41EE-8AAB-B66AFF7085E5}"/>
                </a:ext>
              </a:extLst>
            </p:cNvPr>
            <p:cNvCxnSpPr>
              <a:cxnSpLocks/>
            </p:cNvCxnSpPr>
            <p:nvPr/>
          </p:nvCxnSpPr>
          <p:spPr>
            <a:xfrm>
              <a:off x="0" y="184328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AA269E-0C97-43AC-B914-ACE0CEBFDE12}"/>
                </a:ext>
              </a:extLst>
            </p:cNvPr>
            <p:cNvCxnSpPr>
              <a:cxnSpLocks/>
            </p:cNvCxnSpPr>
            <p:nvPr/>
          </p:nvCxnSpPr>
          <p:spPr>
            <a:xfrm>
              <a:off x="0" y="240047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D09D19-B613-4AF2-ABF3-0FFEC7F7EBFF}"/>
                </a:ext>
              </a:extLst>
            </p:cNvPr>
            <p:cNvCxnSpPr>
              <a:cxnSpLocks/>
            </p:cNvCxnSpPr>
            <p:nvPr/>
          </p:nvCxnSpPr>
          <p:spPr>
            <a:xfrm>
              <a:off x="0" y="295766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C0ED42-E6BC-4162-9554-D604DD6D6B04}"/>
                </a:ext>
              </a:extLst>
            </p:cNvPr>
            <p:cNvCxnSpPr>
              <a:cxnSpLocks/>
            </p:cNvCxnSpPr>
            <p:nvPr/>
          </p:nvCxnSpPr>
          <p:spPr>
            <a:xfrm>
              <a:off x="0" y="351485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C20673F-4A5C-4719-9B9C-171763FDA82E}"/>
                </a:ext>
              </a:extLst>
            </p:cNvPr>
            <p:cNvCxnSpPr>
              <a:cxnSpLocks/>
            </p:cNvCxnSpPr>
            <p:nvPr/>
          </p:nvCxnSpPr>
          <p:spPr>
            <a:xfrm>
              <a:off x="0" y="407204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253314C-8CCD-4CF3-9C37-B580A4AED2CD}"/>
                </a:ext>
              </a:extLst>
            </p:cNvPr>
            <p:cNvCxnSpPr>
              <a:cxnSpLocks/>
            </p:cNvCxnSpPr>
            <p:nvPr/>
          </p:nvCxnSpPr>
          <p:spPr>
            <a:xfrm>
              <a:off x="0" y="462923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D7A90F7-C2FA-4AA1-B434-510EAA4E1294}"/>
                </a:ext>
              </a:extLst>
            </p:cNvPr>
            <p:cNvCxnSpPr>
              <a:cxnSpLocks/>
            </p:cNvCxnSpPr>
            <p:nvPr/>
          </p:nvCxnSpPr>
          <p:spPr>
            <a:xfrm>
              <a:off x="0" y="518642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B0EC38-EAFB-43C1-87E3-FE67E72292D7}"/>
                </a:ext>
              </a:extLst>
            </p:cNvPr>
            <p:cNvCxnSpPr>
              <a:cxnSpLocks/>
            </p:cNvCxnSpPr>
            <p:nvPr/>
          </p:nvCxnSpPr>
          <p:spPr>
            <a:xfrm>
              <a:off x="0" y="5743616"/>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854AE5-9E53-4202-A081-4736689EBC11}"/>
                </a:ext>
              </a:extLst>
            </p:cNvPr>
            <p:cNvCxnSpPr>
              <a:cxnSpLocks/>
            </p:cNvCxnSpPr>
            <p:nvPr/>
          </p:nvCxnSpPr>
          <p:spPr>
            <a:xfrm>
              <a:off x="0" y="6857999"/>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5673B7-A170-46D3-B5E1-D79F3374A71A}"/>
                </a:ext>
              </a:extLst>
            </p:cNvPr>
            <p:cNvCxnSpPr>
              <a:cxnSpLocks/>
            </p:cNvCxnSpPr>
            <p:nvPr/>
          </p:nvCxnSpPr>
          <p:spPr>
            <a:xfrm>
              <a:off x="16613" y="6248400"/>
              <a:ext cx="12192000" cy="0"/>
            </a:xfrm>
            <a:prstGeom prst="line">
              <a:avLst/>
            </a:prstGeom>
            <a:ln w="19050">
              <a:solidFill>
                <a:schemeClr val="accent2">
                  <a:alpha val="1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9" name="Footer Placeholder 4">
            <a:extLst>
              <a:ext uri="{FF2B5EF4-FFF2-40B4-BE49-F238E27FC236}">
                <a16:creationId xmlns:a16="http://schemas.microsoft.com/office/drawing/2014/main" id="{9C730C22-6E95-40BE-A708-FA2A25DD2FD3}"/>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50" name="Slide Number Placeholder 5">
            <a:extLst>
              <a:ext uri="{FF2B5EF4-FFF2-40B4-BE49-F238E27FC236}">
                <a16:creationId xmlns:a16="http://schemas.microsoft.com/office/drawing/2014/main" id="{BFC463F0-AD39-4A7E-A5BF-1D7436900B7F}"/>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effectLst>
                  <a:outerShdw blurRad="50800" dist="38100" dir="2700000" algn="tl" rotWithShape="0">
                    <a:prstClr val="black">
                      <a:alpha val="40000"/>
                    </a:prstClr>
                  </a:outerShdw>
                </a:effectLst>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4230548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F8AECF-5A92-463B-BA47-0FCC18460F23}"/>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93EE04FB-7154-40A4-B450-6D374EEA1D49}"/>
              </a:ext>
              <a:ext uri="{C183D7F6-B498-43B3-948B-1728B52AA6E4}">
                <adec:decorative xmlns:adec="http://schemas.microsoft.com/office/drawing/2017/decorative" val="1"/>
              </a:ext>
            </a:extLst>
          </p:cNvPr>
          <p:cNvSpPr/>
          <p:nvPr userDrawn="1"/>
        </p:nvSpPr>
        <p:spPr>
          <a:xfrm>
            <a:off x="0" y="-2"/>
            <a:ext cx="1220861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ight Triangle 3">
            <a:extLst>
              <a:ext uri="{FF2B5EF4-FFF2-40B4-BE49-F238E27FC236}">
                <a16:creationId xmlns:a16="http://schemas.microsoft.com/office/drawing/2014/main" id="{9CC78B40-9FD9-446A-B45F-300105F793C2}"/>
              </a:ext>
              <a:ext uri="{C183D7F6-B498-43B3-948B-1728B52AA6E4}">
                <adec:decorative xmlns:adec="http://schemas.microsoft.com/office/drawing/2017/decorative" val="1"/>
              </a:ext>
            </a:extLst>
          </p:cNvPr>
          <p:cNvSpPr/>
          <p:nvPr userDrawn="1"/>
        </p:nvSpPr>
        <p:spPr>
          <a:xfrm rot="13500000">
            <a:off x="-284145" y="5174205"/>
            <a:ext cx="568289" cy="568289"/>
          </a:xfrm>
          <a:prstGeom prst="rtTriangle">
            <a:avLst/>
          </a:prstGeom>
          <a:solidFill>
            <a:schemeClr val="accent5">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30379A0-5C8C-401F-999E-853BBE819ED7}"/>
              </a:ext>
              <a:ext uri="{C183D7F6-B498-43B3-948B-1728B52AA6E4}">
                <adec:decorative xmlns:adec="http://schemas.microsoft.com/office/drawing/2017/decorative" val="1"/>
              </a:ext>
            </a:extLst>
          </p:cNvPr>
          <p:cNvGrpSpPr/>
          <p:nvPr userDrawn="1"/>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6BAD8CB8-0B8F-4FFC-9B53-0A25A6D8C271}"/>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6EB755-19BC-4135-AC9E-216BD9EFBC7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BBCDE1-ED90-46D4-A54F-8DF75E6355D9}"/>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17EE92D-999B-42DC-AE5F-C0EF864B3A76}"/>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D2D8FEC-E645-4653-AED1-8AC4726539B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4F2FD6-0640-4CC1-8BC0-943E18377221}"/>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428DDD-12A7-460B-812A-8B399DB06E80}"/>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338223-5FF2-41AC-983B-2579BF283589}"/>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5BC773-8A9D-4A41-AB44-232E27D97A01}"/>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8C44602-D29E-4377-8B26-1026454E539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256972-09FB-4BB3-9C4C-E3B88A018FBA}"/>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34E892-CE91-40D7-92B3-CDD7EC5FA953}"/>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C3F8A2-919C-48E1-80E9-3CE46ED50A89}"/>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8EAB05-F7F8-4E3A-90CA-1F649D8F75C3}"/>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EB4BDA-07F6-406A-9F3D-B698C40621E2}"/>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F9A11A-092D-46B1-9A4A-1D4B6EA5ACB5}"/>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01BAA7-FA74-4D23-BA66-9B69F5C93BFA}"/>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A5E888-F108-4A4B-8F5C-BDDA111A2C24}"/>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BEBDE4-B729-4E11-BF86-C230F3E43ED3}"/>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9A8680-5A41-4BF5-8D16-9527D5255B52}"/>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ECFD79-4E24-4938-B106-D35D6B7557A4}"/>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A81B51-2EF6-40AB-90F9-7BCBEBEAA09C}"/>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BAA676-23D8-4C3F-852F-187DC2B66BF0}"/>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6E4405-CD90-4F7F-85B0-08CF800D99CB}"/>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D2B8C8-4CC0-425C-9E23-15300BEF5BEA}"/>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4B1743-F5A2-44CC-A085-7DF4AD9F9FDC}"/>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1D2A5C-768C-44BE-BCC2-DE75C8D36665}"/>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196A7A-2609-45EB-A922-866317428BAD}"/>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53E6B24-2886-472E-9BCF-702135CB99E5}"/>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Flowchart: Document 8">
            <a:extLst>
              <a:ext uri="{FF2B5EF4-FFF2-40B4-BE49-F238E27FC236}">
                <a16:creationId xmlns:a16="http://schemas.microsoft.com/office/drawing/2014/main" id="{8950255A-61D7-40B8-81A8-E5551BC999C0}"/>
              </a:ext>
              <a:ext uri="{C183D7F6-B498-43B3-948B-1728B52AA6E4}">
                <adec:decorative xmlns:adec="http://schemas.microsoft.com/office/drawing/2017/decorative" val="1"/>
              </a:ext>
            </a:extLst>
          </p:cNvPr>
          <p:cNvSpPr/>
          <p:nvPr userDrawn="1"/>
        </p:nvSpPr>
        <p:spPr>
          <a:xfrm>
            <a:off x="-6214" y="-31894"/>
            <a:ext cx="12214827" cy="476061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26328 h 47652"/>
              <a:gd name="connsiteX1" fmla="*/ 21562 w 21600"/>
              <a:gd name="connsiteY1" fmla="*/ 0 h 47652"/>
              <a:gd name="connsiteX2" fmla="*/ 21600 w 21600"/>
              <a:gd name="connsiteY2" fmla="*/ 43650 h 47652"/>
              <a:gd name="connsiteX3" fmla="*/ 0 w 21600"/>
              <a:gd name="connsiteY3" fmla="*/ 46500 h 47652"/>
              <a:gd name="connsiteX4" fmla="*/ 0 w 21600"/>
              <a:gd name="connsiteY4" fmla="*/ 26328 h 47652"/>
              <a:gd name="connsiteX0" fmla="*/ 56 w 21600"/>
              <a:gd name="connsiteY0" fmla="*/ 98 h 47652"/>
              <a:gd name="connsiteX1" fmla="*/ 21562 w 21600"/>
              <a:gd name="connsiteY1" fmla="*/ 0 h 47652"/>
              <a:gd name="connsiteX2" fmla="*/ 21600 w 21600"/>
              <a:gd name="connsiteY2" fmla="*/ 43650 h 47652"/>
              <a:gd name="connsiteX3" fmla="*/ 0 w 21600"/>
              <a:gd name="connsiteY3" fmla="*/ 46500 h 47652"/>
              <a:gd name="connsiteX4" fmla="*/ 56 w 21600"/>
              <a:gd name="connsiteY4" fmla="*/ 98 h 47652"/>
              <a:gd name="connsiteX0" fmla="*/ 37 w 21600"/>
              <a:gd name="connsiteY0" fmla="*/ 196 h 47652"/>
              <a:gd name="connsiteX1" fmla="*/ 21562 w 21600"/>
              <a:gd name="connsiteY1" fmla="*/ 0 h 47652"/>
              <a:gd name="connsiteX2" fmla="*/ 21600 w 21600"/>
              <a:gd name="connsiteY2" fmla="*/ 43650 h 47652"/>
              <a:gd name="connsiteX3" fmla="*/ 0 w 21600"/>
              <a:gd name="connsiteY3" fmla="*/ 46500 h 47652"/>
              <a:gd name="connsiteX4" fmla="*/ 37 w 21600"/>
              <a:gd name="connsiteY4" fmla="*/ 196 h 47652"/>
              <a:gd name="connsiteX0" fmla="*/ 5 w 21606"/>
              <a:gd name="connsiteY0" fmla="*/ 196 h 47652"/>
              <a:gd name="connsiteX1" fmla="*/ 21568 w 21606"/>
              <a:gd name="connsiteY1" fmla="*/ 0 h 47652"/>
              <a:gd name="connsiteX2" fmla="*/ 21606 w 21606"/>
              <a:gd name="connsiteY2" fmla="*/ 43650 h 47652"/>
              <a:gd name="connsiteX3" fmla="*/ 6 w 21606"/>
              <a:gd name="connsiteY3" fmla="*/ 46500 h 47652"/>
              <a:gd name="connsiteX4" fmla="*/ 5 w 21606"/>
              <a:gd name="connsiteY4" fmla="*/ 196 h 47652"/>
              <a:gd name="connsiteX0" fmla="*/ 3 w 21642"/>
              <a:gd name="connsiteY0" fmla="*/ 1 h 47652"/>
              <a:gd name="connsiteX1" fmla="*/ 21604 w 21642"/>
              <a:gd name="connsiteY1" fmla="*/ 0 h 47652"/>
              <a:gd name="connsiteX2" fmla="*/ 21642 w 21642"/>
              <a:gd name="connsiteY2" fmla="*/ 43650 h 47652"/>
              <a:gd name="connsiteX3" fmla="*/ 42 w 21642"/>
              <a:gd name="connsiteY3" fmla="*/ 46500 h 47652"/>
              <a:gd name="connsiteX4" fmla="*/ 3 w 21642"/>
              <a:gd name="connsiteY4" fmla="*/ 1 h 47652"/>
              <a:gd name="connsiteX0" fmla="*/ 3 w 21642"/>
              <a:gd name="connsiteY0" fmla="*/ 0 h 47651"/>
              <a:gd name="connsiteX1" fmla="*/ 21623 w 21642"/>
              <a:gd name="connsiteY1" fmla="*/ 97 h 47651"/>
              <a:gd name="connsiteX2" fmla="*/ 21642 w 21642"/>
              <a:gd name="connsiteY2" fmla="*/ 43649 h 47651"/>
              <a:gd name="connsiteX3" fmla="*/ 42 w 21642"/>
              <a:gd name="connsiteY3" fmla="*/ 46499 h 47651"/>
              <a:gd name="connsiteX4" fmla="*/ 3 w 21642"/>
              <a:gd name="connsiteY4" fmla="*/ 0 h 47651"/>
              <a:gd name="connsiteX0" fmla="*/ 3 w 21642"/>
              <a:gd name="connsiteY0" fmla="*/ 147 h 47798"/>
              <a:gd name="connsiteX1" fmla="*/ 21623 w 21642"/>
              <a:gd name="connsiteY1" fmla="*/ 0 h 47798"/>
              <a:gd name="connsiteX2" fmla="*/ 21642 w 21642"/>
              <a:gd name="connsiteY2" fmla="*/ 43796 h 47798"/>
              <a:gd name="connsiteX3" fmla="*/ 42 w 21642"/>
              <a:gd name="connsiteY3" fmla="*/ 46646 h 47798"/>
              <a:gd name="connsiteX4" fmla="*/ 3 w 21642"/>
              <a:gd name="connsiteY4" fmla="*/ 147 h 47798"/>
              <a:gd name="connsiteX0" fmla="*/ 17 w 21656"/>
              <a:gd name="connsiteY0" fmla="*/ 147 h 47742"/>
              <a:gd name="connsiteX1" fmla="*/ 21637 w 21656"/>
              <a:gd name="connsiteY1" fmla="*/ 0 h 47742"/>
              <a:gd name="connsiteX2" fmla="*/ 21656 w 21656"/>
              <a:gd name="connsiteY2" fmla="*/ 43796 h 47742"/>
              <a:gd name="connsiteX3" fmla="*/ 0 w 21656"/>
              <a:gd name="connsiteY3" fmla="*/ 46582 h 47742"/>
              <a:gd name="connsiteX4" fmla="*/ 17 w 21656"/>
              <a:gd name="connsiteY4" fmla="*/ 147 h 47742"/>
              <a:gd name="connsiteX0" fmla="*/ 17 w 21663"/>
              <a:gd name="connsiteY0" fmla="*/ 73 h 47668"/>
              <a:gd name="connsiteX1" fmla="*/ 21663 w 21663"/>
              <a:gd name="connsiteY1" fmla="*/ 0 h 47668"/>
              <a:gd name="connsiteX2" fmla="*/ 21656 w 21663"/>
              <a:gd name="connsiteY2" fmla="*/ 43722 h 47668"/>
              <a:gd name="connsiteX3" fmla="*/ 0 w 21663"/>
              <a:gd name="connsiteY3" fmla="*/ 46508 h 47668"/>
              <a:gd name="connsiteX4" fmla="*/ 17 w 21663"/>
              <a:gd name="connsiteY4" fmla="*/ 73 h 47668"/>
              <a:gd name="connsiteX0" fmla="*/ 5 w 21671"/>
              <a:gd name="connsiteY0" fmla="*/ 73 h 47668"/>
              <a:gd name="connsiteX1" fmla="*/ 21671 w 21671"/>
              <a:gd name="connsiteY1" fmla="*/ 0 h 47668"/>
              <a:gd name="connsiteX2" fmla="*/ 21664 w 21671"/>
              <a:gd name="connsiteY2" fmla="*/ 43722 h 47668"/>
              <a:gd name="connsiteX3" fmla="*/ 8 w 21671"/>
              <a:gd name="connsiteY3" fmla="*/ 46508 h 47668"/>
              <a:gd name="connsiteX4" fmla="*/ 5 w 21671"/>
              <a:gd name="connsiteY4" fmla="*/ 73 h 47668"/>
              <a:gd name="connsiteX0" fmla="*/ 5 w 21671"/>
              <a:gd name="connsiteY0" fmla="*/ 73 h 47668"/>
              <a:gd name="connsiteX1" fmla="*/ 21671 w 21671"/>
              <a:gd name="connsiteY1" fmla="*/ 0 h 47668"/>
              <a:gd name="connsiteX2" fmla="*/ 21670 w 21671"/>
              <a:gd name="connsiteY2" fmla="*/ 43722 h 47668"/>
              <a:gd name="connsiteX3" fmla="*/ 8 w 21671"/>
              <a:gd name="connsiteY3" fmla="*/ 46508 h 47668"/>
              <a:gd name="connsiteX4" fmla="*/ 5 w 21671"/>
              <a:gd name="connsiteY4" fmla="*/ 73 h 47668"/>
              <a:gd name="connsiteX0" fmla="*/ 4 w 21676"/>
              <a:gd name="connsiteY0" fmla="*/ 0 h 47722"/>
              <a:gd name="connsiteX1" fmla="*/ 21676 w 21676"/>
              <a:gd name="connsiteY1" fmla="*/ 54 h 47722"/>
              <a:gd name="connsiteX2" fmla="*/ 21675 w 21676"/>
              <a:gd name="connsiteY2" fmla="*/ 43776 h 47722"/>
              <a:gd name="connsiteX3" fmla="*/ 13 w 21676"/>
              <a:gd name="connsiteY3" fmla="*/ 46562 h 47722"/>
              <a:gd name="connsiteX4" fmla="*/ 4 w 21676"/>
              <a:gd name="connsiteY4" fmla="*/ 0 h 47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6" h="47722">
                <a:moveTo>
                  <a:pt x="4" y="0"/>
                </a:moveTo>
                <a:lnTo>
                  <a:pt x="21676" y="54"/>
                </a:lnTo>
                <a:cubicBezTo>
                  <a:pt x="21676" y="5828"/>
                  <a:pt x="21675" y="38002"/>
                  <a:pt x="21675" y="43776"/>
                </a:cubicBezTo>
                <a:cubicBezTo>
                  <a:pt x="10875" y="43776"/>
                  <a:pt x="10813" y="50312"/>
                  <a:pt x="13" y="46562"/>
                </a:cubicBezTo>
                <a:cubicBezTo>
                  <a:pt x="32" y="31095"/>
                  <a:pt x="-15" y="15467"/>
                  <a:pt x="4"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itle 1">
            <a:extLst>
              <a:ext uri="{FF2B5EF4-FFF2-40B4-BE49-F238E27FC236}">
                <a16:creationId xmlns:a16="http://schemas.microsoft.com/office/drawing/2014/main" id="{38904292-78D1-42CD-8EC5-4992803B9A1E}"/>
              </a:ext>
            </a:extLst>
          </p:cNvPr>
          <p:cNvSpPr>
            <a:spLocks noGrp="1"/>
          </p:cNvSpPr>
          <p:nvPr>
            <p:ph type="title"/>
          </p:nvPr>
        </p:nvSpPr>
        <p:spPr>
          <a:xfrm>
            <a:off x="457200" y="4657856"/>
            <a:ext cx="10744186" cy="1589223"/>
          </a:xfrm>
          <a:prstGeom prst="rect">
            <a:avLst/>
          </a:prstGeom>
        </p:spPr>
        <p:txBody>
          <a:bodyPr anchor="ctr">
            <a:normAutofit/>
          </a:bodyPr>
          <a:lstStyle>
            <a:lvl1pPr>
              <a:defRPr sz="4400"/>
            </a:lvl1pPr>
          </a:lstStyle>
          <a:p>
            <a:pPr>
              <a:lnSpc>
                <a:spcPct val="110000"/>
              </a:lnSpc>
            </a:pPr>
            <a:r>
              <a:rPr lang="en-US">
                <a:solidFill>
                  <a:srgbClr val="FFFFFF"/>
                </a:solidFill>
                <a:cs typeface="Posterama" panose="020B0504020200020000" pitchFamily="34" charset="0"/>
              </a:rPr>
              <a:t>Click to edit Master title style</a:t>
            </a:r>
          </a:p>
        </p:txBody>
      </p:sp>
      <p:sp>
        <p:nvSpPr>
          <p:cNvPr id="40" name="Date Placeholder 3">
            <a:extLst>
              <a:ext uri="{FF2B5EF4-FFF2-40B4-BE49-F238E27FC236}">
                <a16:creationId xmlns:a16="http://schemas.microsoft.com/office/drawing/2014/main" id="{0B283B3A-087C-457E-A2AA-C7F855A8F10F}"/>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bg1"/>
                </a:solidFill>
              </a:defRPr>
            </a:lvl1pPr>
          </a:lstStyle>
          <a:p>
            <a:r>
              <a:rPr lang="en-US"/>
              <a:t>2/2/20XX</a:t>
            </a:r>
          </a:p>
        </p:txBody>
      </p:sp>
      <p:sp>
        <p:nvSpPr>
          <p:cNvPr id="41" name="Footer Placeholder 4">
            <a:extLst>
              <a:ext uri="{FF2B5EF4-FFF2-40B4-BE49-F238E27FC236}">
                <a16:creationId xmlns:a16="http://schemas.microsoft.com/office/drawing/2014/main" id="{B407BCF8-1966-4465-AC77-708642E4FEDC}"/>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bg1"/>
                </a:solidFill>
              </a:defRPr>
            </a:lvl1pPr>
          </a:lstStyle>
          <a:p>
            <a:r>
              <a:rPr lang="en-US"/>
              <a:t>PRESENTATION TITLE</a:t>
            </a:r>
          </a:p>
        </p:txBody>
      </p:sp>
      <p:sp>
        <p:nvSpPr>
          <p:cNvPr id="42" name="Slide Number Placeholder 5">
            <a:extLst>
              <a:ext uri="{FF2B5EF4-FFF2-40B4-BE49-F238E27FC236}">
                <a16:creationId xmlns:a16="http://schemas.microsoft.com/office/drawing/2014/main" id="{771AF851-D6F8-47DF-80DA-62CC552687E0}"/>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bg1"/>
                </a:solidFill>
              </a:defRPr>
            </a:lvl1pPr>
          </a:lstStyle>
          <a:p>
            <a:fld id="{11A71338-8BA2-4C79-A6C5-5A8E30081D0C}" type="slidenum">
              <a:rPr lang="en-US" smtClean="0"/>
              <a:pPr/>
              <a:t>‹#›</a:t>
            </a:fld>
            <a:endParaRPr lang="en-US"/>
          </a:p>
        </p:txBody>
      </p:sp>
      <p:sp>
        <p:nvSpPr>
          <p:cNvPr id="44" name="Content Placeholder 37">
            <a:extLst>
              <a:ext uri="{FF2B5EF4-FFF2-40B4-BE49-F238E27FC236}">
                <a16:creationId xmlns:a16="http://schemas.microsoft.com/office/drawing/2014/main" id="{8814F959-09CC-4946-86C4-CFAD4C2BF452}"/>
              </a:ext>
            </a:extLst>
          </p:cNvPr>
          <p:cNvSpPr>
            <a:spLocks noGrp="1"/>
          </p:cNvSpPr>
          <p:nvPr>
            <p:ph sz="quarter" idx="13" hasCustomPrompt="1"/>
          </p:nvPr>
        </p:nvSpPr>
        <p:spPr>
          <a:xfrm>
            <a:off x="401840" y="170451"/>
            <a:ext cx="11407483" cy="4184701"/>
          </a:xfrm>
          <a:prstGeom prst="rect">
            <a:avLst/>
          </a:prstGeom>
        </p:spPr>
        <p:txBody>
          <a:bodyPr/>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a:r>
              <a:rPr lang="en-US"/>
              <a:t>Click to add content</a:t>
            </a:r>
          </a:p>
        </p:txBody>
      </p:sp>
    </p:spTree>
    <p:extLst>
      <p:ext uri="{BB962C8B-B14F-4D97-AF65-F5344CB8AC3E}">
        <p14:creationId xmlns:p14="http://schemas.microsoft.com/office/powerpoint/2010/main" val="37736754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BA840BD-172F-4ADB-A4C1-EA3FB3A68A67}"/>
              </a:ext>
              <a:ext uri="{C183D7F6-B498-43B3-948B-1728B52AA6E4}">
                <adec:decorative xmlns:adec="http://schemas.microsoft.com/office/drawing/2017/decorative" val="1"/>
              </a:ext>
            </a:extLst>
          </p:cNvPr>
          <p:cNvSpPr/>
          <p:nvPr userDrawn="1"/>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D0D03E71-B54E-4A6E-A4F8-B6056182446C}"/>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ight Triangle 3">
            <a:extLst>
              <a:ext uri="{FF2B5EF4-FFF2-40B4-BE49-F238E27FC236}">
                <a16:creationId xmlns:a16="http://schemas.microsoft.com/office/drawing/2014/main" id="{DD6F5FA1-46FA-4429-A549-1D06D0D7D981}"/>
              </a:ext>
              <a:ext uri="{C183D7F6-B498-43B3-948B-1728B52AA6E4}">
                <adec:decorative xmlns:adec="http://schemas.microsoft.com/office/drawing/2017/decorative" val="1"/>
              </a:ext>
            </a:extLst>
          </p:cNvPr>
          <p:cNvSpPr/>
          <p:nvPr userDrawn="1"/>
        </p:nvSpPr>
        <p:spPr>
          <a:xfrm rot="18900000">
            <a:off x="5901199" y="-284145"/>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71BDD7C-B416-481F-A16C-3B14FBB3132F}"/>
              </a:ext>
              <a:ext uri="{C183D7F6-B498-43B3-948B-1728B52AA6E4}">
                <adec:decorative xmlns:adec="http://schemas.microsoft.com/office/drawing/2017/decorative" val="1"/>
              </a:ext>
            </a:extLst>
          </p:cNvPr>
          <p:cNvGrpSpPr/>
          <p:nvPr userDrawn="1"/>
        </p:nvGrpSpPr>
        <p:grpSpPr>
          <a:xfrm>
            <a:off x="0" y="-1"/>
            <a:ext cx="12214827" cy="6858000"/>
            <a:chOff x="-6214" y="-1"/>
            <a:chExt cx="12214827" cy="6858000"/>
          </a:xfrm>
        </p:grpSpPr>
        <p:cxnSp>
          <p:nvCxnSpPr>
            <p:cNvPr id="6" name="Straight Connector 5">
              <a:extLst>
                <a:ext uri="{FF2B5EF4-FFF2-40B4-BE49-F238E27FC236}">
                  <a16:creationId xmlns:a16="http://schemas.microsoft.com/office/drawing/2014/main" id="{BCB31C5D-A43A-4C38-B74E-9234A84B02E9}"/>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6244DD8-1D8F-4AA3-A5F5-4298E404A2C8}"/>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E3EBC0-4667-4BC6-A9CC-DA103BD5F43C}"/>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F8C9D8-06A6-4057-AF4A-E68C2FF52192}"/>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98C5D6-0CD8-4B0A-9018-E4E8AB06B165}"/>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FA1E06-A7E0-4387-B888-01CD139E36C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D7FF7A-6DED-49BA-B18D-C07C47CAC127}"/>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FB5490-621E-4776-8805-17DC2DEB2B2A}"/>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EFD8034-FE34-446D-BB83-87D71E740780}"/>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094A7D-9F32-4BC1-807A-99DF2F31074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259383-E3EA-4FD9-8ED8-83404582FD54}"/>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077C54-7103-434A-AC1C-7F8C94E7DE48}"/>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FEA7A7-36E0-418B-B34C-E78BF293A96C}"/>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33DAE9-7530-473F-B552-AEFA8FB27772}"/>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5A9F99-D683-48ED-A296-1FFD3F21F3A1}"/>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183D34-AB5D-4F46-8E22-B01A42D6AC64}"/>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6E20-E8AB-4CF7-B688-5BFDFA98C97D}"/>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D5CACA9-37C6-4659-BECC-9BE92661075C}"/>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3037EA-282B-48DA-A0BF-8B91F2AB9F1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7A6A28-098B-407A-831E-D7948FE5E23B}"/>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F6BC88-7C7A-46D2-ADA4-C76A9305F463}"/>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B60D5-0F4B-420A-AB1D-D0294AC71C9E}"/>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3834F93-1811-4CFD-83C0-27A8A4B7C345}"/>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F437B9-26C4-4229-BB1F-5642B6DFAA0A}"/>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67DE33-C7E4-48D4-9D60-DDC9998505F3}"/>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13C28F-6328-443A-8D90-A5449D98ACB1}"/>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8F2146-C0F1-40F0-8F15-8C43677357E3}"/>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7712F40-2F4A-4840-9A39-5A5D70CF6FD7}"/>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515D50-4076-4227-A8A6-1EB1AFD0ED33}"/>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6B10FFBE-9594-45E8-A55B-2C29EC499487}"/>
              </a:ext>
              <a:ext uri="{C183D7F6-B498-43B3-948B-1728B52AA6E4}">
                <adec:decorative xmlns:adec="http://schemas.microsoft.com/office/drawing/2017/decorative" val="1"/>
              </a:ext>
            </a:extLst>
          </p:cNvPr>
          <p:cNvSpPr/>
          <p:nvPr userDrawn="1"/>
        </p:nvSpPr>
        <p:spPr>
          <a:xfrm>
            <a:off x="198742" y="1839842"/>
            <a:ext cx="11791142" cy="4405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itle 1">
            <a:extLst>
              <a:ext uri="{FF2B5EF4-FFF2-40B4-BE49-F238E27FC236}">
                <a16:creationId xmlns:a16="http://schemas.microsoft.com/office/drawing/2014/main" id="{6A6EAAA1-04E1-4507-BB68-77740F2960C1}"/>
              </a:ext>
              <a:ext uri="{C183D7F6-B498-43B3-948B-1728B52AA6E4}">
                <adec:decorative xmlns:adec="http://schemas.microsoft.com/office/drawing/2017/decorative" val="0"/>
              </a:ext>
            </a:extLst>
          </p:cNvPr>
          <p:cNvSpPr>
            <a:spLocks noGrp="1"/>
          </p:cNvSpPr>
          <p:nvPr>
            <p:ph type="title"/>
          </p:nvPr>
        </p:nvSpPr>
        <p:spPr>
          <a:xfrm>
            <a:off x="304804" y="339991"/>
            <a:ext cx="11502142" cy="1499851"/>
          </a:xfrm>
          <a:prstGeom prst="rect">
            <a:avLst/>
          </a:prstGeom>
        </p:spPr>
        <p:txBody>
          <a:bodyPr anchor="ctr">
            <a:normAutofit/>
          </a:bodyPr>
          <a:lstStyle>
            <a:lvl1pPr algn="ctr">
              <a:defRPr sz="4400">
                <a:solidFill>
                  <a:schemeClr val="tx1">
                    <a:alpha val="80000"/>
                  </a:schemeClr>
                </a:solidFill>
              </a:defRPr>
            </a:lvl1pPr>
          </a:lstStyle>
          <a:p>
            <a:pPr algn="ctr">
              <a:lnSpc>
                <a:spcPct val="110000"/>
              </a:lnSpc>
            </a:pPr>
            <a:r>
              <a:rPr lang="en-US">
                <a:solidFill>
                  <a:schemeClr val="tx2">
                    <a:alpha val="80000"/>
                  </a:schemeClr>
                </a:solidFill>
                <a:cs typeface="Posterama" panose="020B0504020200020000" pitchFamily="34" charset="0"/>
              </a:rPr>
              <a:t>Click to edit Master title style</a:t>
            </a:r>
          </a:p>
        </p:txBody>
      </p:sp>
      <p:sp>
        <p:nvSpPr>
          <p:cNvPr id="38" name="Content Placeholder 37">
            <a:extLst>
              <a:ext uri="{FF2B5EF4-FFF2-40B4-BE49-F238E27FC236}">
                <a16:creationId xmlns:a16="http://schemas.microsoft.com/office/drawing/2014/main" id="{A3DF4F51-7BE0-4413-AE23-64539333639A}"/>
              </a:ext>
            </a:extLst>
          </p:cNvPr>
          <p:cNvSpPr>
            <a:spLocks noGrp="1"/>
          </p:cNvSpPr>
          <p:nvPr>
            <p:ph sz="quarter" idx="13" hasCustomPrompt="1"/>
          </p:nvPr>
        </p:nvSpPr>
        <p:spPr>
          <a:xfrm>
            <a:off x="839788" y="2124075"/>
            <a:ext cx="10512425" cy="3906838"/>
          </a:xfrm>
          <a:prstGeom prst="rect">
            <a:avLst/>
          </a:prstGeom>
        </p:spPr>
        <p:txBody>
          <a:bodyPr/>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a:r>
              <a:rPr lang="en-US"/>
              <a:t>Click to add content</a:t>
            </a:r>
          </a:p>
        </p:txBody>
      </p:sp>
      <p:sp>
        <p:nvSpPr>
          <p:cNvPr id="40" name="Date Placeholder 3">
            <a:extLst>
              <a:ext uri="{FF2B5EF4-FFF2-40B4-BE49-F238E27FC236}">
                <a16:creationId xmlns:a16="http://schemas.microsoft.com/office/drawing/2014/main" id="{523D1252-F7F4-4FB8-950F-8E4B712E27C1}"/>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tx1"/>
                </a:solidFill>
              </a:defRPr>
            </a:lvl1pPr>
          </a:lstStyle>
          <a:p>
            <a:r>
              <a:rPr lang="en-US"/>
              <a:t>2/2/20XX</a:t>
            </a:r>
          </a:p>
        </p:txBody>
      </p:sp>
      <p:sp>
        <p:nvSpPr>
          <p:cNvPr id="41" name="Footer Placeholder 4">
            <a:extLst>
              <a:ext uri="{FF2B5EF4-FFF2-40B4-BE49-F238E27FC236}">
                <a16:creationId xmlns:a16="http://schemas.microsoft.com/office/drawing/2014/main" id="{F83A4E74-05AF-4A1F-A4D9-6EF4B285C271}"/>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tx1"/>
                </a:solidFill>
              </a:defRPr>
            </a:lvl1pPr>
          </a:lstStyle>
          <a:p>
            <a:r>
              <a:rPr lang="en-US"/>
              <a:t>PRESENTATION TITLE</a:t>
            </a:r>
          </a:p>
        </p:txBody>
      </p:sp>
      <p:sp>
        <p:nvSpPr>
          <p:cNvPr id="42" name="Slide Number Placeholder 5">
            <a:extLst>
              <a:ext uri="{FF2B5EF4-FFF2-40B4-BE49-F238E27FC236}">
                <a16:creationId xmlns:a16="http://schemas.microsoft.com/office/drawing/2014/main" id="{0E42BF9C-AE51-478A-B770-1FB2E0831E0D}"/>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tx1"/>
                </a:solidFill>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763327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4214285-E69B-44FA-8F37-3B82B332A01D}"/>
              </a:ext>
              <a:ext uri="{C183D7F6-B498-43B3-948B-1728B52AA6E4}">
                <adec:decorative xmlns:adec="http://schemas.microsoft.com/office/drawing/2017/decorative" val="1"/>
              </a:ext>
            </a:extLst>
          </p:cNvPr>
          <p:cNvSpPr/>
          <p:nvPr userDrawn="1"/>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48A3C966-52CB-4916-B4BA-FF672A06457C}"/>
              </a:ext>
              <a:ext uri="{C183D7F6-B498-43B3-948B-1728B52AA6E4}">
                <adec:decorative xmlns:adec="http://schemas.microsoft.com/office/drawing/2017/decorative" val="1"/>
              </a:ext>
            </a:extLst>
          </p:cNvPr>
          <p:cNvSpPr/>
          <p:nvPr userDrawn="1"/>
        </p:nvSpPr>
        <p:spPr>
          <a:xfrm>
            <a:off x="0" y="0"/>
            <a:ext cx="12208613" cy="6858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ight Triangle 3">
            <a:extLst>
              <a:ext uri="{FF2B5EF4-FFF2-40B4-BE49-F238E27FC236}">
                <a16:creationId xmlns:a16="http://schemas.microsoft.com/office/drawing/2014/main" id="{CB4C4AFF-B140-4B74-98E9-8E0DBC2D11FF}"/>
              </a:ext>
              <a:ext uri="{C183D7F6-B498-43B3-948B-1728B52AA6E4}">
                <adec:decorative xmlns:adec="http://schemas.microsoft.com/office/drawing/2017/decorative" val="1"/>
              </a:ext>
            </a:extLst>
          </p:cNvPr>
          <p:cNvSpPr/>
          <p:nvPr userDrawn="1"/>
        </p:nvSpPr>
        <p:spPr>
          <a:xfrm rot="18900000">
            <a:off x="5901199" y="-284145"/>
            <a:ext cx="568289" cy="568289"/>
          </a:xfrm>
          <a:prstGeom prst="rtTriangl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E8265C3-9975-474C-9EC6-1865EDA8BC92}"/>
              </a:ext>
              <a:ext uri="{C183D7F6-B498-43B3-948B-1728B52AA6E4}">
                <adec:decorative xmlns:adec="http://schemas.microsoft.com/office/drawing/2017/decorative" val="1"/>
              </a:ext>
            </a:extLst>
          </p:cNvPr>
          <p:cNvGrpSpPr/>
          <p:nvPr userDrawn="1"/>
        </p:nvGrpSpPr>
        <p:grpSpPr>
          <a:xfrm>
            <a:off x="0" y="-1"/>
            <a:ext cx="12214827" cy="6858000"/>
            <a:chOff x="-6214" y="-1"/>
            <a:chExt cx="12214827" cy="6858000"/>
          </a:xfrm>
        </p:grpSpPr>
        <p:cxnSp>
          <p:nvCxnSpPr>
            <p:cNvPr id="6" name="Straight Connector 5">
              <a:extLst>
                <a:ext uri="{FF2B5EF4-FFF2-40B4-BE49-F238E27FC236}">
                  <a16:creationId xmlns:a16="http://schemas.microsoft.com/office/drawing/2014/main" id="{430252D8-1C62-46C0-BAAF-2D16620E3F2B}"/>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DBCA84-EA87-46AE-8031-A5D0D41767C3}"/>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D233BD8-AAA6-4B1E-997F-C2EDAB752A52}"/>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7343BE-C40B-42DF-9412-19CFE586E634}"/>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B20094-175C-4954-AC21-B3DF7A29FD9B}"/>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CB5AAC6-CAF7-49AB-868B-96216F48F522}"/>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4F6A36-B3CB-477C-8DC4-27974A6E6AB0}"/>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710AA7-7038-4AA1-BF59-5F70CD51DC85}"/>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32F850-461E-4AFE-8859-EF590175A8D8}"/>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8594BA-77A7-4C7A-89BB-094E0EEC9072}"/>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44C66B-6345-41CE-87F1-9835625D215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6F4275-9BB8-482F-B133-0A4409246900}"/>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48B500-CA83-4484-AD8A-B2D2D070AC29}"/>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090DED-C809-419C-B282-4CF2C023C03B}"/>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812DB4-DFE4-4544-B138-17181A0765EB}"/>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7C4281-5CEE-4DDC-A1C3-643D462CF979}"/>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7C4728-2C62-4235-A5E5-C1BC3E3A7D9B}"/>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6AFA3C-432C-422E-8648-0294B214BD4F}"/>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AB0C1E-8902-4F27-9C8B-4EAD269CB020}"/>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4D8F3C-E2CF-4B21-8A75-F7E2C934190B}"/>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3221B9-91B2-4BEA-A3AE-41740B0ED3D5}"/>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378359E-9B9D-46E3-8C5F-50F2DDC78B30}"/>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C909D46-962B-42D0-B061-0E7496E67E18}"/>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A859C6-92B5-4DD3-A147-73B1350FF3C7}"/>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926E7FA-BD78-40EC-BD71-DD58D0410E5D}"/>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C56267-308A-47A2-9533-FA19C9ECCDCE}"/>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57300A-1BE1-4257-AB52-6BBDA69F19D5}"/>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722AA96-3A9B-4BE2-B7A3-D4B32EF3D46B}"/>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BD30F02-803D-4FDF-AA50-E6144C01D805}"/>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9E5E795C-10D5-4BFA-AFD1-F1128D94FCD0}"/>
              </a:ext>
              <a:ext uri="{C183D7F6-B498-43B3-948B-1728B52AA6E4}">
                <adec:decorative xmlns:adec="http://schemas.microsoft.com/office/drawing/2017/decorative" val="1"/>
              </a:ext>
            </a:extLst>
          </p:cNvPr>
          <p:cNvSpPr/>
          <p:nvPr userDrawn="1"/>
        </p:nvSpPr>
        <p:spPr>
          <a:xfrm>
            <a:off x="198742" y="1839842"/>
            <a:ext cx="11791142" cy="4405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itle 1">
            <a:extLst>
              <a:ext uri="{FF2B5EF4-FFF2-40B4-BE49-F238E27FC236}">
                <a16:creationId xmlns:a16="http://schemas.microsoft.com/office/drawing/2014/main" id="{4CBDD123-7FC3-4DB0-9740-BA9F7A8BF0F9}"/>
              </a:ext>
              <a:ext uri="{C183D7F6-B498-43B3-948B-1728B52AA6E4}">
                <adec:decorative xmlns:adec="http://schemas.microsoft.com/office/drawing/2017/decorative" val="0"/>
              </a:ext>
            </a:extLst>
          </p:cNvPr>
          <p:cNvSpPr>
            <a:spLocks noGrp="1"/>
          </p:cNvSpPr>
          <p:nvPr>
            <p:ph type="title"/>
          </p:nvPr>
        </p:nvSpPr>
        <p:spPr>
          <a:xfrm>
            <a:off x="304804" y="339991"/>
            <a:ext cx="11502142" cy="1499851"/>
          </a:xfrm>
          <a:prstGeom prst="rect">
            <a:avLst/>
          </a:prstGeom>
        </p:spPr>
        <p:txBody>
          <a:bodyPr anchor="ctr">
            <a:normAutofit/>
          </a:bodyPr>
          <a:lstStyle>
            <a:lvl1pPr algn="ctr">
              <a:defRPr sz="4400">
                <a:solidFill>
                  <a:schemeClr val="tx1">
                    <a:alpha val="80000"/>
                  </a:schemeClr>
                </a:solidFill>
              </a:defRPr>
            </a:lvl1pPr>
          </a:lstStyle>
          <a:p>
            <a:pPr algn="ctr">
              <a:lnSpc>
                <a:spcPct val="110000"/>
              </a:lnSpc>
            </a:pPr>
            <a:r>
              <a:rPr lang="en-US">
                <a:solidFill>
                  <a:schemeClr val="tx2">
                    <a:alpha val="80000"/>
                  </a:schemeClr>
                </a:solidFill>
                <a:cs typeface="Posterama" panose="020B0504020200020000" pitchFamily="34" charset="0"/>
              </a:rPr>
              <a:t>Click to edit Master title style</a:t>
            </a:r>
          </a:p>
        </p:txBody>
      </p:sp>
      <p:sp>
        <p:nvSpPr>
          <p:cNvPr id="37" name="Date Placeholder 3">
            <a:extLst>
              <a:ext uri="{FF2B5EF4-FFF2-40B4-BE49-F238E27FC236}">
                <a16:creationId xmlns:a16="http://schemas.microsoft.com/office/drawing/2014/main" id="{24199D58-7108-494B-8A84-EB5906E2606D}"/>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tx1"/>
                </a:solidFill>
              </a:defRPr>
            </a:lvl1pPr>
          </a:lstStyle>
          <a:p>
            <a:r>
              <a:rPr lang="en-US"/>
              <a:t>2/2/20XX</a:t>
            </a:r>
          </a:p>
        </p:txBody>
      </p:sp>
      <p:sp>
        <p:nvSpPr>
          <p:cNvPr id="38" name="Footer Placeholder 4">
            <a:extLst>
              <a:ext uri="{FF2B5EF4-FFF2-40B4-BE49-F238E27FC236}">
                <a16:creationId xmlns:a16="http://schemas.microsoft.com/office/drawing/2014/main" id="{3AAF141C-063A-4050-A290-B4B15D7D975F}"/>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tx1"/>
                </a:solidFill>
              </a:defRPr>
            </a:lvl1pPr>
          </a:lstStyle>
          <a:p>
            <a:r>
              <a:rPr lang="en-US"/>
              <a:t>PRESENTATION TITLE</a:t>
            </a:r>
          </a:p>
        </p:txBody>
      </p:sp>
      <p:sp>
        <p:nvSpPr>
          <p:cNvPr id="39" name="Slide Number Placeholder 5">
            <a:extLst>
              <a:ext uri="{FF2B5EF4-FFF2-40B4-BE49-F238E27FC236}">
                <a16:creationId xmlns:a16="http://schemas.microsoft.com/office/drawing/2014/main" id="{A3C23607-1575-4DAD-BCAD-E0DEAE79F25E}"/>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tx1"/>
                </a:solidFill>
              </a:defRPr>
            </a:lvl1pPr>
          </a:lstStyle>
          <a:p>
            <a:fld id="{11A71338-8BA2-4C79-A6C5-5A8E30081D0C}" type="slidenum">
              <a:rPr lang="en-US" smtClean="0"/>
              <a:pPr/>
              <a:t>‹#›</a:t>
            </a:fld>
            <a:endParaRPr lang="en-US"/>
          </a:p>
        </p:txBody>
      </p:sp>
      <p:sp>
        <p:nvSpPr>
          <p:cNvPr id="43" name="Content Placeholder 37">
            <a:extLst>
              <a:ext uri="{FF2B5EF4-FFF2-40B4-BE49-F238E27FC236}">
                <a16:creationId xmlns:a16="http://schemas.microsoft.com/office/drawing/2014/main" id="{64C5BEB3-C2F1-4083-B518-6A3C5E3D91C4}"/>
              </a:ext>
            </a:extLst>
          </p:cNvPr>
          <p:cNvSpPr>
            <a:spLocks noGrp="1"/>
          </p:cNvSpPr>
          <p:nvPr>
            <p:ph sz="quarter" idx="13" hasCustomPrompt="1"/>
          </p:nvPr>
        </p:nvSpPr>
        <p:spPr>
          <a:xfrm>
            <a:off x="1285461" y="2419525"/>
            <a:ext cx="9621076" cy="3334804"/>
          </a:xfrm>
          <a:prstGeom prst="rect">
            <a:avLst/>
          </a:prstGeom>
        </p:spPr>
        <p:txBody>
          <a:bodyPr/>
          <a:lstStyle>
            <a:lvl1pPr marL="0" indent="0">
              <a:buNone/>
              <a:defRPr sz="2000">
                <a:solidFill>
                  <a:schemeClr val="tx1"/>
                </a:solidFill>
              </a:defRPr>
            </a:lvl1pPr>
            <a:lvl2pPr marL="0" indent="0">
              <a:buNone/>
              <a:defRPr sz="1800">
                <a:solidFill>
                  <a:schemeClr val="tx1"/>
                </a:solidFill>
              </a:defRPr>
            </a:lvl2pPr>
            <a:lvl3pPr marL="0" indent="0">
              <a:buNone/>
              <a:defRPr sz="1600">
                <a:solidFill>
                  <a:schemeClr val="tx1"/>
                </a:solidFill>
              </a:defRPr>
            </a:lvl3pPr>
            <a:lvl4pPr marL="0" indent="0">
              <a:buNone/>
              <a:defRPr sz="1400">
                <a:solidFill>
                  <a:schemeClr val="tx1"/>
                </a:solidFill>
              </a:defRPr>
            </a:lvl4pPr>
            <a:lvl5pPr marL="0" indent="0">
              <a:buNone/>
              <a:defRPr sz="1400">
                <a:solidFill>
                  <a:schemeClr val="tx1"/>
                </a:solidFill>
              </a:defRPr>
            </a:lvl5pPr>
          </a:lstStyle>
          <a:p>
            <a:pPr lvl="0"/>
            <a:r>
              <a:rPr lang="en-US"/>
              <a:t>Click to add content</a:t>
            </a:r>
          </a:p>
        </p:txBody>
      </p:sp>
    </p:spTree>
    <p:extLst>
      <p:ext uri="{BB962C8B-B14F-4D97-AF65-F5344CB8AC3E}">
        <p14:creationId xmlns:p14="http://schemas.microsoft.com/office/powerpoint/2010/main" val="4178940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91CF620B-CA95-44EA-ABB7-3C0D72771DB4}"/>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7" name="Rectangle 116">
            <a:extLst>
              <a:ext uri="{FF2B5EF4-FFF2-40B4-BE49-F238E27FC236}">
                <a16:creationId xmlns:a16="http://schemas.microsoft.com/office/drawing/2014/main" id="{25C8A854-6AD5-4EA8-ADB0-B4224410C3A9}"/>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87" name="Group 86">
            <a:extLst>
              <a:ext uri="{FF2B5EF4-FFF2-40B4-BE49-F238E27FC236}">
                <a16:creationId xmlns:a16="http://schemas.microsoft.com/office/drawing/2014/main" id="{3A155F89-2CC8-4507-9CAF-52B9C04F1C09}"/>
              </a:ext>
              <a:ext uri="{C183D7F6-B498-43B3-948B-1728B52AA6E4}">
                <adec:decorative xmlns:adec="http://schemas.microsoft.com/office/drawing/2017/decorative" val="1"/>
              </a:ext>
            </a:extLst>
          </p:cNvPr>
          <p:cNvGrpSpPr/>
          <p:nvPr userDrawn="1"/>
        </p:nvGrpSpPr>
        <p:grpSpPr>
          <a:xfrm>
            <a:off x="17514" y="-1"/>
            <a:ext cx="12214827" cy="6858000"/>
            <a:chOff x="-6214" y="-1"/>
            <a:chExt cx="12214827" cy="6858000"/>
          </a:xfrm>
        </p:grpSpPr>
        <p:cxnSp>
          <p:nvCxnSpPr>
            <p:cNvPr id="88" name="Straight Connector 87">
              <a:extLst>
                <a:ext uri="{FF2B5EF4-FFF2-40B4-BE49-F238E27FC236}">
                  <a16:creationId xmlns:a16="http://schemas.microsoft.com/office/drawing/2014/main" id="{8BD4B67D-F11A-42B5-AD36-64E839983324}"/>
                </a:ext>
              </a:extLst>
            </p:cNvPr>
            <p:cNvCxnSpPr>
              <a:cxnSpLocks/>
            </p:cNvCxnSpPr>
            <p:nvPr/>
          </p:nvCxnSpPr>
          <p:spPr>
            <a:xfrm>
              <a:off x="-6214" y="6686283"/>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6D992C2-C73A-4020-AB80-910ABD8B665B}"/>
                </a:ext>
              </a:extLst>
            </p:cNvPr>
            <p:cNvCxnSpPr>
              <a:cxnSpLocks/>
            </p:cNvCxnSpPr>
            <p:nvPr/>
          </p:nvCxnSpPr>
          <p:spPr>
            <a:xfrm>
              <a:off x="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FE2C1AC-3C9C-4E6F-AB7D-796BB42A793B}"/>
                </a:ext>
              </a:extLst>
            </p:cNvPr>
            <p:cNvCxnSpPr>
              <a:cxnSpLocks/>
            </p:cNvCxnSpPr>
            <p:nvPr/>
          </p:nvCxnSpPr>
          <p:spPr>
            <a:xfrm>
              <a:off x="1199325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74DEF58-5490-4294-BAB9-82EDB4B685B9}"/>
                </a:ext>
              </a:extLst>
            </p:cNvPr>
            <p:cNvCxnSpPr>
              <a:cxnSpLocks/>
            </p:cNvCxnSpPr>
            <p:nvPr/>
          </p:nvCxnSpPr>
          <p:spPr>
            <a:xfrm>
              <a:off x="19252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6C22FA6-2BFF-4A17-A8A3-6D0DF06B1F11}"/>
                </a:ext>
              </a:extLst>
            </p:cNvPr>
            <p:cNvCxnSpPr>
              <a:cxnSpLocks/>
            </p:cNvCxnSpPr>
            <p:nvPr/>
          </p:nvCxnSpPr>
          <p:spPr>
            <a:xfrm>
              <a:off x="119196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6D8CA74-FFC2-4419-A69D-5FA13927B46F}"/>
                </a:ext>
              </a:extLst>
            </p:cNvPr>
            <p:cNvCxnSpPr>
              <a:cxnSpLocks/>
            </p:cNvCxnSpPr>
            <p:nvPr/>
          </p:nvCxnSpPr>
          <p:spPr>
            <a:xfrm>
              <a:off x="219140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24DD6D-F6AE-4E1F-898D-939DCF98FC63}"/>
                </a:ext>
              </a:extLst>
            </p:cNvPr>
            <p:cNvCxnSpPr>
              <a:cxnSpLocks/>
            </p:cNvCxnSpPr>
            <p:nvPr/>
          </p:nvCxnSpPr>
          <p:spPr>
            <a:xfrm>
              <a:off x="319084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E0F22C7-C523-4F27-A682-25E22C10A4B4}"/>
                </a:ext>
              </a:extLst>
            </p:cNvPr>
            <p:cNvCxnSpPr>
              <a:cxnSpLocks/>
            </p:cNvCxnSpPr>
            <p:nvPr/>
          </p:nvCxnSpPr>
          <p:spPr>
            <a:xfrm>
              <a:off x="419028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8C830C3-0BFC-4AA7-872B-FF1C785DBB5E}"/>
                </a:ext>
              </a:extLst>
            </p:cNvPr>
            <p:cNvCxnSpPr>
              <a:cxnSpLocks/>
            </p:cNvCxnSpPr>
            <p:nvPr/>
          </p:nvCxnSpPr>
          <p:spPr>
            <a:xfrm>
              <a:off x="518971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33F1ADE-8ECD-4FC1-8B6A-DE1C1675B95C}"/>
                </a:ext>
              </a:extLst>
            </p:cNvPr>
            <p:cNvCxnSpPr>
              <a:cxnSpLocks/>
            </p:cNvCxnSpPr>
            <p:nvPr/>
          </p:nvCxnSpPr>
          <p:spPr>
            <a:xfrm>
              <a:off x="618915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3D25F39-5E7A-43D1-B675-629B3393384A}"/>
                </a:ext>
              </a:extLst>
            </p:cNvPr>
            <p:cNvCxnSpPr>
              <a:cxnSpLocks/>
            </p:cNvCxnSpPr>
            <p:nvPr/>
          </p:nvCxnSpPr>
          <p:spPr>
            <a:xfrm>
              <a:off x="7188594"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9FBA4B2-FB49-4B68-ABBB-19B47CCAF2EC}"/>
                </a:ext>
              </a:extLst>
            </p:cNvPr>
            <p:cNvCxnSpPr>
              <a:cxnSpLocks/>
            </p:cNvCxnSpPr>
            <p:nvPr/>
          </p:nvCxnSpPr>
          <p:spPr>
            <a:xfrm>
              <a:off x="8188032"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31B16C3-0946-4E2F-9275-87F95C25C0E6}"/>
                </a:ext>
              </a:extLst>
            </p:cNvPr>
            <p:cNvCxnSpPr>
              <a:cxnSpLocks/>
            </p:cNvCxnSpPr>
            <p:nvPr/>
          </p:nvCxnSpPr>
          <p:spPr>
            <a:xfrm>
              <a:off x="9187470"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160A9E2-9353-4FC1-9099-E56AEFE6C022}"/>
                </a:ext>
              </a:extLst>
            </p:cNvPr>
            <p:cNvCxnSpPr>
              <a:cxnSpLocks/>
            </p:cNvCxnSpPr>
            <p:nvPr/>
          </p:nvCxnSpPr>
          <p:spPr>
            <a:xfrm>
              <a:off x="10186908"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01D6BDE-C806-4832-BFE5-B43692D4EC54}"/>
                </a:ext>
              </a:extLst>
            </p:cNvPr>
            <p:cNvCxnSpPr>
              <a:cxnSpLocks/>
            </p:cNvCxnSpPr>
            <p:nvPr/>
          </p:nvCxnSpPr>
          <p:spPr>
            <a:xfrm>
              <a:off x="1118634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13E0E13-B29D-4A6F-BD03-B4B74E5C9F8D}"/>
                </a:ext>
              </a:extLst>
            </p:cNvPr>
            <p:cNvCxnSpPr>
              <a:cxnSpLocks/>
            </p:cNvCxnSpPr>
            <p:nvPr/>
          </p:nvCxnSpPr>
          <p:spPr>
            <a:xfrm>
              <a:off x="12185786" y="-1"/>
              <a:ext cx="0" cy="685800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9062266-EA73-40C1-B2BA-84A5B170C468}"/>
                </a:ext>
              </a:extLst>
            </p:cNvPr>
            <p:cNvCxnSpPr>
              <a:cxnSpLocks/>
            </p:cNvCxnSpPr>
            <p:nvPr/>
          </p:nvCxnSpPr>
          <p:spPr>
            <a:xfrm>
              <a:off x="0" y="1717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8CA1C91-AC4A-4ECC-ABBE-F95A0D716391}"/>
                </a:ext>
              </a:extLst>
            </p:cNvPr>
            <p:cNvCxnSpPr>
              <a:cxnSpLocks/>
            </p:cNvCxnSpPr>
            <p:nvPr/>
          </p:nvCxnSpPr>
          <p:spPr>
            <a:xfrm>
              <a:off x="0" y="72890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9ED7D18-4C21-4EC7-A69E-F217BB037F41}"/>
                </a:ext>
              </a:extLst>
            </p:cNvPr>
            <p:cNvCxnSpPr>
              <a:cxnSpLocks/>
            </p:cNvCxnSpPr>
            <p:nvPr/>
          </p:nvCxnSpPr>
          <p:spPr>
            <a:xfrm>
              <a:off x="0" y="128609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DE6646E-0507-49D1-BC5A-96FDF97E8D4D}"/>
                </a:ext>
              </a:extLst>
            </p:cNvPr>
            <p:cNvCxnSpPr>
              <a:cxnSpLocks/>
            </p:cNvCxnSpPr>
            <p:nvPr/>
          </p:nvCxnSpPr>
          <p:spPr>
            <a:xfrm>
              <a:off x="0" y="184328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80A6265-73D5-4AFE-B003-E79690762B85}"/>
                </a:ext>
              </a:extLst>
            </p:cNvPr>
            <p:cNvCxnSpPr>
              <a:cxnSpLocks/>
            </p:cNvCxnSpPr>
            <p:nvPr/>
          </p:nvCxnSpPr>
          <p:spPr>
            <a:xfrm>
              <a:off x="0" y="240047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5FF6B8A-5930-4909-A84D-9D86FAAEA49A}"/>
                </a:ext>
              </a:extLst>
            </p:cNvPr>
            <p:cNvCxnSpPr>
              <a:cxnSpLocks/>
            </p:cNvCxnSpPr>
            <p:nvPr/>
          </p:nvCxnSpPr>
          <p:spPr>
            <a:xfrm>
              <a:off x="0" y="295766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BE97C02-B5E8-4E85-AB2D-1B144728C667}"/>
                </a:ext>
              </a:extLst>
            </p:cNvPr>
            <p:cNvCxnSpPr>
              <a:cxnSpLocks/>
            </p:cNvCxnSpPr>
            <p:nvPr/>
          </p:nvCxnSpPr>
          <p:spPr>
            <a:xfrm>
              <a:off x="0" y="351485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E0D9532-E4F7-4181-B732-B402D7E92939}"/>
                </a:ext>
              </a:extLst>
            </p:cNvPr>
            <p:cNvCxnSpPr>
              <a:cxnSpLocks/>
            </p:cNvCxnSpPr>
            <p:nvPr/>
          </p:nvCxnSpPr>
          <p:spPr>
            <a:xfrm>
              <a:off x="0" y="407204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0FED504-48F9-42AE-8C1D-18ABEA360C46}"/>
                </a:ext>
              </a:extLst>
            </p:cNvPr>
            <p:cNvCxnSpPr>
              <a:cxnSpLocks/>
            </p:cNvCxnSpPr>
            <p:nvPr/>
          </p:nvCxnSpPr>
          <p:spPr>
            <a:xfrm>
              <a:off x="0" y="462923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61B5F04-4827-493D-8CDB-8FC1F21F8690}"/>
                </a:ext>
              </a:extLst>
            </p:cNvPr>
            <p:cNvCxnSpPr>
              <a:cxnSpLocks/>
            </p:cNvCxnSpPr>
            <p:nvPr/>
          </p:nvCxnSpPr>
          <p:spPr>
            <a:xfrm>
              <a:off x="0" y="518642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4D02F9F-A9FF-4569-B1CF-3D5B0B8A589C}"/>
                </a:ext>
              </a:extLst>
            </p:cNvPr>
            <p:cNvCxnSpPr>
              <a:cxnSpLocks/>
            </p:cNvCxnSpPr>
            <p:nvPr/>
          </p:nvCxnSpPr>
          <p:spPr>
            <a:xfrm>
              <a:off x="0" y="5743616"/>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E699586-9F40-4AEA-B070-FBBD17753352}"/>
                </a:ext>
              </a:extLst>
            </p:cNvPr>
            <p:cNvCxnSpPr>
              <a:cxnSpLocks/>
            </p:cNvCxnSpPr>
            <p:nvPr/>
          </p:nvCxnSpPr>
          <p:spPr>
            <a:xfrm>
              <a:off x="0" y="6857999"/>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D4BD64C-0BF9-4084-8C20-90D20EA6B6D7}"/>
                </a:ext>
              </a:extLst>
            </p:cNvPr>
            <p:cNvCxnSpPr>
              <a:cxnSpLocks/>
            </p:cNvCxnSpPr>
            <p:nvPr/>
          </p:nvCxnSpPr>
          <p:spPr>
            <a:xfrm>
              <a:off x="16613" y="6248400"/>
              <a:ext cx="12192000" cy="0"/>
            </a:xfrm>
            <a:prstGeom prst="line">
              <a:avLst/>
            </a:prstGeom>
            <a:ln w="19050">
              <a:solidFill>
                <a:schemeClr val="accent2">
                  <a:alpha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CC3AD463-404C-4576-AC21-F2558295325E}"/>
              </a:ext>
              <a:ext uri="{C183D7F6-B498-43B3-948B-1728B52AA6E4}">
                <adec:decorative xmlns:adec="http://schemas.microsoft.com/office/drawing/2017/decorative" val="1"/>
              </a:ext>
            </a:extLst>
          </p:cNvPr>
          <p:cNvSpPr/>
          <p:nvPr userDrawn="1"/>
        </p:nvSpPr>
        <p:spPr>
          <a:xfrm>
            <a:off x="0" y="-1"/>
            <a:ext cx="12192000" cy="6858001"/>
          </a:xfrm>
          <a:prstGeom prst="rect">
            <a:avLst/>
          </a:prstGeom>
          <a:solidFill>
            <a:schemeClr val="accent1">
              <a:lumMod val="40000"/>
              <a:lumOff val="6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ight Triangle 119">
            <a:extLst>
              <a:ext uri="{FF2B5EF4-FFF2-40B4-BE49-F238E27FC236}">
                <a16:creationId xmlns:a16="http://schemas.microsoft.com/office/drawing/2014/main" id="{2A73DFF6-076E-4BBC-9CDB-E1B24D9B6C48}"/>
              </a:ext>
              <a:ext uri="{C183D7F6-B498-43B3-948B-1728B52AA6E4}">
                <adec:decorative xmlns:adec="http://schemas.microsoft.com/office/drawing/2017/decorative" val="1"/>
              </a:ext>
            </a:extLst>
          </p:cNvPr>
          <p:cNvSpPr/>
          <p:nvPr userDrawn="1"/>
        </p:nvSpPr>
        <p:spPr>
          <a:xfrm rot="18900000">
            <a:off x="5905012" y="-284145"/>
            <a:ext cx="568289" cy="568289"/>
          </a:xfrm>
          <a:prstGeom prst="rtTriangle">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DE89C6-E571-4739-8BA7-D97BDCD1D16D}"/>
              </a:ext>
            </a:extLst>
          </p:cNvPr>
          <p:cNvSpPr>
            <a:spLocks noGrp="1"/>
          </p:cNvSpPr>
          <p:nvPr>
            <p:ph type="title" hasCustomPrompt="1"/>
          </p:nvPr>
        </p:nvSpPr>
        <p:spPr>
          <a:xfrm>
            <a:off x="1434268" y="441042"/>
            <a:ext cx="9323464" cy="1162258"/>
          </a:xfrm>
          <a:prstGeom prst="rect">
            <a:avLst/>
          </a:prstGeom>
        </p:spPr>
        <p:txBody>
          <a:bodyPr anchor="ctr"/>
          <a:lstStyle>
            <a:lvl1pPr algn="ctr">
              <a:defRPr>
                <a:solidFill>
                  <a:schemeClr val="tx2"/>
                </a:solidFill>
              </a:defRPr>
            </a:lvl1pPr>
          </a:lstStyle>
          <a:p>
            <a:r>
              <a:rPr lang="en-US"/>
              <a:t>Click to add title</a:t>
            </a:r>
          </a:p>
        </p:txBody>
      </p:sp>
      <p:sp>
        <p:nvSpPr>
          <p:cNvPr id="121" name="Text Placeholder 81">
            <a:extLst>
              <a:ext uri="{FF2B5EF4-FFF2-40B4-BE49-F238E27FC236}">
                <a16:creationId xmlns:a16="http://schemas.microsoft.com/office/drawing/2014/main" id="{24221B82-BDC2-43E4-9DC3-109392FCBFAA}"/>
              </a:ext>
            </a:extLst>
          </p:cNvPr>
          <p:cNvSpPr>
            <a:spLocks noGrp="1"/>
          </p:cNvSpPr>
          <p:nvPr>
            <p:ph type="body" sz="quarter" idx="13" hasCustomPrompt="1"/>
          </p:nvPr>
        </p:nvSpPr>
        <p:spPr>
          <a:xfrm>
            <a:off x="319757" y="1816398"/>
            <a:ext cx="3661357" cy="772972"/>
          </a:xfrm>
          <a:prstGeom prst="rect">
            <a:avLst/>
          </a:prstGeom>
        </p:spPr>
        <p:txBody>
          <a:bodyPr/>
          <a:lstStyle>
            <a:lvl1pPr marL="0" indent="0">
              <a:buNone/>
              <a:defRPr b="1">
                <a:solidFill>
                  <a:schemeClr val="accent5"/>
                </a:solidFill>
                <a:latin typeface="+mj-lt"/>
              </a:defRPr>
            </a:lvl1pPr>
          </a:lstStyle>
          <a:p>
            <a:pPr lvl="0"/>
            <a:r>
              <a:rPr lang="en-US"/>
              <a:t>Insert subtitle here</a:t>
            </a:r>
          </a:p>
        </p:txBody>
      </p:sp>
      <p:sp>
        <p:nvSpPr>
          <p:cNvPr id="123" name="Text Placeholder 84">
            <a:extLst>
              <a:ext uri="{FF2B5EF4-FFF2-40B4-BE49-F238E27FC236}">
                <a16:creationId xmlns:a16="http://schemas.microsoft.com/office/drawing/2014/main" id="{F064B050-C9E2-4CBD-8063-8F72369DEA27}"/>
              </a:ext>
            </a:extLst>
          </p:cNvPr>
          <p:cNvSpPr>
            <a:spLocks noGrp="1"/>
          </p:cNvSpPr>
          <p:nvPr>
            <p:ph type="body" sz="quarter" idx="15" hasCustomPrompt="1"/>
          </p:nvPr>
        </p:nvSpPr>
        <p:spPr>
          <a:xfrm>
            <a:off x="319280" y="2595913"/>
            <a:ext cx="3661357" cy="3119437"/>
          </a:xfrm>
          <a:prstGeom prst="rect">
            <a:avLst/>
          </a:prstGeom>
        </p:spPr>
        <p:txBody>
          <a:bodyPr/>
          <a:lstStyle>
            <a:lvl1pPr marL="457200" indent="-457200">
              <a:lnSpc>
                <a:spcPct val="100000"/>
              </a:lnSpc>
              <a:buClr>
                <a:schemeClr val="tx1"/>
              </a:buClr>
              <a:buFont typeface="+mj-lt"/>
              <a:buAutoNum type="arabicPeriod"/>
              <a:defRPr sz="1800">
                <a:solidFill>
                  <a:schemeClr val="tx1"/>
                </a:solidFill>
              </a:defRPr>
            </a:lvl1pPr>
          </a:lstStyle>
          <a:p>
            <a:pPr lvl="0"/>
            <a:r>
              <a:rPr lang="en-US"/>
              <a:t>Insert text here</a:t>
            </a:r>
          </a:p>
        </p:txBody>
      </p:sp>
      <p:sp>
        <p:nvSpPr>
          <p:cNvPr id="132" name="Text Placeholder 81">
            <a:extLst>
              <a:ext uri="{FF2B5EF4-FFF2-40B4-BE49-F238E27FC236}">
                <a16:creationId xmlns:a16="http://schemas.microsoft.com/office/drawing/2014/main" id="{AB4DD233-B719-42EE-AE0F-930CABD5AA94}"/>
              </a:ext>
            </a:extLst>
          </p:cNvPr>
          <p:cNvSpPr>
            <a:spLocks noGrp="1"/>
          </p:cNvSpPr>
          <p:nvPr>
            <p:ph type="body" sz="quarter" idx="16" hasCustomPrompt="1"/>
          </p:nvPr>
        </p:nvSpPr>
        <p:spPr>
          <a:xfrm>
            <a:off x="4251938" y="1822941"/>
            <a:ext cx="3661357" cy="772972"/>
          </a:xfrm>
          <a:prstGeom prst="rect">
            <a:avLst/>
          </a:prstGeom>
        </p:spPr>
        <p:txBody>
          <a:bodyPr/>
          <a:lstStyle>
            <a:lvl1pPr marL="0" indent="0">
              <a:buNone/>
              <a:defRPr b="1">
                <a:solidFill>
                  <a:schemeClr val="accent5"/>
                </a:solidFill>
                <a:latin typeface="+mj-lt"/>
              </a:defRPr>
            </a:lvl1pPr>
          </a:lstStyle>
          <a:p>
            <a:pPr lvl="0"/>
            <a:r>
              <a:rPr lang="en-US"/>
              <a:t>Insert subtitle here</a:t>
            </a:r>
          </a:p>
        </p:txBody>
      </p:sp>
      <p:sp>
        <p:nvSpPr>
          <p:cNvPr id="133" name="Text Placeholder 84">
            <a:extLst>
              <a:ext uri="{FF2B5EF4-FFF2-40B4-BE49-F238E27FC236}">
                <a16:creationId xmlns:a16="http://schemas.microsoft.com/office/drawing/2014/main" id="{E2F4A9D6-F113-40C1-B3C8-A9BDB2877263}"/>
              </a:ext>
            </a:extLst>
          </p:cNvPr>
          <p:cNvSpPr>
            <a:spLocks noGrp="1"/>
          </p:cNvSpPr>
          <p:nvPr>
            <p:ph type="body" sz="quarter" idx="17" hasCustomPrompt="1"/>
          </p:nvPr>
        </p:nvSpPr>
        <p:spPr>
          <a:xfrm>
            <a:off x="4251461" y="2602456"/>
            <a:ext cx="3661357" cy="3119437"/>
          </a:xfrm>
          <a:prstGeom prst="rect">
            <a:avLst/>
          </a:prstGeom>
        </p:spPr>
        <p:txBody>
          <a:bodyPr/>
          <a:lstStyle>
            <a:lvl1pPr marL="457200" indent="-457200">
              <a:lnSpc>
                <a:spcPct val="100000"/>
              </a:lnSpc>
              <a:buClr>
                <a:schemeClr val="tx1"/>
              </a:buClr>
              <a:buFont typeface="+mj-lt"/>
              <a:buAutoNum type="arabicPeriod"/>
              <a:defRPr sz="1800">
                <a:solidFill>
                  <a:schemeClr val="tx1"/>
                </a:solidFill>
              </a:defRPr>
            </a:lvl1pPr>
          </a:lstStyle>
          <a:p>
            <a:pPr lvl="0"/>
            <a:r>
              <a:rPr lang="en-US"/>
              <a:t>Insert text here</a:t>
            </a:r>
          </a:p>
        </p:txBody>
      </p:sp>
      <p:sp>
        <p:nvSpPr>
          <p:cNvPr id="134" name="Text Placeholder 81">
            <a:extLst>
              <a:ext uri="{FF2B5EF4-FFF2-40B4-BE49-F238E27FC236}">
                <a16:creationId xmlns:a16="http://schemas.microsoft.com/office/drawing/2014/main" id="{B5E6D4D3-9E8F-4D92-B05A-7E9BBD75948A}"/>
              </a:ext>
            </a:extLst>
          </p:cNvPr>
          <p:cNvSpPr>
            <a:spLocks noGrp="1"/>
          </p:cNvSpPr>
          <p:nvPr>
            <p:ph type="body" sz="quarter" idx="18" hasCustomPrompt="1"/>
          </p:nvPr>
        </p:nvSpPr>
        <p:spPr>
          <a:xfrm>
            <a:off x="8183642" y="1822661"/>
            <a:ext cx="3661357" cy="772972"/>
          </a:xfrm>
          <a:prstGeom prst="rect">
            <a:avLst/>
          </a:prstGeom>
        </p:spPr>
        <p:txBody>
          <a:bodyPr/>
          <a:lstStyle>
            <a:lvl1pPr marL="0" indent="0">
              <a:buNone/>
              <a:defRPr b="1">
                <a:solidFill>
                  <a:schemeClr val="accent5"/>
                </a:solidFill>
                <a:latin typeface="+mj-lt"/>
              </a:defRPr>
            </a:lvl1pPr>
          </a:lstStyle>
          <a:p>
            <a:pPr lvl="0"/>
            <a:r>
              <a:rPr lang="en-US"/>
              <a:t>Insert subtitle here</a:t>
            </a:r>
          </a:p>
        </p:txBody>
      </p:sp>
      <p:sp>
        <p:nvSpPr>
          <p:cNvPr id="135" name="Text Placeholder 84">
            <a:extLst>
              <a:ext uri="{FF2B5EF4-FFF2-40B4-BE49-F238E27FC236}">
                <a16:creationId xmlns:a16="http://schemas.microsoft.com/office/drawing/2014/main" id="{9C80C61E-A8B2-4011-AE18-0294FFF88909}"/>
              </a:ext>
            </a:extLst>
          </p:cNvPr>
          <p:cNvSpPr>
            <a:spLocks noGrp="1"/>
          </p:cNvSpPr>
          <p:nvPr>
            <p:ph type="body" sz="quarter" idx="19" hasCustomPrompt="1"/>
          </p:nvPr>
        </p:nvSpPr>
        <p:spPr>
          <a:xfrm>
            <a:off x="8183165" y="2602176"/>
            <a:ext cx="3661357" cy="3119437"/>
          </a:xfrm>
          <a:prstGeom prst="rect">
            <a:avLst/>
          </a:prstGeom>
        </p:spPr>
        <p:txBody>
          <a:bodyPr/>
          <a:lstStyle>
            <a:lvl1pPr marL="457200" indent="-457200">
              <a:lnSpc>
                <a:spcPct val="100000"/>
              </a:lnSpc>
              <a:buClr>
                <a:schemeClr val="tx1"/>
              </a:buClr>
              <a:buFont typeface="+mj-lt"/>
              <a:buAutoNum type="arabicPeriod"/>
              <a:defRPr sz="1800">
                <a:solidFill>
                  <a:schemeClr val="tx1"/>
                </a:solidFill>
              </a:defRPr>
            </a:lvl1pPr>
          </a:lstStyle>
          <a:p>
            <a:pPr lvl="0"/>
            <a:r>
              <a:rPr lang="en-US"/>
              <a:t>Insert text here</a:t>
            </a:r>
          </a:p>
        </p:txBody>
      </p:sp>
      <p:sp>
        <p:nvSpPr>
          <p:cNvPr id="125" name="Date Placeholder 3">
            <a:extLst>
              <a:ext uri="{FF2B5EF4-FFF2-40B4-BE49-F238E27FC236}">
                <a16:creationId xmlns:a16="http://schemas.microsoft.com/office/drawing/2014/main" id="{DEB76336-3978-4E04-820F-CCD4115F0AF5}"/>
              </a:ext>
            </a:extLst>
          </p:cNvPr>
          <p:cNvSpPr>
            <a:spLocks noGrp="1"/>
          </p:cNvSpPr>
          <p:nvPr>
            <p:ph type="dt" sz="half" idx="10"/>
          </p:nvPr>
        </p:nvSpPr>
        <p:spPr>
          <a:xfrm>
            <a:off x="457200" y="6324600"/>
            <a:ext cx="2560220" cy="365125"/>
          </a:xfrm>
          <a:prstGeom prst="rect">
            <a:avLst/>
          </a:prstGeom>
        </p:spPr>
        <p:txBody>
          <a:bodyPr anchor="ctr"/>
          <a:lstStyle>
            <a:lvl1pPr>
              <a:defRPr sz="900" spc="150" baseline="0">
                <a:solidFill>
                  <a:schemeClr val="tx1"/>
                </a:solidFill>
              </a:defRPr>
            </a:lvl1pPr>
          </a:lstStyle>
          <a:p>
            <a:r>
              <a:rPr lang="en-US"/>
              <a:t>2/2/20XX</a:t>
            </a:r>
          </a:p>
        </p:txBody>
      </p:sp>
      <p:sp>
        <p:nvSpPr>
          <p:cNvPr id="126" name="Footer Placeholder 4">
            <a:extLst>
              <a:ext uri="{FF2B5EF4-FFF2-40B4-BE49-F238E27FC236}">
                <a16:creationId xmlns:a16="http://schemas.microsoft.com/office/drawing/2014/main" id="{296D1F50-7662-4B72-8D59-73594E51901D}"/>
              </a:ext>
            </a:extLst>
          </p:cNvPr>
          <p:cNvSpPr>
            <a:spLocks noGrp="1"/>
          </p:cNvSpPr>
          <p:nvPr>
            <p:ph type="ftr" sz="quarter" idx="11"/>
          </p:nvPr>
        </p:nvSpPr>
        <p:spPr>
          <a:xfrm>
            <a:off x="4200861" y="6319838"/>
            <a:ext cx="3982781" cy="365125"/>
          </a:xfrm>
          <a:prstGeom prst="rect">
            <a:avLst/>
          </a:prstGeom>
        </p:spPr>
        <p:txBody>
          <a:bodyPr anchor="ctr"/>
          <a:lstStyle>
            <a:lvl1pPr algn="ctr">
              <a:defRPr sz="900" spc="150" baseline="0">
                <a:solidFill>
                  <a:schemeClr val="tx1"/>
                </a:solidFill>
              </a:defRPr>
            </a:lvl1pPr>
          </a:lstStyle>
          <a:p>
            <a:r>
              <a:rPr lang="en-US"/>
              <a:t>PRESENTATION TITLE</a:t>
            </a:r>
          </a:p>
        </p:txBody>
      </p:sp>
      <p:sp>
        <p:nvSpPr>
          <p:cNvPr id="127" name="Slide Number Placeholder 5">
            <a:extLst>
              <a:ext uri="{FF2B5EF4-FFF2-40B4-BE49-F238E27FC236}">
                <a16:creationId xmlns:a16="http://schemas.microsoft.com/office/drawing/2014/main" id="{DEDEAF7E-D577-4B93-BAE4-358F8963B0DF}"/>
              </a:ext>
            </a:extLst>
          </p:cNvPr>
          <p:cNvSpPr>
            <a:spLocks noGrp="1"/>
          </p:cNvSpPr>
          <p:nvPr>
            <p:ph type="sldNum" sz="quarter" idx="12"/>
          </p:nvPr>
        </p:nvSpPr>
        <p:spPr>
          <a:xfrm>
            <a:off x="11190806" y="6324600"/>
            <a:ext cx="799078" cy="365125"/>
          </a:xfrm>
          <a:prstGeom prst="rect">
            <a:avLst/>
          </a:prstGeom>
        </p:spPr>
        <p:txBody>
          <a:bodyPr anchor="ctr"/>
          <a:lstStyle>
            <a:lvl1pPr algn="ctr">
              <a:defRPr sz="900" spc="150" baseline="0">
                <a:solidFill>
                  <a:schemeClr val="tx1"/>
                </a:solidFill>
              </a:defRPr>
            </a:lvl1pPr>
          </a:lstStyle>
          <a:p>
            <a:fld id="{11A71338-8BA2-4C79-A6C5-5A8E30081D0C}" type="slidenum">
              <a:rPr lang="en-US" smtClean="0"/>
              <a:pPr/>
              <a:t>‹#›</a:t>
            </a:fld>
            <a:endParaRPr lang="en-US"/>
          </a:p>
        </p:txBody>
      </p:sp>
    </p:spTree>
    <p:extLst>
      <p:ext uri="{BB962C8B-B14F-4D97-AF65-F5344CB8AC3E}">
        <p14:creationId xmlns:p14="http://schemas.microsoft.com/office/powerpoint/2010/main" val="959835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9C1EE-C291-3571-A720-0EB59763D7F4}"/>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21BDA4E-B2BD-CCD2-7537-50485CE1BF62}"/>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D1939-8E0A-3041-9D86-FDC7ACB32425}"/>
              </a:ext>
            </a:extLst>
          </p:cNvPr>
          <p:cNvSpPr>
            <a:spLocks noGrp="1"/>
          </p:cNvSpPr>
          <p:nvPr>
            <p:ph type="dt" sz="half" idx="10"/>
          </p:nvPr>
        </p:nvSpPr>
        <p:spPr/>
        <p:txBody>
          <a:bodyPr/>
          <a:lstStyle/>
          <a:p>
            <a:fld id="{2BE451C3-0FF4-47C4-B829-773ADF60F88C}" type="datetimeFigureOut">
              <a:rPr lang="en-US" smtClean="0"/>
              <a:t>10/5/23</a:t>
            </a:fld>
            <a:endParaRPr lang="en-US"/>
          </a:p>
        </p:txBody>
      </p:sp>
      <p:sp>
        <p:nvSpPr>
          <p:cNvPr id="5" name="Footer Placeholder 4">
            <a:extLst>
              <a:ext uri="{FF2B5EF4-FFF2-40B4-BE49-F238E27FC236}">
                <a16:creationId xmlns:a16="http://schemas.microsoft.com/office/drawing/2014/main" id="{B6EA5C06-5D91-C92E-85EB-5B2F2B8DA2CF}"/>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5878F017-88E4-5315-2927-EFB361B0923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00726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6ED8-AA43-4282-B499-A91EC20ED6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41C3D1-51D8-4903-B265-229C63B9B5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B112FF-C7AA-4383-94AA-254133326065}"/>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5" name="Footer Placeholder 4">
            <a:extLst>
              <a:ext uri="{FF2B5EF4-FFF2-40B4-BE49-F238E27FC236}">
                <a16:creationId xmlns:a16="http://schemas.microsoft.com/office/drawing/2014/main" id="{F60139EC-134D-421E-92C4-657E07719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EC668-51E4-4963-9830-EAD452DCF7D3}"/>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17627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529C-DCA1-4BD4-99A3-177F200713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B3A20-5596-4DD6-B5DD-EFF2540BF3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4AA7AA-0408-4C4A-A6C7-F0B793D6BF30}"/>
              </a:ext>
            </a:extLst>
          </p:cNvPr>
          <p:cNvSpPr>
            <a:spLocks noGrp="1"/>
          </p:cNvSpPr>
          <p:nvPr>
            <p:ph type="dt" sz="half" idx="10"/>
          </p:nvPr>
        </p:nvSpPr>
        <p:spPr/>
        <p:txBody>
          <a:bodyPr/>
          <a:lstStyle/>
          <a:p>
            <a:fld id="{42A54C80-263E-416B-A8E0-580EDEADCBDC}" type="datetimeFigureOut">
              <a:rPr lang="en-US" smtClean="0"/>
              <a:t>10/5/23</a:t>
            </a:fld>
            <a:endParaRPr lang="en-US"/>
          </a:p>
        </p:txBody>
      </p:sp>
      <p:sp>
        <p:nvSpPr>
          <p:cNvPr id="5" name="Footer Placeholder 4">
            <a:extLst>
              <a:ext uri="{FF2B5EF4-FFF2-40B4-BE49-F238E27FC236}">
                <a16:creationId xmlns:a16="http://schemas.microsoft.com/office/drawing/2014/main" id="{04493893-D6D8-426F-8EF4-66301B078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BEBE1-477C-4962-B569-12657D244213}"/>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77597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355A53-3215-1042-A974-50B2EF269240}"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8CC9-253D-4833-9DF5-4EF083675A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05C3F7-0DB5-4215-B25E-6ACA62484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A546F1-6528-4DF9-B366-A0C4AC9B1FFB}"/>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5" name="Footer Placeholder 4">
            <a:extLst>
              <a:ext uri="{FF2B5EF4-FFF2-40B4-BE49-F238E27FC236}">
                <a16:creationId xmlns:a16="http://schemas.microsoft.com/office/drawing/2014/main" id="{C3ADC10C-B88B-4290-B369-10553C697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21E9B-447B-4401-A808-8E77940CE3F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92461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BCD8-71BF-4749-8CF8-331F73BA8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634161-F26A-41F5-8222-B29F9C7219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0A50CB-188D-49EA-852F-85873B865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38127-D499-4682-AC2C-28A10C2F11B7}"/>
              </a:ext>
            </a:extLst>
          </p:cNvPr>
          <p:cNvSpPr>
            <a:spLocks noGrp="1"/>
          </p:cNvSpPr>
          <p:nvPr>
            <p:ph type="dt" sz="half" idx="10"/>
          </p:nvPr>
        </p:nvSpPr>
        <p:spPr/>
        <p:txBody>
          <a:bodyPr/>
          <a:lstStyle/>
          <a:p>
            <a:fld id="{42A54C80-263E-416B-A8E0-580EDEADCBDC}" type="datetimeFigureOut">
              <a:rPr lang="en-US" smtClean="0"/>
              <a:t>10/5/23</a:t>
            </a:fld>
            <a:endParaRPr lang="en-US"/>
          </a:p>
        </p:txBody>
      </p:sp>
      <p:sp>
        <p:nvSpPr>
          <p:cNvPr id="6" name="Footer Placeholder 5">
            <a:extLst>
              <a:ext uri="{FF2B5EF4-FFF2-40B4-BE49-F238E27FC236}">
                <a16:creationId xmlns:a16="http://schemas.microsoft.com/office/drawing/2014/main" id="{AFAF85BE-3F2C-4133-9F10-FF86D35AC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603D98-BB5F-42F4-ACAF-6B0611E903A8}"/>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749527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19FF-BFD9-4020-9620-9E4B8D46A8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CF734-24E7-479F-934B-2B9E63E4E0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911A1-724B-4154-9E09-8EA79FD52D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3038A1-DE36-47FC-9E11-705654041F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786ACA-F777-4A12-ADDA-AA14105FCB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12A746-AB96-43DB-845D-585B06CFB3B3}"/>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8" name="Footer Placeholder 7">
            <a:extLst>
              <a:ext uri="{FF2B5EF4-FFF2-40B4-BE49-F238E27FC236}">
                <a16:creationId xmlns:a16="http://schemas.microsoft.com/office/drawing/2014/main" id="{9928471A-25D1-4A2C-BD95-A21C3DE872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59CB12-A301-42D7-ACE4-635C87953FF0}"/>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52583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B0BB-59DD-4982-8BE5-88DA46CC4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0D4E2A-6EC0-44ED-A327-5CF65112FFA7}"/>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4" name="Footer Placeholder 3">
            <a:extLst>
              <a:ext uri="{FF2B5EF4-FFF2-40B4-BE49-F238E27FC236}">
                <a16:creationId xmlns:a16="http://schemas.microsoft.com/office/drawing/2014/main" id="{FB8651DF-00FC-4405-A832-8B2781A370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1446A-8479-4D91-B093-A4B7FDCF558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694027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8C288-9F18-49A9-846B-D451278FA24B}"/>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3" name="Footer Placeholder 2">
            <a:extLst>
              <a:ext uri="{FF2B5EF4-FFF2-40B4-BE49-F238E27FC236}">
                <a16:creationId xmlns:a16="http://schemas.microsoft.com/office/drawing/2014/main" id="{7CAED0B8-F011-4145-8BD0-F0B9FC149F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659385-BA21-42FD-92A9-996D7122813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998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E2F0A-CD75-4F34-A544-AB9BDBE853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E45CCE-3FC0-4F80-80E1-EAEDBBDECB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0877E5-6093-41D6-8F5A-AB40C8A0C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451D8C-EEB3-40A3-B09E-0EB39FD95D06}"/>
              </a:ext>
            </a:extLst>
          </p:cNvPr>
          <p:cNvSpPr>
            <a:spLocks noGrp="1"/>
          </p:cNvSpPr>
          <p:nvPr>
            <p:ph type="dt" sz="half" idx="10"/>
          </p:nvPr>
        </p:nvSpPr>
        <p:spPr/>
        <p:txBody>
          <a:bodyPr/>
          <a:lstStyle/>
          <a:p>
            <a:fld id="{42A54C80-263E-416B-A8E0-580EDEADCBDC}" type="datetimeFigureOut">
              <a:rPr lang="en-US" smtClean="0"/>
              <a:t>10/5/23</a:t>
            </a:fld>
            <a:endParaRPr lang="en-US"/>
          </a:p>
        </p:txBody>
      </p:sp>
      <p:sp>
        <p:nvSpPr>
          <p:cNvPr id="6" name="Footer Placeholder 5">
            <a:extLst>
              <a:ext uri="{FF2B5EF4-FFF2-40B4-BE49-F238E27FC236}">
                <a16:creationId xmlns:a16="http://schemas.microsoft.com/office/drawing/2014/main" id="{D147F659-74C6-430C-BE62-A319A67C7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62145-D7D2-4FB5-934C-17443ABCEB96}"/>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036960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EB31-9661-4435-8244-DC03E7FD5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AD668-0557-443F-9F3A-51C1C8AB2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D4ACD9-C340-452E-A4AA-3CCF83CC4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A94E7E-A74B-4F6A-B453-FF31A6056AEF}"/>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6" name="Footer Placeholder 5">
            <a:extLst>
              <a:ext uri="{FF2B5EF4-FFF2-40B4-BE49-F238E27FC236}">
                <a16:creationId xmlns:a16="http://schemas.microsoft.com/office/drawing/2014/main" id="{81CCB5ED-4693-4514-8AD8-CB0D0A4DA0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A4BE9E-93DF-4CC2-853F-9B16F1AC708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09892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FB32-6825-4A0D-AC57-178E4A78A8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D95894-A5BC-4807-9BCA-B27B40C2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9CCA6-19C1-4202-87F7-23C7B468E2EB}"/>
              </a:ext>
            </a:extLst>
          </p:cNvPr>
          <p:cNvSpPr>
            <a:spLocks noGrp="1"/>
          </p:cNvSpPr>
          <p:nvPr>
            <p:ph type="dt" sz="half" idx="10"/>
          </p:nvPr>
        </p:nvSpPr>
        <p:spPr/>
        <p:txBody>
          <a:bodyPr/>
          <a:lstStyle/>
          <a:p>
            <a:fld id="{55C6B4A9-1611-4792-9094-5F34BCA07E0B}" type="datetimeFigureOut">
              <a:rPr lang="en-US" smtClean="0"/>
              <a:t>10/5/23</a:t>
            </a:fld>
            <a:endParaRPr lang="en-US"/>
          </a:p>
        </p:txBody>
      </p:sp>
      <p:sp>
        <p:nvSpPr>
          <p:cNvPr id="5" name="Footer Placeholder 4">
            <a:extLst>
              <a:ext uri="{FF2B5EF4-FFF2-40B4-BE49-F238E27FC236}">
                <a16:creationId xmlns:a16="http://schemas.microsoft.com/office/drawing/2014/main" id="{8655482B-376A-454E-87BC-14F87DD15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5A6D9-01E0-47C1-A407-DB657DAEF59C}"/>
              </a:ext>
            </a:extLst>
          </p:cNvPr>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3396128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8D3DF-AD2F-4B43-ABE2-15606D1CEB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43B48-D36E-4F21-8A37-4B163A268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94C72-6906-4699-93E0-DA7FBFA85207}"/>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5" name="Footer Placeholder 4">
            <a:extLst>
              <a:ext uri="{FF2B5EF4-FFF2-40B4-BE49-F238E27FC236}">
                <a16:creationId xmlns:a16="http://schemas.microsoft.com/office/drawing/2014/main" id="{F095A80C-8F6B-42E1-964A-593AF6CE5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418CE-6073-4179-A5AB-08D55A3AAC1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5720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E848-EB17-C94A-DB69-C1BBAAB6A43F}"/>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995B229-DE1C-6E10-F369-A275C988364A}"/>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FBE902-2AD4-493F-AFD8-258623BC1F4B}"/>
              </a:ext>
            </a:extLst>
          </p:cNvPr>
          <p:cNvSpPr>
            <a:spLocks noGrp="1"/>
          </p:cNvSpPr>
          <p:nvPr>
            <p:ph type="dt" sz="half" idx="10"/>
          </p:nvPr>
        </p:nvSpPr>
        <p:spPr/>
        <p:txBody>
          <a:bodyPr/>
          <a:lstStyle/>
          <a:p>
            <a:fld id="{B61BEF0D-F0BB-DE4B-95CE-6DB70DBA9567}" type="datetimeFigureOut">
              <a:rPr lang="en-US" smtClean="0"/>
              <a:pPr/>
              <a:t>10/5/23</a:t>
            </a:fld>
            <a:endParaRPr lang="en-US"/>
          </a:p>
        </p:txBody>
      </p:sp>
      <p:sp>
        <p:nvSpPr>
          <p:cNvPr id="5" name="Footer Placeholder 4">
            <a:extLst>
              <a:ext uri="{FF2B5EF4-FFF2-40B4-BE49-F238E27FC236}">
                <a16:creationId xmlns:a16="http://schemas.microsoft.com/office/drawing/2014/main" id="{07BDAA18-0186-3086-B138-FFD1348B87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850FB-67F7-2E55-6E26-264290BA175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6622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355A53-3215-1042-A974-50B2EF269240}" type="datetimeFigureOut">
              <a:rPr lang="en-US" smtClean="0"/>
              <a:t>10/5/23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355A53-3215-1042-A974-50B2EF269240}" type="datetimeFigureOut">
              <a:rPr lang="en-US" smtClean="0"/>
              <a:t>10/5/23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55A53-3215-1042-A974-50B2EF269240}" type="datetimeFigureOut">
              <a:rPr lang="en-US" smtClean="0"/>
              <a:t>10/5/23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355A53-3215-1042-A974-50B2EF269240}"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355A53-3215-1042-A974-50B2EF269240}" type="datetimeFigureOut">
              <a:rPr lang="en-US" smtClean="0"/>
              <a:t>10/5/23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6993A-0E3B-184A-B500-08F3F45D86A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55A53-3215-1042-A974-50B2EF269240}" type="datetimeFigureOut">
              <a:rPr lang="en-US" smtClean="0"/>
              <a:t>10/5/23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6993A-0E3B-184A-B500-08F3F45D86A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8">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10/5/23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996123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26C462-F614-44CA-8BAA-2048D730D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4F1AF5-CA4A-40A7-9884-57E20F702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39E69-6EA1-4671-BADD-A8247CBD44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10/5/23</a:t>
            </a:fld>
            <a:endParaRPr lang="en-US"/>
          </a:p>
        </p:txBody>
      </p:sp>
      <p:sp>
        <p:nvSpPr>
          <p:cNvPr id="5" name="Footer Placeholder 4">
            <a:extLst>
              <a:ext uri="{FF2B5EF4-FFF2-40B4-BE49-F238E27FC236}">
                <a16:creationId xmlns:a16="http://schemas.microsoft.com/office/drawing/2014/main" id="{016CFBF9-BC5E-4669-AD00-2E5A1B5BD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15B0B-C325-4E72-9733-FD2B475AF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86254508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e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6.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mailto:finaid@mountunion.edu"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3.jpe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notesSlide" Target="../notesSlides/notesSlide4.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hyperlink" Target="https://pixabay.com/vectors/dialog-tip-advice-hint-speaking-148815/" TargetMode="External"/><Relationship Id="rId3" Type="http://schemas.openxmlformats.org/officeDocument/2006/relationships/image" Target="../media/image3.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creativecommons.org/licenses/by/3.0/" TargetMode="External"/><Relationship Id="rId5" Type="http://schemas.openxmlformats.org/officeDocument/2006/relationships/hyperlink" Target="http://fabiusmaximus.com/2014/12/31/new-year-annual-results-greatest-hits-75357/"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text, grass, tree, outdoor&#10;&#10;Description automatically generated">
            <a:extLst>
              <a:ext uri="{FF2B5EF4-FFF2-40B4-BE49-F238E27FC236}">
                <a16:creationId xmlns:a16="http://schemas.microsoft.com/office/drawing/2014/main" id="{90F64643-FA2A-7328-6A01-FBDCD0F9B251}"/>
              </a:ext>
            </a:extLst>
          </p:cNvPr>
          <p:cNvPicPr>
            <a:picLocks noGrp="1" noChangeAspect="1"/>
          </p:cNvPicPr>
          <p:nvPr>
            <p:ph type="pic" sz="quarter" idx="13"/>
          </p:nvPr>
        </p:nvPicPr>
        <p:blipFill rotWithShape="1">
          <a:blip r:embed="rId4"/>
          <a:srcRect t="25107" b="-4597"/>
          <a:stretch/>
        </p:blipFill>
        <p:spPr>
          <a:xfrm>
            <a:off x="0" y="0"/>
            <a:ext cx="12192000" cy="5509549"/>
          </a:xfrm>
        </p:spPr>
      </p:pic>
      <p:sp>
        <p:nvSpPr>
          <p:cNvPr id="22" name="Title 21">
            <a:extLst>
              <a:ext uri="{FF2B5EF4-FFF2-40B4-BE49-F238E27FC236}">
                <a16:creationId xmlns:a16="http://schemas.microsoft.com/office/drawing/2014/main" id="{E237725B-2565-4774-93C0-E26EF713BE6C}"/>
              </a:ext>
            </a:extLst>
          </p:cNvPr>
          <p:cNvSpPr>
            <a:spLocks noGrp="1"/>
          </p:cNvSpPr>
          <p:nvPr>
            <p:ph type="title"/>
          </p:nvPr>
        </p:nvSpPr>
        <p:spPr>
          <a:xfrm>
            <a:off x="-1" y="4838152"/>
            <a:ext cx="12191998" cy="2034850"/>
          </a:xfrm>
        </p:spPr>
        <p:txBody>
          <a:bodyPr/>
          <a:lstStyle/>
          <a:p>
            <a:r>
              <a:rPr lang="en-US" sz="4000">
                <a:solidFill>
                  <a:schemeClr val="bg1">
                    <a:lumMod val="20000"/>
                    <a:lumOff val="80000"/>
                  </a:schemeClr>
                </a:solidFill>
              </a:rPr>
              <a:t>Financial Aid Information Session </a:t>
            </a:r>
            <a:br>
              <a:rPr lang="en-US">
                <a:solidFill>
                  <a:schemeClr val="bg1">
                    <a:lumMod val="20000"/>
                    <a:lumOff val="80000"/>
                  </a:schemeClr>
                </a:solidFill>
              </a:rPr>
            </a:br>
            <a:endParaRPr lang="en-US" sz="2000">
              <a:solidFill>
                <a:schemeClr val="bg1">
                  <a:lumMod val="20000"/>
                  <a:lumOff val="80000"/>
                </a:schemeClr>
              </a:solidFill>
            </a:endParaRPr>
          </a:p>
        </p:txBody>
      </p:sp>
      <p:sp>
        <p:nvSpPr>
          <p:cNvPr id="3" name="Text Placeholder 2">
            <a:extLst>
              <a:ext uri="{FF2B5EF4-FFF2-40B4-BE49-F238E27FC236}">
                <a16:creationId xmlns:a16="http://schemas.microsoft.com/office/drawing/2014/main" id="{A75B6628-6044-400F-993F-3869F8D21A61}"/>
              </a:ext>
            </a:extLst>
          </p:cNvPr>
          <p:cNvSpPr>
            <a:spLocks noGrp="1"/>
          </p:cNvSpPr>
          <p:nvPr>
            <p:ph type="body" sz="quarter" idx="15"/>
          </p:nvPr>
        </p:nvSpPr>
        <p:spPr>
          <a:xfrm>
            <a:off x="8240927" y="4838151"/>
            <a:ext cx="3581400" cy="2081213"/>
          </a:xfrm>
        </p:spPr>
        <p:txBody>
          <a:bodyPr/>
          <a:lstStyle/>
          <a:p>
            <a:pPr algn="ctr">
              <a:lnSpc>
                <a:spcPct val="100000"/>
              </a:lnSpc>
              <a:spcBef>
                <a:spcPts val="0"/>
              </a:spcBef>
            </a:pPr>
            <a:r>
              <a:rPr lang="en-US">
                <a:solidFill>
                  <a:schemeClr val="bg1">
                    <a:lumMod val="20000"/>
                    <a:lumOff val="80000"/>
                  </a:schemeClr>
                </a:solidFill>
              </a:rPr>
              <a:t>Presented by:</a:t>
            </a:r>
          </a:p>
          <a:p>
            <a:pPr algn="ctr">
              <a:lnSpc>
                <a:spcPct val="100000"/>
              </a:lnSpc>
              <a:spcBef>
                <a:spcPts val="0"/>
              </a:spcBef>
            </a:pPr>
            <a:r>
              <a:rPr lang="en-US">
                <a:solidFill>
                  <a:schemeClr val="bg1">
                    <a:lumMod val="20000"/>
                    <a:lumOff val="80000"/>
                  </a:schemeClr>
                </a:solidFill>
              </a:rPr>
              <a:t>Mount Union</a:t>
            </a:r>
          </a:p>
          <a:p>
            <a:pPr algn="ctr">
              <a:lnSpc>
                <a:spcPct val="100000"/>
              </a:lnSpc>
              <a:spcBef>
                <a:spcPts val="0"/>
              </a:spcBef>
            </a:pPr>
            <a:r>
              <a:rPr lang="en-US">
                <a:solidFill>
                  <a:schemeClr val="bg1">
                    <a:lumMod val="20000"/>
                    <a:lumOff val="80000"/>
                  </a:schemeClr>
                </a:solidFill>
              </a:rPr>
              <a:t>Student Financial Aid</a:t>
            </a:r>
          </a:p>
        </p:txBody>
      </p:sp>
    </p:spTree>
    <p:custDataLst>
      <p:tags r:id="rId1"/>
    </p:custDataLst>
    <p:extLst>
      <p:ext uri="{BB962C8B-B14F-4D97-AF65-F5344CB8AC3E}">
        <p14:creationId xmlns:p14="http://schemas.microsoft.com/office/powerpoint/2010/main" val="3777867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Screenshot of the Free Application for Federal Student Aid (FAFSA) form landing page. Buttons display the option to “Start a New Form” or “Edit Existing Form.”">
            <a:extLst>
              <a:ext uri="{FF2B5EF4-FFF2-40B4-BE49-F238E27FC236}">
                <a16:creationId xmlns:a16="http://schemas.microsoft.com/office/drawing/2014/main" id="{9A6108E5-0187-9E24-99B0-CCE47019C18C}"/>
              </a:ext>
            </a:extLst>
          </p:cNvPr>
          <p:cNvPicPr>
            <a:picLocks noChangeAspect="1"/>
          </p:cNvPicPr>
          <p:nvPr/>
        </p:nvPicPr>
        <p:blipFill>
          <a:blip r:embed="rId3"/>
          <a:stretch>
            <a:fillRect/>
          </a:stretch>
        </p:blipFill>
        <p:spPr>
          <a:xfrm>
            <a:off x="462555" y="0"/>
            <a:ext cx="8512097" cy="6844047"/>
          </a:xfrm>
          <a:prstGeom prst="rect">
            <a:avLst/>
          </a:prstGeom>
          <a:ln w="12700">
            <a:solidFill>
              <a:schemeClr val="tx1"/>
            </a:solidFill>
          </a:ln>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5" name="TextBox 4">
            <a:extLst>
              <a:ext uri="{FF2B5EF4-FFF2-40B4-BE49-F238E27FC236}">
                <a16:creationId xmlns:a16="http://schemas.microsoft.com/office/drawing/2014/main" id="{4AD8C603-CE6F-15C3-48B6-29EEA6C72508}"/>
              </a:ext>
            </a:extLst>
          </p:cNvPr>
          <p:cNvSpPr txBox="1"/>
          <p:nvPr/>
        </p:nvSpPr>
        <p:spPr>
          <a:xfrm rot="20312004">
            <a:off x="-105027" y="4555864"/>
            <a:ext cx="2600813" cy="707886"/>
          </a:xfrm>
          <a:prstGeom prst="rect">
            <a:avLst/>
          </a:prstGeom>
          <a:noFill/>
        </p:spPr>
        <p:txBody>
          <a:bodyPr wrap="square" rtlCol="0">
            <a:spAutoFit/>
          </a:bodyPr>
          <a:lstStyle/>
          <a:p>
            <a:r>
              <a:rPr lang="en-US" sz="4000" b="1">
                <a:solidFill>
                  <a:srgbClr val="FF0000"/>
                </a:solidFill>
              </a:rPr>
              <a:t>2024-2025</a:t>
            </a:r>
          </a:p>
        </p:txBody>
      </p:sp>
      <p:sp>
        <p:nvSpPr>
          <p:cNvPr id="6" name="TextBox 5">
            <a:extLst>
              <a:ext uri="{FF2B5EF4-FFF2-40B4-BE49-F238E27FC236}">
                <a16:creationId xmlns:a16="http://schemas.microsoft.com/office/drawing/2014/main" id="{F5C22CFC-A9FA-419A-4BBC-78E93A445F83}"/>
              </a:ext>
            </a:extLst>
          </p:cNvPr>
          <p:cNvSpPr txBox="1"/>
          <p:nvPr/>
        </p:nvSpPr>
        <p:spPr>
          <a:xfrm rot="20312004">
            <a:off x="5609611" y="4495919"/>
            <a:ext cx="2600813" cy="707886"/>
          </a:xfrm>
          <a:prstGeom prst="rect">
            <a:avLst/>
          </a:prstGeom>
          <a:noFill/>
        </p:spPr>
        <p:txBody>
          <a:bodyPr wrap="square" rtlCol="0">
            <a:spAutoFit/>
          </a:bodyPr>
          <a:lstStyle/>
          <a:p>
            <a:r>
              <a:rPr lang="en-US" sz="4000" b="1">
                <a:solidFill>
                  <a:srgbClr val="FF0000"/>
                </a:solidFill>
              </a:rPr>
              <a:t>December</a:t>
            </a:r>
          </a:p>
        </p:txBody>
      </p:sp>
    </p:spTree>
    <p:extLst>
      <p:ext uri="{BB962C8B-B14F-4D97-AF65-F5344CB8AC3E}">
        <p14:creationId xmlns:p14="http://schemas.microsoft.com/office/powerpoint/2010/main" val="1393331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aphicFrame>
        <p:nvGraphicFramePr>
          <p:cNvPr id="7" name="Diagram 6">
            <a:extLst>
              <a:ext uri="{FF2B5EF4-FFF2-40B4-BE49-F238E27FC236}">
                <a16:creationId xmlns:a16="http://schemas.microsoft.com/office/drawing/2014/main" id="{37A9947D-8D7C-4DB3-B77F-FC77BCF1E877}"/>
              </a:ext>
            </a:extLst>
          </p:cNvPr>
          <p:cNvGraphicFramePr/>
          <p:nvPr/>
        </p:nvGraphicFramePr>
        <p:xfrm>
          <a:off x="0" y="456231"/>
          <a:ext cx="8887267" cy="5945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58986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pic>
        <p:nvPicPr>
          <p:cNvPr id="5" name="Picture 4"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92CFDB73-3503-A2D6-72B0-40F7AFE5D0D1}"/>
              </a:ext>
            </a:extLst>
          </p:cNvPr>
          <p:cNvPicPr>
            <a:picLocks noChangeAspect="1"/>
          </p:cNvPicPr>
          <p:nvPr/>
        </p:nvPicPr>
        <p:blipFill>
          <a:blip r:embed="rId4"/>
          <a:stretch>
            <a:fillRect/>
          </a:stretch>
        </p:blipFill>
        <p:spPr>
          <a:xfrm>
            <a:off x="750265" y="0"/>
            <a:ext cx="7499479" cy="6864344"/>
          </a:xfrm>
          <a:prstGeom prst="rect">
            <a:avLst/>
          </a:prstGeom>
          <a:ln w="12700">
            <a:solidFill>
              <a:schemeClr val="tx1"/>
            </a:solidFill>
          </a:ln>
        </p:spPr>
      </p:pic>
    </p:spTree>
    <p:extLst>
      <p:ext uri="{BB962C8B-B14F-4D97-AF65-F5344CB8AC3E}">
        <p14:creationId xmlns:p14="http://schemas.microsoft.com/office/powerpoint/2010/main" val="3589509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3D4B496A-7F3C-2590-3931-E7F52C2F4485}"/>
              </a:ext>
            </a:extLst>
          </p:cNvPr>
          <p:cNvPicPr>
            <a:picLocks noChangeAspect="1"/>
          </p:cNvPicPr>
          <p:nvPr/>
        </p:nvPicPr>
        <p:blipFill>
          <a:blip r:embed="rId3"/>
          <a:stretch>
            <a:fillRect/>
          </a:stretch>
        </p:blipFill>
        <p:spPr>
          <a:xfrm>
            <a:off x="0" y="0"/>
            <a:ext cx="9722598" cy="6858000"/>
          </a:xfrm>
          <a:prstGeom prst="rect">
            <a:avLst/>
          </a:prstGeom>
          <a:ln w="12700">
            <a:solidFill>
              <a:schemeClr val="tx1"/>
            </a:solidFill>
          </a:ln>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287716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2" y="2081344"/>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5" name="TextBox 4">
            <a:extLst>
              <a:ext uri="{FF2B5EF4-FFF2-40B4-BE49-F238E27FC236}">
                <a16:creationId xmlns:a16="http://schemas.microsoft.com/office/drawing/2014/main" id="{1DCD7A08-BFD2-0F64-0B99-E7C34582C526}"/>
              </a:ext>
            </a:extLst>
          </p:cNvPr>
          <p:cNvSpPr txBox="1"/>
          <p:nvPr/>
        </p:nvSpPr>
        <p:spPr>
          <a:xfrm>
            <a:off x="1830512" y="383568"/>
            <a:ext cx="55343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Parent of Record on the FASFA </a:t>
            </a:r>
            <a:r>
              <a:rPr lang="en-US" sz="3200">
                <a:ea typeface="Calibri"/>
                <a:cs typeface="Calibri"/>
              </a:rPr>
              <a:t>​</a:t>
            </a:r>
            <a:endParaRPr lang="en-US"/>
          </a:p>
        </p:txBody>
      </p:sp>
      <p:sp>
        <p:nvSpPr>
          <p:cNvPr id="6" name="TextBox 5">
            <a:extLst>
              <a:ext uri="{FF2B5EF4-FFF2-40B4-BE49-F238E27FC236}">
                <a16:creationId xmlns:a16="http://schemas.microsoft.com/office/drawing/2014/main" id="{B72DB62C-D0EF-81F1-2F8A-F13C4E436036}"/>
              </a:ext>
            </a:extLst>
          </p:cNvPr>
          <p:cNvSpPr txBox="1"/>
          <p:nvPr/>
        </p:nvSpPr>
        <p:spPr>
          <a:xfrm>
            <a:off x="419950" y="1763312"/>
            <a:ext cx="836050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cs typeface="Segoe UI"/>
              </a:rPr>
              <a:t>Biological or Adoptive Parents </a:t>
            </a:r>
            <a:r>
              <a:rPr lang="en-US" sz="2000" dirty="0">
                <a:cs typeface="Segoe UI"/>
              </a:rPr>
              <a:t>​</a:t>
            </a:r>
          </a:p>
          <a:p>
            <a:r>
              <a:rPr lang="en-US" sz="2000" dirty="0">
                <a:cs typeface="Segoe UI"/>
              </a:rPr>
              <a:t>​</a:t>
            </a:r>
          </a:p>
          <a:p>
            <a:pPr marL="1200150" lvl="2" indent="-285750">
              <a:buChar char="•"/>
            </a:pPr>
            <a:r>
              <a:rPr lang="en-US" sz="2000" dirty="0">
                <a:cs typeface="Arial"/>
              </a:rPr>
              <a:t>If </a:t>
            </a:r>
            <a:r>
              <a:rPr lang="en-US" sz="2000" b="1" dirty="0">
                <a:cs typeface="Arial"/>
              </a:rPr>
              <a:t>not </a:t>
            </a:r>
            <a:r>
              <a:rPr lang="en-US" sz="2000" dirty="0">
                <a:cs typeface="Arial"/>
              </a:rPr>
              <a:t> married </a:t>
            </a:r>
            <a:r>
              <a:rPr lang="en-US" sz="2000" b="1" dirty="0">
                <a:cs typeface="Arial"/>
              </a:rPr>
              <a:t>but </a:t>
            </a:r>
            <a:r>
              <a:rPr lang="en-US" sz="2000" dirty="0">
                <a:cs typeface="Arial"/>
              </a:rPr>
              <a:t>living together report </a:t>
            </a:r>
            <a:r>
              <a:rPr lang="en-US" sz="2000" b="1" u="sng" dirty="0">
                <a:cs typeface="Arial"/>
              </a:rPr>
              <a:t>BOTH </a:t>
            </a:r>
            <a:r>
              <a:rPr lang="en-US" sz="2000" dirty="0">
                <a:cs typeface="Arial"/>
              </a:rPr>
              <a:t>parents ​</a:t>
            </a:r>
          </a:p>
          <a:p>
            <a:pPr lvl="2"/>
            <a:endParaRPr lang="en-US" sz="2000" dirty="0">
              <a:cs typeface="Arial"/>
            </a:endParaRPr>
          </a:p>
          <a:p>
            <a:r>
              <a:rPr lang="en-US" sz="2000" b="1" dirty="0">
                <a:cs typeface="Segoe UI"/>
              </a:rPr>
              <a:t>Biological Parents are Divorced or Never Married:</a:t>
            </a:r>
            <a:r>
              <a:rPr lang="en-US" sz="2000" dirty="0">
                <a:cs typeface="Segoe UI"/>
              </a:rPr>
              <a:t>​</a:t>
            </a:r>
          </a:p>
          <a:p>
            <a:r>
              <a:rPr lang="en-US" sz="2000" dirty="0">
                <a:cs typeface="Segoe UI"/>
              </a:rPr>
              <a:t>​</a:t>
            </a:r>
          </a:p>
          <a:p>
            <a:pPr marL="1257300" lvl="2" indent="-342900">
              <a:buChar char="•"/>
            </a:pPr>
            <a:r>
              <a:rPr lang="en-US" sz="2000" dirty="0">
                <a:cs typeface="Arial"/>
              </a:rPr>
              <a:t>Provide information for the parent that provides most financial support in 12 months prior to completing the FASFA​</a:t>
            </a:r>
          </a:p>
          <a:p>
            <a:pPr marL="1257300" lvl="2" indent="-342900">
              <a:buChar char="•"/>
            </a:pPr>
            <a:r>
              <a:rPr lang="en-US" sz="2000" dirty="0">
                <a:cs typeface="Arial"/>
              </a:rPr>
              <a:t>Even if the student does not live with that parent  ​</a:t>
            </a:r>
          </a:p>
          <a:p>
            <a:pPr marL="1257300" lvl="2" indent="-342900">
              <a:buChar char="•"/>
            </a:pPr>
            <a:r>
              <a:rPr lang="en-US" sz="2000" dirty="0">
                <a:cs typeface="Arial"/>
              </a:rPr>
              <a:t>If support provided is equal, report for the parent with the greater income and assets ​</a:t>
            </a:r>
          </a:p>
          <a:p>
            <a:pPr marL="1257300" lvl="2" indent="-342900">
              <a:buChar char="•"/>
            </a:pPr>
            <a:r>
              <a:rPr lang="en-US" sz="2000" dirty="0">
                <a:cs typeface="Arial"/>
              </a:rPr>
              <a:t>If parent is re-married, report information about their spouse (student step –parent) </a:t>
            </a:r>
          </a:p>
        </p:txBody>
      </p:sp>
    </p:spTree>
    <p:extLst>
      <p:ext uri="{BB962C8B-B14F-4D97-AF65-F5344CB8AC3E}">
        <p14:creationId xmlns:p14="http://schemas.microsoft.com/office/powerpoint/2010/main" val="4042193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4D5866-05BA-625F-411C-EA3A17730CA3}"/>
              </a:ext>
            </a:extLst>
          </p:cNvPr>
          <p:cNvPicPr>
            <a:picLocks noChangeAspect="1"/>
          </p:cNvPicPr>
          <p:nvPr/>
        </p:nvPicPr>
        <p:blipFill>
          <a:blip r:embed="rId3"/>
          <a:stretch>
            <a:fillRect/>
          </a:stretch>
        </p:blipFill>
        <p:spPr>
          <a:xfrm>
            <a:off x="509262" y="1076673"/>
            <a:ext cx="8477867" cy="4552246"/>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2" y="2081344"/>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2212720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a:extLst>
              <a:ext uri="{FF2B5EF4-FFF2-40B4-BE49-F238E27FC236}">
                <a16:creationId xmlns:a16="http://schemas.microsoft.com/office/drawing/2014/main" id="{EA7A6A0F-EF01-85DA-3542-A1A2A87447BD}"/>
              </a:ext>
            </a:extLst>
          </p:cNvPr>
          <p:cNvPicPr>
            <a:picLocks noChangeAspect="1"/>
          </p:cNvPicPr>
          <p:nvPr/>
        </p:nvPicPr>
        <p:blipFill>
          <a:blip r:embed="rId3"/>
          <a:stretch>
            <a:fillRect/>
          </a:stretch>
        </p:blipFill>
        <p:spPr>
          <a:xfrm>
            <a:off x="0" y="1796880"/>
            <a:ext cx="9577304" cy="3195905"/>
          </a:xfrm>
          <a:prstGeom prst="rect">
            <a:avLst/>
          </a:prstGeom>
          <a:ln w="12700">
            <a:solidFill>
              <a:schemeClr val="tx1"/>
            </a:solidFill>
          </a:ln>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2526747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45CEB8F6-3325-29E3-80FB-A01951540AE1}"/>
              </a:ext>
            </a:extLst>
          </p:cNvPr>
          <p:cNvPicPr>
            <a:picLocks noChangeAspect="1"/>
          </p:cNvPicPr>
          <p:nvPr/>
        </p:nvPicPr>
        <p:blipFill>
          <a:blip r:embed="rId3"/>
          <a:stretch>
            <a:fillRect/>
          </a:stretch>
        </p:blipFill>
        <p:spPr>
          <a:xfrm>
            <a:off x="651903" y="0"/>
            <a:ext cx="8257427" cy="6859346"/>
          </a:xfrm>
          <a:prstGeom prst="rect">
            <a:avLst/>
          </a:prstGeom>
          <a:ln w="12700">
            <a:solidFill>
              <a:schemeClr val="tx1"/>
            </a:solidFill>
          </a:ln>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pic>
        <p:nvPicPr>
          <p:cNvPr id="10" name="Picture 9">
            <a:extLst>
              <a:ext uri="{FF2B5EF4-FFF2-40B4-BE49-F238E27FC236}">
                <a16:creationId xmlns:a16="http://schemas.microsoft.com/office/drawing/2014/main" id="{B4C89D53-8ECD-9686-B438-21491EBAA8DC}"/>
              </a:ext>
            </a:extLst>
          </p:cNvPr>
          <p:cNvPicPr>
            <a:picLocks noChangeAspect="1"/>
          </p:cNvPicPr>
          <p:nvPr/>
        </p:nvPicPr>
        <p:blipFill>
          <a:blip r:embed="rId5"/>
          <a:stretch>
            <a:fillRect/>
          </a:stretch>
        </p:blipFill>
        <p:spPr>
          <a:xfrm>
            <a:off x="8163594" y="4776652"/>
            <a:ext cx="2313782" cy="2081348"/>
          </a:xfrm>
          <a:prstGeom prst="rect">
            <a:avLst/>
          </a:prstGeom>
        </p:spPr>
      </p:pic>
    </p:spTree>
    <p:extLst>
      <p:ext uri="{BB962C8B-B14F-4D97-AF65-F5344CB8AC3E}">
        <p14:creationId xmlns:p14="http://schemas.microsoft.com/office/powerpoint/2010/main" val="25037255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logo&#10;&#10;Description automatically generated with low confidence">
            <a:extLst>
              <a:ext uri="{FF2B5EF4-FFF2-40B4-BE49-F238E27FC236}">
                <a16:creationId xmlns:a16="http://schemas.microsoft.com/office/drawing/2014/main" id="{38989BAC-8986-4D4F-A71B-CEFF212A5344}"/>
              </a:ext>
            </a:extLst>
          </p:cNvPr>
          <p:cNvPicPr>
            <a:picLocks noChangeAspect="1"/>
          </p:cNvPicPr>
          <p:nvPr/>
        </p:nvPicPr>
        <p:blipFill>
          <a:blip r:embed="rId3"/>
          <a:stretch>
            <a:fillRect/>
          </a:stretch>
        </p:blipFill>
        <p:spPr>
          <a:xfrm>
            <a:off x="105058" y="1447797"/>
            <a:ext cx="8572500" cy="3810000"/>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2966732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pSp>
        <p:nvGrpSpPr>
          <p:cNvPr id="8" name="Group 7">
            <a:extLst>
              <a:ext uri="{FF2B5EF4-FFF2-40B4-BE49-F238E27FC236}">
                <a16:creationId xmlns:a16="http://schemas.microsoft.com/office/drawing/2014/main" id="{C44117A9-6BA4-4187-AFB2-786ECD0E40CD}"/>
              </a:ext>
            </a:extLst>
          </p:cNvPr>
          <p:cNvGrpSpPr/>
          <p:nvPr/>
        </p:nvGrpSpPr>
        <p:grpSpPr>
          <a:xfrm>
            <a:off x="714164" y="800914"/>
            <a:ext cx="7535580" cy="5829134"/>
            <a:chOff x="5386932" y="2334042"/>
            <a:chExt cx="6408143" cy="4146329"/>
          </a:xfrm>
        </p:grpSpPr>
        <p:sp>
          <p:nvSpPr>
            <p:cNvPr id="10" name="TextBox 9">
              <a:extLst>
                <a:ext uri="{FF2B5EF4-FFF2-40B4-BE49-F238E27FC236}">
                  <a16:creationId xmlns:a16="http://schemas.microsoft.com/office/drawing/2014/main" id="{2CB67EE9-E154-44C8-8BD7-0C44B58F2895}"/>
                </a:ext>
              </a:extLst>
            </p:cNvPr>
            <p:cNvSpPr txBox="1"/>
            <p:nvPr/>
          </p:nvSpPr>
          <p:spPr>
            <a:xfrm>
              <a:off x="6530757" y="2334042"/>
              <a:ext cx="4268036" cy="678667"/>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FAFSA determines SAI</a:t>
              </a:r>
            </a:p>
            <a:p>
              <a:pPr algn="ctr"/>
              <a:r>
                <a:rPr lang="en-US" sz="2400">
                  <a:latin typeface="Cambria" panose="02040503050406030204" pitchFamily="18" charset="0"/>
                  <a:ea typeface="Cambria" panose="02040503050406030204" pitchFamily="18" charset="0"/>
                </a:rPr>
                <a:t>(Student Aid Index)</a:t>
              </a:r>
            </a:p>
          </p:txBody>
        </p:sp>
        <p:sp>
          <p:nvSpPr>
            <p:cNvPr id="11" name="TextBox 10">
              <a:extLst>
                <a:ext uri="{FF2B5EF4-FFF2-40B4-BE49-F238E27FC236}">
                  <a16:creationId xmlns:a16="http://schemas.microsoft.com/office/drawing/2014/main" id="{F23C5AF6-6276-463A-84DB-8E8448FAE30D}"/>
                </a:ext>
              </a:extLst>
            </p:cNvPr>
            <p:cNvSpPr txBox="1"/>
            <p:nvPr/>
          </p:nvSpPr>
          <p:spPr>
            <a:xfrm>
              <a:off x="5462677" y="3965359"/>
              <a:ext cx="6130834" cy="911827"/>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School(s) receive FAFSA and offer financial aid award</a:t>
              </a:r>
            </a:p>
          </p:txBody>
        </p:sp>
        <p:sp>
          <p:nvSpPr>
            <p:cNvPr id="12" name="TextBox 11">
              <a:extLst>
                <a:ext uri="{FF2B5EF4-FFF2-40B4-BE49-F238E27FC236}">
                  <a16:creationId xmlns:a16="http://schemas.microsoft.com/office/drawing/2014/main" id="{028D29B5-2D6A-45F2-87B0-81D34C28994B}"/>
                </a:ext>
              </a:extLst>
            </p:cNvPr>
            <p:cNvSpPr txBox="1"/>
            <p:nvPr/>
          </p:nvSpPr>
          <p:spPr>
            <a:xfrm>
              <a:off x="5386932" y="5568544"/>
              <a:ext cx="6408143" cy="911827"/>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Student accepts award(s) and completes </a:t>
              </a:r>
            </a:p>
            <a:p>
              <a:pPr algn="ctr"/>
              <a:r>
                <a:rPr lang="en-US" sz="3200">
                  <a:latin typeface="Cambria" panose="02040503050406030204" pitchFamily="18" charset="0"/>
                  <a:ea typeface="Cambria" panose="02040503050406030204" pitchFamily="18" charset="0"/>
                </a:rPr>
                <a:t>necessary requirements</a:t>
              </a:r>
            </a:p>
          </p:txBody>
        </p:sp>
        <p:sp>
          <p:nvSpPr>
            <p:cNvPr id="13" name="Arrow: Down 12">
              <a:extLst>
                <a:ext uri="{FF2B5EF4-FFF2-40B4-BE49-F238E27FC236}">
                  <a16:creationId xmlns:a16="http://schemas.microsoft.com/office/drawing/2014/main" id="{97D36F66-9D28-4C9F-A866-58FD7F846088}"/>
                </a:ext>
              </a:extLst>
            </p:cNvPr>
            <p:cNvSpPr/>
            <p:nvPr/>
          </p:nvSpPr>
          <p:spPr>
            <a:xfrm>
              <a:off x="8543958" y="3198148"/>
              <a:ext cx="409303" cy="756992"/>
            </a:xfrm>
            <a:prstGeom prst="downArrow">
              <a:avLst/>
            </a:prstGeom>
            <a:solidFill>
              <a:srgbClr val="7030A0"/>
            </a:solidFill>
            <a:ln>
              <a:solidFill>
                <a:srgbClr val="523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B1CB9A5F-7436-4176-9686-9386536B5B79}"/>
                </a:ext>
              </a:extLst>
            </p:cNvPr>
            <p:cNvSpPr/>
            <p:nvPr/>
          </p:nvSpPr>
          <p:spPr>
            <a:xfrm>
              <a:off x="8528094" y="4778079"/>
              <a:ext cx="409303" cy="756992"/>
            </a:xfrm>
            <a:prstGeom prst="downArrow">
              <a:avLst/>
            </a:prstGeom>
            <a:solidFill>
              <a:srgbClr val="7030A0"/>
            </a:solidFill>
            <a:ln>
              <a:solidFill>
                <a:srgbClr val="5233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4154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5" name="TextBox 4">
            <a:extLst>
              <a:ext uri="{FF2B5EF4-FFF2-40B4-BE49-F238E27FC236}">
                <a16:creationId xmlns:a16="http://schemas.microsoft.com/office/drawing/2014/main" id="{550ECA77-012D-408F-98DF-9596C6154B94}"/>
              </a:ext>
            </a:extLst>
          </p:cNvPr>
          <p:cNvSpPr txBox="1"/>
          <p:nvPr/>
        </p:nvSpPr>
        <p:spPr>
          <a:xfrm>
            <a:off x="352657" y="261804"/>
            <a:ext cx="7474172" cy="1325563"/>
          </a:xfr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Cambria" panose="02040503050406030204" pitchFamily="18" charset="0"/>
                <a:ea typeface="Cambria" panose="02040503050406030204" pitchFamily="18" charset="0"/>
                <a:cs typeface="+mj-cs"/>
              </a:rPr>
              <a:t>Topics</a:t>
            </a:r>
          </a:p>
        </p:txBody>
      </p:sp>
      <p:sp>
        <p:nvSpPr>
          <p:cNvPr id="6" name="TextBox 5">
            <a:extLst>
              <a:ext uri="{FF2B5EF4-FFF2-40B4-BE49-F238E27FC236}">
                <a16:creationId xmlns:a16="http://schemas.microsoft.com/office/drawing/2014/main" id="{DCE0C557-727B-4C54-B8C0-D6AC9712B42B}"/>
              </a:ext>
            </a:extLst>
          </p:cNvPr>
          <p:cNvSpPr txBox="1"/>
          <p:nvPr/>
        </p:nvSpPr>
        <p:spPr>
          <a:xfrm>
            <a:off x="352657" y="2008207"/>
            <a:ext cx="6467867" cy="3450613"/>
          </a:xfr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Financial Aid Basics</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What do I need to apply?</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FSA ID Username and Password</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FAFSA </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How do I read and compare financial aid awards?</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What if my financial situation changes?</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What are the questions I should be asking?</a:t>
            </a:r>
          </a:p>
          <a:p>
            <a:pPr marL="285750" indent="-228600">
              <a:lnSpc>
                <a:spcPct val="90000"/>
              </a:lnSpc>
              <a:spcAft>
                <a:spcPts val="600"/>
              </a:spcAft>
              <a:buFont typeface="Arial" panose="020B0604020202020204" pitchFamily="34" charset="0"/>
              <a:buChar char="•"/>
            </a:pPr>
            <a:r>
              <a:rPr lang="en-US" sz="2200">
                <a:latin typeface="Cambria" panose="02040503050406030204" pitchFamily="18" charset="0"/>
                <a:ea typeface="Cambria" panose="02040503050406030204" pitchFamily="18" charset="0"/>
              </a:rPr>
              <a:t>Where can I get help filing my FAFSA?</a:t>
            </a:r>
          </a:p>
        </p:txBody>
      </p:sp>
    </p:spTree>
    <p:extLst>
      <p:ext uri="{BB962C8B-B14F-4D97-AF65-F5344CB8AC3E}">
        <p14:creationId xmlns:p14="http://schemas.microsoft.com/office/powerpoint/2010/main" val="2729949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aphicFrame>
        <p:nvGraphicFramePr>
          <p:cNvPr id="5" name="Diagram 4">
            <a:extLst>
              <a:ext uri="{FF2B5EF4-FFF2-40B4-BE49-F238E27FC236}">
                <a16:creationId xmlns:a16="http://schemas.microsoft.com/office/drawing/2014/main" id="{1A8D4102-EFB6-2561-431C-C284C04D2FB7}"/>
              </a:ext>
            </a:extLst>
          </p:cNvPr>
          <p:cNvGraphicFramePr/>
          <p:nvPr>
            <p:extLst>
              <p:ext uri="{D42A27DB-BD31-4B8C-83A1-F6EECF244321}">
                <p14:modId xmlns:p14="http://schemas.microsoft.com/office/powerpoint/2010/main" val="4046205984"/>
              </p:ext>
            </p:extLst>
          </p:nvPr>
        </p:nvGraphicFramePr>
        <p:xfrm>
          <a:off x="264350" y="64346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E0B81CCC-7C6F-6973-243A-F34078C3813C}"/>
              </a:ext>
            </a:extLst>
          </p:cNvPr>
          <p:cNvSpPr txBox="1"/>
          <p:nvPr/>
        </p:nvSpPr>
        <p:spPr>
          <a:xfrm>
            <a:off x="264350" y="4324846"/>
            <a:ext cx="2035109" cy="646331"/>
          </a:xfrm>
          <a:prstGeom prst="rect">
            <a:avLst/>
          </a:prstGeom>
          <a:noFill/>
        </p:spPr>
        <p:txBody>
          <a:bodyPr wrap="none" rtlCol="0">
            <a:spAutoFit/>
          </a:bodyPr>
          <a:lstStyle/>
          <a:p>
            <a:pPr marL="285750" indent="-285750">
              <a:buFont typeface="Arial" panose="020B0604020202020204" pitchFamily="34" charset="0"/>
              <a:buChar char="•"/>
            </a:pPr>
            <a:r>
              <a:rPr lang="en-US">
                <a:latin typeface="Cambria" panose="02040503050406030204" pitchFamily="18" charset="0"/>
                <a:ea typeface="Cambria" panose="02040503050406030204" pitchFamily="18" charset="0"/>
              </a:rPr>
              <a:t>Tuition &amp; Fees</a:t>
            </a:r>
          </a:p>
          <a:p>
            <a:pPr marL="285750" indent="-285750">
              <a:buFont typeface="Arial" panose="020B0604020202020204" pitchFamily="34" charset="0"/>
              <a:buChar char="•"/>
            </a:pPr>
            <a:r>
              <a:rPr lang="en-US">
                <a:latin typeface="Cambria" panose="02040503050406030204" pitchFamily="18" charset="0"/>
                <a:ea typeface="Cambria" panose="02040503050406030204" pitchFamily="18" charset="0"/>
              </a:rPr>
              <a:t>Food &amp; Housing</a:t>
            </a:r>
          </a:p>
        </p:txBody>
      </p:sp>
      <p:sp>
        <p:nvSpPr>
          <p:cNvPr id="8" name="TextBox 7">
            <a:extLst>
              <a:ext uri="{FF2B5EF4-FFF2-40B4-BE49-F238E27FC236}">
                <a16:creationId xmlns:a16="http://schemas.microsoft.com/office/drawing/2014/main" id="{12B735AB-1A21-83B1-0284-B060EF2D5860}"/>
              </a:ext>
            </a:extLst>
          </p:cNvPr>
          <p:cNvSpPr txBox="1"/>
          <p:nvPr/>
        </p:nvSpPr>
        <p:spPr>
          <a:xfrm>
            <a:off x="3417095" y="4324846"/>
            <a:ext cx="3085653" cy="923330"/>
          </a:xfrm>
          <a:prstGeom prst="rect">
            <a:avLst/>
          </a:prstGeom>
          <a:noFill/>
        </p:spPr>
        <p:txBody>
          <a:bodyPr wrap="none" rtlCol="0">
            <a:spAutoFit/>
          </a:bodyPr>
          <a:lstStyle/>
          <a:p>
            <a:pPr marL="285750" indent="-285750">
              <a:buFont typeface="Arial" panose="020B0604020202020204" pitchFamily="34" charset="0"/>
              <a:buChar char="•"/>
            </a:pPr>
            <a:r>
              <a:rPr lang="en-US">
                <a:latin typeface="Cambria" panose="02040503050406030204" pitchFamily="18" charset="0"/>
                <a:ea typeface="Cambria" panose="02040503050406030204" pitchFamily="18" charset="0"/>
              </a:rPr>
              <a:t>Equipment</a:t>
            </a:r>
          </a:p>
          <a:p>
            <a:pPr marL="285750" indent="-285750">
              <a:buFont typeface="Arial" panose="020B0604020202020204" pitchFamily="34" charset="0"/>
              <a:buChar char="•"/>
            </a:pPr>
            <a:r>
              <a:rPr lang="en-US">
                <a:latin typeface="Cambria" panose="02040503050406030204" pitchFamily="18" charset="0"/>
                <a:ea typeface="Cambria" panose="02040503050406030204" pitchFamily="18" charset="0"/>
              </a:rPr>
              <a:t>Course Materials/Supplies</a:t>
            </a:r>
          </a:p>
          <a:p>
            <a:pPr marL="285750" indent="-285750">
              <a:buFont typeface="Arial" panose="020B0604020202020204" pitchFamily="34" charset="0"/>
              <a:buChar char="•"/>
            </a:pPr>
            <a:r>
              <a:rPr lang="en-US">
                <a:latin typeface="Cambria" panose="02040503050406030204" pitchFamily="18" charset="0"/>
                <a:ea typeface="Cambria" panose="02040503050406030204" pitchFamily="18" charset="0"/>
              </a:rPr>
              <a:t>Transportation</a:t>
            </a:r>
          </a:p>
        </p:txBody>
      </p:sp>
    </p:spTree>
    <p:extLst>
      <p:ext uri="{BB962C8B-B14F-4D97-AF65-F5344CB8AC3E}">
        <p14:creationId xmlns:p14="http://schemas.microsoft.com/office/powerpoint/2010/main" val="1149312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DF27B3F-20EF-03CC-5BB3-DF96D8BC0BF7}"/>
              </a:ext>
            </a:extLst>
          </p:cNvPr>
          <p:cNvGraphicFramePr/>
          <p:nvPr>
            <p:extLst>
              <p:ext uri="{D42A27DB-BD31-4B8C-83A1-F6EECF244321}">
                <p14:modId xmlns:p14="http://schemas.microsoft.com/office/powerpoint/2010/main" val="714126000"/>
              </p:ext>
            </p:extLst>
          </p:nvPr>
        </p:nvGraphicFramePr>
        <p:xfrm>
          <a:off x="264350" y="64346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2D9BFF29-A0E1-E33C-D456-FBEFFBB021B7}"/>
              </a:ext>
            </a:extLst>
          </p:cNvPr>
          <p:cNvPicPr>
            <a:picLocks noChangeAspect="1"/>
          </p:cNvPicPr>
          <p:nvPr/>
        </p:nvPicPr>
        <p:blipFill>
          <a:blip r:embed="rId8"/>
          <a:stretch>
            <a:fillRect/>
          </a:stretch>
        </p:blipFill>
        <p:spPr>
          <a:xfrm>
            <a:off x="6350247" y="2081346"/>
            <a:ext cx="2469915" cy="3134577"/>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39003416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5" name="Flowchart: Connector 4">
            <a:extLst>
              <a:ext uri="{FF2B5EF4-FFF2-40B4-BE49-F238E27FC236}">
                <a16:creationId xmlns:a16="http://schemas.microsoft.com/office/drawing/2014/main" id="{93DA5704-5318-4628-9E47-00237FD19474}"/>
              </a:ext>
            </a:extLst>
          </p:cNvPr>
          <p:cNvSpPr/>
          <p:nvPr/>
        </p:nvSpPr>
        <p:spPr>
          <a:xfrm>
            <a:off x="1020016" y="1601026"/>
            <a:ext cx="2211977" cy="2119983"/>
          </a:xfrm>
          <a:prstGeom prst="flowChartConnector">
            <a:avLst/>
          </a:prstGeom>
          <a:solidFill>
            <a:srgbClr val="752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D403B5-6739-445A-9F5E-A8C488F687AB}"/>
              </a:ext>
            </a:extLst>
          </p:cNvPr>
          <p:cNvSpPr txBox="1"/>
          <p:nvPr/>
        </p:nvSpPr>
        <p:spPr>
          <a:xfrm>
            <a:off x="1020015" y="2245519"/>
            <a:ext cx="2211977" cy="830997"/>
          </a:xfrm>
          <a:prstGeom prst="rect">
            <a:avLst/>
          </a:prstGeom>
          <a:noFill/>
        </p:spPr>
        <p:txBody>
          <a:bodyPr wrap="square" rtlCol="0">
            <a:spAutoFit/>
          </a:bodyPr>
          <a:lstStyle/>
          <a:p>
            <a:pPr algn="ctr"/>
            <a:r>
              <a:rPr lang="en-US" sz="2400">
                <a:solidFill>
                  <a:schemeClr val="bg1"/>
                </a:solidFill>
                <a:latin typeface="Cambria" panose="02040503050406030204" pitchFamily="18" charset="0"/>
                <a:ea typeface="Cambria" panose="02040503050406030204" pitchFamily="18" charset="0"/>
              </a:rPr>
              <a:t>Federal Pell Grant</a:t>
            </a:r>
          </a:p>
        </p:txBody>
      </p:sp>
      <p:sp>
        <p:nvSpPr>
          <p:cNvPr id="9" name="Flowchart: Connector 8">
            <a:extLst>
              <a:ext uri="{FF2B5EF4-FFF2-40B4-BE49-F238E27FC236}">
                <a16:creationId xmlns:a16="http://schemas.microsoft.com/office/drawing/2014/main" id="{5BEEA8B4-34BD-4859-8C95-ABEC0E981D1A}"/>
              </a:ext>
            </a:extLst>
          </p:cNvPr>
          <p:cNvSpPr/>
          <p:nvPr/>
        </p:nvSpPr>
        <p:spPr>
          <a:xfrm>
            <a:off x="3235791" y="3795091"/>
            <a:ext cx="2211977" cy="2119983"/>
          </a:xfrm>
          <a:prstGeom prst="flowChartConnector">
            <a:avLst/>
          </a:prstGeom>
          <a:solidFill>
            <a:srgbClr val="752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2C87B8-8511-4260-8CE2-813AD3724084}"/>
              </a:ext>
            </a:extLst>
          </p:cNvPr>
          <p:cNvSpPr txBox="1"/>
          <p:nvPr/>
        </p:nvSpPr>
        <p:spPr>
          <a:xfrm>
            <a:off x="3231993" y="4624251"/>
            <a:ext cx="2211977" cy="461665"/>
          </a:xfrm>
          <a:prstGeom prst="rect">
            <a:avLst/>
          </a:prstGeom>
          <a:noFill/>
        </p:spPr>
        <p:txBody>
          <a:bodyPr wrap="square" rtlCol="0">
            <a:spAutoFit/>
          </a:bodyPr>
          <a:lstStyle/>
          <a:p>
            <a:pPr algn="ctr"/>
            <a:r>
              <a:rPr lang="en-US" sz="2400">
                <a:solidFill>
                  <a:schemeClr val="bg1"/>
                </a:solidFill>
                <a:latin typeface="Cambria" panose="02040503050406030204" pitchFamily="18" charset="0"/>
                <a:ea typeface="Cambria" panose="02040503050406030204" pitchFamily="18" charset="0"/>
              </a:rPr>
              <a:t>State Grants</a:t>
            </a:r>
          </a:p>
        </p:txBody>
      </p:sp>
      <p:sp>
        <p:nvSpPr>
          <p:cNvPr id="11" name="Flowchart: Connector 10">
            <a:extLst>
              <a:ext uri="{FF2B5EF4-FFF2-40B4-BE49-F238E27FC236}">
                <a16:creationId xmlns:a16="http://schemas.microsoft.com/office/drawing/2014/main" id="{9418CD3C-4AD1-48A5-A83A-8DC579EF7A64}"/>
              </a:ext>
            </a:extLst>
          </p:cNvPr>
          <p:cNvSpPr/>
          <p:nvPr/>
        </p:nvSpPr>
        <p:spPr>
          <a:xfrm>
            <a:off x="5800739" y="1601026"/>
            <a:ext cx="2211977" cy="2119983"/>
          </a:xfrm>
          <a:prstGeom prst="flowChartConnector">
            <a:avLst/>
          </a:prstGeom>
          <a:solidFill>
            <a:srgbClr val="752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6A3AED-912F-46E3-B299-5813F572B2BE}"/>
              </a:ext>
            </a:extLst>
          </p:cNvPr>
          <p:cNvSpPr txBox="1"/>
          <p:nvPr/>
        </p:nvSpPr>
        <p:spPr>
          <a:xfrm>
            <a:off x="5824828" y="2278480"/>
            <a:ext cx="2211977" cy="830997"/>
          </a:xfrm>
          <a:prstGeom prst="rect">
            <a:avLst/>
          </a:prstGeom>
          <a:noFill/>
        </p:spPr>
        <p:txBody>
          <a:bodyPr wrap="square" rtlCol="0">
            <a:spAutoFit/>
          </a:bodyPr>
          <a:lstStyle/>
          <a:p>
            <a:pPr algn="ctr"/>
            <a:r>
              <a:rPr lang="en-US" sz="2400">
                <a:solidFill>
                  <a:schemeClr val="bg1"/>
                </a:solidFill>
                <a:latin typeface="Cambria" panose="02040503050406030204" pitchFamily="18" charset="0"/>
                <a:ea typeface="Cambria" panose="02040503050406030204" pitchFamily="18" charset="0"/>
              </a:rPr>
              <a:t>Federal SEOG Grant</a:t>
            </a:r>
          </a:p>
        </p:txBody>
      </p:sp>
    </p:spTree>
    <p:extLst>
      <p:ext uri="{BB962C8B-B14F-4D97-AF65-F5344CB8AC3E}">
        <p14:creationId xmlns:p14="http://schemas.microsoft.com/office/powerpoint/2010/main" val="2754461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08DFF789-E2B4-4DBA-A153-BA7CC914EEB0}"/>
              </a:ext>
            </a:extLst>
          </p:cNvPr>
          <p:cNvPicPr>
            <a:picLocks noChangeAspect="1"/>
          </p:cNvPicPr>
          <p:nvPr/>
        </p:nvPicPr>
        <p:blipFill>
          <a:blip r:embed="rId3"/>
          <a:stretch>
            <a:fillRect/>
          </a:stretch>
        </p:blipFill>
        <p:spPr>
          <a:xfrm>
            <a:off x="309702" y="1603298"/>
            <a:ext cx="8747490" cy="3498997"/>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36040474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7684DCA-7788-5431-37A5-94AE66BEE981}"/>
              </a:ext>
            </a:extLst>
          </p:cNvPr>
          <p:cNvPicPr>
            <a:picLocks noChangeAspect="1"/>
          </p:cNvPicPr>
          <p:nvPr/>
        </p:nvPicPr>
        <p:blipFill>
          <a:blip r:embed="rId2"/>
          <a:stretch>
            <a:fillRect/>
          </a:stretch>
        </p:blipFill>
        <p:spPr>
          <a:xfrm>
            <a:off x="1125149" y="71346"/>
            <a:ext cx="9941702" cy="6715307"/>
          </a:xfrm>
          <a:prstGeom prst="rect">
            <a:avLst/>
          </a:prstGeom>
        </p:spPr>
      </p:pic>
    </p:spTree>
    <p:extLst>
      <p:ext uri="{BB962C8B-B14F-4D97-AF65-F5344CB8AC3E}">
        <p14:creationId xmlns:p14="http://schemas.microsoft.com/office/powerpoint/2010/main" val="3741231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056B0A4-5EAF-2A98-78C1-77DC5CA5538D}"/>
              </a:ext>
            </a:extLst>
          </p:cNvPr>
          <p:cNvPicPr>
            <a:picLocks noChangeAspect="1"/>
          </p:cNvPicPr>
          <p:nvPr/>
        </p:nvPicPr>
        <p:blipFill>
          <a:blip r:embed="rId2"/>
          <a:stretch>
            <a:fillRect/>
          </a:stretch>
        </p:blipFill>
        <p:spPr>
          <a:xfrm>
            <a:off x="428910" y="0"/>
            <a:ext cx="11334180" cy="6858000"/>
          </a:xfrm>
          <a:prstGeom prst="rect">
            <a:avLst/>
          </a:prstGeom>
        </p:spPr>
      </p:pic>
    </p:spTree>
    <p:extLst>
      <p:ext uri="{BB962C8B-B14F-4D97-AF65-F5344CB8AC3E}">
        <p14:creationId xmlns:p14="http://schemas.microsoft.com/office/powerpoint/2010/main" val="1607709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aphicFrame>
        <p:nvGraphicFramePr>
          <p:cNvPr id="11" name="Diagram 10">
            <a:extLst>
              <a:ext uri="{FF2B5EF4-FFF2-40B4-BE49-F238E27FC236}">
                <a16:creationId xmlns:a16="http://schemas.microsoft.com/office/drawing/2014/main" id="{C8227952-6720-4211-A457-5D9FDE494485}"/>
              </a:ext>
            </a:extLst>
          </p:cNvPr>
          <p:cNvGraphicFramePr/>
          <p:nvPr>
            <p:extLst>
              <p:ext uri="{D42A27DB-BD31-4B8C-83A1-F6EECF244321}">
                <p14:modId xmlns:p14="http://schemas.microsoft.com/office/powerpoint/2010/main" val="1078365796"/>
              </p:ext>
            </p:extLst>
          </p:nvPr>
        </p:nvGraphicFramePr>
        <p:xfrm>
          <a:off x="169925" y="643463"/>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439497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on&amp;#39;t Judge a Book by its Cover — Faith Fellowship Ministries of Southern  New Jersey">
            <a:extLst>
              <a:ext uri="{FF2B5EF4-FFF2-40B4-BE49-F238E27FC236}">
                <a16:creationId xmlns:a16="http://schemas.microsoft.com/office/drawing/2014/main" id="{86CC1F43-3A02-4B9C-ABBD-2A98202C3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1934"/>
            <a:ext cx="9579429" cy="62170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cxnSp>
        <p:nvCxnSpPr>
          <p:cNvPr id="7" name="Straight Connector 6">
            <a:extLst>
              <a:ext uri="{FF2B5EF4-FFF2-40B4-BE49-F238E27FC236}">
                <a16:creationId xmlns:a16="http://schemas.microsoft.com/office/drawing/2014/main" id="{7A9B4476-4CFA-4493-B165-4C7EA318B623}"/>
              </a:ext>
            </a:extLst>
          </p:cNvPr>
          <p:cNvCxnSpPr/>
          <p:nvPr/>
        </p:nvCxnSpPr>
        <p:spPr>
          <a:xfrm>
            <a:off x="6479177" y="1654629"/>
            <a:ext cx="1846217" cy="0"/>
          </a:xfrm>
          <a:prstGeom prst="line">
            <a:avLst/>
          </a:prstGeom>
          <a:ln w="63500">
            <a:solidFill>
              <a:srgbClr val="752F8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0597AA-2588-457F-848C-5B5A0D1D4E22}"/>
              </a:ext>
            </a:extLst>
          </p:cNvPr>
          <p:cNvCxnSpPr/>
          <p:nvPr/>
        </p:nvCxnSpPr>
        <p:spPr>
          <a:xfrm>
            <a:off x="5055326" y="2381795"/>
            <a:ext cx="1846217" cy="0"/>
          </a:xfrm>
          <a:prstGeom prst="line">
            <a:avLst/>
          </a:prstGeom>
          <a:ln w="63500">
            <a:solidFill>
              <a:srgbClr val="752F8A"/>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A0E1AC7-93DE-479B-A292-0D643FC94571}"/>
              </a:ext>
            </a:extLst>
          </p:cNvPr>
          <p:cNvSpPr txBox="1"/>
          <p:nvPr/>
        </p:nvSpPr>
        <p:spPr>
          <a:xfrm>
            <a:off x="6579601" y="495509"/>
            <a:ext cx="1821755" cy="953039"/>
          </a:xfrm>
        </p:spPr>
        <p:txBody>
          <a:bodyPr vert="horz" lIns="91440" tIns="45720" rIns="91440" bIns="45720" rtlCol="0" anchor="ctr">
            <a:normAutofit/>
          </a:bodyPr>
          <a:lstStyle/>
          <a:p>
            <a:pPr>
              <a:lnSpc>
                <a:spcPct val="90000"/>
              </a:lnSpc>
              <a:spcBef>
                <a:spcPct val="0"/>
              </a:spcBef>
              <a:spcAft>
                <a:spcPts val="600"/>
              </a:spcAft>
            </a:pPr>
            <a:r>
              <a:rPr lang="en-US" sz="3700">
                <a:solidFill>
                  <a:srgbClr val="009CA7"/>
                </a:solidFill>
                <a:latin typeface="Cambria" panose="02040503050406030204" pitchFamily="18" charset="0"/>
                <a:ea typeface="Cambria" panose="02040503050406030204" pitchFamily="18" charset="0"/>
                <a:cs typeface="+mj-cs"/>
              </a:rPr>
              <a:t>s</a:t>
            </a:r>
            <a:r>
              <a:rPr lang="en-US" sz="3700" kern="1200">
                <a:solidFill>
                  <a:srgbClr val="009CA7"/>
                </a:solidFill>
                <a:latin typeface="Cambria" panose="02040503050406030204" pitchFamily="18" charset="0"/>
                <a:ea typeface="Cambria" panose="02040503050406030204" pitchFamily="18" charset="0"/>
                <a:cs typeface="+mj-cs"/>
              </a:rPr>
              <a:t>chool</a:t>
            </a:r>
          </a:p>
        </p:txBody>
      </p:sp>
      <p:sp>
        <p:nvSpPr>
          <p:cNvPr id="11" name="TextBox 10">
            <a:extLst>
              <a:ext uri="{FF2B5EF4-FFF2-40B4-BE49-F238E27FC236}">
                <a16:creationId xmlns:a16="http://schemas.microsoft.com/office/drawing/2014/main" id="{B62FF0D1-C57F-4FC7-ADBB-D64246BBA213}"/>
              </a:ext>
            </a:extLst>
          </p:cNvPr>
          <p:cNvSpPr txBox="1"/>
          <p:nvPr/>
        </p:nvSpPr>
        <p:spPr>
          <a:xfrm>
            <a:off x="4759510" y="2539235"/>
            <a:ext cx="2730969" cy="953039"/>
          </a:xfrm>
        </p:spPr>
        <p:txBody>
          <a:bodyPr vert="horz" lIns="91440" tIns="45720" rIns="91440" bIns="45720" rtlCol="0" anchor="ctr">
            <a:normAutofit fontScale="85000" lnSpcReduction="10000"/>
          </a:bodyPr>
          <a:lstStyle/>
          <a:p>
            <a:pPr>
              <a:lnSpc>
                <a:spcPct val="90000"/>
              </a:lnSpc>
              <a:spcBef>
                <a:spcPct val="0"/>
              </a:spcBef>
              <a:spcAft>
                <a:spcPts val="600"/>
              </a:spcAft>
            </a:pPr>
            <a:r>
              <a:rPr lang="en-US" sz="4400" kern="1200">
                <a:solidFill>
                  <a:srgbClr val="009CA7"/>
                </a:solidFill>
                <a:latin typeface="Cambria" panose="02040503050406030204" pitchFamily="18" charset="0"/>
                <a:ea typeface="Cambria" panose="02040503050406030204" pitchFamily="18" charset="0"/>
                <a:cs typeface="+mj-cs"/>
              </a:rPr>
              <a:t>sticker price</a:t>
            </a:r>
          </a:p>
        </p:txBody>
      </p:sp>
    </p:spTree>
    <p:extLst>
      <p:ext uri="{BB962C8B-B14F-4D97-AF65-F5344CB8AC3E}">
        <p14:creationId xmlns:p14="http://schemas.microsoft.com/office/powerpoint/2010/main" val="11162168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with low confidence">
            <a:extLst>
              <a:ext uri="{FF2B5EF4-FFF2-40B4-BE49-F238E27FC236}">
                <a16:creationId xmlns:a16="http://schemas.microsoft.com/office/drawing/2014/main" id="{69874F53-AD31-4BB4-A629-236F2ACCA9E5}"/>
              </a:ext>
            </a:extLst>
          </p:cNvPr>
          <p:cNvPicPr>
            <a:picLocks noChangeAspect="1"/>
          </p:cNvPicPr>
          <p:nvPr/>
        </p:nvPicPr>
        <p:blipFill>
          <a:blip r:embed="rId3"/>
          <a:stretch>
            <a:fillRect/>
          </a:stretch>
        </p:blipFill>
        <p:spPr>
          <a:xfrm>
            <a:off x="167956" y="343342"/>
            <a:ext cx="9031839" cy="6171315"/>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39071703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5E27EBD-AB49-F5A1-34D7-6CA5E32E6AEE}"/>
              </a:ext>
            </a:extLst>
          </p:cNvPr>
          <p:cNvPicPr>
            <a:picLocks noChangeAspect="1"/>
          </p:cNvPicPr>
          <p:nvPr/>
        </p:nvPicPr>
        <p:blipFill>
          <a:blip r:embed="rId3"/>
          <a:stretch>
            <a:fillRect/>
          </a:stretch>
        </p:blipFill>
        <p:spPr>
          <a:xfrm>
            <a:off x="0" y="734786"/>
            <a:ext cx="9579429" cy="5388428"/>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2180125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5" name="TextBox 4">
            <a:extLst>
              <a:ext uri="{FF2B5EF4-FFF2-40B4-BE49-F238E27FC236}">
                <a16:creationId xmlns:a16="http://schemas.microsoft.com/office/drawing/2014/main" id="{550ECA77-012D-408F-98DF-9596C6154B94}"/>
              </a:ext>
            </a:extLst>
          </p:cNvPr>
          <p:cNvSpPr txBox="1"/>
          <p:nvPr/>
        </p:nvSpPr>
        <p:spPr>
          <a:xfrm>
            <a:off x="1757467" y="2661018"/>
            <a:ext cx="5531607" cy="1325563"/>
          </a:xfr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Cambria" panose="02040503050406030204" pitchFamily="18" charset="0"/>
                <a:ea typeface="Cambria" panose="02040503050406030204" pitchFamily="18" charset="0"/>
                <a:cs typeface="+mj-cs"/>
              </a:rPr>
              <a:t>What is Financial Aid?</a:t>
            </a:r>
          </a:p>
        </p:txBody>
      </p:sp>
    </p:spTree>
    <p:extLst>
      <p:ext uri="{BB962C8B-B14F-4D97-AF65-F5344CB8AC3E}">
        <p14:creationId xmlns:p14="http://schemas.microsoft.com/office/powerpoint/2010/main" val="3885646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cholarship Consultants - College Scholarship Consultants">
            <a:extLst>
              <a:ext uri="{FF2B5EF4-FFF2-40B4-BE49-F238E27FC236}">
                <a16:creationId xmlns:a16="http://schemas.microsoft.com/office/drawing/2014/main" id="{4DACB9C8-D62B-4E09-9652-D3D0DAAA6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72" y="387183"/>
            <a:ext cx="9111747" cy="60836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554216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ustice of the peace standard-payment-plan">
            <a:extLst>
              <a:ext uri="{FF2B5EF4-FFF2-40B4-BE49-F238E27FC236}">
                <a16:creationId xmlns:a16="http://schemas.microsoft.com/office/drawing/2014/main" id="{ADBAEF73-4CF0-4F4B-A345-125CDCA56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36" y="753201"/>
            <a:ext cx="8659858" cy="53515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1884210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yellow&#10;&#10;Description automatically generated">
            <a:extLst>
              <a:ext uri="{FF2B5EF4-FFF2-40B4-BE49-F238E27FC236}">
                <a16:creationId xmlns:a16="http://schemas.microsoft.com/office/drawing/2014/main" id="{DE8E77C7-9C54-477D-9F52-F088D816E012}"/>
              </a:ext>
            </a:extLst>
          </p:cNvPr>
          <p:cNvPicPr>
            <a:picLocks noChangeAspect="1"/>
          </p:cNvPicPr>
          <p:nvPr/>
        </p:nvPicPr>
        <p:blipFill>
          <a:blip r:embed="rId3"/>
          <a:stretch>
            <a:fillRect/>
          </a:stretch>
        </p:blipFill>
        <p:spPr>
          <a:xfrm>
            <a:off x="237586" y="412928"/>
            <a:ext cx="8819606" cy="5879737"/>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467168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D4FF415D-2D08-4253-ABFB-92E749814D43}"/>
              </a:ext>
            </a:extLst>
          </p:cNvPr>
          <p:cNvPicPr>
            <a:picLocks noChangeAspect="1"/>
          </p:cNvPicPr>
          <p:nvPr/>
        </p:nvPicPr>
        <p:blipFill>
          <a:blip r:embed="rId3"/>
          <a:stretch>
            <a:fillRect/>
          </a:stretch>
        </p:blipFill>
        <p:spPr>
          <a:xfrm>
            <a:off x="265610" y="679269"/>
            <a:ext cx="9171215" cy="5325222"/>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22967400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aphicFrame>
        <p:nvGraphicFramePr>
          <p:cNvPr id="5" name="Diagram 4">
            <a:extLst>
              <a:ext uri="{FF2B5EF4-FFF2-40B4-BE49-F238E27FC236}">
                <a16:creationId xmlns:a16="http://schemas.microsoft.com/office/drawing/2014/main" id="{27F4C1E3-F393-AC98-43DF-5837C56E0E7E}"/>
              </a:ext>
            </a:extLst>
          </p:cNvPr>
          <p:cNvGraphicFramePr/>
          <p:nvPr>
            <p:extLst>
              <p:ext uri="{D42A27DB-BD31-4B8C-83A1-F6EECF244321}">
                <p14:modId xmlns:p14="http://schemas.microsoft.com/office/powerpoint/2010/main" val="62821253"/>
              </p:ext>
            </p:extLst>
          </p:nvPr>
        </p:nvGraphicFramePr>
        <p:xfrm>
          <a:off x="178983" y="483152"/>
          <a:ext cx="8641180" cy="5891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2453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A5808C-A017-4C7B-ABBA-3F969B15F7B1}"/>
              </a:ext>
            </a:extLst>
          </p:cNvPr>
          <p:cNvPicPr>
            <a:picLocks noChangeAspect="1"/>
          </p:cNvPicPr>
          <p:nvPr/>
        </p:nvPicPr>
        <p:blipFill>
          <a:blip r:embed="rId3"/>
          <a:stretch>
            <a:fillRect/>
          </a:stretch>
        </p:blipFill>
        <p:spPr>
          <a:xfrm>
            <a:off x="270344" y="326004"/>
            <a:ext cx="8610232" cy="5836257"/>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8" name="TextBox 7">
            <a:extLst>
              <a:ext uri="{FF2B5EF4-FFF2-40B4-BE49-F238E27FC236}">
                <a16:creationId xmlns:a16="http://schemas.microsoft.com/office/drawing/2014/main" id="{1F0E9504-472B-4967-8D01-B2162D2CCD26}"/>
              </a:ext>
            </a:extLst>
          </p:cNvPr>
          <p:cNvSpPr txBox="1"/>
          <p:nvPr/>
        </p:nvSpPr>
        <p:spPr>
          <a:xfrm>
            <a:off x="1964468" y="6214452"/>
            <a:ext cx="5221983" cy="461665"/>
          </a:xfrm>
          <a:prstGeom prst="rect">
            <a:avLst/>
          </a:prstGeom>
          <a:noFill/>
        </p:spPr>
        <p:txBody>
          <a:bodyPr wrap="square" rtlCol="0">
            <a:spAutoFit/>
          </a:bodyPr>
          <a:lstStyle/>
          <a:p>
            <a:r>
              <a:rPr lang="en-US" sz="2400" b="1">
                <a:solidFill>
                  <a:schemeClr val="bg1"/>
                </a:solidFill>
                <a:highlight>
                  <a:srgbClr val="752F8A"/>
                </a:highlight>
              </a:rPr>
              <a:t>mountunion.financialaidtv.com</a:t>
            </a:r>
          </a:p>
        </p:txBody>
      </p:sp>
    </p:spTree>
    <p:extLst>
      <p:ext uri="{BB962C8B-B14F-4D97-AF65-F5344CB8AC3E}">
        <p14:creationId xmlns:p14="http://schemas.microsoft.com/office/powerpoint/2010/main" val="28053087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7" name="TextBox 6">
            <a:extLst>
              <a:ext uri="{FF2B5EF4-FFF2-40B4-BE49-F238E27FC236}">
                <a16:creationId xmlns:a16="http://schemas.microsoft.com/office/drawing/2014/main" id="{4144E112-46C8-4B00-B0EF-CC392A62536A}"/>
              </a:ext>
            </a:extLst>
          </p:cNvPr>
          <p:cNvSpPr txBox="1"/>
          <p:nvPr/>
        </p:nvSpPr>
        <p:spPr>
          <a:xfrm>
            <a:off x="905256" y="2013969"/>
            <a:ext cx="4645152" cy="2677656"/>
          </a:xfrm>
          <a:prstGeom prst="rect">
            <a:avLst/>
          </a:prstGeom>
          <a:noFill/>
        </p:spPr>
        <p:txBody>
          <a:bodyPr wrap="square" rtlCol="0">
            <a:spAutoFit/>
          </a:bodyPr>
          <a:lstStyle/>
          <a:p>
            <a:pPr marL="457200" indent="-457200">
              <a:buFont typeface="Wingdings" panose="05000000000000000000" pitchFamily="2" charset="2"/>
              <a:buChar char="q"/>
            </a:pPr>
            <a:r>
              <a:rPr lang="en-US" sz="2800">
                <a:latin typeface="Cambria" panose="02040503050406030204" pitchFamily="18" charset="0"/>
                <a:ea typeface="Cambria" panose="02040503050406030204" pitchFamily="18" charset="0"/>
              </a:rPr>
              <a:t>FSA ID</a:t>
            </a:r>
          </a:p>
          <a:p>
            <a:pPr marL="457200" indent="-457200">
              <a:buFont typeface="Wingdings" panose="05000000000000000000" pitchFamily="2" charset="2"/>
              <a:buChar char="q"/>
            </a:pPr>
            <a:r>
              <a:rPr lang="en-US" sz="2800">
                <a:latin typeface="Cambria" panose="02040503050406030204" pitchFamily="18" charset="0"/>
                <a:ea typeface="Cambria" panose="02040503050406030204" pitchFamily="18" charset="0"/>
              </a:rPr>
              <a:t>FAFSA</a:t>
            </a:r>
          </a:p>
          <a:p>
            <a:pPr marL="457200" indent="-457200">
              <a:buFont typeface="Wingdings" panose="05000000000000000000" pitchFamily="2" charset="2"/>
              <a:buChar char="q"/>
            </a:pPr>
            <a:r>
              <a:rPr lang="en-US" sz="2800">
                <a:latin typeface="Cambria" panose="02040503050406030204" pitchFamily="18" charset="0"/>
                <a:ea typeface="Cambria" panose="02040503050406030204" pitchFamily="18" charset="0"/>
              </a:rPr>
              <a:t>Review Award Offers</a:t>
            </a:r>
          </a:p>
          <a:p>
            <a:pPr marL="457200" indent="-457200">
              <a:buFont typeface="Wingdings" panose="05000000000000000000" pitchFamily="2" charset="2"/>
              <a:buChar char="q"/>
            </a:pPr>
            <a:r>
              <a:rPr lang="en-US" sz="2800">
                <a:latin typeface="Cambria" panose="02040503050406030204" pitchFamily="18" charset="0"/>
                <a:ea typeface="Cambria" panose="02040503050406030204" pitchFamily="18" charset="0"/>
              </a:rPr>
              <a:t>Complete Requirements</a:t>
            </a:r>
          </a:p>
          <a:p>
            <a:pPr marL="457200" indent="-457200">
              <a:buFont typeface="Wingdings" panose="05000000000000000000" pitchFamily="2" charset="2"/>
              <a:buChar char="q"/>
            </a:pPr>
            <a:r>
              <a:rPr lang="en-US" sz="2800">
                <a:latin typeface="Cambria" panose="02040503050406030204" pitchFamily="18" charset="0"/>
                <a:ea typeface="Cambria" panose="02040503050406030204" pitchFamily="18" charset="0"/>
              </a:rPr>
              <a:t>Enroll</a:t>
            </a:r>
          </a:p>
          <a:p>
            <a:endParaRPr lang="en-US" sz="28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19DBF00-2008-47DE-8FB2-626919136EB4}"/>
              </a:ext>
            </a:extLst>
          </p:cNvPr>
          <p:cNvSpPr txBox="1"/>
          <p:nvPr/>
        </p:nvSpPr>
        <p:spPr>
          <a:xfrm>
            <a:off x="3480054" y="456107"/>
            <a:ext cx="3043428"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To do Items:</a:t>
            </a:r>
          </a:p>
        </p:txBody>
      </p:sp>
    </p:spTree>
    <p:extLst>
      <p:ext uri="{BB962C8B-B14F-4D97-AF65-F5344CB8AC3E}">
        <p14:creationId xmlns:p14="http://schemas.microsoft.com/office/powerpoint/2010/main" val="1018140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eams&#10;&#10;Description automatically generated">
            <a:extLst>
              <a:ext uri="{FF2B5EF4-FFF2-40B4-BE49-F238E27FC236}">
                <a16:creationId xmlns:a16="http://schemas.microsoft.com/office/drawing/2014/main" id="{7E436B26-AA63-C0D3-2D6B-61AB16C98D77}"/>
              </a:ext>
            </a:extLst>
          </p:cNvPr>
          <p:cNvPicPr>
            <a:picLocks noChangeAspect="1"/>
          </p:cNvPicPr>
          <p:nvPr/>
        </p:nvPicPr>
        <p:blipFill>
          <a:blip r:embed="rId3"/>
          <a:stretch>
            <a:fillRect/>
          </a:stretch>
        </p:blipFill>
        <p:spPr>
          <a:xfrm>
            <a:off x="278509" y="473984"/>
            <a:ext cx="9188128" cy="5202916"/>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8" name="TextBox 7">
            <a:extLst>
              <a:ext uri="{FF2B5EF4-FFF2-40B4-BE49-F238E27FC236}">
                <a16:creationId xmlns:a16="http://schemas.microsoft.com/office/drawing/2014/main" id="{1F0E9504-472B-4967-8D01-B2162D2CCD26}"/>
              </a:ext>
            </a:extLst>
          </p:cNvPr>
          <p:cNvSpPr txBox="1"/>
          <p:nvPr/>
        </p:nvSpPr>
        <p:spPr>
          <a:xfrm>
            <a:off x="1964468" y="6214452"/>
            <a:ext cx="5782532" cy="461665"/>
          </a:xfrm>
          <a:prstGeom prst="rect">
            <a:avLst/>
          </a:prstGeom>
          <a:noFill/>
        </p:spPr>
        <p:txBody>
          <a:bodyPr wrap="square" rtlCol="0">
            <a:spAutoFit/>
          </a:bodyPr>
          <a:lstStyle/>
          <a:p>
            <a:r>
              <a:rPr lang="en-US" sz="2400" b="1">
                <a:solidFill>
                  <a:schemeClr val="bg1"/>
                </a:solidFill>
                <a:highlight>
                  <a:srgbClr val="752F8A"/>
                </a:highlight>
              </a:rPr>
              <a:t>mountunion.edu/applying-for-financial-aid</a:t>
            </a:r>
          </a:p>
        </p:txBody>
      </p:sp>
      <p:sp>
        <p:nvSpPr>
          <p:cNvPr id="9" name="TextBox 8">
            <a:extLst>
              <a:ext uri="{FF2B5EF4-FFF2-40B4-BE49-F238E27FC236}">
                <a16:creationId xmlns:a16="http://schemas.microsoft.com/office/drawing/2014/main" id="{72CF32A7-E4AC-802F-EE89-908D6CF796FA}"/>
              </a:ext>
            </a:extLst>
          </p:cNvPr>
          <p:cNvSpPr txBox="1"/>
          <p:nvPr/>
        </p:nvSpPr>
        <p:spPr>
          <a:xfrm rot="20312004">
            <a:off x="6114979" y="1104641"/>
            <a:ext cx="3187295" cy="707886"/>
          </a:xfrm>
          <a:prstGeom prst="rect">
            <a:avLst/>
          </a:prstGeom>
          <a:noFill/>
        </p:spPr>
        <p:txBody>
          <a:bodyPr wrap="square" rtlCol="0">
            <a:spAutoFit/>
          </a:bodyPr>
          <a:lstStyle/>
          <a:p>
            <a:r>
              <a:rPr lang="en-US" sz="4000" b="1">
                <a:solidFill>
                  <a:srgbClr val="FF0000"/>
                </a:solidFill>
              </a:rPr>
              <a:t>Chat with us!</a:t>
            </a:r>
          </a:p>
        </p:txBody>
      </p:sp>
    </p:spTree>
    <p:extLst>
      <p:ext uri="{BB962C8B-B14F-4D97-AF65-F5344CB8AC3E}">
        <p14:creationId xmlns:p14="http://schemas.microsoft.com/office/powerpoint/2010/main" val="773750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ign, outdoor&#10;&#10;Description automatically generated">
            <a:extLst>
              <a:ext uri="{FF2B5EF4-FFF2-40B4-BE49-F238E27FC236}">
                <a16:creationId xmlns:a16="http://schemas.microsoft.com/office/drawing/2014/main" id="{E4B296C2-7752-4DA4-B6E5-DDA344B48BE8}"/>
              </a:ext>
            </a:extLst>
          </p:cNvPr>
          <p:cNvPicPr>
            <a:picLocks noChangeAspect="1"/>
          </p:cNvPicPr>
          <p:nvPr/>
        </p:nvPicPr>
        <p:blipFill>
          <a:blip r:embed="rId3"/>
          <a:stretch>
            <a:fillRect/>
          </a:stretch>
        </p:blipFill>
        <p:spPr>
          <a:xfrm>
            <a:off x="135566" y="813021"/>
            <a:ext cx="9301259" cy="5231958"/>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1838289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AACC33-1D65-8C6B-2AD0-406AA6EF357D}"/>
              </a:ext>
            </a:extLst>
          </p:cNvPr>
          <p:cNvPicPr>
            <a:picLocks noChangeAspect="1"/>
          </p:cNvPicPr>
          <p:nvPr/>
        </p:nvPicPr>
        <p:blipFill>
          <a:blip r:embed="rId3"/>
          <a:stretch>
            <a:fillRect/>
          </a:stretch>
        </p:blipFill>
        <p:spPr>
          <a:xfrm>
            <a:off x="82366" y="2081346"/>
            <a:ext cx="8595192" cy="1697640"/>
          </a:xfrm>
          <a:prstGeom prst="rect">
            <a:avLst/>
          </a:pr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
        <p:nvSpPr>
          <p:cNvPr id="8" name="TextBox 7">
            <a:extLst>
              <a:ext uri="{FF2B5EF4-FFF2-40B4-BE49-F238E27FC236}">
                <a16:creationId xmlns:a16="http://schemas.microsoft.com/office/drawing/2014/main" id="{7672735C-2590-4B0A-BC56-01E6512A908A}"/>
              </a:ext>
            </a:extLst>
          </p:cNvPr>
          <p:cNvSpPr txBox="1"/>
          <p:nvPr/>
        </p:nvSpPr>
        <p:spPr>
          <a:xfrm>
            <a:off x="2222620" y="285069"/>
            <a:ext cx="5014473" cy="1325563"/>
          </a:xfr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Cambria" panose="02040503050406030204" pitchFamily="18" charset="0"/>
                <a:ea typeface="Cambria" panose="02040503050406030204" pitchFamily="18" charset="0"/>
                <a:cs typeface="+mj-cs"/>
              </a:rPr>
              <a:t>Financial Aid Team</a:t>
            </a:r>
          </a:p>
        </p:txBody>
      </p:sp>
      <p:sp>
        <p:nvSpPr>
          <p:cNvPr id="9" name="TextBox 8">
            <a:extLst>
              <a:ext uri="{FF2B5EF4-FFF2-40B4-BE49-F238E27FC236}">
                <a16:creationId xmlns:a16="http://schemas.microsoft.com/office/drawing/2014/main" id="{71541AE9-F32B-4038-82E5-EE4D7EA0A4BD}"/>
              </a:ext>
            </a:extLst>
          </p:cNvPr>
          <p:cNvSpPr txBox="1"/>
          <p:nvPr/>
        </p:nvSpPr>
        <p:spPr>
          <a:xfrm>
            <a:off x="2613673" y="4633939"/>
            <a:ext cx="4232365" cy="1938992"/>
          </a:xfrm>
          <a:prstGeom prst="rect">
            <a:avLst/>
          </a:prstGeom>
          <a:noFill/>
        </p:spPr>
        <p:txBody>
          <a:bodyPr wrap="square" rtlCol="0">
            <a:spAutoFit/>
          </a:bodyPr>
          <a:lstStyle/>
          <a:p>
            <a:pPr algn="ctr"/>
            <a:r>
              <a:rPr lang="en-US" sz="2400">
                <a:latin typeface="Cambria" panose="02040503050406030204" pitchFamily="18" charset="0"/>
                <a:ea typeface="Cambria" panose="02040503050406030204" pitchFamily="18" charset="0"/>
              </a:rPr>
              <a:t>Contact Information:</a:t>
            </a:r>
          </a:p>
          <a:p>
            <a:pPr algn="ctr"/>
            <a:r>
              <a:rPr lang="en-US" sz="2400">
                <a:latin typeface="Cambria" panose="02040503050406030204" pitchFamily="18" charset="0"/>
                <a:ea typeface="Cambria" panose="02040503050406030204" pitchFamily="18" charset="0"/>
              </a:rPr>
              <a:t>Office of Student Financial Aid</a:t>
            </a:r>
          </a:p>
          <a:p>
            <a:pPr algn="ctr"/>
            <a:r>
              <a:rPr lang="en-US" sz="2400">
                <a:latin typeface="Cambria" panose="02040503050406030204" pitchFamily="18" charset="0"/>
                <a:ea typeface="Cambria" panose="02040503050406030204" pitchFamily="18" charset="0"/>
              </a:rPr>
              <a:t>University of Mount Union</a:t>
            </a:r>
          </a:p>
          <a:p>
            <a:pPr algn="ctr"/>
            <a:r>
              <a:rPr lang="en-US" sz="2400">
                <a:solidFill>
                  <a:srgbClr val="7030A0"/>
                </a:solidFill>
                <a:latin typeface="Cambria" panose="02040503050406030204" pitchFamily="18" charset="0"/>
                <a:ea typeface="Cambria" panose="02040503050406030204" pitchFamily="18" charset="0"/>
                <a:hlinkClick r:id="rId5">
                  <a:extLst>
                    <a:ext uri="{A12FA001-AC4F-418D-AE19-62706E023703}">
                      <ahyp:hlinkClr xmlns:ahyp="http://schemas.microsoft.com/office/drawing/2018/hyperlinkcolor" val="tx"/>
                    </a:ext>
                  </a:extLst>
                </a:hlinkClick>
              </a:rPr>
              <a:t>finaid@mountunion.edu</a:t>
            </a:r>
            <a:endParaRPr lang="en-US" sz="2400">
              <a:solidFill>
                <a:srgbClr val="7030A0"/>
              </a:solidFill>
              <a:latin typeface="Cambria" panose="02040503050406030204" pitchFamily="18" charset="0"/>
              <a:ea typeface="Cambria" panose="02040503050406030204" pitchFamily="18" charset="0"/>
            </a:endParaRPr>
          </a:p>
          <a:p>
            <a:pPr algn="ctr"/>
            <a:r>
              <a:rPr lang="en-US" sz="2400">
                <a:latin typeface="Cambria" panose="02040503050406030204" pitchFamily="18" charset="0"/>
                <a:ea typeface="Cambria" panose="02040503050406030204" pitchFamily="18" charset="0"/>
              </a:rPr>
              <a:t>330-823-2674</a:t>
            </a:r>
          </a:p>
        </p:txBody>
      </p:sp>
      <p:sp>
        <p:nvSpPr>
          <p:cNvPr id="10" name="TextBox 9">
            <a:extLst>
              <a:ext uri="{FF2B5EF4-FFF2-40B4-BE49-F238E27FC236}">
                <a16:creationId xmlns:a16="http://schemas.microsoft.com/office/drawing/2014/main" id="{D6DB0BC3-70D4-784D-F3E4-C4C4C31C86CF}"/>
              </a:ext>
            </a:extLst>
          </p:cNvPr>
          <p:cNvSpPr txBox="1"/>
          <p:nvPr/>
        </p:nvSpPr>
        <p:spPr>
          <a:xfrm>
            <a:off x="-137565" y="3770731"/>
            <a:ext cx="1707419"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Kathleen Thomas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Assistant Vice President</a:t>
            </a:r>
          </a:p>
        </p:txBody>
      </p:sp>
      <p:sp>
        <p:nvSpPr>
          <p:cNvPr id="12" name="TextBox 11">
            <a:extLst>
              <a:ext uri="{FF2B5EF4-FFF2-40B4-BE49-F238E27FC236}">
                <a16:creationId xmlns:a16="http://schemas.microsoft.com/office/drawing/2014/main" id="{50142604-743A-3611-A78A-8CD7B80F1129}"/>
              </a:ext>
            </a:extLst>
          </p:cNvPr>
          <p:cNvSpPr txBox="1"/>
          <p:nvPr/>
        </p:nvSpPr>
        <p:spPr>
          <a:xfrm>
            <a:off x="1336337" y="3778986"/>
            <a:ext cx="177256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Reagan Stull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Assistant Director</a:t>
            </a:r>
          </a:p>
        </p:txBody>
      </p:sp>
      <p:sp>
        <p:nvSpPr>
          <p:cNvPr id="13" name="TextBox 12">
            <a:extLst>
              <a:ext uri="{FF2B5EF4-FFF2-40B4-BE49-F238E27FC236}">
                <a16:creationId xmlns:a16="http://schemas.microsoft.com/office/drawing/2014/main" id="{17134C6B-AD2A-BEA5-363E-5DCAB331E27F}"/>
              </a:ext>
            </a:extLst>
          </p:cNvPr>
          <p:cNvSpPr txBox="1"/>
          <p:nvPr/>
        </p:nvSpPr>
        <p:spPr>
          <a:xfrm>
            <a:off x="2966821" y="3765148"/>
            <a:ext cx="150027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Jenni Chadwell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Assistant Director</a:t>
            </a:r>
          </a:p>
        </p:txBody>
      </p:sp>
      <p:sp>
        <p:nvSpPr>
          <p:cNvPr id="14" name="TextBox 13">
            <a:extLst>
              <a:ext uri="{FF2B5EF4-FFF2-40B4-BE49-F238E27FC236}">
                <a16:creationId xmlns:a16="http://schemas.microsoft.com/office/drawing/2014/main" id="{C3442BA5-2C25-2057-F14C-C7AF0A484D20}"/>
              </a:ext>
            </a:extLst>
          </p:cNvPr>
          <p:cNvSpPr txBox="1"/>
          <p:nvPr/>
        </p:nvSpPr>
        <p:spPr>
          <a:xfrm>
            <a:off x="4379962" y="3774621"/>
            <a:ext cx="1680021"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MacKenzie McKay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Representative</a:t>
            </a:r>
          </a:p>
        </p:txBody>
      </p:sp>
      <p:sp>
        <p:nvSpPr>
          <p:cNvPr id="16" name="TextBox 15">
            <a:extLst>
              <a:ext uri="{FF2B5EF4-FFF2-40B4-BE49-F238E27FC236}">
                <a16:creationId xmlns:a16="http://schemas.microsoft.com/office/drawing/2014/main" id="{AC7C0E9C-8CB5-A51A-6CA5-0D55E044F620}"/>
              </a:ext>
            </a:extLst>
          </p:cNvPr>
          <p:cNvSpPr txBox="1"/>
          <p:nvPr/>
        </p:nvSpPr>
        <p:spPr>
          <a:xfrm>
            <a:off x="5933517" y="3781338"/>
            <a:ext cx="143366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Kendra Mazzei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Assistant</a:t>
            </a:r>
          </a:p>
        </p:txBody>
      </p:sp>
      <p:sp>
        <p:nvSpPr>
          <p:cNvPr id="18" name="TextBox 17">
            <a:extLst>
              <a:ext uri="{FF2B5EF4-FFF2-40B4-BE49-F238E27FC236}">
                <a16:creationId xmlns:a16="http://schemas.microsoft.com/office/drawing/2014/main" id="{EB999337-61CA-E171-2AF8-A5EA8F70BDFD}"/>
              </a:ext>
            </a:extLst>
          </p:cNvPr>
          <p:cNvSpPr txBox="1"/>
          <p:nvPr/>
        </p:nvSpPr>
        <p:spPr>
          <a:xfrm>
            <a:off x="7222406" y="3778986"/>
            <a:ext cx="160608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Jamie Ruth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latin typeface="Calibri" panose="020F0502020204030204" pitchFamily="34" charset="0"/>
                <a:cs typeface="Calibri" panose="020F0502020204030204" pitchFamily="34" charset="0"/>
              </a:rPr>
              <a:t>Data Coordinator</a:t>
            </a:r>
          </a:p>
        </p:txBody>
      </p:sp>
    </p:spTree>
    <p:extLst>
      <p:ext uri="{BB962C8B-B14F-4D97-AF65-F5344CB8AC3E}">
        <p14:creationId xmlns:p14="http://schemas.microsoft.com/office/powerpoint/2010/main" val="296317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pSp>
        <p:nvGrpSpPr>
          <p:cNvPr id="6" name="Group 5">
            <a:extLst>
              <a:ext uri="{FF2B5EF4-FFF2-40B4-BE49-F238E27FC236}">
                <a16:creationId xmlns:a16="http://schemas.microsoft.com/office/drawing/2014/main" id="{6E1EC5D5-350D-46A2-B8D1-8A1E7344E9E7}"/>
              </a:ext>
            </a:extLst>
          </p:cNvPr>
          <p:cNvGrpSpPr/>
          <p:nvPr/>
        </p:nvGrpSpPr>
        <p:grpSpPr>
          <a:xfrm>
            <a:off x="289126" y="549743"/>
            <a:ext cx="3824804" cy="1211435"/>
            <a:chOff x="3399826" y="2770"/>
            <a:chExt cx="3824804" cy="1211435"/>
          </a:xfrm>
          <a:solidFill>
            <a:srgbClr val="752F8A"/>
          </a:solidFill>
        </p:grpSpPr>
        <p:sp>
          <p:nvSpPr>
            <p:cNvPr id="7" name="Rectangle: Rounded Corners 6">
              <a:extLst>
                <a:ext uri="{FF2B5EF4-FFF2-40B4-BE49-F238E27FC236}">
                  <a16:creationId xmlns:a16="http://schemas.microsoft.com/office/drawing/2014/main" id="{A2D548F0-83FD-46C8-8254-BF86F6D4369E}"/>
                </a:ext>
              </a:extLst>
            </p:cNvPr>
            <p:cNvSpPr/>
            <p:nvPr/>
          </p:nvSpPr>
          <p:spPr>
            <a:xfrm>
              <a:off x="3399826" y="2770"/>
              <a:ext cx="3824804" cy="1211435"/>
            </a:xfrm>
            <a:prstGeom prst="roundRect">
              <a:avLst/>
            </a:prstGeom>
            <a:grpFill/>
            <a:ln>
              <a:solidFill>
                <a:srgbClr val="742F8C"/>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64A74CB1-E27B-421E-A98F-DB97832A1F2F}"/>
                </a:ext>
              </a:extLst>
            </p:cNvPr>
            <p:cNvSpPr txBox="1"/>
            <p:nvPr/>
          </p:nvSpPr>
          <p:spPr>
            <a:xfrm>
              <a:off x="3458963" y="61907"/>
              <a:ext cx="3706530" cy="10931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a:solidFill>
                    <a:schemeClr val="bg1"/>
                  </a:solidFill>
                  <a:latin typeface="Cambria" panose="02040503050406030204" pitchFamily="18" charset="0"/>
                  <a:ea typeface="Cambria" panose="02040503050406030204" pitchFamily="18" charset="0"/>
                </a:rPr>
                <a:t>Scholarships</a:t>
              </a:r>
            </a:p>
          </p:txBody>
        </p:sp>
      </p:grpSp>
      <p:grpSp>
        <p:nvGrpSpPr>
          <p:cNvPr id="9" name="Group 8">
            <a:extLst>
              <a:ext uri="{FF2B5EF4-FFF2-40B4-BE49-F238E27FC236}">
                <a16:creationId xmlns:a16="http://schemas.microsoft.com/office/drawing/2014/main" id="{5B613464-517B-49B6-B170-9FD43579727A}"/>
              </a:ext>
            </a:extLst>
          </p:cNvPr>
          <p:cNvGrpSpPr/>
          <p:nvPr/>
        </p:nvGrpSpPr>
        <p:grpSpPr>
          <a:xfrm>
            <a:off x="4814060" y="549744"/>
            <a:ext cx="3824804" cy="1211435"/>
            <a:chOff x="3399826" y="1274777"/>
            <a:chExt cx="3824804" cy="1211435"/>
          </a:xfrm>
          <a:solidFill>
            <a:srgbClr val="752F8A"/>
          </a:solidFill>
        </p:grpSpPr>
        <p:sp>
          <p:nvSpPr>
            <p:cNvPr id="10" name="Rectangle: Rounded Corners 9">
              <a:extLst>
                <a:ext uri="{FF2B5EF4-FFF2-40B4-BE49-F238E27FC236}">
                  <a16:creationId xmlns:a16="http://schemas.microsoft.com/office/drawing/2014/main" id="{1B2DACFF-EFB7-45FE-9A74-CEE92A06F542}"/>
                </a:ext>
              </a:extLst>
            </p:cNvPr>
            <p:cNvSpPr/>
            <p:nvPr/>
          </p:nvSpPr>
          <p:spPr>
            <a:xfrm>
              <a:off x="3399826" y="1274777"/>
              <a:ext cx="3824804" cy="1211435"/>
            </a:xfrm>
            <a:prstGeom prst="roundRect">
              <a:avLst/>
            </a:prstGeom>
            <a:grpFill/>
            <a:ln>
              <a:solidFill>
                <a:srgbClr val="752F8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Rectangle: Rounded Corners 6">
              <a:extLst>
                <a:ext uri="{FF2B5EF4-FFF2-40B4-BE49-F238E27FC236}">
                  <a16:creationId xmlns:a16="http://schemas.microsoft.com/office/drawing/2014/main" id="{8A644D1A-9721-4DF1-A0F2-7440F87E8660}"/>
                </a:ext>
              </a:extLst>
            </p:cNvPr>
            <p:cNvSpPr txBox="1"/>
            <p:nvPr/>
          </p:nvSpPr>
          <p:spPr>
            <a:xfrm>
              <a:off x="3458963" y="1333914"/>
              <a:ext cx="3706530" cy="10931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a:solidFill>
                    <a:schemeClr val="bg1"/>
                  </a:solidFill>
                  <a:latin typeface="Cambria" panose="02040503050406030204" pitchFamily="18" charset="0"/>
                  <a:ea typeface="Cambria" panose="02040503050406030204" pitchFamily="18" charset="0"/>
                </a:rPr>
                <a:t>Talent and Athletic Awards</a:t>
              </a:r>
            </a:p>
          </p:txBody>
        </p:sp>
      </p:grpSp>
      <p:grpSp>
        <p:nvGrpSpPr>
          <p:cNvPr id="12" name="Group 11">
            <a:extLst>
              <a:ext uri="{FF2B5EF4-FFF2-40B4-BE49-F238E27FC236}">
                <a16:creationId xmlns:a16="http://schemas.microsoft.com/office/drawing/2014/main" id="{39B7B2C7-0527-4B64-9E34-FA1E6F1B411F}"/>
              </a:ext>
            </a:extLst>
          </p:cNvPr>
          <p:cNvGrpSpPr/>
          <p:nvPr/>
        </p:nvGrpSpPr>
        <p:grpSpPr>
          <a:xfrm>
            <a:off x="2560719" y="2403236"/>
            <a:ext cx="3824804" cy="1211435"/>
            <a:chOff x="3399826" y="2546784"/>
            <a:chExt cx="3824804" cy="1211435"/>
          </a:xfrm>
          <a:solidFill>
            <a:srgbClr val="752F8A"/>
          </a:solidFill>
        </p:grpSpPr>
        <p:sp>
          <p:nvSpPr>
            <p:cNvPr id="13" name="Rectangle: Rounded Corners 12">
              <a:extLst>
                <a:ext uri="{FF2B5EF4-FFF2-40B4-BE49-F238E27FC236}">
                  <a16:creationId xmlns:a16="http://schemas.microsoft.com/office/drawing/2014/main" id="{686D4C44-A0D4-48E5-A0F5-F865BF4E9588}"/>
                </a:ext>
              </a:extLst>
            </p:cNvPr>
            <p:cNvSpPr/>
            <p:nvPr/>
          </p:nvSpPr>
          <p:spPr>
            <a:xfrm>
              <a:off x="3399826" y="2546784"/>
              <a:ext cx="3824804" cy="1211435"/>
            </a:xfrm>
            <a:prstGeom prst="roundRect">
              <a:avLst/>
            </a:prstGeom>
            <a:grpFill/>
            <a:ln>
              <a:solidFill>
                <a:srgbClr val="742F8C"/>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Rectangle: Rounded Corners 8">
              <a:extLst>
                <a:ext uri="{FF2B5EF4-FFF2-40B4-BE49-F238E27FC236}">
                  <a16:creationId xmlns:a16="http://schemas.microsoft.com/office/drawing/2014/main" id="{630F23A5-3CD3-4E78-9884-381F09D7ED31}"/>
                </a:ext>
              </a:extLst>
            </p:cNvPr>
            <p:cNvSpPr txBox="1"/>
            <p:nvPr/>
          </p:nvSpPr>
          <p:spPr>
            <a:xfrm>
              <a:off x="3458963" y="2605921"/>
              <a:ext cx="3706530" cy="10931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a:solidFill>
                    <a:schemeClr val="bg1"/>
                  </a:solidFill>
                  <a:latin typeface="Cambria" panose="02040503050406030204" pitchFamily="18" charset="0"/>
                  <a:ea typeface="Cambria" panose="02040503050406030204" pitchFamily="18" charset="0"/>
                </a:rPr>
                <a:t>Grants</a:t>
              </a:r>
              <a:r>
                <a:rPr lang="en-US" sz="3500" kern="1200">
                  <a:latin typeface="Cambria" panose="02040503050406030204" pitchFamily="18" charset="0"/>
                  <a:ea typeface="Cambria" panose="02040503050406030204" pitchFamily="18" charset="0"/>
                </a:rPr>
                <a:t> </a:t>
              </a:r>
            </a:p>
          </p:txBody>
        </p:sp>
      </p:grpSp>
      <p:grpSp>
        <p:nvGrpSpPr>
          <p:cNvPr id="15" name="Group 14">
            <a:extLst>
              <a:ext uri="{FF2B5EF4-FFF2-40B4-BE49-F238E27FC236}">
                <a16:creationId xmlns:a16="http://schemas.microsoft.com/office/drawing/2014/main" id="{85B42427-D2CF-45BA-9424-5189C63E5D99}"/>
              </a:ext>
            </a:extLst>
          </p:cNvPr>
          <p:cNvGrpSpPr/>
          <p:nvPr/>
        </p:nvGrpSpPr>
        <p:grpSpPr>
          <a:xfrm>
            <a:off x="229989" y="4384293"/>
            <a:ext cx="3824804" cy="1211435"/>
            <a:chOff x="3399826" y="3818791"/>
            <a:chExt cx="3824804" cy="1211435"/>
          </a:xfrm>
          <a:solidFill>
            <a:srgbClr val="752F8A"/>
          </a:solidFill>
        </p:grpSpPr>
        <p:sp>
          <p:nvSpPr>
            <p:cNvPr id="16" name="Rectangle: Rounded Corners 15">
              <a:extLst>
                <a:ext uri="{FF2B5EF4-FFF2-40B4-BE49-F238E27FC236}">
                  <a16:creationId xmlns:a16="http://schemas.microsoft.com/office/drawing/2014/main" id="{EE2CA852-B54B-414D-A812-AAED0EC75BC8}"/>
                </a:ext>
              </a:extLst>
            </p:cNvPr>
            <p:cNvSpPr/>
            <p:nvPr/>
          </p:nvSpPr>
          <p:spPr>
            <a:xfrm>
              <a:off x="3399826" y="3818791"/>
              <a:ext cx="3824804" cy="1211435"/>
            </a:xfrm>
            <a:prstGeom prst="roundRect">
              <a:avLst/>
            </a:prstGeom>
            <a:grpFill/>
            <a:ln>
              <a:solidFill>
                <a:srgbClr val="752F8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Rectangle: Rounded Corners 10">
              <a:extLst>
                <a:ext uri="{FF2B5EF4-FFF2-40B4-BE49-F238E27FC236}">
                  <a16:creationId xmlns:a16="http://schemas.microsoft.com/office/drawing/2014/main" id="{8817AA3E-F6A6-4A7B-AFCB-8EFFA141F167}"/>
                </a:ext>
              </a:extLst>
            </p:cNvPr>
            <p:cNvSpPr txBox="1"/>
            <p:nvPr/>
          </p:nvSpPr>
          <p:spPr>
            <a:xfrm>
              <a:off x="3458963" y="3877928"/>
              <a:ext cx="3706530" cy="10931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a:solidFill>
                    <a:schemeClr val="bg1"/>
                  </a:solidFill>
                  <a:latin typeface="Cambria" panose="02040503050406030204" pitchFamily="18" charset="0"/>
                  <a:ea typeface="Cambria" panose="02040503050406030204" pitchFamily="18" charset="0"/>
                </a:rPr>
                <a:t>Loans</a:t>
              </a:r>
            </a:p>
          </p:txBody>
        </p:sp>
      </p:grpSp>
      <p:grpSp>
        <p:nvGrpSpPr>
          <p:cNvPr id="18" name="Group 17">
            <a:extLst>
              <a:ext uri="{FF2B5EF4-FFF2-40B4-BE49-F238E27FC236}">
                <a16:creationId xmlns:a16="http://schemas.microsoft.com/office/drawing/2014/main" id="{91449A8A-7696-4B62-A950-67A77D22D7D8}"/>
              </a:ext>
            </a:extLst>
          </p:cNvPr>
          <p:cNvGrpSpPr/>
          <p:nvPr/>
        </p:nvGrpSpPr>
        <p:grpSpPr>
          <a:xfrm>
            <a:off x="4814060" y="4384293"/>
            <a:ext cx="3824804" cy="1211435"/>
            <a:chOff x="3399826" y="5090798"/>
            <a:chExt cx="3824804" cy="1211435"/>
          </a:xfrm>
          <a:solidFill>
            <a:srgbClr val="752F8A"/>
          </a:solidFill>
        </p:grpSpPr>
        <p:sp>
          <p:nvSpPr>
            <p:cNvPr id="19" name="Rectangle: Rounded Corners 18">
              <a:extLst>
                <a:ext uri="{FF2B5EF4-FFF2-40B4-BE49-F238E27FC236}">
                  <a16:creationId xmlns:a16="http://schemas.microsoft.com/office/drawing/2014/main" id="{BD9ED963-FA1F-45CB-A485-1BD94774FEBA}"/>
                </a:ext>
              </a:extLst>
            </p:cNvPr>
            <p:cNvSpPr/>
            <p:nvPr/>
          </p:nvSpPr>
          <p:spPr>
            <a:xfrm>
              <a:off x="3399826" y="5090798"/>
              <a:ext cx="3824804" cy="1211435"/>
            </a:xfrm>
            <a:prstGeom prst="roundRect">
              <a:avLst/>
            </a:prstGeom>
            <a:grpFill/>
            <a:ln>
              <a:solidFill>
                <a:srgbClr val="742F8C"/>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0" name="Rectangle: Rounded Corners 12">
              <a:extLst>
                <a:ext uri="{FF2B5EF4-FFF2-40B4-BE49-F238E27FC236}">
                  <a16:creationId xmlns:a16="http://schemas.microsoft.com/office/drawing/2014/main" id="{D244F6FF-AEDF-4264-AD18-C6D0CEFAE9CE}"/>
                </a:ext>
              </a:extLst>
            </p:cNvPr>
            <p:cNvSpPr txBox="1"/>
            <p:nvPr/>
          </p:nvSpPr>
          <p:spPr>
            <a:xfrm>
              <a:off x="3458963" y="5149935"/>
              <a:ext cx="3706530" cy="10931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0" tIns="66675" rIns="133350" bIns="66675" numCol="1" spcCol="1270" anchor="ctr" anchorCtr="0">
              <a:noAutofit/>
            </a:bodyPr>
            <a:lstStyle/>
            <a:p>
              <a:pPr marL="0" lvl="0" indent="0" algn="ctr" defTabSz="1555750" rtl="0">
                <a:lnSpc>
                  <a:spcPct val="90000"/>
                </a:lnSpc>
                <a:spcBef>
                  <a:spcPct val="0"/>
                </a:spcBef>
                <a:spcAft>
                  <a:spcPct val="35000"/>
                </a:spcAft>
                <a:buNone/>
              </a:pPr>
              <a:r>
                <a:rPr lang="en-US" sz="3500" kern="1200">
                  <a:solidFill>
                    <a:schemeClr val="bg1"/>
                  </a:solidFill>
                  <a:latin typeface="Cambria" panose="02040503050406030204" pitchFamily="18" charset="0"/>
                  <a:ea typeface="Cambria" panose="02040503050406030204" pitchFamily="18" charset="0"/>
                </a:rPr>
                <a:t>Federal Work Study</a:t>
              </a:r>
            </a:p>
          </p:txBody>
        </p:sp>
      </p:grpSp>
    </p:spTree>
    <p:extLst>
      <p:ext uri="{BB962C8B-B14F-4D97-AF65-F5344CB8AC3E}">
        <p14:creationId xmlns:p14="http://schemas.microsoft.com/office/powerpoint/2010/main" val="2837046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aphicFrame>
        <p:nvGraphicFramePr>
          <p:cNvPr id="6" name="Diagram 5">
            <a:extLst>
              <a:ext uri="{FF2B5EF4-FFF2-40B4-BE49-F238E27FC236}">
                <a16:creationId xmlns:a16="http://schemas.microsoft.com/office/drawing/2014/main" id="{DEE56A3C-4FF7-4ABB-A48A-ED861FA2CA5D}"/>
              </a:ext>
            </a:extLst>
          </p:cNvPr>
          <p:cNvGraphicFramePr/>
          <p:nvPr>
            <p:extLst>
              <p:ext uri="{D42A27DB-BD31-4B8C-83A1-F6EECF244321}">
                <p14:modId xmlns:p14="http://schemas.microsoft.com/office/powerpoint/2010/main" val="3860931"/>
              </p:ext>
            </p:extLst>
          </p:nvPr>
        </p:nvGraphicFramePr>
        <p:xfrm>
          <a:off x="204589" y="564924"/>
          <a:ext cx="8187761" cy="557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9536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38DAC2E1-4421-4FCE-A15F-6808D6B72AE3}"/>
              </a:ext>
            </a:extLst>
          </p:cNvPr>
          <p:cNvPicPr>
            <a:picLocks noChangeAspect="1"/>
          </p:cNvPicPr>
          <p:nvPr/>
        </p:nvPicPr>
        <p:blipFill rotWithShape="1">
          <a:blip r:embed="rId3"/>
          <a:srcRect t="12074" r="1" b="1"/>
          <a:stretch/>
        </p:blipFill>
        <p:spPr>
          <a:xfrm>
            <a:off x="-1" y="0"/>
            <a:ext cx="11862701" cy="6858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spTree>
    <p:extLst>
      <p:ext uri="{BB962C8B-B14F-4D97-AF65-F5344CB8AC3E}">
        <p14:creationId xmlns:p14="http://schemas.microsoft.com/office/powerpoint/2010/main" val="4032736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graphicFrame>
        <p:nvGraphicFramePr>
          <p:cNvPr id="6" name="Table 5">
            <a:extLst>
              <a:ext uri="{FF2B5EF4-FFF2-40B4-BE49-F238E27FC236}">
                <a16:creationId xmlns:a16="http://schemas.microsoft.com/office/drawing/2014/main" id="{7F9ACB73-BDD0-41DF-A7BA-B46C3168F843}"/>
              </a:ext>
            </a:extLst>
          </p:cNvPr>
          <p:cNvGraphicFramePr>
            <a:graphicFrameLocks noGrp="1"/>
          </p:cNvGraphicFramePr>
          <p:nvPr>
            <p:extLst>
              <p:ext uri="{D42A27DB-BD31-4B8C-83A1-F6EECF244321}">
                <p14:modId xmlns:p14="http://schemas.microsoft.com/office/powerpoint/2010/main" val="1397331266"/>
              </p:ext>
            </p:extLst>
          </p:nvPr>
        </p:nvGraphicFramePr>
        <p:xfrm>
          <a:off x="1221313" y="841702"/>
          <a:ext cx="7994468" cy="4937760"/>
        </p:xfrm>
        <a:graphic>
          <a:graphicData uri="http://schemas.openxmlformats.org/drawingml/2006/table">
            <a:tbl>
              <a:tblPr firstRow="1" bandRow="1">
                <a:tableStyleId>{2D5ABB26-0587-4C30-8999-92F81FD0307C}</a:tableStyleId>
              </a:tblPr>
              <a:tblGrid>
                <a:gridCol w="7994468">
                  <a:extLst>
                    <a:ext uri="{9D8B030D-6E8A-4147-A177-3AD203B41FA5}">
                      <a16:colId xmlns:a16="http://schemas.microsoft.com/office/drawing/2014/main" val="3875037811"/>
                    </a:ext>
                  </a:extLst>
                </a:gridCol>
              </a:tblGrid>
              <a:tr h="0">
                <a:tc>
                  <a:txBody>
                    <a:bodyPr/>
                    <a:lstStyle/>
                    <a:p>
                      <a:r>
                        <a:rPr lang="en-US" sz="2000"/>
                        <a:t>2022 Federal Tax Returns/W-2’s for student and contributor(s)</a:t>
                      </a:r>
                      <a:endParaRPr lang="en-US" sz="2000" b="0">
                        <a:solidFill>
                          <a:schemeClr val="tx1"/>
                        </a:solidFill>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2992776377"/>
                  </a:ext>
                </a:extLst>
              </a:tr>
              <a:tr h="481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Recent bank statements</a:t>
                      </a:r>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696441933"/>
                  </a:ext>
                </a:extLst>
              </a:tr>
              <a:tr h="481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Records of untaxed income </a:t>
                      </a:r>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2304126365"/>
                  </a:ext>
                </a:extLst>
              </a:tr>
              <a:tr h="481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Records of investments and assets</a:t>
                      </a:r>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96002554"/>
                  </a:ext>
                </a:extLst>
              </a:tr>
              <a:tr h="481606">
                <a:tc>
                  <a:txBody>
                    <a:bodyPr/>
                    <a:lstStyle/>
                    <a:p>
                      <a:r>
                        <a:rPr lang="en-US" sz="2000"/>
                        <a:t>Social Security Numbers and email addresses for the student and contributor(s)</a:t>
                      </a:r>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84329716"/>
                  </a:ext>
                </a:extLst>
              </a:tr>
              <a:tr h="481606">
                <a:tc>
                  <a:txBody>
                    <a:bodyPr/>
                    <a:lstStyle/>
                    <a:p>
                      <a:r>
                        <a:rPr lang="en-US" sz="2000"/>
                        <a:t>Driver’s License (if you have one)</a:t>
                      </a:r>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1148865168"/>
                  </a:ext>
                </a:extLst>
              </a:tr>
              <a:tr h="481606">
                <a:tc>
                  <a:txBody>
                    <a:bodyPr/>
                    <a:lstStyle/>
                    <a:p>
                      <a:r>
                        <a:rPr lang="en-US" sz="2000"/>
                        <a:t>Alien Registration Number (if you are not a U.S. Citizen)</a:t>
                      </a:r>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1799752682"/>
                  </a:ext>
                </a:extLst>
              </a:tr>
              <a:tr h="481606">
                <a:tc>
                  <a:txBody>
                    <a:bodyPr/>
                    <a:lstStyle/>
                    <a:p>
                      <a:endParaRPr lang="en-US" sz="2000">
                        <a:latin typeface="Cambria" panose="02040503050406030204" pitchFamily="18" charset="0"/>
                        <a:ea typeface="Cambria" panose="02040503050406030204" pitchFamily="18" charset="0"/>
                      </a:endParaRPr>
                    </a:p>
                  </a:txBody>
                  <a:tcPr marL="137160" marR="137160" marT="137160" marB="137160"/>
                </a:tc>
                <a:extLst>
                  <a:ext uri="{0D108BD9-81ED-4DB2-BD59-A6C34878D82A}">
                    <a16:rowId xmlns:a16="http://schemas.microsoft.com/office/drawing/2014/main" val="702784657"/>
                  </a:ext>
                </a:extLst>
              </a:tr>
            </a:tbl>
          </a:graphicData>
        </a:graphic>
      </p:graphicFrame>
      <p:pic>
        <p:nvPicPr>
          <p:cNvPr id="8" name="Graphic 7" descr="Document">
            <a:extLst>
              <a:ext uri="{FF2B5EF4-FFF2-40B4-BE49-F238E27FC236}">
                <a16:creationId xmlns:a16="http://schemas.microsoft.com/office/drawing/2014/main" id="{E1BFA5C5-528D-4592-9C20-85CF7CB40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677" y="851645"/>
            <a:ext cx="470850" cy="470850"/>
          </a:xfrm>
          <a:prstGeom prst="rect">
            <a:avLst/>
          </a:prstGeom>
        </p:spPr>
      </p:pic>
      <p:pic>
        <p:nvPicPr>
          <p:cNvPr id="9" name="Graphic 8" descr="Bank Check">
            <a:extLst>
              <a:ext uri="{FF2B5EF4-FFF2-40B4-BE49-F238E27FC236}">
                <a16:creationId xmlns:a16="http://schemas.microsoft.com/office/drawing/2014/main" id="{C944F283-3736-47A8-8F92-F72EE9CA5E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8774" y="1515730"/>
            <a:ext cx="470851" cy="470851"/>
          </a:xfrm>
          <a:prstGeom prst="rect">
            <a:avLst/>
          </a:prstGeom>
        </p:spPr>
      </p:pic>
      <p:pic>
        <p:nvPicPr>
          <p:cNvPr id="10" name="Graphic 9" descr="Money">
            <a:extLst>
              <a:ext uri="{FF2B5EF4-FFF2-40B4-BE49-F238E27FC236}">
                <a16:creationId xmlns:a16="http://schemas.microsoft.com/office/drawing/2014/main" id="{B1E956A9-E2A2-4118-99BF-83F2D32A8D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7201" y="2035503"/>
            <a:ext cx="466576" cy="466576"/>
          </a:xfrm>
          <a:prstGeom prst="rect">
            <a:avLst/>
          </a:prstGeom>
        </p:spPr>
      </p:pic>
      <p:pic>
        <p:nvPicPr>
          <p:cNvPr id="11" name="Graphic 10" descr="Court">
            <a:extLst>
              <a:ext uri="{FF2B5EF4-FFF2-40B4-BE49-F238E27FC236}">
                <a16:creationId xmlns:a16="http://schemas.microsoft.com/office/drawing/2014/main" id="{D95AD028-9B29-4709-811D-C0C9BC548A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3048" y="2615606"/>
            <a:ext cx="466577" cy="466577"/>
          </a:xfrm>
          <a:prstGeom prst="rect">
            <a:avLst/>
          </a:prstGeom>
        </p:spPr>
      </p:pic>
      <p:pic>
        <p:nvPicPr>
          <p:cNvPr id="12" name="Graphic 11" descr="Employee Badge">
            <a:extLst>
              <a:ext uri="{FF2B5EF4-FFF2-40B4-BE49-F238E27FC236}">
                <a16:creationId xmlns:a16="http://schemas.microsoft.com/office/drawing/2014/main" id="{A5870CC6-9CBF-4D63-A209-EC4EE8DB21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83181" y="3355077"/>
            <a:ext cx="466578" cy="466578"/>
          </a:xfrm>
          <a:prstGeom prst="rect">
            <a:avLst/>
          </a:prstGeom>
        </p:spPr>
      </p:pic>
      <p:pic>
        <p:nvPicPr>
          <p:cNvPr id="13" name="Graphic 12" descr="Car">
            <a:extLst>
              <a:ext uri="{FF2B5EF4-FFF2-40B4-BE49-F238E27FC236}">
                <a16:creationId xmlns:a16="http://schemas.microsoft.com/office/drawing/2014/main" id="{7E3AE907-70FF-4D24-937C-08BB74B977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6200" y="4122632"/>
            <a:ext cx="466578" cy="466578"/>
          </a:xfrm>
          <a:prstGeom prst="rect">
            <a:avLst/>
          </a:prstGeom>
        </p:spPr>
      </p:pic>
      <p:pic>
        <p:nvPicPr>
          <p:cNvPr id="14" name="Graphic 13" descr="Earth Globe Americas">
            <a:extLst>
              <a:ext uri="{FF2B5EF4-FFF2-40B4-BE49-F238E27FC236}">
                <a16:creationId xmlns:a16="http://schemas.microsoft.com/office/drawing/2014/main" id="{E70B7A69-361E-4C84-8F8F-E22140528E0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40817" y="4715919"/>
            <a:ext cx="480496" cy="480496"/>
          </a:xfrm>
          <a:prstGeom prst="rect">
            <a:avLst/>
          </a:prstGeom>
        </p:spPr>
      </p:pic>
    </p:spTree>
    <p:extLst>
      <p:ext uri="{BB962C8B-B14F-4D97-AF65-F5344CB8AC3E}">
        <p14:creationId xmlns:p14="http://schemas.microsoft.com/office/powerpoint/2010/main" val="3505879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cxnSp>
        <p:nvCxnSpPr>
          <p:cNvPr id="10" name="Straight Arrow Connector 9">
            <a:extLst>
              <a:ext uri="{FF2B5EF4-FFF2-40B4-BE49-F238E27FC236}">
                <a16:creationId xmlns:a16="http://schemas.microsoft.com/office/drawing/2014/main" id="{2720E973-B051-4381-ADFF-ECB79186B0C1}"/>
              </a:ext>
            </a:extLst>
          </p:cNvPr>
          <p:cNvCxnSpPr>
            <a:cxnSpLocks/>
          </p:cNvCxnSpPr>
          <p:nvPr/>
        </p:nvCxnSpPr>
        <p:spPr>
          <a:xfrm flipH="1">
            <a:off x="5956664" y="1976845"/>
            <a:ext cx="844730" cy="0"/>
          </a:xfrm>
          <a:prstGeom prst="straightConnector1">
            <a:avLst/>
          </a:prstGeom>
          <a:ln w="1016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71F03D9-B320-4AFE-ABB3-ACC753389914}"/>
              </a:ext>
            </a:extLst>
          </p:cNvPr>
          <p:cNvSpPr txBox="1"/>
          <p:nvPr/>
        </p:nvSpPr>
        <p:spPr>
          <a:xfrm>
            <a:off x="2343182" y="5983620"/>
            <a:ext cx="5221983" cy="461665"/>
          </a:xfrm>
          <a:prstGeom prst="rect">
            <a:avLst/>
          </a:prstGeom>
          <a:noFill/>
        </p:spPr>
        <p:txBody>
          <a:bodyPr wrap="square" rtlCol="0">
            <a:spAutoFit/>
          </a:bodyPr>
          <a:lstStyle/>
          <a:p>
            <a:r>
              <a:rPr lang="en-US" sz="2400" b="1">
                <a:solidFill>
                  <a:schemeClr val="bg1"/>
                </a:solidFill>
                <a:highlight>
                  <a:srgbClr val="752F8A"/>
                </a:highlight>
              </a:rPr>
              <a:t>Apply for FSA ID at studentaid.gov</a:t>
            </a:r>
          </a:p>
        </p:txBody>
      </p:sp>
      <p:pic>
        <p:nvPicPr>
          <p:cNvPr id="6" name="Picture 5">
            <a:extLst>
              <a:ext uri="{FF2B5EF4-FFF2-40B4-BE49-F238E27FC236}">
                <a16:creationId xmlns:a16="http://schemas.microsoft.com/office/drawing/2014/main" id="{1B559B68-4C2C-BF8C-C19E-475DF696B9E3}"/>
              </a:ext>
            </a:extLst>
          </p:cNvPr>
          <p:cNvPicPr>
            <a:picLocks noChangeAspect="1"/>
          </p:cNvPicPr>
          <p:nvPr/>
        </p:nvPicPr>
        <p:blipFill>
          <a:blip r:embed="rId4"/>
          <a:stretch>
            <a:fillRect/>
          </a:stretch>
        </p:blipFill>
        <p:spPr>
          <a:xfrm>
            <a:off x="2343182" y="544070"/>
            <a:ext cx="4710421" cy="5289571"/>
          </a:xfrm>
          <a:prstGeom prst="rect">
            <a:avLst/>
          </a:prstGeom>
        </p:spPr>
      </p:pic>
    </p:spTree>
    <p:extLst>
      <p:ext uri="{BB962C8B-B14F-4D97-AF65-F5344CB8AC3E}">
        <p14:creationId xmlns:p14="http://schemas.microsoft.com/office/powerpoint/2010/main" val="3972038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BF1-0C8F-45AE-9554-87B64D497DD7}"/>
              </a:ext>
            </a:extLst>
          </p:cNvPr>
          <p:cNvSpPr/>
          <p:nvPr/>
        </p:nvSpPr>
        <p:spPr>
          <a:xfrm>
            <a:off x="9579429" y="0"/>
            <a:ext cx="2612571" cy="6858000"/>
          </a:xfrm>
          <a:prstGeom prst="rect">
            <a:avLst/>
          </a:prstGeom>
          <a:solidFill>
            <a:srgbClr val="752F8A"/>
          </a:solidFill>
          <a:ln>
            <a:solidFill>
              <a:srgbClr val="752F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BA97F12-FCE1-4C50-86AB-D1F662E773AD}"/>
              </a:ext>
            </a:extLst>
          </p:cNvPr>
          <p:cNvSpPr/>
          <p:nvPr/>
        </p:nvSpPr>
        <p:spPr>
          <a:xfrm>
            <a:off x="8534954" y="2081346"/>
            <a:ext cx="2612571" cy="2542905"/>
          </a:xfrm>
          <a:prstGeom prst="ellipse">
            <a:avLst/>
          </a:prstGeom>
          <a:solidFill>
            <a:schemeClr val="bg1"/>
          </a:solidFill>
          <a:ln w="38100">
            <a:solidFill>
              <a:srgbClr val="009C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1034F24B-673C-4854-9572-B3BE62FD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62" y="2661018"/>
            <a:ext cx="2042153" cy="1383559"/>
          </a:xfrm>
          <a:prstGeom prst="rect">
            <a:avLst/>
          </a:prstGeom>
          <a:solidFill>
            <a:srgbClr val="752F8A"/>
          </a:solidFill>
        </p:spPr>
      </p:pic>
      <p:pic>
        <p:nvPicPr>
          <p:cNvPr id="7" name="Picture 6" descr="A picture containing cup, plastic&#10;&#10;Description automatically generated">
            <a:extLst>
              <a:ext uri="{FF2B5EF4-FFF2-40B4-BE49-F238E27FC236}">
                <a16:creationId xmlns:a16="http://schemas.microsoft.com/office/drawing/2014/main" id="{816F83D0-0584-46A7-BC46-3962FB133A1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431101" y="3019696"/>
            <a:ext cx="773156" cy="1024881"/>
          </a:xfrm>
          <a:prstGeom prst="rect">
            <a:avLst/>
          </a:prstGeom>
        </p:spPr>
      </p:pic>
      <p:sp>
        <p:nvSpPr>
          <p:cNvPr id="8" name="TextBox 7">
            <a:extLst>
              <a:ext uri="{FF2B5EF4-FFF2-40B4-BE49-F238E27FC236}">
                <a16:creationId xmlns:a16="http://schemas.microsoft.com/office/drawing/2014/main" id="{1C03DE4B-B495-42E0-A81B-A225AE92E9FF}"/>
              </a:ext>
            </a:extLst>
          </p:cNvPr>
          <p:cNvSpPr txBox="1"/>
          <p:nvPr/>
        </p:nvSpPr>
        <p:spPr>
          <a:xfrm>
            <a:off x="4389825" y="4235848"/>
            <a:ext cx="781514" cy="784830"/>
          </a:xfrm>
          <a:prstGeom prst="rect">
            <a:avLst/>
          </a:prstGeom>
          <a:noFill/>
        </p:spPr>
        <p:txBody>
          <a:bodyPr wrap="square" rtlCol="0">
            <a:spAutoFit/>
          </a:bodyPr>
          <a:lstStyle/>
          <a:p>
            <a:r>
              <a:rPr lang="en-US" sz="900">
                <a:hlinkClick r:id="rId5" tooltip="http://fabiusmaximus.com/2014/12/31/new-year-annual-results-greatest-hits-75357/"/>
              </a:rPr>
              <a:t>This Photo</a:t>
            </a:r>
            <a:r>
              <a:rPr lang="en-US" sz="900"/>
              <a:t> by Unknown Author is licensed under </a:t>
            </a:r>
            <a:r>
              <a:rPr lang="en-US" sz="900">
                <a:hlinkClick r:id="rId6" tooltip="https://creativecommons.org/licenses/by/3.0/"/>
              </a:rPr>
              <a:t>CC BY</a:t>
            </a:r>
            <a:endParaRPr lang="en-US" sz="900"/>
          </a:p>
        </p:txBody>
      </p:sp>
      <p:pic>
        <p:nvPicPr>
          <p:cNvPr id="10" name="Picture 9" descr="Icon&#10;&#10;Description automatically generated">
            <a:extLst>
              <a:ext uri="{FF2B5EF4-FFF2-40B4-BE49-F238E27FC236}">
                <a16:creationId xmlns:a16="http://schemas.microsoft.com/office/drawing/2014/main" id="{CADDD6F9-6F7B-49A1-B653-46A800E923B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67825" y="524984"/>
            <a:ext cx="7705869" cy="5482405"/>
          </a:xfrm>
          <a:prstGeom prst="rect">
            <a:avLst/>
          </a:prstGeom>
        </p:spPr>
      </p:pic>
    </p:spTree>
    <p:extLst>
      <p:ext uri="{BB962C8B-B14F-4D97-AF65-F5344CB8AC3E}">
        <p14:creationId xmlns:p14="http://schemas.microsoft.com/office/powerpoint/2010/main" val="2976506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eadbecd3-8581-49e4-ba22-f09c1037735c"/>
</p:tagLst>
</file>

<file path=ppt/tags/tag2.xml><?xml version="1.0" encoding="utf-8"?>
<p:tagLst xmlns:a="http://schemas.openxmlformats.org/drawingml/2006/main" xmlns:r="http://schemas.openxmlformats.org/officeDocument/2006/relationships" xmlns:p="http://schemas.openxmlformats.org/presentationml/2006/main">
  <p:tag name="LASTMODE" val="&lt;?xml version=&quot;1.0&quot; encoding=&quot;utf-8&quot;?&gt;&lt;int&gt;0&lt;/int&g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Boardroom">
  <a:themeElements>
    <a:clrScheme name="Custom 1">
      <a:dk1>
        <a:srgbClr val="7030A0"/>
      </a:dk1>
      <a:lt1>
        <a:srgbClr val="FFFFFF"/>
      </a:lt1>
      <a:dk2>
        <a:srgbClr val="7030A0"/>
      </a:dk2>
      <a:lt2>
        <a:srgbClr val="BFBFBF"/>
      </a:lt2>
      <a:accent1>
        <a:srgbClr val="702F8A"/>
      </a:accent1>
      <a:accent2>
        <a:srgbClr val="7030A0"/>
      </a:accent2>
      <a:accent3>
        <a:srgbClr val="7030A0"/>
      </a:accent3>
      <a:accent4>
        <a:srgbClr val="A5A5A5"/>
      </a:accent4>
      <a:accent5>
        <a:srgbClr val="7030A0"/>
      </a:accent5>
      <a:accent6>
        <a:srgbClr val="000000"/>
      </a:accent6>
      <a:hlink>
        <a:srgbClr val="8F8F8F"/>
      </a:hlink>
      <a:folHlink>
        <a:srgbClr val="A5A5A5"/>
      </a:folHlink>
    </a:clrScheme>
    <a:fontScheme name="Custom 1">
      <a:majorFont>
        <a:latin typeface="Calibri"/>
        <a:ea typeface=""/>
        <a:cs typeface=""/>
      </a:majorFont>
      <a:minorFont>
        <a:latin typeface="Calibri"/>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e8db952-303a-43d6-afa7-ecc9e78e0521" xsi:nil="true"/>
    <lcf76f155ced4ddcb4097134ff3c332f xmlns="9f22c100-1312-46ae-9639-ab2bc0882f21">
      <Terms xmlns="http://schemas.microsoft.com/office/infopath/2007/PartnerControls"/>
    </lcf76f155ced4ddcb4097134ff3c332f>
    <SharedWithUsers xmlns="4e8db952-303a-43d6-afa7-ecc9e78e0521">
      <UserInfo>
        <DisplayName>Stull, Reagan</DisplayName>
        <AccountId>15</AccountId>
        <AccountType/>
      </UserInfo>
      <UserInfo>
        <DisplayName>McKay, MacKenzie</DisplayName>
        <AccountId>39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042EE4A6CBC64AB54D279361A1B65F" ma:contentTypeVersion="17" ma:contentTypeDescription="Create a new document." ma:contentTypeScope="" ma:versionID="937c6d5d3903f32bd83789196405f1bd">
  <xsd:schema xmlns:xsd="http://www.w3.org/2001/XMLSchema" xmlns:xs="http://www.w3.org/2001/XMLSchema" xmlns:p="http://schemas.microsoft.com/office/2006/metadata/properties" xmlns:ns2="9f22c100-1312-46ae-9639-ab2bc0882f21" xmlns:ns3="4e8db952-303a-43d6-afa7-ecc9e78e0521" targetNamespace="http://schemas.microsoft.com/office/2006/metadata/properties" ma:root="true" ma:fieldsID="18d775bb34bd572194f98e999a8a678a" ns2:_="" ns3:_="">
    <xsd:import namespace="9f22c100-1312-46ae-9639-ab2bc0882f21"/>
    <xsd:import namespace="4e8db952-303a-43d6-afa7-ecc9e78e05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SearchPropertie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22c100-1312-46ae-9639-ab2bc0882f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4a0a71d-71d5-4875-a4e5-50edb98a476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8db952-303a-43d6-afa7-ecc9e78e05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2e559b7-564f-40ab-a524-34c0be726e7a}" ma:internalName="TaxCatchAll" ma:showField="CatchAllData" ma:web="4e8db952-303a-43d6-afa7-ecc9e78e0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79202E-A515-4A20-9413-6337C2681654}">
  <ds:schemaRefs>
    <ds:schemaRef ds:uri="4e8db952-303a-43d6-afa7-ecc9e78e0521"/>
    <ds:schemaRef ds:uri="9f22c100-1312-46ae-9639-ab2bc0882f2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71753F5-0023-469C-8F80-9F603AA4F202}">
  <ds:schemaRefs>
    <ds:schemaRef ds:uri="4e8db952-303a-43d6-afa7-ecc9e78e0521"/>
    <ds:schemaRef ds:uri="9f22c100-1312-46ae-9639-ab2bc0882f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11F091-D282-47C5-8AA0-FBE44558A1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389</TotalTime>
  <Words>601</Words>
  <Application>Microsoft Macintosh PowerPoint</Application>
  <PresentationFormat>Widescreen</PresentationFormat>
  <Paragraphs>154</Paragraphs>
  <Slides>39</Slides>
  <Notes>33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Calibri</vt:lpstr>
      <vt:lpstr>Calibri Light</vt:lpstr>
      <vt:lpstr>Cambria</vt:lpstr>
      <vt:lpstr>Wingdings</vt:lpstr>
      <vt:lpstr>Wingdings 3</vt:lpstr>
      <vt:lpstr>Office Theme</vt:lpstr>
      <vt:lpstr>Ion Boardroom</vt:lpstr>
      <vt:lpstr>1_Office Theme</vt:lpstr>
      <vt:lpstr>Financial Aid Information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Knutty, Kelsey G</dc:creator>
  <cp:lastModifiedBy>Marjorie Hiller</cp:lastModifiedBy>
  <cp:revision>2</cp:revision>
  <cp:lastPrinted>2017-04-04T12:56:17Z</cp:lastPrinted>
  <dcterms:created xsi:type="dcterms:W3CDTF">2017-01-24T15:35:21Z</dcterms:created>
  <dcterms:modified xsi:type="dcterms:W3CDTF">2023-10-05T18:38:28Z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0x010100E3042EE4A6CBC64AB54D279361A1B65F</vt:lpwstr>
  </property>
  <property fmtid="{D5CDD505-2E9C-101B-9397-08002B2CF9AE}" pid="3" name="MediaServiceImageTags">
    <vt:lpwstr/>
  </property>
</Properties>
</file>