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04" y="-67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4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01ED-BD7F-4232-81B1-976DE7E16FE0}" type="datetimeFigureOut">
              <a:rPr lang="en-US" smtClean="0"/>
              <a:pPr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7591" y="1600230"/>
            <a:ext cx="3887161" cy="7979709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Hive Happenings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Spelling: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review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Reading:</a:t>
            </a:r>
            <a:r>
              <a:rPr lang="en-US" altLang="en-US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Review, fluency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Grammar:</a:t>
            </a:r>
            <a:r>
              <a:rPr lang="en-US" altLang="en-US" sz="2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Review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money- identifying coins, collection of coins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Social 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Studies/Science: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boat stem project/making butter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Leader in Me: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LIM 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binders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50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14016" y="1626161"/>
            <a:ext cx="3620161" cy="219982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Important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dates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306956" y="8155173"/>
            <a:ext cx="3344495" cy="1424766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Busy Bee of the Week</a:t>
            </a:r>
            <a:endParaRPr lang="en-US" altLang="en-US" sz="28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8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No leader of the week</a:t>
            </a:r>
            <a:endParaRPr lang="en-US" altLang="en-US" sz="28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7591" y="128164"/>
            <a:ext cx="7506586" cy="1488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134112" tIns="67058" rIns="134112" bIns="67058" numCol="1" anchor="t" anchorCtr="0" compatLnSpc="1">
            <a:prstTxWarp prst="textNoShape">
              <a:avLst/>
            </a:prstTxWarp>
          </a:bodyPr>
          <a:lstStyle/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Mrs.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Boshell’s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Buzzworthy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News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November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18,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2024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ctr" defTabSz="1341188" eaLnBrk="0" fontAlgn="base" hangingPunct="0">
              <a:spcBef>
                <a:spcPct val="0"/>
              </a:spcBef>
              <a:spcAft>
                <a:spcPts val="1173"/>
              </a:spcAft>
            </a:pPr>
            <a:endParaRPr lang="en-US" altLang="en-US" sz="5867" dirty="0">
              <a:solidFill>
                <a:srgbClr val="000000"/>
              </a:solidFill>
              <a:latin typeface="AR CHRISTY" panose="02000000000000000000" pitchFamily="2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14752" y="3815921"/>
            <a:ext cx="3619425" cy="433436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Sweet Reminders</a:t>
            </a:r>
            <a:endParaRPr lang="en-US" altLang="en-US" sz="20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Language Arts-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Fluency grade (84wpm)</a:t>
            </a:r>
            <a:endParaRPr lang="en-US" altLang="en-US" sz="1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Math-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	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Wednesday-Math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minor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grade-money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Friday-Math major grade-money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7" i="1" dirty="0">
                <a:solidFill>
                  <a:srgbClr val="000000"/>
                </a:solidFill>
                <a:latin typeface="Tempus Sans ITC" panose="04020404030D07020202" pitchFamily="82" charset="0"/>
              </a:rPr>
              <a:t>.</a:t>
            </a: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7" i="1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6806">
            <a:off x="4104654" y="284217"/>
            <a:ext cx="3496605" cy="1176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574" y="3806254"/>
            <a:ext cx="1485636" cy="12834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2"/>
          <a:stretch/>
        </p:blipFill>
        <p:spPr>
          <a:xfrm>
            <a:off x="2841863" y="7685912"/>
            <a:ext cx="1465093" cy="20940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70350" y="2076450"/>
            <a:ext cx="3536033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smtClean="0"/>
              <a:t>November </a:t>
            </a:r>
            <a:r>
              <a:rPr lang="en-US" sz="1100" dirty="0" smtClean="0"/>
              <a:t>18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American Village Field Trip</a:t>
            </a:r>
          </a:p>
          <a:p>
            <a:r>
              <a:rPr lang="en-US" sz="1100" dirty="0" smtClean="0"/>
              <a:t>November 19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Student led-conferences</a:t>
            </a:r>
          </a:p>
          <a:p>
            <a:r>
              <a:rPr lang="en-US" sz="1100" dirty="0" smtClean="0"/>
              <a:t>November 22</a:t>
            </a:r>
            <a:r>
              <a:rPr lang="en-US" sz="1100" baseline="30000" dirty="0" smtClean="0"/>
              <a:t>nd</a:t>
            </a:r>
            <a:r>
              <a:rPr lang="en-US" sz="1100" dirty="0" smtClean="0"/>
              <a:t>- Spirit Day-Camo Day </a:t>
            </a:r>
          </a:p>
          <a:p>
            <a:r>
              <a:rPr lang="en-US" sz="1100" dirty="0" smtClean="0"/>
              <a:t>November 25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- 29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Thanksgiving break</a:t>
            </a:r>
          </a:p>
          <a:p>
            <a:r>
              <a:rPr lang="en-US" sz="1100" dirty="0" smtClean="0"/>
              <a:t>December 6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Jingles and Jammies</a:t>
            </a:r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733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08EC6E2BFCB46AF0F3DBD94CACB47" ma:contentTypeVersion="13" ma:contentTypeDescription="Create a new document." ma:contentTypeScope="" ma:versionID="e90fb64e149755ef877b4cb99dd0428b">
  <xsd:schema xmlns:xsd="http://www.w3.org/2001/XMLSchema" xmlns:xs="http://www.w3.org/2001/XMLSchema" xmlns:p="http://schemas.microsoft.com/office/2006/metadata/properties" xmlns:ns3="80b9745e-708a-4de7-b76f-403203919f70" targetNamespace="http://schemas.microsoft.com/office/2006/metadata/properties" ma:root="true" ma:fieldsID="7a63fac241610791e9a1989120c3590c" ns3:_="">
    <xsd:import namespace="80b9745e-708a-4de7-b76f-403203919f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9745e-708a-4de7-b76f-403203919f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b9745e-708a-4de7-b76f-403203919f7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6A55287-8633-4B2B-9EAD-5EC491BA91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626D1BA-CE3D-43F7-9C6A-291F8574571F}">
  <ds:schemaRefs>
    <ds:schemaRef ds:uri="http://purl.org/dc/terms/"/>
    <ds:schemaRef ds:uri="80b9745e-708a-4de7-b76f-403203919f70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2CC3A9E-5528-4A38-9998-998F43645DA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1972</TotalTime>
  <Words>104</Words>
  <Application>Microsoft Office PowerPoint</Application>
  <PresentationFormat>Custom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 CHRISTY</vt:lpstr>
      <vt:lpstr>Arial</vt:lpstr>
      <vt:lpstr>Calibri</vt:lpstr>
      <vt:lpstr>Calibri Light</vt:lpstr>
      <vt:lpstr>Love Ya Like A Sister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Trahan</dc:creator>
  <cp:lastModifiedBy>Kristen Boshell</cp:lastModifiedBy>
  <cp:revision>51</cp:revision>
  <cp:lastPrinted>2024-11-14T20:49:11Z</cp:lastPrinted>
  <dcterms:created xsi:type="dcterms:W3CDTF">2016-06-16T14:10:06Z</dcterms:created>
  <dcterms:modified xsi:type="dcterms:W3CDTF">2024-11-14T20:49:23Z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0x01010067608EC6E2BFCB46AF0F3DBD94CACB47</vt:lpwstr>
  </property>
</Properties>
</file>