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9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6600"/>
    <a:srgbClr val="EF42BF"/>
    <a:srgbClr val="BB6DFF"/>
    <a:srgbClr val="E4418F"/>
    <a:srgbClr val="FFFFFF"/>
    <a:srgbClr val="FD6D2A"/>
    <a:srgbClr val="BB6DFC"/>
    <a:srgbClr val="FE6F37"/>
    <a:srgbClr val="38D7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>
        <p:scale>
          <a:sx n="100" d="100"/>
          <a:sy n="100" d="100"/>
        </p:scale>
        <p:origin x="244" y="4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A93D-1349-412F-8266-F37F6D42880B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0AE8-853A-44F6-939C-F01120C2D7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A93D-1349-412F-8266-F37F6D42880B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0AE8-853A-44F6-939C-F01120C2D7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A93D-1349-412F-8266-F37F6D42880B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0AE8-853A-44F6-939C-F01120C2D7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A93D-1349-412F-8266-F37F6D42880B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0AE8-853A-44F6-939C-F01120C2D7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A93D-1349-412F-8266-F37F6D42880B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0AE8-853A-44F6-939C-F01120C2D7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A93D-1349-412F-8266-F37F6D42880B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0AE8-853A-44F6-939C-F01120C2D7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A93D-1349-412F-8266-F37F6D42880B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0AE8-853A-44F6-939C-F01120C2D7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A93D-1349-412F-8266-F37F6D42880B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0AE8-853A-44F6-939C-F01120C2D7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A93D-1349-412F-8266-F37F6D42880B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0AE8-853A-44F6-939C-F01120C2D7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A93D-1349-412F-8266-F37F6D42880B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0AE8-853A-44F6-939C-F01120C2D7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A93D-1349-412F-8266-F37F6D42880B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0AE8-853A-44F6-939C-F01120C2D7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C4A93D-1349-412F-8266-F37F6D42880B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510AE8-853A-44F6-939C-F01120C2D78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pphillips@mcpss.co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675765" y="7152005"/>
            <a:ext cx="5029835" cy="1420495"/>
          </a:xfrm>
          <a:prstGeom prst="rect">
            <a:avLst/>
          </a:prstGeom>
          <a:solidFill>
            <a:srgbClr val="FFFFFF"/>
          </a:solidFill>
          <a:ln w="38100" cap="rnd" algn="ctr">
            <a:solidFill>
              <a:srgbClr val="000000"/>
            </a:solidFill>
            <a:prstDash val="dash"/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00" dirty="0">
                <a:latin typeface="Arial Rounded MT Bold" pitchFamily="34" charset="0"/>
                <a:ea typeface="Alexis Marie" panose="02000603000000000000" pitchFamily="2" charset="0"/>
              </a:rPr>
              <a:t>*Please encourage your child to READ and practice their Multiplication Facts. Fourth grade math standards build on multiplication and division.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Alexis Marie" panose="02000603000000000000" pitchFamily="2" charset="0"/>
              </a:rPr>
              <a:t>*</a:t>
            </a:r>
            <a:r>
              <a:rPr kumimoji="0" lang="en-US" altLang="en-US" sz="14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Ink Free" panose="03080402000500000000" pitchFamily="66" charset="0"/>
                <a:ea typeface="Alexis Marie" panose="02000603000000000000" pitchFamily="2" charset="0"/>
              </a:rPr>
              <a:t>Homework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Alexis Marie" panose="02000603000000000000" pitchFamily="2" charset="0"/>
              </a:rPr>
              <a:t> </a:t>
            </a:r>
            <a:r>
              <a:rPr lang="en-US" altLang="en-US" sz="1200" dirty="0">
                <a:latin typeface="Arial Rounded MT Bold" pitchFamily="34" charset="0"/>
                <a:ea typeface="Alexis Marie" panose="02000603000000000000" pitchFamily="2" charset="0"/>
              </a:rPr>
              <a:t>goes home on Tuesday this week and is due on Friday.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Alexis Marie" panose="02000603000000000000" pitchFamily="2" charset="0"/>
              </a:rPr>
              <a:t>*</a:t>
            </a:r>
            <a:r>
              <a:rPr kumimoji="0" lang="en-US" altLang="en-US" sz="14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Ink Free" panose="03080402000500000000" pitchFamily="66" charset="0"/>
                <a:ea typeface="Alexis Marie" panose="02000603000000000000" pitchFamily="2" charset="0"/>
              </a:rPr>
              <a:t>Behavior Folders </a:t>
            </a:r>
            <a:r>
              <a:rPr lang="en-US" altLang="en-US" sz="1200" dirty="0">
                <a:latin typeface="Arial Rounded MT Bold" pitchFamily="34" charset="0"/>
                <a:ea typeface="Alexis Marie" panose="02000603000000000000" pitchFamily="2" charset="0"/>
              </a:rPr>
              <a:t>come home every Friday and are due each Monday, signed by a parent or guardian.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Alexis Marie" panose="02000603000000000000" pitchFamily="2" charset="0"/>
              </a:rPr>
              <a:t>*All Major tests will have a study guide. 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039620" y="6705600"/>
            <a:ext cx="3973830" cy="5124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en-US" sz="300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Things to Know</a:t>
            </a:r>
            <a:r>
              <a:rPr kumimoji="0" lang="en-US" altLang="en-US" sz="3000" i="0" u="none" strike="noStrike" cap="none" normalizeH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 </a:t>
            </a:r>
            <a:endParaRPr kumimoji="0" lang="en-US" altLang="en-US" sz="3000" i="0" u="none" strike="noStrike" cap="none" normalizeH="0" baseline="0" dirty="0">
              <a:ln>
                <a:noFill/>
              </a:ln>
              <a:solidFill>
                <a:schemeClr val="accent1">
                  <a:lumMod val="50000"/>
                </a:schemeClr>
              </a:solidFill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771900" y="2216150"/>
            <a:ext cx="3015615" cy="2896870"/>
          </a:xfrm>
          <a:prstGeom prst="rect">
            <a:avLst/>
          </a:prstGeom>
          <a:solidFill>
            <a:srgbClr val="FFFFFF"/>
          </a:solidFill>
          <a:ln w="38100" cap="rnd" algn="ctr">
            <a:solidFill>
              <a:srgbClr val="000000"/>
            </a:solidFill>
            <a:prstDash val="dash"/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dirty="0">
                <a:latin typeface="Corbel" panose="020B0503020204020204" pitchFamily="34" charset="0"/>
                <a:ea typeface="DotumChe" pitchFamily="49" charset="-127"/>
              </a:rPr>
              <a:t>Tuesday, August 31</a:t>
            </a:r>
            <a:r>
              <a:rPr lang="en-US" altLang="en-US" sz="1400" baseline="30000" dirty="0">
                <a:latin typeface="Corbel" panose="020B0503020204020204" pitchFamily="34" charset="0"/>
                <a:ea typeface="DotumChe" pitchFamily="49" charset="-127"/>
              </a:rPr>
              <a:t>st</a:t>
            </a:r>
            <a:r>
              <a:rPr lang="en-US" altLang="en-US" sz="1400" dirty="0">
                <a:latin typeface="Corbel" panose="020B0503020204020204" pitchFamily="34" charset="0"/>
                <a:ea typeface="DotumChe" pitchFamily="49" charset="-127"/>
              </a:rPr>
              <a:t> - Homework assigned and sent home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dirty="0">
                <a:latin typeface="Corbel" panose="020B0503020204020204" pitchFamily="34" charset="0"/>
                <a:ea typeface="DotumChe" pitchFamily="49" charset="-127"/>
              </a:rPr>
              <a:t>Friday, September 3</a:t>
            </a:r>
            <a:r>
              <a:rPr lang="en-US" altLang="en-US" sz="1400" baseline="30000" dirty="0">
                <a:latin typeface="Corbel" panose="020B0503020204020204" pitchFamily="34" charset="0"/>
                <a:ea typeface="DotumChe" pitchFamily="49" charset="-127"/>
              </a:rPr>
              <a:t>rd</a:t>
            </a:r>
            <a:r>
              <a:rPr lang="en-US" altLang="en-US" sz="1400" dirty="0">
                <a:latin typeface="Corbel" panose="020B0503020204020204" pitchFamily="34" charset="0"/>
                <a:ea typeface="DotumChe" pitchFamily="49" charset="-127"/>
              </a:rPr>
              <a:t> - Homework Due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dirty="0">
                <a:latin typeface="Corbel" panose="020B0503020204020204" pitchFamily="34" charset="0"/>
                <a:ea typeface="DotumChe" pitchFamily="49" charset="-127"/>
              </a:rPr>
              <a:t>Monday, September 6</a:t>
            </a:r>
            <a:r>
              <a:rPr lang="en-US" altLang="en-US" sz="1400" baseline="30000" dirty="0">
                <a:latin typeface="Corbel" panose="020B0503020204020204" pitchFamily="34" charset="0"/>
                <a:ea typeface="DotumChe" pitchFamily="49" charset="-127"/>
              </a:rPr>
              <a:t>th</a:t>
            </a:r>
            <a:r>
              <a:rPr lang="en-US" altLang="en-US" sz="1400" dirty="0">
                <a:latin typeface="Corbel" panose="020B0503020204020204" pitchFamily="34" charset="0"/>
                <a:ea typeface="DotumChe" pitchFamily="49" charset="-127"/>
              </a:rPr>
              <a:t>- Labor Day, No School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b="1" u="sng" dirty="0">
                <a:latin typeface="Corbel" panose="020B0503020204020204" pitchFamily="34" charset="0"/>
                <a:ea typeface="DotumChe" pitchFamily="49" charset="-127"/>
              </a:rPr>
              <a:t>No Book Fair this week</a:t>
            </a:r>
            <a:endParaRPr lang="en-US" altLang="en-US" sz="1400" b="1" u="sng" dirty="0">
              <a:latin typeface="Comic Sans MS" panose="030F0702030302020204" pitchFamily="66" charset="0"/>
              <a:ea typeface="DotumChe" pitchFamily="49" charset="-127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dirty="0">
                <a:latin typeface="Bookman Old Style" panose="02050604050505020204" pitchFamily="18" charset="0"/>
                <a:ea typeface="DotumChe" pitchFamily="49" charset="-127"/>
              </a:rPr>
              <a:t>*Every morning students can buy a snack. Chips are 50 cents.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400" dirty="0">
              <a:latin typeface="Bookman Old Style" panose="02050604050505020204" pitchFamily="18" charset="0"/>
              <a:ea typeface="DotumChe" pitchFamily="49" charset="-127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dirty="0">
                <a:latin typeface="Bookman Old Style" panose="02050604050505020204" pitchFamily="18" charset="0"/>
                <a:ea typeface="DotumChe" pitchFamily="49" charset="-127"/>
              </a:rPr>
              <a:t>*Every Wednesday morning students can purchase an ice cream ticket for $1.00.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400" dirty="0">
              <a:latin typeface="Comic Sans MS" panose="030F0702030302020204" pitchFamily="66" charset="0"/>
              <a:ea typeface="DotumChe" pitchFamily="49" charset="-127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400" dirty="0">
              <a:latin typeface="Comic Sans MS" panose="030F0702030302020204" pitchFamily="66" charset="0"/>
              <a:ea typeface="DotumChe" pitchFamily="49" charset="-127"/>
            </a:endParaRP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4130676" y="1667108"/>
            <a:ext cx="2460284" cy="6474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en-US" sz="4000" i="0" u="none" strike="noStrike" cap="none" normalizeH="0" baseline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latin typeface="KG Blank Space Sketch" panose="02000000000000000000" pitchFamily="2" charset="0"/>
              </a:rPr>
              <a:t>C</a:t>
            </a:r>
            <a:r>
              <a:rPr kumimoji="0" lang="en-US" altLang="en-US" sz="400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latin typeface="KG Blank Space Sketch" panose="02000000000000000000" pitchFamily="2" charset="0"/>
              </a:rPr>
              <a:t>a</a:t>
            </a:r>
            <a:r>
              <a:rPr kumimoji="0" lang="en-US" altLang="en-US" sz="4000" i="0" u="none" strike="noStrike" cap="none" normalizeH="0" baseline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latin typeface="KG Blank Space Sketch" panose="02000000000000000000" pitchFamily="2" charset="0"/>
              </a:rPr>
              <a:t>l</a:t>
            </a:r>
            <a:r>
              <a:rPr kumimoji="0" lang="en-US" altLang="en-US" sz="400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latin typeface="KG Blank Space Sketch" panose="02000000000000000000" pitchFamily="2" charset="0"/>
              </a:rPr>
              <a:t>e</a:t>
            </a:r>
            <a:r>
              <a:rPr kumimoji="0" lang="en-US" altLang="en-US" sz="4000" i="0" u="none" strike="noStrike" cap="none" normalizeH="0" baseline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latin typeface="KG Blank Space Sketch" panose="02000000000000000000" pitchFamily="2" charset="0"/>
              </a:rPr>
              <a:t>n</a:t>
            </a:r>
            <a:r>
              <a:rPr kumimoji="0" lang="en-US" altLang="en-US" sz="400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latin typeface="KG Blank Space Sketch" panose="02000000000000000000" pitchFamily="2" charset="0"/>
              </a:rPr>
              <a:t>d</a:t>
            </a:r>
            <a:r>
              <a:rPr kumimoji="0" lang="en-US" altLang="en-US" sz="4000" i="0" u="none" strike="noStrike" cap="none" normalizeH="0" baseline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latin typeface="KG Blank Space Sketch" panose="02000000000000000000" pitchFamily="2" charset="0"/>
              </a:rPr>
              <a:t>a</a:t>
            </a:r>
            <a:r>
              <a:rPr kumimoji="0" lang="en-US" altLang="en-US" sz="400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latin typeface="KG Blank Space Sketch" panose="02000000000000000000" pitchFamily="2" charset="0"/>
              </a:rPr>
              <a:t>r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88265" y="2216150"/>
            <a:ext cx="3578860" cy="2896235"/>
          </a:xfrm>
          <a:prstGeom prst="rect">
            <a:avLst/>
          </a:prstGeom>
          <a:solidFill>
            <a:srgbClr val="FFFFFF"/>
          </a:solidFill>
          <a:ln w="38100" cap="rnd" algn="ctr">
            <a:solidFill>
              <a:srgbClr val="000000"/>
            </a:solidFill>
            <a:prstDash val="dash"/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en-US" altLang="en-US" sz="1200" b="1" dirty="0">
                <a:latin typeface="Ink Free" panose="03080402000500000000" charset="0"/>
                <a:ea typeface="Alexis Marie" panose="02000603000000000000" pitchFamily="2" charset="0"/>
                <a:cs typeface="Ink Free" panose="03080402000500000000" charset="0"/>
              </a:rPr>
              <a:t>Happy Monday!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00" b="1" dirty="0">
                <a:latin typeface="Ink Free" panose="03080402000500000000" charset="0"/>
                <a:ea typeface="Alexis Marie" panose="02000603000000000000" pitchFamily="2" charset="0"/>
                <a:cs typeface="Ink Free" panose="03080402000500000000" charset="0"/>
              </a:rPr>
              <a:t>I hope you had a nice weekend and was safe from the storm.  I am excited to be back with your kiddos this week. They have been a joy to teach.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200" b="1" dirty="0">
              <a:latin typeface="Ink Free" panose="03080402000500000000" charset="0"/>
              <a:ea typeface="Alexis Marie" panose="02000603000000000000" pitchFamily="2" charset="0"/>
              <a:cs typeface="Ink Free" panose="03080402000500000000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00" b="1" dirty="0">
                <a:latin typeface="Ink Free" panose="03080402000500000000" charset="0"/>
                <a:ea typeface="Alexis Marie" panose="02000603000000000000" pitchFamily="2" charset="0"/>
                <a:cs typeface="Ink Free" panose="03080402000500000000" charset="0"/>
              </a:rPr>
              <a:t>Thank you for joining REMIND. I use it to send weekly reminders and pictures. I also send a weekly newsletter each week with important classroom and school-wide information.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00" b="1" dirty="0">
                <a:latin typeface="Ink Free" panose="03080402000500000000" charset="0"/>
                <a:ea typeface="Alexis Marie" panose="02000603000000000000" pitchFamily="2" charset="0"/>
                <a:cs typeface="Ink Free" panose="03080402000500000000" charset="0"/>
              </a:rPr>
              <a:t>If you have any questions or concerns, please contact me: </a:t>
            </a:r>
            <a:r>
              <a:rPr lang="en-US" altLang="en-US" sz="1200" b="1" dirty="0">
                <a:latin typeface="Cavolini" panose="03000502040302020204" pitchFamily="66" charset="0"/>
                <a:ea typeface="Alexis Marie" panose="02000603000000000000" pitchFamily="2" charset="0"/>
                <a:cs typeface="Cavolini" panose="03000502040302020204" pitchFamily="66" charset="0"/>
                <a:hlinkClick r:id="rId3"/>
              </a:rPr>
              <a:t>pphillips@mcpss.com</a:t>
            </a:r>
            <a:endParaRPr lang="en-US" altLang="en-US" sz="1200" b="1" dirty="0">
              <a:latin typeface="Cavolini" panose="03000502040302020204" pitchFamily="66" charset="0"/>
              <a:ea typeface="Alexis Marie" panose="02000603000000000000" pitchFamily="2" charset="0"/>
              <a:cs typeface="Cavolini" panose="03000502040302020204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200" b="1" dirty="0">
              <a:latin typeface="Cavolini" panose="03000502040302020204" pitchFamily="66" charset="0"/>
              <a:ea typeface="Alexis Marie" panose="02000603000000000000" pitchFamily="2" charset="0"/>
              <a:cs typeface="Cavolini" panose="03000502040302020204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00" b="1" dirty="0">
                <a:latin typeface="Cavolini" panose="03000502040302020204" pitchFamily="66" charset="0"/>
                <a:ea typeface="Alexis Marie" panose="02000603000000000000" pitchFamily="2" charset="0"/>
                <a:cs typeface="Cavolini" panose="03000502040302020204" pitchFamily="66" charset="0"/>
              </a:rPr>
              <a:t>Please Note:</a:t>
            </a:r>
            <a:endParaRPr lang="en-US" altLang="en-US" sz="1200" b="1" dirty="0">
              <a:latin typeface="Ink Free" panose="03080402000500000000" charset="0"/>
              <a:ea typeface="Alexis Marie" panose="02000603000000000000" pitchFamily="2" charset="0"/>
              <a:cs typeface="Ink Free" panose="03080402000500000000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00" b="1" dirty="0">
                <a:latin typeface="Ink Free" panose="03080402000500000000" charset="0"/>
                <a:ea typeface="Alexis Marie" panose="02000603000000000000" pitchFamily="2" charset="0"/>
                <a:cs typeface="Ink Free" panose="03080402000500000000" charset="0"/>
              </a:rPr>
              <a:t>*Quiz = Minor grade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00" b="1" dirty="0">
                <a:latin typeface="Ink Free" panose="03080402000500000000" charset="0"/>
                <a:ea typeface="Alexis Marie" panose="02000603000000000000" pitchFamily="2" charset="0"/>
                <a:cs typeface="Ink Free" panose="03080402000500000000" charset="0"/>
              </a:rPr>
              <a:t>*Test= Major grade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88265" y="5401310"/>
            <a:ext cx="6574155" cy="1431290"/>
          </a:xfrm>
          <a:prstGeom prst="rect">
            <a:avLst/>
          </a:prstGeom>
          <a:solidFill>
            <a:srgbClr val="FFFFFF"/>
          </a:solidFill>
          <a:ln w="38100" cap="rnd" algn="ctr">
            <a:solidFill>
              <a:srgbClr val="000000"/>
            </a:solidFill>
            <a:prstDash val="dash"/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Reading</a:t>
            </a:r>
            <a:r>
              <a:rPr lang="en-US" alt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–Inferencing-Theme    *Theme Quiz Wednesday  </a:t>
            </a:r>
            <a:r>
              <a:rPr lang="en-US" altLang="en-US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(Major Test Friday)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b="1" baseline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Language Arts- </a:t>
            </a:r>
            <a:r>
              <a:rPr lang="en-US" altLang="en-US" sz="1400" baseline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Simple and Compound Sentences </a:t>
            </a:r>
            <a:r>
              <a:rPr lang="en-US" altLang="en-US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(Quiz Friday)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Math- </a:t>
            </a:r>
            <a:r>
              <a:rPr lang="en-US" alt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Adding-Subtracting Whole Numbers and Perimeter and Test Review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(Major Test Thursday) </a:t>
            </a:r>
            <a:r>
              <a:rPr lang="en-US" alt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Multiplication Drill and Math Diagnostic #1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Science- </a:t>
            </a:r>
            <a:r>
              <a:rPr lang="en-US" alt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Forms of Energy continued </a:t>
            </a:r>
            <a:r>
              <a:rPr lang="en-US" altLang="en-US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(Major </a:t>
            </a:r>
            <a:r>
              <a:rPr lang="en-US" altLang="en-US" sz="14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Test Thursday</a:t>
            </a:r>
            <a:r>
              <a:rPr lang="en-US" altLang="en-US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Force and Motion (</a:t>
            </a:r>
            <a:r>
              <a:rPr lang="en-US" altLang="en-US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Quiz Friday)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-41099" y="1667108"/>
            <a:ext cx="4203700" cy="492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en-US" sz="400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latin typeface="KG Blank Space Sketch" panose="02000000000000000000" pitchFamily="2" charset="0"/>
              </a:rPr>
              <a:t>Important Info</a:t>
            </a: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88266" y="5048250"/>
            <a:ext cx="6502694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400" b="1" dirty="0">
                <a:solidFill>
                  <a:schemeClr val="accent1">
                    <a:lumMod val="50000"/>
                  </a:schemeClr>
                </a:solidFill>
                <a:latin typeface="Ink Free" panose="03080402000500000000" pitchFamily="66" charset="0"/>
              </a:rPr>
              <a:t>What We Are Learning this Week </a:t>
            </a:r>
            <a:endParaRPr kumimoji="0" lang="en-US" altLang="en-US" sz="2400" b="1" i="0" u="none" strike="noStrike" cap="none" normalizeH="0" baseline="0" dirty="0">
              <a:ln>
                <a:noFill/>
              </a:ln>
              <a:solidFill>
                <a:schemeClr val="accent1">
                  <a:lumMod val="50000"/>
                </a:schemeClr>
              </a:solidFill>
              <a:latin typeface="Ink Free" panose="03080402000500000000" pitchFamily="66" charset="0"/>
            </a:endParaRP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1199515" y="8466455"/>
            <a:ext cx="5177155" cy="608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en-US" sz="3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Ink Free" panose="03080402000500000000" pitchFamily="66" charset="0"/>
              </a:rPr>
              <a:t>Mrs. Phillips 4</a:t>
            </a:r>
            <a:r>
              <a:rPr kumimoji="0" lang="en-US" altLang="en-US" sz="3200" b="1" i="0" u="none" strike="noStrike" cap="none" normalizeH="0" baseline="30000" dirty="0">
                <a:ln>
                  <a:noFill/>
                </a:ln>
                <a:solidFill>
                  <a:srgbClr val="000000"/>
                </a:solidFill>
                <a:effectLst/>
                <a:latin typeface="Ink Free" panose="03080402000500000000" pitchFamily="66" charset="0"/>
              </a:rPr>
              <a:t>th</a:t>
            </a:r>
            <a:r>
              <a:rPr kumimoji="0" lang="en-US" altLang="en-US" sz="3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Ink Free" panose="03080402000500000000" pitchFamily="66" charset="0"/>
              </a:rPr>
              <a:t> Grade </a:t>
            </a:r>
            <a:endParaRPr kumimoji="0" lang="en-US" altLang="en-US" sz="11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Ink Free" panose="03080402000500000000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199515" y="1321668"/>
            <a:ext cx="53914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Alexis Marie" panose="02000603000000000000" pitchFamily="2" charset="0"/>
              </a:rPr>
              <a:t>August 31</a:t>
            </a:r>
            <a:r>
              <a:rPr lang="en-US" sz="24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Alexis Marie" panose="02000603000000000000" pitchFamily="2" charset="0"/>
              </a:rPr>
              <a:t>st</a:t>
            </a: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Alexis Marie" panose="02000603000000000000" pitchFamily="2" charset="0"/>
              </a:rPr>
              <a:t>- September 3</a:t>
            </a:r>
            <a:r>
              <a:rPr lang="en-US" sz="24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Alexis Marie" panose="02000603000000000000" pitchFamily="2" charset="0"/>
              </a:rPr>
              <a:t>rd</a:t>
            </a: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Alexis Marie" panose="02000603000000000000" pitchFamily="2" charset="0"/>
              </a:rPr>
              <a:t>  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260</TotalTime>
  <Words>306</Words>
  <Application>Microsoft Office PowerPoint</Application>
  <PresentationFormat>On-screen Show (4:3)</PresentationFormat>
  <Paragraphs>32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3" baseType="lpstr">
      <vt:lpstr>Arial</vt:lpstr>
      <vt:lpstr>Arial Rounded MT Bold</vt:lpstr>
      <vt:lpstr>Bookman Old Style</vt:lpstr>
      <vt:lpstr>Calibri</vt:lpstr>
      <vt:lpstr>Calibri Light</vt:lpstr>
      <vt:lpstr>Cavolini</vt:lpstr>
      <vt:lpstr>Comic Sans MS</vt:lpstr>
      <vt:lpstr>Corbel</vt:lpstr>
      <vt:lpstr>Ink Free</vt:lpstr>
      <vt:lpstr>KG Blank Space Sketch</vt:lpstr>
      <vt:lpstr>Tahoma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JLC</dc:creator>
  <cp:lastModifiedBy>Phillips, Peyton M/Taylor-White</cp:lastModifiedBy>
  <cp:revision>169</cp:revision>
  <dcterms:created xsi:type="dcterms:W3CDTF">2015-08-28T12:35:00Z</dcterms:created>
  <dcterms:modified xsi:type="dcterms:W3CDTF">2021-08-31T01:57:04Z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1033-11.2.0.9669</vt:lpwstr>
  </property>
</Properties>
</file>