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37.xml"/>
  <Override ContentType="application/vnd.openxmlformats-officedocument.presentationml.slideLayout+xml" PartName="/ppt/slideLayouts/slideLayout29.xml"/>
  <Override ContentType="application/vnd.openxmlformats-officedocument.presentationml.slideLayout+xml" PartName="/ppt/slideLayouts/slideLayout120.xml"/>
  <Override ContentType="application/vnd.openxmlformats-officedocument.presentationml.slideLayout+xml" PartName="/ppt/slideLayouts/slideLayout96.xml"/>
  <Override ContentType="application/vnd.openxmlformats-officedocument.presentationml.slideLayout+xml" PartName="/ppt/slideLayouts/slideLayout20.xml"/>
  <Override ContentType="application/vnd.openxmlformats-officedocument.presentationml.slideLayout+xml" PartName="/ppt/slideLayouts/slideLayout55.xml"/>
  <Override ContentType="application/vnd.openxmlformats-officedocument.presentationml.slideLayout+xml" PartName="/ppt/slideLayouts/slideLayout98.xml"/>
  <Override ContentType="application/vnd.openxmlformats-officedocument.presentationml.slideLayout+xml" PartName="/ppt/slideLayouts/slideLayout110.xml"/>
  <Override ContentType="application/vnd.openxmlformats-officedocument.presentationml.slideLayout+xml" PartName="/ppt/slideLayouts/slideLayout61.xml"/>
  <Override ContentType="application/vnd.openxmlformats-officedocument.presentationml.slideLayout+xml" PartName="/ppt/slideLayouts/slideLayout12.xml"/>
  <Override ContentType="application/vnd.openxmlformats-officedocument.presentationml.slideLayout+xml" PartName="/ppt/slideLayouts/slideLayout102.xml"/>
  <Override ContentType="application/vnd.openxmlformats-officedocument.presentationml.slideLayout+xml" PartName="/ppt/slideLayouts/slideLayout119.xml"/>
  <Override ContentType="application/vnd.openxmlformats-officedocument.presentationml.slideLayout+xml" PartName="/ppt/slideLayouts/slideLayout47.xml"/>
  <Override ContentType="application/vnd.openxmlformats-officedocument.presentationml.slideLayout+xml" PartName="/ppt/slideLayouts/slideLayout5.xml"/>
  <Override ContentType="application/vnd.openxmlformats-officedocument.presentationml.slideLayout+xml" PartName="/ppt/slideLayouts/slideLayout78.xml"/>
  <Override ContentType="application/vnd.openxmlformats-officedocument.presentationml.slideLayout+xml" PartName="/ppt/slideLayouts/slideLayout65.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122.xml"/>
  <Override ContentType="application/vnd.openxmlformats-officedocument.presentationml.slideLayout+xml" PartName="/ppt/slideLayouts/slideLayout49.xml"/>
  <Override ContentType="application/vnd.openxmlformats-officedocument.presentationml.slideLayout+xml" PartName="/ppt/slideLayouts/slideLayout104.xml"/>
  <Override ContentType="application/vnd.openxmlformats-officedocument.presentationml.slideLayout+xml" PartName="/ppt/slideLayouts/slideLayout19.xml"/>
  <Override ContentType="application/vnd.openxmlformats-officedocument.presentationml.slideLayout+xml" PartName="/ppt/slideLayouts/slideLayout117.xml"/>
  <Override ContentType="application/vnd.openxmlformats-officedocument.presentationml.slideLayout+xml" PartName="/ppt/slideLayouts/slideLayout53.xml"/>
  <Override ContentType="application/vnd.openxmlformats-officedocument.presentationml.slideLayout+xml" PartName="/ppt/slideLayouts/slideLayout10.xml"/>
  <Override ContentType="application/vnd.openxmlformats-officedocument.presentationml.slideLayout+xml" PartName="/ppt/slideLayouts/slideLayout71.xml"/>
  <Override ContentType="application/vnd.openxmlformats-officedocument.presentationml.slideLayout+xml" PartName="/ppt/slideLayouts/slideLayout41.xml"/>
  <Override ContentType="application/vnd.openxmlformats-officedocument.presentationml.slideLayout+xml" PartName="/ppt/slideLayouts/slideLayout84.xml"/>
  <Override ContentType="application/vnd.openxmlformats-officedocument.presentationml.slideLayout+xml" PartName="/ppt/slideLayouts/slideLayout24.xml"/>
  <Override ContentType="application/vnd.openxmlformats-officedocument.presentationml.slideLayout+xml" PartName="/ppt/slideLayouts/slideLayout67.xml"/>
  <Override ContentType="application/vnd.openxmlformats-officedocument.presentationml.slideLayout+xml" PartName="/ppt/slideLayouts/slideLayout92.xml"/>
  <Override ContentType="application/vnd.openxmlformats-officedocument.presentationml.slideLayout+xml" PartName="/ppt/slideLayouts/slideLayout116.xml"/>
  <Override ContentType="application/vnd.openxmlformats-officedocument.presentationml.slideLayout+xml" PartName="/ppt/slideLayouts/slideLayout83.xml"/>
  <Override ContentType="application/vnd.openxmlformats-officedocument.presentationml.slideLayout+xml" PartName="/ppt/slideLayouts/slideLayout40.xml"/>
  <Override ContentType="application/vnd.openxmlformats-officedocument.presentationml.slideLayout+xml" PartName="/ppt/slideLayouts/slideLayout17.xml"/>
  <Override ContentType="application/vnd.openxmlformats-officedocument.presentationml.slideLayout+xml" PartName="/ppt/slideLayouts/slideLayout34.xml"/>
  <Override ContentType="application/vnd.openxmlformats-officedocument.presentationml.slideLayout+xml" PartName="/ppt/slideLayouts/slideLayout90.xml"/>
  <Override ContentType="application/vnd.openxmlformats-officedocument.presentationml.slideLayout+xml" PartName="/ppt/slideLayouts/slideLayout6.xml"/>
  <Override ContentType="application/vnd.openxmlformats-officedocument.presentationml.slideLayout+xml" PartName="/ppt/slideLayouts/slideLayout106.xml"/>
  <Override ContentType="application/vnd.openxmlformats-officedocument.presentationml.slideLayout+xml" PartName="/ppt/slideLayouts/slideLayout77.xml"/>
  <Override ContentType="application/vnd.openxmlformats-officedocument.presentationml.slideLayout+xml" PartName="/ppt/slideLayouts/slideLayout30.xml"/>
  <Override ContentType="application/vnd.openxmlformats-officedocument.presentationml.slideLayout+xml" PartName="/ppt/slideLayouts/slideLayout73.xml"/>
  <Override ContentType="application/vnd.openxmlformats-officedocument.presentationml.slideLayout+xml" PartName="/ppt/slideLayouts/slideLayout123.xml"/>
  <Override ContentType="application/vnd.openxmlformats-officedocument.presentationml.slideLayout+xml" PartName="/ppt/slideLayouts/slideLayout86.xml"/>
  <Override ContentType="application/vnd.openxmlformats-officedocument.presentationml.slideLayout+xml" PartName="/ppt/slideLayouts/slideLayout56.xml"/>
  <Override ContentType="application/vnd.openxmlformats-officedocument.presentationml.slideLayout+xml" PartName="/ppt/slideLayouts/slideLayout81.xml"/>
  <Override ContentType="application/vnd.openxmlformats-officedocument.presentationml.slideLayout+xml" PartName="/ppt/slideLayouts/slideLayout127.xml"/>
  <Override ContentType="application/vnd.openxmlformats-officedocument.presentationml.slideLayout+xml" PartName="/ppt/slideLayouts/slideLayout43.xml"/>
  <Override ContentType="application/vnd.openxmlformats-officedocument.presentationml.slideLayout+xml" PartName="/ppt/slideLayouts/slideLayout26.xml"/>
  <Override ContentType="application/vnd.openxmlformats-officedocument.presentationml.slideLayout+xml" PartName="/ppt/slideLayouts/slideLayout51.xml"/>
  <Override ContentType="application/vnd.openxmlformats-officedocument.presentationml.slideLayout+xml" PartName="/ppt/slideLayouts/slideLayout69.xml"/>
  <Override ContentType="application/vnd.openxmlformats-officedocument.presentationml.slideLayout+xml" PartName="/ppt/slideLayouts/slideLayout94.xml"/>
  <Override ContentType="application/vnd.openxmlformats-officedocument.presentationml.slideLayout+xml" PartName="/ppt/slideLayouts/slideLayout114.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39.xml"/>
  <Override ContentType="application/vnd.openxmlformats-officedocument.presentationml.slideLayout+xml" PartName="/ppt/slideLayouts/slideLayout28.xml"/>
  <Override ContentType="application/vnd.openxmlformats-officedocument.presentationml.slideLayout+xml" PartName="/ppt/slideLayouts/slideLayout58.xml"/>
  <Override ContentType="application/vnd.openxmlformats-officedocument.presentationml.slideLayout+xml" PartName="/ppt/slideLayouts/slideLayout125.xml"/>
  <Override ContentType="application/vnd.openxmlformats-officedocument.presentationml.slideLayout+xml" PartName="/ppt/slideLayouts/slideLayout15.xml"/>
  <Override ContentType="application/vnd.openxmlformats-officedocument.presentationml.slideLayout+xml" PartName="/ppt/slideLayouts/slideLayout88.xml"/>
  <Override ContentType="application/vnd.openxmlformats-officedocument.presentationml.slideLayout+xml" PartName="/ppt/slideLayouts/slideLayout112.xml"/>
  <Override ContentType="application/vnd.openxmlformats-officedocument.presentationml.slideLayout+xml" PartName="/ppt/slideLayouts/slideLayout8.xml"/>
  <Override ContentType="application/vnd.openxmlformats-officedocument.presentationml.slideLayout+xml" PartName="/ppt/slideLayouts/slideLayout75.xml"/>
  <Override ContentType="application/vnd.openxmlformats-officedocument.presentationml.slideLayout+xml" PartName="/ppt/slideLayouts/slideLayout108.xml"/>
  <Override ContentType="application/vnd.openxmlformats-officedocument.presentationml.slideLayout+xml" PartName="/ppt/slideLayouts/slideLayout45.xml"/>
  <Override ContentType="application/vnd.openxmlformats-officedocument.presentationml.slideLayout+xml" PartName="/ppt/slideLayouts/slideLayout32.xml"/>
  <Override ContentType="application/vnd.openxmlformats-officedocument.presentationml.slideLayout+xml" PartName="/ppt/slideLayouts/slideLayout97.xml"/>
  <Override ContentType="application/vnd.openxmlformats-officedocument.presentationml.slideLayout+xml" PartName="/ppt/slideLayouts/slideLayout111.xml"/>
  <Override ContentType="application/vnd.openxmlformats-officedocument.presentationml.slideLayout+xml" PartName="/ppt/slideLayouts/slideLayout62.xml"/>
  <Override ContentType="application/vnd.openxmlformats-officedocument.presentationml.slideLayout+xml" PartName="/ppt/slideLayouts/slideLayout54.xml"/>
  <Override ContentType="application/vnd.openxmlformats-officedocument.presentationml.slideLayout+xml" PartName="/ppt/slideLayouts/slideLayout11.xml"/>
  <Override ContentType="application/vnd.openxmlformats-officedocument.presentationml.slideLayout+xml" PartName="/ppt/slideLayouts/slideLayout103.xml"/>
  <Override ContentType="application/vnd.openxmlformats-officedocument.presentationml.slideLayout+xml" PartName="/ppt/slideLayouts/slideLayout46.xml"/>
  <Override ContentType="application/vnd.openxmlformats-officedocument.presentationml.slideLayout+xml" PartName="/ppt/slideLayouts/slideLayout89.xml"/>
  <Override ContentType="application/vnd.openxmlformats-officedocument.presentationml.slideLayout+xml" PartName="/ppt/slideLayouts/slideLayout70.xml"/>
  <Override ContentType="application/vnd.openxmlformats-officedocument.presentationml.slideLayout+xml" PartName="/ppt/slideLayouts/slideLayout38.xml"/>
  <Override ContentType="application/vnd.openxmlformats-officedocument.presentationml.slideLayout+xml" PartName="/ppt/slideLayouts/slideLayout2.xml"/>
  <Override ContentType="application/vnd.openxmlformats-officedocument.presentationml.slideLayout+xml" PartName="/ppt/slideLayouts/slideLayout52.xml"/>
  <Override ContentType="application/vnd.openxmlformats-officedocument.presentationml.slideLayout+xml" PartName="/ppt/slideLayouts/slideLayout95.xml"/>
  <Override ContentType="application/vnd.openxmlformats-officedocument.presentationml.slideLayout+xml" PartName="/ppt/slideLayouts/slideLayout101.xml"/>
  <Override ContentType="application/vnd.openxmlformats-officedocument.presentationml.slideLayout+xml" PartName="/ppt/slideLayouts/slideLayout64.xml"/>
  <Override ContentType="application/vnd.openxmlformats-officedocument.presentationml.slideLayout+xml" PartName="/ppt/slideLayouts/slideLayout99.xml"/>
  <Override ContentType="application/vnd.openxmlformats-officedocument.presentationml.slideLayout+xml" PartName="/ppt/slideLayouts/slideLayout21.xml"/>
  <Override ContentType="application/vnd.openxmlformats-officedocument.presentationml.slideLayout+xml" PartName="/ppt/slideLayouts/slideLayout60.xml"/>
  <Override ContentType="application/vnd.openxmlformats-officedocument.presentationml.slideLayout+xml" PartName="/ppt/slideLayouts/slideLayout18.xml"/>
  <Override ContentType="application/vnd.openxmlformats-officedocument.presentationml.slideLayout+xml" PartName="/ppt/slideLayouts/slideLayout105.xml"/>
  <Override ContentType="application/vnd.openxmlformats-officedocument.presentationml.slideLayout+xml" PartName="/ppt/slideLayouts/slideLayout118.xml"/>
  <Override ContentType="application/vnd.openxmlformats-officedocument.presentationml.slideLayout+xml" PartName="/ppt/slideLayouts/slideLayout48.xml"/>
  <Override ContentType="application/vnd.openxmlformats-officedocument.presentationml.slideLayout+xml" PartName="/ppt/slideLayouts/slideLayout85.xml"/>
  <Override ContentType="application/vnd.openxmlformats-officedocument.presentationml.slideLayout+xml" PartName="/ppt/slideLayouts/slideLayout72.xml"/>
  <Override ContentType="application/vnd.openxmlformats-officedocument.presentationml.slideLayout+xml" PartName="/ppt/slideLayouts/slideLayout7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66.xml"/>
  <Override ContentType="application/vnd.openxmlformats-officedocument.presentationml.slideLayout+xml" PartName="/ppt/slideLayouts/slideLayout23.xml"/>
  <Override ContentType="application/vnd.openxmlformats-officedocument.presentationml.slideLayout+xml" PartName="/ppt/slideLayouts/slideLayout12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76.xml"/>
  <Override ContentType="application/vnd.openxmlformats-officedocument.presentationml.slideLayout+xml" PartName="/ppt/slideLayouts/slideLayout107.xml"/>
  <Override ContentType="application/vnd.openxmlformats-officedocument.presentationml.slideLayout+xml" PartName="/ppt/slideLayouts/slideLayout59.xml"/>
  <Override ContentType="application/vnd.openxmlformats-officedocument.presentationml.slideLayout+xml" PartName="/ppt/slideLayouts/slideLayout124.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74.xml"/>
  <Override ContentType="application/vnd.openxmlformats-officedocument.presentationml.slideLayout+xml" PartName="/ppt/slideLayouts/slideLayout109.xml"/>
  <Override ContentType="application/vnd.openxmlformats-officedocument.presentationml.slideLayout+xml" PartName="/ppt/slideLayouts/slideLayout42.xml"/>
  <Override ContentType="application/vnd.openxmlformats-officedocument.presentationml.slideLayout+xml" PartName="/ppt/slideLayouts/slideLayout91.xml"/>
  <Override ContentType="application/vnd.openxmlformats-officedocument.presentationml.slideLayout+xml" PartName="/ppt/slideLayouts/slideLayout68.xml"/>
  <Override ContentType="application/vnd.openxmlformats-officedocument.presentationml.slideLayout+xml" PartName="/ppt/slideLayouts/slideLayout115.xml"/>
  <Override ContentType="application/vnd.openxmlformats-officedocument.presentationml.slideLayout+xml" PartName="/ppt/slideLayouts/slideLayout82.xml"/>
  <Override ContentType="application/vnd.openxmlformats-officedocument.presentationml.slideLayout+xml" PartName="/ppt/slideLayouts/slideLayout100.xml"/>
  <Override ContentType="application/vnd.openxmlformats-officedocument.presentationml.slideLayout+xml" PartName="/ppt/slideLayouts/slideLayout113.xml"/>
  <Override ContentType="application/vnd.openxmlformats-officedocument.presentationml.slideLayout+xml" PartName="/ppt/slideLayouts/slideLayout57.xml"/>
  <Override ContentType="application/vnd.openxmlformats-officedocument.presentationml.slideLayout+xml" PartName="/ppt/slideLayouts/slideLayout126.xml"/>
  <Override ContentType="application/vnd.openxmlformats-officedocument.presentationml.slideLayout+xml" PartName="/ppt/slideLayouts/slideLayout87.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50.xml"/>
  <Override ContentType="application/vnd.openxmlformats-officedocument.presentationml.slideLayout+xml" PartName="/ppt/slideLayouts/slideLayout80.xml"/>
  <Override ContentType="application/vnd.openxmlformats-officedocument.presentationml.slideLayout+xml" PartName="/ppt/slideLayouts/slideLayout44.xml"/>
  <Override ContentType="application/vnd.openxmlformats-officedocument.presentationml.slideLayout+xml" PartName="/ppt/slideLayouts/slideLayout14.xml"/>
  <Override ContentType="application/vnd.openxmlformats-officedocument.presentationml.slideLayout+xml" PartName="/ppt/slideLayouts/slideLayout63.xml"/>
  <Override ContentType="application/vnd.openxmlformats-officedocument.presentationml.slideLayout+xml" PartName="/ppt/slideLayouts/slideLayout93.xml"/>
  <Override ContentType="application/vnd.openxmlformats-officedocument.presentationml.slideLayout+xml" PartName="/ppt/slideLayouts/slideLayout27.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48" r:id="rId5"/>
    <p:sldMasterId id="2147483716"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Lst>
  <p:sldSz cy="5143500" cx="9144000"/>
  <p:notesSz cx="7315200" cy="96012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GoogleSlidesCustomDataVersion2">
      <go:slidesCustomData xmlns:go="http://customooxmlschemas.google.com/" r:id="rId22" roundtripDataSignature="AMtx7mjJu4AlSXwMk0EVcqdTM9FRuOmRy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67283614-3027-4A40-8F29-E22BB8D2D8E7}">
  <a:tblStyle styleId="{67283614-3027-4A40-8F29-E22BB8D2D8E7}" styleName="Table_0">
    <a:wholeTbl>
      <a:tcTxStyle b="off" i="off">
        <a:font>
          <a:latin typeface="Arial"/>
          <a:ea typeface="Arial"/>
          <a:cs typeface="Arial"/>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6EAF1"/>
          </a:solidFill>
        </a:fill>
      </a:tcStyle>
    </a:wholeTbl>
    <a:band1H>
      <a:tcTxStyle/>
      <a:tcStyle>
        <a:fill>
          <a:solidFill>
            <a:srgbClr val="CAD3E2"/>
          </a:solidFill>
        </a:fill>
      </a:tcStyle>
    </a:band1H>
    <a:band2H>
      <a:tcTxStyle/>
    </a:band2H>
    <a:band1V>
      <a:tcTxStyle/>
      <a:tcStyle>
        <a:fill>
          <a:solidFill>
            <a:srgbClr val="CAD3E2"/>
          </a:solidFill>
        </a:fill>
      </a:tcStyle>
    </a:band1V>
    <a:band2V>
      <a:tcTxStyle/>
    </a:band2V>
    <a:lastCol>
      <a:tcTxStyle b="on" i="off">
        <a:font>
          <a:latin typeface="Arial"/>
          <a:ea typeface="Arial"/>
          <a:cs typeface="Arial"/>
        </a:font>
        <a:schemeClr val="lt1"/>
      </a:tcTxStyle>
      <a:tcStyle>
        <a:fill>
          <a:solidFill>
            <a:schemeClr val="accent1"/>
          </a:solidFill>
        </a:fill>
      </a:tcStyle>
    </a:lastCol>
    <a:firstCol>
      <a:tcTxStyle b="on" i="off">
        <a:font>
          <a:latin typeface="Arial"/>
          <a:ea typeface="Arial"/>
          <a:cs typeface="Arial"/>
        </a:font>
        <a:schemeClr val="lt1"/>
      </a:tcTxStyle>
      <a:tcStyle>
        <a:fill>
          <a:solidFill>
            <a:schemeClr val="accent1"/>
          </a:solidFill>
        </a:fill>
      </a:tcStyle>
    </a:firstCol>
    <a:lastRow>
      <a:tcTxStyle b="on" i="off">
        <a:font>
          <a:latin typeface="Arial"/>
          <a:ea typeface="Arial"/>
          <a:cs typeface="Arial"/>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Arial"/>
          <a:ea typeface="Arial"/>
          <a:cs typeface="Arial"/>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5" Type="http://schemas.openxmlformats.org/officeDocument/2006/relationships/slideMaster" Target="slideMasters/slideMaster1.xml"/><Relationship Id="rId6" Type="http://schemas.openxmlformats.org/officeDocument/2006/relationships/slideMaster" Target="slideMasters/slideMaster2.xml"/><Relationship Id="rId7" Type="http://schemas.openxmlformats.org/officeDocument/2006/relationships/notesMaster" Target="notesMasters/notesMaster1.xml"/><Relationship Id="rId8" Type="http://schemas.openxmlformats.org/officeDocument/2006/relationships/slide" Target="slides/slide1.xml"/><Relationship Id="rId20" Type="http://schemas.openxmlformats.org/officeDocument/2006/relationships/slide" Target="slides/slide13.xml"/><Relationship Id="rId22" Type="http://customschemas.google.com/relationships/presentationmetadata" Target="metadata"/><Relationship Id="rId21" Type="http://schemas.openxmlformats.org/officeDocument/2006/relationships/slide" Target="slides/slide14.xml"/><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169920" cy="481727"/>
          </a:xfrm>
          <a:prstGeom prst="rect">
            <a:avLst/>
          </a:prstGeom>
          <a:noFill/>
          <a:ln>
            <a:noFill/>
          </a:ln>
        </p:spPr>
        <p:txBody>
          <a:bodyPr anchorCtr="0" anchor="t" bIns="48325" lIns="96650" spcFirstLastPara="1" rIns="96650" wrap="square" tIns="48325">
            <a:noAutofit/>
          </a:bodyPr>
          <a:lstStyle>
            <a:lvl1pPr lvl="0"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4143587" y="0"/>
            <a:ext cx="3169920" cy="481727"/>
          </a:xfrm>
          <a:prstGeom prst="rect">
            <a:avLst/>
          </a:prstGeom>
          <a:noFill/>
          <a:ln>
            <a:noFill/>
          </a:ln>
        </p:spPr>
        <p:txBody>
          <a:bodyPr anchorCtr="0" anchor="t" bIns="48325" lIns="96650" spcFirstLastPara="1" rIns="96650" wrap="square" tIns="48325">
            <a:noAutofit/>
          </a:bodyPr>
          <a:lstStyle>
            <a:lvl1pPr lvl="0" marR="0" rtl="0" algn="r">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776817" y="1200150"/>
            <a:ext cx="5761500" cy="3240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31520" y="4620577"/>
            <a:ext cx="5852160" cy="3780473"/>
          </a:xfrm>
          <a:prstGeom prst="rect">
            <a:avLst/>
          </a:prstGeom>
          <a:noFill/>
          <a:ln>
            <a:noFill/>
          </a:ln>
        </p:spPr>
        <p:txBody>
          <a:bodyPr anchorCtr="0" anchor="t" bIns="48325" lIns="96650" spcFirstLastPara="1" rIns="96650" wrap="square" tIns="48325">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119474"/>
            <a:ext cx="3169920" cy="481726"/>
          </a:xfrm>
          <a:prstGeom prst="rect">
            <a:avLst/>
          </a:prstGeom>
          <a:noFill/>
          <a:ln>
            <a:noFill/>
          </a:ln>
        </p:spPr>
        <p:txBody>
          <a:bodyPr anchorCtr="0" anchor="b" bIns="48325" lIns="96650" spcFirstLastPara="1" rIns="96650" wrap="square" tIns="48325">
            <a:noAutofit/>
          </a:bodyPr>
          <a:lstStyle>
            <a:lvl1pPr lvl="0"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4143587" y="9119474"/>
            <a:ext cx="3169920" cy="481726"/>
          </a:xfrm>
          <a:prstGeom prst="rect">
            <a:avLst/>
          </a:prstGeom>
          <a:noFill/>
          <a:ln>
            <a:noFill/>
          </a:ln>
        </p:spPr>
        <p:txBody>
          <a:bodyPr anchorCtr="0" anchor="b" bIns="48325" lIns="96650" spcFirstLastPara="1" rIns="96650" wrap="square" tIns="48325">
            <a:noAutofit/>
          </a:bodyPr>
          <a:lstStyle/>
          <a:p>
            <a:pPr indent="0" lvl="0" marL="0" marR="0" rtl="0" algn="r">
              <a:lnSpc>
                <a:spcPct val="100000"/>
              </a:lnSpc>
              <a:spcBef>
                <a:spcPts val="0"/>
              </a:spcBef>
              <a:spcAft>
                <a:spcPts val="0"/>
              </a:spcAft>
              <a:buClr>
                <a:srgbClr val="000000"/>
              </a:buClr>
              <a:buSzPts val="1300"/>
              <a:buFont typeface="Arial"/>
              <a:buNone/>
            </a:pPr>
            <a:fld id="{00000000-1234-1234-1234-123412341234}" type="slidenum">
              <a:rPr b="0" i="0" lang="en-US" sz="1300" u="none" cap="none" strike="noStrike">
                <a:solidFill>
                  <a:schemeClr val="dk1"/>
                </a:solidFill>
                <a:latin typeface="Calibri"/>
                <a:ea typeface="Calibri"/>
                <a:cs typeface="Calibri"/>
                <a:sym typeface="Calibri"/>
              </a:rPr>
              <a:t>‹#›</a:t>
            </a:fld>
            <a:endParaRPr b="0" i="0" sz="13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oregon.gov/ode/StudentSuccess/Documents/ODE_Integrated%20Guidance.pdf" TargetMode="Externa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oregon.gov/ode/StudentSuccess/Documents/Ensuringfocalstudentgroupsafetyprivacyresource.pdf" TargetMode="Externa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4" name="Shape 914"/>
        <p:cNvGrpSpPr/>
        <p:nvPr/>
      </p:nvGrpSpPr>
      <p:grpSpPr>
        <a:xfrm>
          <a:off x="0" y="0"/>
          <a:ext cx="0" cy="0"/>
          <a:chOff x="0" y="0"/>
          <a:chExt cx="0" cy="0"/>
        </a:xfrm>
      </p:grpSpPr>
      <p:sp>
        <p:nvSpPr>
          <p:cNvPr id="915" name="Google Shape;915;p1:notes"/>
          <p:cNvSpPr txBox="1"/>
          <p:nvPr>
            <p:ph idx="1" type="body"/>
          </p:nvPr>
        </p:nvSpPr>
        <p:spPr>
          <a:xfrm>
            <a:off x="731520" y="4620578"/>
            <a:ext cx="5852100" cy="37806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lang="en-US">
                <a:highlight>
                  <a:srgbClr val="FFFFFF"/>
                </a:highlight>
              </a:rPr>
              <a:t>Suggestion:  Add district/applicant logo</a:t>
            </a:r>
            <a:endParaRPr>
              <a:highlight>
                <a:srgbClr val="FFFFFF"/>
              </a:highlight>
            </a:endParaRPr>
          </a:p>
          <a:p>
            <a:pPr indent="0" lvl="0" marL="0" rtl="0" algn="l">
              <a:lnSpc>
                <a:spcPct val="100000"/>
              </a:lnSpc>
              <a:spcBef>
                <a:spcPts val="0"/>
              </a:spcBef>
              <a:spcAft>
                <a:spcPts val="0"/>
              </a:spcAft>
              <a:buSzPts val="1400"/>
              <a:buNone/>
            </a:pPr>
            <a:r>
              <a:t/>
            </a:r>
            <a:endParaRPr>
              <a:highlight>
                <a:srgbClr val="FFFFFF"/>
              </a:highlight>
            </a:endParaRPr>
          </a:p>
          <a:p>
            <a:pPr indent="0" lvl="0" marL="0" rtl="0" algn="l">
              <a:lnSpc>
                <a:spcPct val="100000"/>
              </a:lnSpc>
              <a:spcBef>
                <a:spcPts val="0"/>
              </a:spcBef>
              <a:spcAft>
                <a:spcPts val="0"/>
              </a:spcAft>
              <a:buSzPts val="1400"/>
              <a:buNone/>
            </a:pPr>
            <a:r>
              <a:t/>
            </a:r>
            <a:endParaRPr>
              <a:highlight>
                <a:srgbClr val="FFFFFF"/>
              </a:highlight>
            </a:endParaRPr>
          </a:p>
        </p:txBody>
      </p:sp>
      <p:sp>
        <p:nvSpPr>
          <p:cNvPr id="916" name="Google Shape;916;p1:notes"/>
          <p:cNvSpPr/>
          <p:nvPr>
            <p:ph idx="2" type="sldImg"/>
          </p:nvPr>
        </p:nvSpPr>
        <p:spPr>
          <a:xfrm>
            <a:off x="777875" y="1200150"/>
            <a:ext cx="5759450" cy="32400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1" name="Shape 991"/>
        <p:cNvGrpSpPr/>
        <p:nvPr/>
      </p:nvGrpSpPr>
      <p:grpSpPr>
        <a:xfrm>
          <a:off x="0" y="0"/>
          <a:ext cx="0" cy="0"/>
          <a:chOff x="0" y="0"/>
          <a:chExt cx="0" cy="0"/>
        </a:xfrm>
      </p:grpSpPr>
      <p:sp>
        <p:nvSpPr>
          <p:cNvPr id="992" name="Google Shape;992;p10:notes"/>
          <p:cNvSpPr/>
          <p:nvPr>
            <p:ph idx="2" type="sldImg"/>
          </p:nvPr>
        </p:nvSpPr>
        <p:spPr>
          <a:xfrm>
            <a:off x="777875" y="1200150"/>
            <a:ext cx="5759450" cy="32400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93" name="Google Shape;993;p10:notes"/>
          <p:cNvSpPr txBox="1"/>
          <p:nvPr>
            <p:ph idx="1" type="body"/>
          </p:nvPr>
        </p:nvSpPr>
        <p:spPr>
          <a:xfrm>
            <a:off x="731520" y="4620577"/>
            <a:ext cx="5852100" cy="37806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b="1" lang="en-US" sz="1600"/>
              <a:t>Suggested Speaker Notes: These are the specific projects, tactics and approaches that will help us achieve our outcomes. You may wish to organize this share by grade band strategies, focal group strategies or even name some of the program specific strategies.</a:t>
            </a:r>
            <a:endParaRPr b="1" sz="1600"/>
          </a:p>
        </p:txBody>
      </p:sp>
      <p:sp>
        <p:nvSpPr>
          <p:cNvPr id="994" name="Google Shape;994;p10:notes"/>
          <p:cNvSpPr txBox="1"/>
          <p:nvPr>
            <p:ph idx="12" type="sldNum"/>
          </p:nvPr>
        </p:nvSpPr>
        <p:spPr>
          <a:xfrm>
            <a:off x="4143587" y="9119474"/>
            <a:ext cx="3169800" cy="4818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Clr>
                <a:srgbClr val="000000"/>
              </a:buClr>
              <a:buSzPts val="1300"/>
              <a:buFont typeface="Arial"/>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9" name="Shape 999"/>
        <p:cNvGrpSpPr/>
        <p:nvPr/>
      </p:nvGrpSpPr>
      <p:grpSpPr>
        <a:xfrm>
          <a:off x="0" y="0"/>
          <a:ext cx="0" cy="0"/>
          <a:chOff x="0" y="0"/>
          <a:chExt cx="0" cy="0"/>
        </a:xfrm>
      </p:grpSpPr>
      <p:sp>
        <p:nvSpPr>
          <p:cNvPr id="1000" name="Google Shape;1000;p11:notes"/>
          <p:cNvSpPr/>
          <p:nvPr>
            <p:ph idx="2" type="sldImg"/>
          </p:nvPr>
        </p:nvSpPr>
        <p:spPr>
          <a:xfrm>
            <a:off x="777875" y="1200150"/>
            <a:ext cx="5759450" cy="32400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01" name="Google Shape;1001;p11:notes"/>
          <p:cNvSpPr txBox="1"/>
          <p:nvPr>
            <p:ph idx="1" type="body"/>
          </p:nvPr>
        </p:nvSpPr>
        <p:spPr>
          <a:xfrm>
            <a:off x="731520" y="4620577"/>
            <a:ext cx="5852100" cy="37806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b="1" lang="en-US" sz="1600"/>
              <a:t>Suggested Speaker Notes: Share key investments and offer time for participants to view the complete planning and budget template while offering context for how the major investments/categories forward your strategies and support positive growth toward your intended outcomes.</a:t>
            </a:r>
            <a:endParaRPr b="1" sz="1600"/>
          </a:p>
          <a:p>
            <a:pPr indent="0" lvl="0" marL="0" rtl="0" algn="l">
              <a:lnSpc>
                <a:spcPct val="100000"/>
              </a:lnSpc>
              <a:spcBef>
                <a:spcPts val="0"/>
              </a:spcBef>
              <a:spcAft>
                <a:spcPts val="0"/>
              </a:spcAft>
              <a:buSzPts val="1400"/>
              <a:buNone/>
            </a:pPr>
            <a:r>
              <a:t/>
            </a:r>
            <a:endParaRPr b="1" sz="1600"/>
          </a:p>
          <a:p>
            <a:pPr indent="0" lvl="0" marL="0" rtl="0" algn="l">
              <a:lnSpc>
                <a:spcPct val="100000"/>
              </a:lnSpc>
              <a:spcBef>
                <a:spcPts val="0"/>
              </a:spcBef>
              <a:spcAft>
                <a:spcPts val="0"/>
              </a:spcAft>
              <a:buSzPts val="1400"/>
              <a:buNone/>
            </a:pPr>
            <a:r>
              <a:rPr b="1" lang="en-US" sz="1600"/>
              <a:t>This is where the district has posted our application and Integrated Planning and Budget Template on its website </a:t>
            </a:r>
            <a:endParaRPr b="1" sz="1600"/>
          </a:p>
        </p:txBody>
      </p:sp>
      <p:sp>
        <p:nvSpPr>
          <p:cNvPr id="1002" name="Google Shape;1002;p11:notes"/>
          <p:cNvSpPr txBox="1"/>
          <p:nvPr>
            <p:ph idx="12" type="sldNum"/>
          </p:nvPr>
        </p:nvSpPr>
        <p:spPr>
          <a:xfrm>
            <a:off x="4143587" y="9119474"/>
            <a:ext cx="3169800" cy="4818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Clr>
                <a:srgbClr val="000000"/>
              </a:buClr>
              <a:buSzPts val="1300"/>
              <a:buFont typeface="Arial"/>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0" name="Shape 1010"/>
        <p:cNvGrpSpPr/>
        <p:nvPr/>
      </p:nvGrpSpPr>
      <p:grpSpPr>
        <a:xfrm>
          <a:off x="0" y="0"/>
          <a:ext cx="0" cy="0"/>
          <a:chOff x="0" y="0"/>
          <a:chExt cx="0" cy="0"/>
        </a:xfrm>
      </p:grpSpPr>
      <p:sp>
        <p:nvSpPr>
          <p:cNvPr id="1011" name="Google Shape;1011;p12:notes"/>
          <p:cNvSpPr/>
          <p:nvPr>
            <p:ph idx="2" type="sldImg"/>
          </p:nvPr>
        </p:nvSpPr>
        <p:spPr>
          <a:xfrm>
            <a:off x="777875" y="1200150"/>
            <a:ext cx="5759450" cy="32400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12" name="Google Shape;1012;p12:notes"/>
          <p:cNvSpPr txBox="1"/>
          <p:nvPr>
            <p:ph idx="1" type="body"/>
          </p:nvPr>
        </p:nvSpPr>
        <p:spPr>
          <a:xfrm>
            <a:off x="731522" y="4620577"/>
            <a:ext cx="5852400" cy="3780600"/>
          </a:xfrm>
          <a:prstGeom prst="rect">
            <a:avLst/>
          </a:prstGeom>
          <a:noFill/>
          <a:ln>
            <a:noFill/>
          </a:ln>
        </p:spPr>
        <p:txBody>
          <a:bodyPr anchorCtr="0" anchor="t" bIns="48650" lIns="97300" spcFirstLastPara="1" rIns="97300" wrap="square" tIns="48650">
            <a:noAutofit/>
          </a:bodyPr>
          <a:lstStyle/>
          <a:p>
            <a:pPr indent="0" lvl="0" marL="0" rtl="0" algn="l">
              <a:lnSpc>
                <a:spcPct val="100000"/>
              </a:lnSpc>
              <a:spcBef>
                <a:spcPts val="0"/>
              </a:spcBef>
              <a:spcAft>
                <a:spcPts val="0"/>
              </a:spcAft>
              <a:buSzPts val="1400"/>
              <a:buNone/>
            </a:pPr>
            <a:r>
              <a:rPr b="1" lang="en-US" sz="1600"/>
              <a:t>Suggested Speaker Notes: Applicants at or under 80 ADMr OR Applicants who do not receive SIA funds can delete this slide</a:t>
            </a:r>
            <a:endParaRPr b="1" sz="1600"/>
          </a:p>
          <a:p>
            <a:pPr indent="0" lvl="0" marL="0" rtl="0" algn="l">
              <a:lnSpc>
                <a:spcPct val="100000"/>
              </a:lnSpc>
              <a:spcBef>
                <a:spcPts val="0"/>
              </a:spcBef>
              <a:spcAft>
                <a:spcPts val="0"/>
              </a:spcAft>
              <a:buSzPts val="1400"/>
              <a:buNone/>
            </a:pPr>
            <a:r>
              <a:t/>
            </a:r>
            <a:endParaRPr b="1" sz="1600"/>
          </a:p>
          <a:p>
            <a:pPr indent="0" lvl="0" marL="0" rtl="0" algn="l">
              <a:lnSpc>
                <a:spcPct val="100000"/>
              </a:lnSpc>
              <a:spcBef>
                <a:spcPts val="0"/>
              </a:spcBef>
              <a:spcAft>
                <a:spcPts val="0"/>
              </a:spcAft>
              <a:buSzPts val="1400"/>
              <a:buNone/>
            </a:pPr>
            <a:r>
              <a:rPr b="1" lang="en-US" sz="1600"/>
              <a:t>For the Student Investment Account, growth targets are required in the areas shown.  </a:t>
            </a:r>
            <a:endParaRPr b="1" sz="1600"/>
          </a:p>
          <a:p>
            <a:pPr indent="0" lvl="0" marL="0" rtl="0" algn="l">
              <a:lnSpc>
                <a:spcPct val="100000"/>
              </a:lnSpc>
              <a:spcBef>
                <a:spcPts val="0"/>
              </a:spcBef>
              <a:spcAft>
                <a:spcPts val="0"/>
              </a:spcAft>
              <a:buClr>
                <a:schemeClr val="dk1"/>
              </a:buClr>
              <a:buSzPts val="1400"/>
              <a:buFont typeface="Arial"/>
              <a:buNone/>
            </a:pPr>
            <a:r>
              <a:t/>
            </a:r>
            <a:endParaRPr b="1" sz="1600"/>
          </a:p>
          <a:p>
            <a:pPr indent="0" lvl="0" marL="0" rtl="0" algn="l">
              <a:lnSpc>
                <a:spcPct val="100000"/>
              </a:lnSpc>
              <a:spcBef>
                <a:spcPts val="0"/>
              </a:spcBef>
              <a:spcAft>
                <a:spcPts val="0"/>
              </a:spcAft>
              <a:buSzPts val="1400"/>
              <a:buNone/>
            </a:pPr>
            <a:r>
              <a:rPr b="1" lang="en-US" sz="1600"/>
              <a:t>We have been asked to develop draft LPGTs to submit with our Integrated Application due this March. Once ODE reviews and approves our plan, they will partner with us, as required by SIA legislation to further co-develop and finalize these growth targets. Our finalized growth targets will then need to be reviewed and approved by the board within the context of our grant agreement. </a:t>
            </a:r>
            <a:endParaRPr b="1" sz="1600"/>
          </a:p>
          <a:p>
            <a:pPr indent="0" lvl="0" marL="0" rtl="0" algn="l">
              <a:lnSpc>
                <a:spcPct val="100000"/>
              </a:lnSpc>
              <a:spcBef>
                <a:spcPts val="0"/>
              </a:spcBef>
              <a:spcAft>
                <a:spcPts val="0"/>
              </a:spcAft>
              <a:buSzPts val="1400"/>
              <a:buNone/>
            </a:pPr>
            <a:r>
              <a:t/>
            </a:r>
            <a:endParaRPr b="1" sz="1600"/>
          </a:p>
          <a:p>
            <a:pPr indent="0" lvl="0" marL="0" rtl="0" algn="l">
              <a:lnSpc>
                <a:spcPct val="100000"/>
              </a:lnSpc>
              <a:spcBef>
                <a:spcPts val="0"/>
              </a:spcBef>
              <a:spcAft>
                <a:spcPts val="0"/>
              </a:spcAft>
              <a:buClr>
                <a:schemeClr val="dk1"/>
              </a:buClr>
              <a:buSzPts val="1400"/>
              <a:buFont typeface="Arial"/>
              <a:buNone/>
            </a:pPr>
            <a:r>
              <a:rPr b="1" lang="en-US" sz="1600"/>
              <a:t>[You may add slides to show the draft targets or a hand-out if you wish to present them as drafts now, reminding participants that the final targets will need to be reviewed by the school board in the grant agreement coming later this spring or summer. ]</a:t>
            </a:r>
            <a:endParaRPr b="1" sz="1600"/>
          </a:p>
          <a:p>
            <a:pPr indent="0" lvl="0" marL="0" rtl="0" algn="l">
              <a:lnSpc>
                <a:spcPct val="100000"/>
              </a:lnSpc>
              <a:spcBef>
                <a:spcPts val="0"/>
              </a:spcBef>
              <a:spcAft>
                <a:spcPts val="0"/>
              </a:spcAft>
              <a:buSzPts val="1400"/>
              <a:buNone/>
            </a:pPr>
            <a:r>
              <a:t/>
            </a:r>
            <a:endParaRPr b="1" sz="1600"/>
          </a:p>
        </p:txBody>
      </p:sp>
      <p:sp>
        <p:nvSpPr>
          <p:cNvPr id="1013" name="Google Shape;1013;p12:notes"/>
          <p:cNvSpPr txBox="1"/>
          <p:nvPr>
            <p:ph idx="12" type="sldNum"/>
          </p:nvPr>
        </p:nvSpPr>
        <p:spPr>
          <a:xfrm>
            <a:off x="4143595" y="9119474"/>
            <a:ext cx="3169800" cy="482100"/>
          </a:xfrm>
          <a:prstGeom prst="rect">
            <a:avLst/>
          </a:prstGeom>
          <a:noFill/>
          <a:ln>
            <a:noFill/>
          </a:ln>
        </p:spPr>
        <p:txBody>
          <a:bodyPr anchorCtr="0" anchor="b" bIns="48650" lIns="97300" spcFirstLastPara="1" rIns="97300" wrap="square" tIns="48650">
            <a:noAutofit/>
          </a:bodyPr>
          <a:lstStyle/>
          <a:p>
            <a:pPr indent="0" lvl="0" marL="0" rtl="0" algn="r">
              <a:lnSpc>
                <a:spcPct val="100000"/>
              </a:lnSpc>
              <a:spcBef>
                <a:spcPts val="0"/>
              </a:spcBef>
              <a:spcAft>
                <a:spcPts val="0"/>
              </a:spcAft>
              <a:buSzPts val="1500"/>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9" name="Shape 1019"/>
        <p:cNvGrpSpPr/>
        <p:nvPr/>
      </p:nvGrpSpPr>
      <p:grpSpPr>
        <a:xfrm>
          <a:off x="0" y="0"/>
          <a:ext cx="0" cy="0"/>
          <a:chOff x="0" y="0"/>
          <a:chExt cx="0" cy="0"/>
        </a:xfrm>
      </p:grpSpPr>
      <p:sp>
        <p:nvSpPr>
          <p:cNvPr id="1020" name="Google Shape;1020;p13:notes"/>
          <p:cNvSpPr/>
          <p:nvPr>
            <p:ph idx="2" type="sldImg"/>
          </p:nvPr>
        </p:nvSpPr>
        <p:spPr>
          <a:xfrm>
            <a:off x="777875" y="1200150"/>
            <a:ext cx="5759450" cy="32400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21" name="Google Shape;1021;p13:notes"/>
          <p:cNvSpPr txBox="1"/>
          <p:nvPr>
            <p:ph idx="1" type="body"/>
          </p:nvPr>
        </p:nvSpPr>
        <p:spPr>
          <a:xfrm>
            <a:off x="731520" y="4620578"/>
            <a:ext cx="5852100" cy="37806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b="1" lang="en-US" sz="1600"/>
              <a:t>Suggested Speaker Notes: Each application will undergo a thorough evaluation process for approval; after which, it will be known as an integrated plan. The timing for this process is outlined on the slide. There are a number of variables, including when applicants submit their initial application and any required follow up of submissions, that can impact these processes.</a:t>
            </a:r>
            <a:endParaRPr b="1" sz="1600"/>
          </a:p>
          <a:p>
            <a:pPr indent="0" lvl="0" marL="0" rtl="0" algn="l">
              <a:lnSpc>
                <a:spcPct val="100000"/>
              </a:lnSpc>
              <a:spcBef>
                <a:spcPts val="0"/>
              </a:spcBef>
              <a:spcAft>
                <a:spcPts val="0"/>
              </a:spcAft>
              <a:buSzPts val="1400"/>
              <a:buNone/>
            </a:pPr>
            <a:r>
              <a:t/>
            </a:r>
            <a:endParaRPr b="1" sz="1600"/>
          </a:p>
          <a:p>
            <a:pPr indent="0" lvl="0" marL="0" rtl="0" algn="l">
              <a:lnSpc>
                <a:spcPct val="100000"/>
              </a:lnSpc>
              <a:spcBef>
                <a:spcPts val="0"/>
              </a:spcBef>
              <a:spcAft>
                <a:spcPts val="0"/>
              </a:spcAft>
              <a:buSzPts val="1400"/>
              <a:buNone/>
            </a:pPr>
            <a:r>
              <a:t/>
            </a:r>
            <a:endParaRPr b="1" sz="1600"/>
          </a:p>
          <a:p>
            <a:pPr indent="0" lvl="0" marL="0" rtl="0" algn="l">
              <a:lnSpc>
                <a:spcPct val="100000"/>
              </a:lnSpc>
              <a:spcBef>
                <a:spcPts val="0"/>
              </a:spcBef>
              <a:spcAft>
                <a:spcPts val="0"/>
              </a:spcAft>
              <a:buSzPts val="1400"/>
              <a:buNone/>
            </a:pPr>
            <a:r>
              <a:rPr b="1" lang="en-US" sz="1600"/>
              <a:t>Additional information as necessary: *QALP(Quality Assurance Learning Panel) will occur simultaneously as the ODE Plan and Budget Review for a randomly selected number of districts. QALP is composed of community members who observe as a quality measure overseeing the review process and requires no additional input from districts.</a:t>
            </a:r>
            <a:endParaRPr b="1" sz="1600"/>
          </a:p>
        </p:txBody>
      </p:sp>
      <p:sp>
        <p:nvSpPr>
          <p:cNvPr id="1022" name="Google Shape;1022;p13:notes"/>
          <p:cNvSpPr txBox="1"/>
          <p:nvPr>
            <p:ph idx="12" type="sldNum"/>
          </p:nvPr>
        </p:nvSpPr>
        <p:spPr>
          <a:xfrm>
            <a:off x="4143587" y="9119474"/>
            <a:ext cx="3169800" cy="4815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5" name="Shape 1035"/>
        <p:cNvGrpSpPr/>
        <p:nvPr/>
      </p:nvGrpSpPr>
      <p:grpSpPr>
        <a:xfrm>
          <a:off x="0" y="0"/>
          <a:ext cx="0" cy="0"/>
          <a:chOff x="0" y="0"/>
          <a:chExt cx="0" cy="0"/>
        </a:xfrm>
      </p:grpSpPr>
      <p:sp>
        <p:nvSpPr>
          <p:cNvPr id="1036" name="Google Shape;1036;p14:notes"/>
          <p:cNvSpPr/>
          <p:nvPr>
            <p:ph idx="2" type="sldImg"/>
          </p:nvPr>
        </p:nvSpPr>
        <p:spPr>
          <a:xfrm>
            <a:off x="777875" y="1200150"/>
            <a:ext cx="5759450" cy="32400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37" name="Google Shape;1037;p14:notes"/>
          <p:cNvSpPr txBox="1"/>
          <p:nvPr>
            <p:ph idx="1" type="body"/>
          </p:nvPr>
        </p:nvSpPr>
        <p:spPr>
          <a:xfrm>
            <a:off x="731520" y="4620578"/>
            <a:ext cx="5852100" cy="37806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t/>
            </a:r>
            <a:endParaRPr/>
          </a:p>
        </p:txBody>
      </p:sp>
      <p:sp>
        <p:nvSpPr>
          <p:cNvPr id="1038" name="Google Shape;1038;p14:notes"/>
          <p:cNvSpPr txBox="1"/>
          <p:nvPr>
            <p:ph idx="12" type="sldNum"/>
          </p:nvPr>
        </p:nvSpPr>
        <p:spPr>
          <a:xfrm>
            <a:off x="4143587" y="9119474"/>
            <a:ext cx="3169800" cy="4815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2" name="Shape 922"/>
        <p:cNvGrpSpPr/>
        <p:nvPr/>
      </p:nvGrpSpPr>
      <p:grpSpPr>
        <a:xfrm>
          <a:off x="0" y="0"/>
          <a:ext cx="0" cy="0"/>
          <a:chOff x="0" y="0"/>
          <a:chExt cx="0" cy="0"/>
        </a:xfrm>
      </p:grpSpPr>
      <p:sp>
        <p:nvSpPr>
          <p:cNvPr id="923" name="Google Shape;923;p2:notes"/>
          <p:cNvSpPr/>
          <p:nvPr>
            <p:ph idx="2" type="sldImg"/>
          </p:nvPr>
        </p:nvSpPr>
        <p:spPr>
          <a:xfrm>
            <a:off x="777875" y="1200150"/>
            <a:ext cx="5759450" cy="32400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24" name="Google Shape;924;p2:notes"/>
          <p:cNvSpPr txBox="1"/>
          <p:nvPr>
            <p:ph idx="1" type="body"/>
          </p:nvPr>
        </p:nvSpPr>
        <p:spPr>
          <a:xfrm>
            <a:off x="731520" y="4620577"/>
            <a:ext cx="5852100" cy="37806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b="1" lang="en-US" sz="1600"/>
              <a:t>Suggested Speaker Notes: Explain that ‘’plan’’ includes your application, budget, and all materials submitted under the IG</a:t>
            </a:r>
            <a:endParaRPr b="1" sz="1600"/>
          </a:p>
        </p:txBody>
      </p:sp>
      <p:sp>
        <p:nvSpPr>
          <p:cNvPr id="925" name="Google Shape;925;p2:notes"/>
          <p:cNvSpPr txBox="1"/>
          <p:nvPr>
            <p:ph idx="12" type="sldNum"/>
          </p:nvPr>
        </p:nvSpPr>
        <p:spPr>
          <a:xfrm>
            <a:off x="4143587" y="9119474"/>
            <a:ext cx="3169800" cy="4818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Clr>
                <a:srgbClr val="000000"/>
              </a:buClr>
              <a:buSzPts val="1300"/>
              <a:buFont typeface="Arial"/>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0" name="Shape 930"/>
        <p:cNvGrpSpPr/>
        <p:nvPr/>
      </p:nvGrpSpPr>
      <p:grpSpPr>
        <a:xfrm>
          <a:off x="0" y="0"/>
          <a:ext cx="0" cy="0"/>
          <a:chOff x="0" y="0"/>
          <a:chExt cx="0" cy="0"/>
        </a:xfrm>
      </p:grpSpPr>
      <p:sp>
        <p:nvSpPr>
          <p:cNvPr id="931" name="Google Shape;931;p3:notes"/>
          <p:cNvSpPr/>
          <p:nvPr>
            <p:ph idx="2" type="sldImg"/>
          </p:nvPr>
        </p:nvSpPr>
        <p:spPr>
          <a:xfrm>
            <a:off x="777875" y="1200150"/>
            <a:ext cx="5759450" cy="32400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32" name="Google Shape;932;p3:notes"/>
          <p:cNvSpPr txBox="1"/>
          <p:nvPr>
            <p:ph idx="1" type="body"/>
          </p:nvPr>
        </p:nvSpPr>
        <p:spPr>
          <a:xfrm>
            <a:off x="731520" y="4620577"/>
            <a:ext cx="5852100" cy="37806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t/>
            </a:r>
            <a:endParaRPr/>
          </a:p>
        </p:txBody>
      </p:sp>
      <p:sp>
        <p:nvSpPr>
          <p:cNvPr id="933" name="Google Shape;933;p3:notes"/>
          <p:cNvSpPr txBox="1"/>
          <p:nvPr>
            <p:ph idx="12" type="sldNum"/>
          </p:nvPr>
        </p:nvSpPr>
        <p:spPr>
          <a:xfrm>
            <a:off x="4143587" y="9119474"/>
            <a:ext cx="3169800" cy="4818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Clr>
                <a:srgbClr val="000000"/>
              </a:buClr>
              <a:buSzPts val="1300"/>
              <a:buFont typeface="Arial"/>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0" name="Shape 940"/>
        <p:cNvGrpSpPr/>
        <p:nvPr/>
      </p:nvGrpSpPr>
      <p:grpSpPr>
        <a:xfrm>
          <a:off x="0" y="0"/>
          <a:ext cx="0" cy="0"/>
          <a:chOff x="0" y="0"/>
          <a:chExt cx="0" cy="0"/>
        </a:xfrm>
      </p:grpSpPr>
      <p:sp>
        <p:nvSpPr>
          <p:cNvPr id="941" name="Google Shape;941;p4:notes"/>
          <p:cNvSpPr/>
          <p:nvPr>
            <p:ph idx="2" type="sldImg"/>
          </p:nvPr>
        </p:nvSpPr>
        <p:spPr>
          <a:xfrm>
            <a:off x="777875" y="1200150"/>
            <a:ext cx="5759450" cy="32400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42" name="Google Shape;942;p4:notes"/>
          <p:cNvSpPr txBox="1"/>
          <p:nvPr>
            <p:ph idx="1" type="body"/>
          </p:nvPr>
        </p:nvSpPr>
        <p:spPr>
          <a:xfrm>
            <a:off x="731520" y="4620577"/>
            <a:ext cx="5852100" cy="3780600"/>
          </a:xfrm>
          <a:prstGeom prst="rect">
            <a:avLst/>
          </a:prstGeom>
          <a:noFill/>
          <a:ln>
            <a:noFill/>
          </a:ln>
        </p:spPr>
        <p:txBody>
          <a:bodyPr anchorCtr="0" anchor="t" bIns="48325" lIns="96675" spcFirstLastPara="1" rIns="96675" wrap="square" tIns="48325">
            <a:noAutofit/>
          </a:bodyPr>
          <a:lstStyle/>
          <a:p>
            <a:pPr indent="0" lvl="0" marL="0" rtl="0" algn="l">
              <a:lnSpc>
                <a:spcPct val="100000"/>
              </a:lnSpc>
              <a:spcBef>
                <a:spcPts val="0"/>
              </a:spcBef>
              <a:spcAft>
                <a:spcPts val="0"/>
              </a:spcAft>
              <a:buClr>
                <a:schemeClr val="dk1"/>
              </a:buClr>
              <a:buSzPts val="1200"/>
              <a:buFont typeface="Arial"/>
              <a:buNone/>
            </a:pPr>
            <a:r>
              <a:t/>
            </a:r>
            <a:endParaRPr/>
          </a:p>
        </p:txBody>
      </p:sp>
      <p:sp>
        <p:nvSpPr>
          <p:cNvPr id="943" name="Google Shape;943;p4:notes"/>
          <p:cNvSpPr txBox="1"/>
          <p:nvPr>
            <p:ph idx="12" type="sldNum"/>
          </p:nvPr>
        </p:nvSpPr>
        <p:spPr>
          <a:xfrm>
            <a:off x="4143587" y="9119474"/>
            <a:ext cx="3169800" cy="482100"/>
          </a:xfrm>
          <a:prstGeom prst="rect">
            <a:avLst/>
          </a:prstGeom>
          <a:noFill/>
          <a:ln>
            <a:noFill/>
          </a:ln>
        </p:spPr>
        <p:txBody>
          <a:bodyPr anchorCtr="0" anchor="b" bIns="48325" lIns="96675" spcFirstLastPara="1" rIns="96675" wrap="square" tIns="48325">
            <a:noAutofit/>
          </a:bodyPr>
          <a:lstStyle/>
          <a:p>
            <a:pPr indent="0" lvl="0" marL="0" rtl="0" algn="r">
              <a:lnSpc>
                <a:spcPct val="100000"/>
              </a:lnSpc>
              <a:spcBef>
                <a:spcPts val="0"/>
              </a:spcBef>
              <a:spcAft>
                <a:spcPts val="0"/>
              </a:spcAft>
              <a:buSzPts val="1400"/>
              <a:buNone/>
            </a:pPr>
            <a:fld id="{00000000-1234-1234-1234-123412341234}" type="slidenum">
              <a:rPr lang="en-US" sz="1400"/>
              <a:t>‹#›</a:t>
            </a:fld>
            <a:endParaRPr sz="140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8" name="Shape 948"/>
        <p:cNvGrpSpPr/>
        <p:nvPr/>
      </p:nvGrpSpPr>
      <p:grpSpPr>
        <a:xfrm>
          <a:off x="0" y="0"/>
          <a:ext cx="0" cy="0"/>
          <a:chOff x="0" y="0"/>
          <a:chExt cx="0" cy="0"/>
        </a:xfrm>
      </p:grpSpPr>
      <p:sp>
        <p:nvSpPr>
          <p:cNvPr id="949" name="Google Shape;949;p5:notes"/>
          <p:cNvSpPr/>
          <p:nvPr>
            <p:ph idx="2" type="sldImg"/>
          </p:nvPr>
        </p:nvSpPr>
        <p:spPr>
          <a:xfrm>
            <a:off x="777875" y="1200150"/>
            <a:ext cx="5759450" cy="32400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50" name="Google Shape;950;p5:notes"/>
          <p:cNvSpPr txBox="1"/>
          <p:nvPr>
            <p:ph idx="1" type="body"/>
          </p:nvPr>
        </p:nvSpPr>
        <p:spPr>
          <a:xfrm>
            <a:off x="731520" y="4620577"/>
            <a:ext cx="5852100" cy="37806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t/>
            </a:r>
            <a:endParaRPr/>
          </a:p>
        </p:txBody>
      </p:sp>
      <p:sp>
        <p:nvSpPr>
          <p:cNvPr id="951" name="Google Shape;951;p5:notes"/>
          <p:cNvSpPr txBox="1"/>
          <p:nvPr>
            <p:ph idx="12" type="sldNum"/>
          </p:nvPr>
        </p:nvSpPr>
        <p:spPr>
          <a:xfrm>
            <a:off x="4143587" y="9119474"/>
            <a:ext cx="3169800" cy="4818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Clr>
                <a:srgbClr val="000000"/>
              </a:buClr>
              <a:buSzPts val="1300"/>
              <a:buFont typeface="Arial"/>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9" name="Shape 959"/>
        <p:cNvGrpSpPr/>
        <p:nvPr/>
      </p:nvGrpSpPr>
      <p:grpSpPr>
        <a:xfrm>
          <a:off x="0" y="0"/>
          <a:ext cx="0" cy="0"/>
          <a:chOff x="0" y="0"/>
          <a:chExt cx="0" cy="0"/>
        </a:xfrm>
      </p:grpSpPr>
      <p:sp>
        <p:nvSpPr>
          <p:cNvPr id="960" name="Google Shape;960;p6:notes"/>
          <p:cNvSpPr/>
          <p:nvPr>
            <p:ph idx="2" type="sldImg"/>
          </p:nvPr>
        </p:nvSpPr>
        <p:spPr>
          <a:xfrm>
            <a:off x="777875" y="1200150"/>
            <a:ext cx="5759450" cy="32400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61" name="Google Shape;961;p6:notes"/>
          <p:cNvSpPr txBox="1"/>
          <p:nvPr>
            <p:ph idx="1" type="body"/>
          </p:nvPr>
        </p:nvSpPr>
        <p:spPr>
          <a:xfrm>
            <a:off x="731520" y="4620577"/>
            <a:ext cx="5852100" cy="37806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lang="en-US" u="sng">
                <a:solidFill>
                  <a:schemeClr val="hlink"/>
                </a:solidFill>
                <a:hlinkClick r:id="rId2"/>
              </a:rPr>
              <a:t>Link to Integrated Guidance</a:t>
            </a:r>
            <a:endParaRPr/>
          </a:p>
          <a:p>
            <a:pPr indent="0" lvl="0" marL="0" rtl="0" algn="l">
              <a:lnSpc>
                <a:spcPct val="100000"/>
              </a:lnSpc>
              <a:spcBef>
                <a:spcPts val="0"/>
              </a:spcBef>
              <a:spcAft>
                <a:spcPts val="0"/>
              </a:spcAft>
              <a:buSzPts val="1400"/>
              <a:buNone/>
            </a:pPr>
            <a:r>
              <a:rPr lang="en-US"/>
              <a:t>Focal Student Groups:</a:t>
            </a:r>
            <a:endParaRPr/>
          </a:p>
          <a:p>
            <a:pPr indent="-304800" lvl="0" marL="698500" rtl="0" algn="l">
              <a:lnSpc>
                <a:spcPct val="115000"/>
              </a:lnSpc>
              <a:spcBef>
                <a:spcPts val="0"/>
              </a:spcBef>
              <a:spcAft>
                <a:spcPts val="0"/>
              </a:spcAft>
              <a:buClr>
                <a:srgbClr val="2D3B45"/>
              </a:buClr>
              <a:buSzPts val="1200"/>
              <a:buChar char="●"/>
            </a:pPr>
            <a:r>
              <a:rPr lang="en-US" sz="1400">
                <a:highlight>
                  <a:srgbClr val="FFFFFF"/>
                </a:highlight>
                <a:latin typeface="Arial"/>
                <a:ea typeface="Arial"/>
                <a:cs typeface="Arial"/>
                <a:sym typeface="Arial"/>
              </a:rPr>
              <a:t>Students of color;</a:t>
            </a:r>
            <a:endParaRPr sz="1400">
              <a:highlight>
                <a:srgbClr val="FFFFFF"/>
              </a:highlight>
              <a:latin typeface="Arial"/>
              <a:ea typeface="Arial"/>
              <a:cs typeface="Arial"/>
              <a:sym typeface="Arial"/>
            </a:endParaRPr>
          </a:p>
          <a:p>
            <a:pPr indent="-304800" lvl="0" marL="698500" rtl="0" algn="l">
              <a:lnSpc>
                <a:spcPct val="115000"/>
              </a:lnSpc>
              <a:spcBef>
                <a:spcPts val="0"/>
              </a:spcBef>
              <a:spcAft>
                <a:spcPts val="0"/>
              </a:spcAft>
              <a:buClr>
                <a:srgbClr val="2D3B45"/>
              </a:buClr>
              <a:buSzPts val="1200"/>
              <a:buChar char="●"/>
            </a:pPr>
            <a:r>
              <a:rPr lang="en-US" sz="1400">
                <a:highlight>
                  <a:srgbClr val="FFFFFF"/>
                </a:highlight>
                <a:latin typeface="Arial"/>
                <a:ea typeface="Arial"/>
                <a:cs typeface="Arial"/>
                <a:sym typeface="Arial"/>
              </a:rPr>
              <a:t>Students with disabilities; </a:t>
            </a:r>
            <a:endParaRPr sz="1400">
              <a:highlight>
                <a:srgbClr val="FFFFFF"/>
              </a:highlight>
              <a:latin typeface="Arial"/>
              <a:ea typeface="Arial"/>
              <a:cs typeface="Arial"/>
              <a:sym typeface="Arial"/>
            </a:endParaRPr>
          </a:p>
          <a:p>
            <a:pPr indent="-304800" lvl="0" marL="698500" rtl="0" algn="l">
              <a:lnSpc>
                <a:spcPct val="115000"/>
              </a:lnSpc>
              <a:spcBef>
                <a:spcPts val="0"/>
              </a:spcBef>
              <a:spcAft>
                <a:spcPts val="0"/>
              </a:spcAft>
              <a:buClr>
                <a:srgbClr val="2D3B45"/>
              </a:buClr>
              <a:buSzPts val="1200"/>
              <a:buChar char="●"/>
            </a:pPr>
            <a:r>
              <a:rPr lang="en-US" sz="1400">
                <a:highlight>
                  <a:srgbClr val="FFFFFF"/>
                </a:highlight>
                <a:latin typeface="Arial"/>
                <a:ea typeface="Arial"/>
                <a:cs typeface="Arial"/>
                <a:sym typeface="Arial"/>
              </a:rPr>
              <a:t>Emerging bilingual students; </a:t>
            </a:r>
            <a:endParaRPr sz="1400">
              <a:highlight>
                <a:srgbClr val="FFFFFF"/>
              </a:highlight>
              <a:latin typeface="Arial"/>
              <a:ea typeface="Arial"/>
              <a:cs typeface="Arial"/>
              <a:sym typeface="Arial"/>
            </a:endParaRPr>
          </a:p>
          <a:p>
            <a:pPr indent="-304800" lvl="0" marL="698500" rtl="0" algn="l">
              <a:lnSpc>
                <a:spcPct val="115000"/>
              </a:lnSpc>
              <a:spcBef>
                <a:spcPts val="0"/>
              </a:spcBef>
              <a:spcAft>
                <a:spcPts val="0"/>
              </a:spcAft>
              <a:buClr>
                <a:srgbClr val="2D3B45"/>
              </a:buClr>
              <a:buSzPts val="1200"/>
              <a:buChar char="●"/>
            </a:pPr>
            <a:r>
              <a:rPr lang="en-US" sz="1400">
                <a:highlight>
                  <a:srgbClr val="FFFFFF"/>
                </a:highlight>
                <a:latin typeface="Arial"/>
                <a:ea typeface="Arial"/>
                <a:cs typeface="Arial"/>
                <a:sym typeface="Arial"/>
              </a:rPr>
              <a:t>Students navigating poverty, homelessness, and foster care;</a:t>
            </a:r>
            <a:endParaRPr sz="1400">
              <a:highlight>
                <a:srgbClr val="FFFFFF"/>
              </a:highlight>
              <a:latin typeface="Arial"/>
              <a:ea typeface="Arial"/>
              <a:cs typeface="Arial"/>
              <a:sym typeface="Arial"/>
            </a:endParaRPr>
          </a:p>
          <a:p>
            <a:pPr indent="-304800" lvl="0" marL="698500" rtl="0" algn="l">
              <a:lnSpc>
                <a:spcPct val="115000"/>
              </a:lnSpc>
              <a:spcBef>
                <a:spcPts val="0"/>
              </a:spcBef>
              <a:spcAft>
                <a:spcPts val="0"/>
              </a:spcAft>
              <a:buClr>
                <a:srgbClr val="2D3B45"/>
              </a:buClr>
              <a:buSzPts val="1200"/>
              <a:buChar char="●"/>
            </a:pPr>
            <a:r>
              <a:rPr lang="en-US" sz="1400">
                <a:highlight>
                  <a:srgbClr val="FFFFFF"/>
                </a:highlight>
                <a:latin typeface="Arial"/>
                <a:ea typeface="Arial"/>
                <a:cs typeface="Arial"/>
                <a:sym typeface="Arial"/>
              </a:rPr>
              <a:t>Migrant students;</a:t>
            </a:r>
            <a:endParaRPr sz="1400">
              <a:highlight>
                <a:srgbClr val="FFFFFF"/>
              </a:highlight>
              <a:latin typeface="Arial"/>
              <a:ea typeface="Arial"/>
              <a:cs typeface="Arial"/>
              <a:sym typeface="Arial"/>
            </a:endParaRPr>
          </a:p>
          <a:p>
            <a:pPr indent="-304800" lvl="0" marL="698500" rtl="0" algn="l">
              <a:lnSpc>
                <a:spcPct val="115000"/>
              </a:lnSpc>
              <a:spcBef>
                <a:spcPts val="0"/>
              </a:spcBef>
              <a:spcAft>
                <a:spcPts val="0"/>
              </a:spcAft>
              <a:buClr>
                <a:srgbClr val="2D3B45"/>
              </a:buClr>
              <a:buSzPts val="1200"/>
              <a:buChar char="●"/>
            </a:pPr>
            <a:r>
              <a:rPr lang="en-US" sz="1400">
                <a:highlight>
                  <a:srgbClr val="FFFFFF"/>
                </a:highlight>
                <a:latin typeface="Arial"/>
                <a:ea typeface="Arial"/>
                <a:cs typeface="Arial"/>
                <a:sym typeface="Arial"/>
              </a:rPr>
              <a:t>Students with experience of incarceration or detention;</a:t>
            </a:r>
            <a:endParaRPr sz="1400">
              <a:highlight>
                <a:srgbClr val="FFFFFF"/>
              </a:highlight>
              <a:latin typeface="Arial"/>
              <a:ea typeface="Arial"/>
              <a:cs typeface="Arial"/>
              <a:sym typeface="Arial"/>
            </a:endParaRPr>
          </a:p>
          <a:p>
            <a:pPr indent="-304800" lvl="0" marL="698500" rtl="0" algn="l">
              <a:lnSpc>
                <a:spcPct val="115000"/>
              </a:lnSpc>
              <a:spcBef>
                <a:spcPts val="0"/>
              </a:spcBef>
              <a:spcAft>
                <a:spcPts val="0"/>
              </a:spcAft>
              <a:buClr>
                <a:srgbClr val="2D3B45"/>
              </a:buClr>
              <a:buSzPts val="1200"/>
              <a:buChar char="●"/>
            </a:pPr>
            <a:r>
              <a:rPr lang="en-US" sz="1400">
                <a:highlight>
                  <a:srgbClr val="FFFFFF"/>
                </a:highlight>
                <a:latin typeface="Arial"/>
                <a:ea typeface="Arial"/>
                <a:cs typeface="Arial"/>
                <a:sym typeface="Arial"/>
              </a:rPr>
              <a:t>LGBTQ2IA+ students;</a:t>
            </a:r>
            <a:endParaRPr sz="1400">
              <a:highlight>
                <a:srgbClr val="FFFFFF"/>
              </a:highlight>
              <a:latin typeface="Arial"/>
              <a:ea typeface="Arial"/>
              <a:cs typeface="Arial"/>
              <a:sym typeface="Arial"/>
            </a:endParaRPr>
          </a:p>
          <a:p>
            <a:pPr indent="-304800" lvl="0" marL="698500" rtl="0" algn="l">
              <a:lnSpc>
                <a:spcPct val="115000"/>
              </a:lnSpc>
              <a:spcBef>
                <a:spcPts val="0"/>
              </a:spcBef>
              <a:spcAft>
                <a:spcPts val="0"/>
              </a:spcAft>
              <a:buClr>
                <a:srgbClr val="2D3B45"/>
              </a:buClr>
              <a:buSzPts val="1200"/>
              <a:buChar char="●"/>
            </a:pPr>
            <a:r>
              <a:rPr lang="en-US" sz="1400">
                <a:highlight>
                  <a:srgbClr val="FFFFFF"/>
                </a:highlight>
                <a:latin typeface="Arial"/>
                <a:ea typeface="Arial"/>
                <a:cs typeface="Arial"/>
                <a:sym typeface="Arial"/>
              </a:rPr>
              <a:t>Students recently arrived;</a:t>
            </a:r>
            <a:endParaRPr sz="1400">
              <a:highlight>
                <a:srgbClr val="FFFFFF"/>
              </a:highlight>
              <a:latin typeface="Arial"/>
              <a:ea typeface="Arial"/>
              <a:cs typeface="Arial"/>
              <a:sym typeface="Arial"/>
            </a:endParaRPr>
          </a:p>
          <a:p>
            <a:pPr indent="-304800" lvl="0" marL="698500" rtl="0" algn="l">
              <a:lnSpc>
                <a:spcPct val="115000"/>
              </a:lnSpc>
              <a:spcBef>
                <a:spcPts val="0"/>
              </a:spcBef>
              <a:spcAft>
                <a:spcPts val="0"/>
              </a:spcAft>
              <a:buClr>
                <a:srgbClr val="2D3B45"/>
              </a:buClr>
              <a:buSzPts val="1200"/>
              <a:buChar char="●"/>
            </a:pPr>
            <a:r>
              <a:rPr lang="en-US" sz="1400">
                <a:highlight>
                  <a:srgbClr val="FFFFFF"/>
                </a:highlight>
                <a:latin typeface="Arial"/>
                <a:ea typeface="Arial"/>
                <a:cs typeface="Arial"/>
                <a:sym typeface="Arial"/>
              </a:rPr>
              <a:t>Other students who have historically experienced academic disparities.</a:t>
            </a:r>
            <a:endParaRPr sz="1400">
              <a:highlight>
                <a:srgbClr val="FFFFFF"/>
              </a:highlight>
              <a:latin typeface="Arial"/>
              <a:ea typeface="Arial"/>
              <a:cs typeface="Arial"/>
              <a:sym typeface="Arial"/>
            </a:endParaRPr>
          </a:p>
          <a:p>
            <a:pPr indent="0" lvl="0" marL="0" rtl="0" algn="l">
              <a:lnSpc>
                <a:spcPct val="100000"/>
              </a:lnSpc>
              <a:spcBef>
                <a:spcPts val="0"/>
              </a:spcBef>
              <a:spcAft>
                <a:spcPts val="0"/>
              </a:spcAft>
              <a:buSzPts val="1400"/>
              <a:buNone/>
            </a:pPr>
            <a:r>
              <a:t/>
            </a:r>
            <a:endParaRPr/>
          </a:p>
        </p:txBody>
      </p:sp>
      <p:sp>
        <p:nvSpPr>
          <p:cNvPr id="962" name="Google Shape;962;p6:notes"/>
          <p:cNvSpPr txBox="1"/>
          <p:nvPr>
            <p:ph idx="12" type="sldNum"/>
          </p:nvPr>
        </p:nvSpPr>
        <p:spPr>
          <a:xfrm>
            <a:off x="4143587" y="9119474"/>
            <a:ext cx="3169800" cy="4818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Clr>
                <a:srgbClr val="000000"/>
              </a:buClr>
              <a:buSzPts val="1300"/>
              <a:buFont typeface="Arial"/>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7" name="Shape 967"/>
        <p:cNvGrpSpPr/>
        <p:nvPr/>
      </p:nvGrpSpPr>
      <p:grpSpPr>
        <a:xfrm>
          <a:off x="0" y="0"/>
          <a:ext cx="0" cy="0"/>
          <a:chOff x="0" y="0"/>
          <a:chExt cx="0" cy="0"/>
        </a:xfrm>
      </p:grpSpPr>
      <p:sp>
        <p:nvSpPr>
          <p:cNvPr id="968" name="Google Shape;968;p7:notes"/>
          <p:cNvSpPr/>
          <p:nvPr>
            <p:ph idx="2" type="sldImg"/>
          </p:nvPr>
        </p:nvSpPr>
        <p:spPr>
          <a:xfrm>
            <a:off x="777875" y="1200150"/>
            <a:ext cx="5759450" cy="32400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69" name="Google Shape;969;p7:notes"/>
          <p:cNvSpPr txBox="1"/>
          <p:nvPr>
            <p:ph idx="1" type="body"/>
          </p:nvPr>
        </p:nvSpPr>
        <p:spPr>
          <a:xfrm>
            <a:off x="731520" y="4620578"/>
            <a:ext cx="5852100" cy="37806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lang="en-US"/>
              <a:t>Speaker Notes:</a:t>
            </a:r>
            <a:endParaRPr/>
          </a:p>
          <a:p>
            <a:pPr indent="0" lvl="0" marL="0" rtl="0" algn="l">
              <a:lnSpc>
                <a:spcPct val="100000"/>
              </a:lnSpc>
              <a:spcBef>
                <a:spcPts val="0"/>
              </a:spcBef>
              <a:spcAft>
                <a:spcPts val="0"/>
              </a:spcAft>
              <a:buSzPts val="1400"/>
              <a:buNone/>
            </a:pPr>
            <a:r>
              <a:rPr lang="en-US"/>
              <a:t>Critical in sharing information about engagement with focal groups is care about ensuring privacy and safety (additional notes below).</a:t>
            </a:r>
            <a:endParaRPr/>
          </a:p>
          <a:p>
            <a:pPr indent="0" lvl="0" marL="0" rtl="0" algn="l">
              <a:lnSpc>
                <a:spcPct val="100000"/>
              </a:lnSpc>
              <a:spcBef>
                <a:spcPts val="0"/>
              </a:spcBef>
              <a:spcAft>
                <a:spcPts val="0"/>
              </a:spcAft>
              <a:buSzPts val="1400"/>
              <a:buNone/>
            </a:pPr>
            <a:r>
              <a:rPr lang="en-US"/>
              <a:t>Detail which focal groups your district team engaged with. </a:t>
            </a:r>
            <a:endParaRPr/>
          </a:p>
          <a:p>
            <a:pPr indent="0" lvl="0" marL="0" rtl="0" algn="l">
              <a:lnSpc>
                <a:spcPct val="100000"/>
              </a:lnSpc>
              <a:spcBef>
                <a:spcPts val="0"/>
              </a:spcBef>
              <a:spcAft>
                <a:spcPts val="0"/>
              </a:spcAft>
              <a:buSzPts val="1400"/>
              <a:buNone/>
            </a:pPr>
            <a:r>
              <a:rPr lang="en-US"/>
              <a:t>Describe a few of the strategies and activities you used to engage with the community. Additional slides may be added with photos or other artifacts. </a:t>
            </a:r>
            <a:endParaRPr/>
          </a:p>
          <a:p>
            <a:pPr indent="0" lvl="0" marL="0" rtl="0" algn="l">
              <a:lnSpc>
                <a:spcPct val="100000"/>
              </a:lnSpc>
              <a:spcBef>
                <a:spcPts val="0"/>
              </a:spcBef>
              <a:spcAft>
                <a:spcPts val="0"/>
              </a:spcAft>
              <a:buSzPts val="1400"/>
              <a:buNone/>
            </a:pPr>
            <a:r>
              <a:rPr lang="en-US"/>
              <a:t>Summarize key learnings from engagement and how that information was used when assessing needs and considering priorities for planning.</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a:t>Notes on Safety/Privacy</a:t>
            </a:r>
            <a:endParaRPr/>
          </a:p>
          <a:p>
            <a:pPr indent="0" lvl="0" marL="0" rtl="0" algn="l">
              <a:lnSpc>
                <a:spcPct val="100000"/>
              </a:lnSpc>
              <a:spcBef>
                <a:spcPts val="0"/>
              </a:spcBef>
              <a:spcAft>
                <a:spcPts val="0"/>
              </a:spcAft>
              <a:buSzPts val="1400"/>
              <a:buNone/>
            </a:pPr>
            <a:r>
              <a:rPr lang="en-US" sz="1100">
                <a:solidFill>
                  <a:srgbClr val="000000"/>
                </a:solidFill>
              </a:rPr>
              <a:t>Since many focal groups have historically and/or are currently experiencing incidents of violence and harm due to their identities, special care must be taken when undertaking engagement efforts with these groups. For LGBTQ2SIA+ students, it is important to not inadvertently out a student’s sexual orientation or gender identity when they may otherwise not be out to their family, peers, and/or some school staff. Migrant students and emergent bilingual students and their families should not have immigration status, refugee status, or other information become public. This is particularly important in communities that have experienced unwelcoming or traumatic events against undocumented immigrants. </a:t>
            </a:r>
            <a:endParaRPr sz="1100">
              <a:solidFill>
                <a:srgbClr val="000000"/>
              </a:solidFill>
            </a:endParaRPr>
          </a:p>
          <a:p>
            <a:pPr indent="0" lvl="0" marL="0" rtl="0" algn="l">
              <a:lnSpc>
                <a:spcPct val="100000"/>
              </a:lnSpc>
              <a:spcBef>
                <a:spcPts val="0"/>
              </a:spcBef>
              <a:spcAft>
                <a:spcPts val="0"/>
              </a:spcAft>
              <a:buSzPts val="1400"/>
              <a:buNone/>
            </a:pPr>
            <a:r>
              <a:t/>
            </a:r>
            <a:endParaRPr sz="1100">
              <a:solidFill>
                <a:srgbClr val="000000"/>
              </a:solidFill>
            </a:endParaRPr>
          </a:p>
          <a:p>
            <a:pPr indent="0" lvl="0" marL="0" rtl="0" algn="l">
              <a:lnSpc>
                <a:spcPct val="100000"/>
              </a:lnSpc>
              <a:spcBef>
                <a:spcPts val="0"/>
              </a:spcBef>
              <a:spcAft>
                <a:spcPts val="0"/>
              </a:spcAft>
              <a:buSzPts val="1400"/>
              <a:buNone/>
            </a:pPr>
            <a:r>
              <a:rPr lang="en-US" sz="1100">
                <a:solidFill>
                  <a:srgbClr val="000000"/>
                </a:solidFill>
              </a:rPr>
              <a:t>An excellent resource to consider when planning engagement efforts and sharing with the community, such as at board meetings, is the </a:t>
            </a:r>
            <a:r>
              <a:rPr lang="en-US" sz="1100" u="sng">
                <a:solidFill>
                  <a:srgbClr val="1155CC"/>
                </a:solidFill>
                <a:hlinkClick r:id="rId2">
                  <a:extLst>
                    <a:ext uri="{A12FA001-AC4F-418D-AE19-62706E023703}">
                      <ahyp:hlinkClr val="tx"/>
                    </a:ext>
                  </a:extLst>
                </a:hlinkClick>
              </a:rPr>
              <a:t>ODE Ensuring Focal Student Group Safety and Privacy resource</a:t>
            </a:r>
            <a:r>
              <a:rPr lang="en-US" sz="1100">
                <a:solidFill>
                  <a:srgbClr val="000000"/>
                </a:solidFill>
              </a:rPr>
              <a:t>. In one example, working with a trusted community partner or intermediary is recommended as a strategy to gather  and share back student feedback in a safe manner. </a:t>
            </a:r>
            <a:endParaRPr sz="1100">
              <a:solidFill>
                <a:srgbClr val="000000"/>
              </a:solidFill>
            </a:endParaRPr>
          </a:p>
          <a:p>
            <a:pPr indent="0" lvl="0" marL="0" rtl="0" algn="l">
              <a:lnSpc>
                <a:spcPct val="100000"/>
              </a:lnSpc>
              <a:spcBef>
                <a:spcPts val="0"/>
              </a:spcBef>
              <a:spcAft>
                <a:spcPts val="0"/>
              </a:spcAft>
              <a:buSzPts val="1400"/>
              <a:buNone/>
            </a:pPr>
            <a:r>
              <a:t/>
            </a:r>
            <a:endParaRPr sz="1100">
              <a:solidFill>
                <a:srgbClr val="000000"/>
              </a:solidFill>
            </a:endParaRPr>
          </a:p>
          <a:p>
            <a:pPr indent="0" lvl="0" marL="0" rtl="0" algn="l">
              <a:lnSpc>
                <a:spcPct val="100000"/>
              </a:lnSpc>
              <a:spcBef>
                <a:spcPts val="0"/>
              </a:spcBef>
              <a:spcAft>
                <a:spcPts val="0"/>
              </a:spcAft>
              <a:buSzPts val="1400"/>
              <a:buNone/>
            </a:pPr>
            <a:r>
              <a:rPr lang="en-US" sz="1100">
                <a:solidFill>
                  <a:srgbClr val="000000"/>
                </a:solidFill>
              </a:rPr>
              <a:t>In many cases, the data that is needed to make assessments about plan creation and implementation does not need to include identifiers like name, place, grade level, etc. Patterns from the data collection can still be analyzed and reported upon in a board meeting without these identifiers.</a:t>
            </a:r>
            <a:endParaRPr sz="1100">
              <a:solidFill>
                <a:srgbClr val="000000"/>
              </a:solidFill>
            </a:endParaRPr>
          </a:p>
          <a:p>
            <a:pPr indent="0" lvl="0" marL="0" rtl="0" algn="l">
              <a:lnSpc>
                <a:spcPct val="100000"/>
              </a:lnSpc>
              <a:spcBef>
                <a:spcPts val="0"/>
              </a:spcBef>
              <a:spcAft>
                <a:spcPts val="0"/>
              </a:spcAft>
              <a:buSzPts val="1400"/>
              <a:buNone/>
            </a:pPr>
            <a:r>
              <a:t/>
            </a:r>
            <a:endParaRPr sz="1100">
              <a:solidFill>
                <a:srgbClr val="000000"/>
              </a:solidFill>
            </a:endParaRPr>
          </a:p>
          <a:p>
            <a:pPr indent="0" lvl="0" marL="0" rtl="0" algn="l">
              <a:lnSpc>
                <a:spcPct val="100000"/>
              </a:lnSpc>
              <a:spcBef>
                <a:spcPts val="0"/>
              </a:spcBef>
              <a:spcAft>
                <a:spcPts val="0"/>
              </a:spcAft>
              <a:buSzPts val="1400"/>
              <a:buNone/>
            </a:pPr>
            <a:r>
              <a:rPr lang="en-US" sz="1100">
                <a:solidFill>
                  <a:srgbClr val="000000"/>
                </a:solidFill>
              </a:rPr>
              <a:t>Above all, it is critical to maintain confidentiality, ensure that your data security practices are maintained, and to honor any agreements you made in the engagement space, (for example not sharing any stories or anecdotes that were expressed.)</a:t>
            </a:r>
            <a:endParaRPr sz="1100">
              <a:solidFill>
                <a:srgbClr val="000000"/>
              </a:solidFill>
            </a:endParaRPr>
          </a:p>
          <a:p>
            <a:pPr indent="0" lvl="0" marL="0" rtl="0" algn="l">
              <a:lnSpc>
                <a:spcPct val="100000"/>
              </a:lnSpc>
              <a:spcBef>
                <a:spcPts val="0"/>
              </a:spcBef>
              <a:spcAft>
                <a:spcPts val="0"/>
              </a:spcAft>
              <a:buSzPts val="1400"/>
              <a:buNone/>
            </a:pPr>
            <a:r>
              <a:t/>
            </a:r>
            <a:endParaRPr/>
          </a:p>
        </p:txBody>
      </p:sp>
      <p:sp>
        <p:nvSpPr>
          <p:cNvPr id="970" name="Google Shape;970;p7:notes"/>
          <p:cNvSpPr txBox="1"/>
          <p:nvPr>
            <p:ph idx="12" type="sldNum"/>
          </p:nvPr>
        </p:nvSpPr>
        <p:spPr>
          <a:xfrm>
            <a:off x="4143587" y="9119474"/>
            <a:ext cx="3169800" cy="4815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5" name="Shape 975"/>
        <p:cNvGrpSpPr/>
        <p:nvPr/>
      </p:nvGrpSpPr>
      <p:grpSpPr>
        <a:xfrm>
          <a:off x="0" y="0"/>
          <a:ext cx="0" cy="0"/>
          <a:chOff x="0" y="0"/>
          <a:chExt cx="0" cy="0"/>
        </a:xfrm>
      </p:grpSpPr>
      <p:sp>
        <p:nvSpPr>
          <p:cNvPr id="976" name="Google Shape;976;p8:notes"/>
          <p:cNvSpPr/>
          <p:nvPr>
            <p:ph idx="2" type="sldImg"/>
          </p:nvPr>
        </p:nvSpPr>
        <p:spPr>
          <a:xfrm>
            <a:off x="777875" y="1200150"/>
            <a:ext cx="5759450" cy="32400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77" name="Google Shape;977;p8:notes"/>
          <p:cNvSpPr txBox="1"/>
          <p:nvPr>
            <p:ph idx="1" type="body"/>
          </p:nvPr>
        </p:nvSpPr>
        <p:spPr>
          <a:xfrm>
            <a:off x="731520" y="4620577"/>
            <a:ext cx="5852100" cy="37806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b="1" lang="en-US" sz="1600"/>
              <a:t>Suggested Speaker Notes: Through our community engagement efforts, our needs assessment process and examination of data, these priorities emerged.</a:t>
            </a:r>
            <a:endParaRPr b="1" sz="1600"/>
          </a:p>
          <a:p>
            <a:pPr indent="0" lvl="0" marL="0" rtl="0" algn="l">
              <a:lnSpc>
                <a:spcPct val="100000"/>
              </a:lnSpc>
              <a:spcBef>
                <a:spcPts val="0"/>
              </a:spcBef>
              <a:spcAft>
                <a:spcPts val="0"/>
              </a:spcAft>
              <a:buClr>
                <a:schemeClr val="dk1"/>
              </a:buClr>
              <a:buSzPts val="1400"/>
              <a:buFont typeface="Arial"/>
              <a:buNone/>
            </a:pPr>
            <a:r>
              <a:rPr b="1" lang="en-US" sz="1600"/>
              <a:t>Offer transparency where there may have been competing interests or limits to funding (tiered funding coming in a later slide) and how the district considered input and possible impact in order to make decisions</a:t>
            </a:r>
            <a:endParaRPr b="1" sz="1600"/>
          </a:p>
        </p:txBody>
      </p:sp>
      <p:sp>
        <p:nvSpPr>
          <p:cNvPr id="978" name="Google Shape;978;p8:notes"/>
          <p:cNvSpPr txBox="1"/>
          <p:nvPr>
            <p:ph idx="12" type="sldNum"/>
          </p:nvPr>
        </p:nvSpPr>
        <p:spPr>
          <a:xfrm>
            <a:off x="4143587" y="9119474"/>
            <a:ext cx="3169800" cy="4818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Clr>
                <a:srgbClr val="000000"/>
              </a:buClr>
              <a:buSzPts val="1300"/>
              <a:buFont typeface="Arial"/>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3" name="Shape 983"/>
        <p:cNvGrpSpPr/>
        <p:nvPr/>
      </p:nvGrpSpPr>
      <p:grpSpPr>
        <a:xfrm>
          <a:off x="0" y="0"/>
          <a:ext cx="0" cy="0"/>
          <a:chOff x="0" y="0"/>
          <a:chExt cx="0" cy="0"/>
        </a:xfrm>
      </p:grpSpPr>
      <p:sp>
        <p:nvSpPr>
          <p:cNvPr id="984" name="Google Shape;984;p9:notes"/>
          <p:cNvSpPr/>
          <p:nvPr>
            <p:ph idx="2" type="sldImg"/>
          </p:nvPr>
        </p:nvSpPr>
        <p:spPr>
          <a:xfrm>
            <a:off x="777875" y="1200150"/>
            <a:ext cx="5759450" cy="32400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85" name="Google Shape;985;p9:notes"/>
          <p:cNvSpPr txBox="1"/>
          <p:nvPr>
            <p:ph idx="1" type="body"/>
          </p:nvPr>
        </p:nvSpPr>
        <p:spPr>
          <a:xfrm>
            <a:off x="731520" y="4620577"/>
            <a:ext cx="5852100" cy="37806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b="1" lang="en-US" sz="1600"/>
              <a:t>Suggested Speaker Notes: These reflect the priority work we are setting forward in our plan. These are our long term goals or outcomes.</a:t>
            </a:r>
            <a:endParaRPr b="1" sz="1600"/>
          </a:p>
        </p:txBody>
      </p:sp>
      <p:sp>
        <p:nvSpPr>
          <p:cNvPr id="986" name="Google Shape;986;p9:notes"/>
          <p:cNvSpPr txBox="1"/>
          <p:nvPr>
            <p:ph idx="12" type="sldNum"/>
          </p:nvPr>
        </p:nvSpPr>
        <p:spPr>
          <a:xfrm>
            <a:off x="4143587" y="9119474"/>
            <a:ext cx="3169800" cy="4818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Clr>
                <a:srgbClr val="000000"/>
              </a:buClr>
              <a:buSzPts val="1300"/>
              <a:buFont typeface="Arial"/>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4.png"/><Relationship Id="rId4" Type="http://schemas.openxmlformats.org/officeDocument/2006/relationships/image" Target="../media/image5.png"/></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4.png"/><Relationship Id="rId4" Type="http://schemas.openxmlformats.org/officeDocument/2006/relationships/image" Target="../media/image5.png"/></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4.png"/><Relationship Id="rId4" Type="http://schemas.openxmlformats.org/officeDocument/2006/relationships/image" Target="../media/image5.png"/></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4.png"/><Relationship Id="rId4" Type="http://schemas.openxmlformats.org/officeDocument/2006/relationships/image" Target="../media/image5.png"/></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8.jpg"/><Relationship Id="rId3" Type="http://schemas.openxmlformats.org/officeDocument/2006/relationships/image" Target="../media/image7.jpg"/><Relationship Id="rId4" Type="http://schemas.openxmlformats.org/officeDocument/2006/relationships/image" Target="../media/image6.png"/><Relationship Id="rId5" Type="http://schemas.openxmlformats.org/officeDocument/2006/relationships/image" Target="../media/image9.png"/></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4.png"/></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4.png"/><Relationship Id="rId4" Type="http://schemas.openxmlformats.org/officeDocument/2006/relationships/image" Target="../media/image5.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4.png"/><Relationship Id="rId4" Type="http://schemas.openxmlformats.org/officeDocument/2006/relationships/image" Target="../media/image5.png"/></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4.png"/><Relationship Id="rId4" Type="http://schemas.openxmlformats.org/officeDocument/2006/relationships/image" Target="../media/image5.png"/></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4.png"/><Relationship Id="rId4" Type="http://schemas.openxmlformats.org/officeDocument/2006/relationships/image" Target="../media/image5.png"/></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4.png"/><Relationship Id="rId4" Type="http://schemas.openxmlformats.org/officeDocument/2006/relationships/image" Target="../media/image5.png"/></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4.png"/><Relationship Id="rId4" Type="http://schemas.openxmlformats.org/officeDocument/2006/relationships/image" Target="../media/image5.png"/></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4.png"/><Relationship Id="rId4" Type="http://schemas.openxmlformats.org/officeDocument/2006/relationships/image" Target="../media/image5.png"/></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4.png"/><Relationship Id="rId4" Type="http://schemas.openxmlformats.org/officeDocument/2006/relationships/image" Target="../media/image5.png"/></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10-Large Type" showMasterSp="0">
  <p:cSld name="Blue_10-Large Type">
    <p:bg>
      <p:bgPr>
        <a:solidFill>
          <a:schemeClr val="accent1"/>
        </a:solidFill>
      </p:bgPr>
    </p:bg>
    <p:spTree>
      <p:nvGrpSpPr>
        <p:cNvPr id="15" name="Shape 15"/>
        <p:cNvGrpSpPr/>
        <p:nvPr/>
      </p:nvGrpSpPr>
      <p:grpSpPr>
        <a:xfrm>
          <a:off x="0" y="0"/>
          <a:ext cx="0" cy="0"/>
          <a:chOff x="0" y="0"/>
          <a:chExt cx="0" cy="0"/>
        </a:xfrm>
      </p:grpSpPr>
      <p:sp>
        <p:nvSpPr>
          <p:cNvPr id="16" name="Google Shape;16;p16"/>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descr="Decorative line break" id="17" name="Google Shape;17;p16"/>
          <p:cNvPicPr preferRelativeResize="0"/>
          <p:nvPr/>
        </p:nvPicPr>
        <p:blipFill rotWithShape="1">
          <a:blip r:embed="rId2">
            <a:alphaModFix/>
          </a:blip>
          <a:srcRect b="0" l="0" r="0" t="0"/>
          <a:stretch/>
        </p:blipFill>
        <p:spPr>
          <a:xfrm>
            <a:off x="4089652" y="2886671"/>
            <a:ext cx="964694" cy="18288"/>
          </a:xfrm>
          <a:prstGeom prst="rect">
            <a:avLst/>
          </a:prstGeom>
          <a:noFill/>
          <a:ln>
            <a:noFill/>
          </a:ln>
        </p:spPr>
      </p:pic>
      <p:sp>
        <p:nvSpPr>
          <p:cNvPr id="18" name="Google Shape;18;p16"/>
          <p:cNvSpPr txBox="1"/>
          <p:nvPr>
            <p:ph type="ctrTitle"/>
          </p:nvPr>
        </p:nvSpPr>
        <p:spPr>
          <a:xfrm>
            <a:off x="1143000" y="1124344"/>
            <a:ext cx="6858000" cy="1790700"/>
          </a:xfrm>
          <a:prstGeom prst="rect">
            <a:avLst/>
          </a:prstGeom>
          <a:noFill/>
          <a:ln>
            <a:noFill/>
          </a:ln>
        </p:spPr>
        <p:txBody>
          <a:bodyPr anchorCtr="0" anchor="b" bIns="34275" lIns="68575" spcFirstLastPara="1" rIns="68575" wrap="square" tIns="34275">
            <a:noAutofit/>
          </a:bodyPr>
          <a:lstStyle>
            <a:lvl1pPr lvl="0" algn="ctr">
              <a:lnSpc>
                <a:spcPct val="90000"/>
              </a:lnSpc>
              <a:spcBef>
                <a:spcPts val="0"/>
              </a:spcBef>
              <a:spcAft>
                <a:spcPts val="0"/>
              </a:spcAft>
              <a:buClr>
                <a:schemeClr val="accent1"/>
              </a:buClr>
              <a:buSzPts val="9000"/>
              <a:buFont typeface="Calibri"/>
              <a:buNone/>
              <a:defRPr sz="9000">
                <a:solidFill>
                  <a:schemeClr val="accent1"/>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9" name="Google Shape;19;p16"/>
          <p:cNvSpPr txBox="1"/>
          <p:nvPr>
            <p:ph idx="1" type="subTitle"/>
          </p:nvPr>
        </p:nvSpPr>
        <p:spPr>
          <a:xfrm>
            <a:off x="1143000" y="3002388"/>
            <a:ext cx="6858000" cy="660300"/>
          </a:xfrm>
          <a:prstGeom prst="rect">
            <a:avLst/>
          </a:prstGeom>
          <a:noFill/>
          <a:ln>
            <a:noFill/>
          </a:ln>
        </p:spPr>
        <p:txBody>
          <a:bodyPr anchorCtr="0" anchor="t" bIns="34275" lIns="68575" spcFirstLastPara="1" rIns="68575" wrap="square" tIns="34275">
            <a:normAutofit/>
          </a:bodyPr>
          <a:lstStyle>
            <a:lvl1pPr lvl="0" algn="ctr">
              <a:lnSpc>
                <a:spcPct val="90000"/>
              </a:lnSpc>
              <a:spcBef>
                <a:spcPts val="800"/>
              </a:spcBef>
              <a:spcAft>
                <a:spcPts val="0"/>
              </a:spcAft>
              <a:buClr>
                <a:schemeClr val="accent1"/>
              </a:buClr>
              <a:buSzPts val="1800"/>
              <a:buNone/>
              <a:defRPr sz="1800">
                <a:solidFill>
                  <a:schemeClr val="accent1"/>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p:txBody>
      </p:sp>
      <p:sp>
        <p:nvSpPr>
          <p:cNvPr id="20" name="Google Shape;20;p16"/>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21" name="Google Shape;21;p16"/>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11-Follow Us" showMasterSp="0">
  <p:cSld name="Blue_11-Follow Us">
    <p:bg>
      <p:bgPr>
        <a:solidFill>
          <a:schemeClr val="accent1"/>
        </a:solidFill>
      </p:bgPr>
    </p:bg>
    <p:spTree>
      <p:nvGrpSpPr>
        <p:cNvPr id="75" name="Shape 75"/>
        <p:cNvGrpSpPr/>
        <p:nvPr/>
      </p:nvGrpSpPr>
      <p:grpSpPr>
        <a:xfrm>
          <a:off x="0" y="0"/>
          <a:ext cx="0" cy="0"/>
          <a:chOff x="0" y="0"/>
          <a:chExt cx="0" cy="0"/>
        </a:xfrm>
      </p:grpSpPr>
      <p:sp>
        <p:nvSpPr>
          <p:cNvPr id="76" name="Google Shape;76;p31"/>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descr="Decorative line break" id="77" name="Google Shape;77;p31"/>
          <p:cNvPicPr preferRelativeResize="0"/>
          <p:nvPr/>
        </p:nvPicPr>
        <p:blipFill rotWithShape="1">
          <a:blip r:embed="rId2">
            <a:alphaModFix/>
          </a:blip>
          <a:srcRect b="0" l="0" r="0" t="0"/>
          <a:stretch/>
        </p:blipFill>
        <p:spPr>
          <a:xfrm>
            <a:off x="4089652" y="2886671"/>
            <a:ext cx="964694" cy="18288"/>
          </a:xfrm>
          <a:prstGeom prst="rect">
            <a:avLst/>
          </a:prstGeom>
          <a:noFill/>
          <a:ln>
            <a:noFill/>
          </a:ln>
        </p:spPr>
      </p:pic>
      <p:sp>
        <p:nvSpPr>
          <p:cNvPr id="78" name="Google Shape;78;p31"/>
          <p:cNvSpPr txBox="1"/>
          <p:nvPr>
            <p:ph type="ctrTitle"/>
          </p:nvPr>
        </p:nvSpPr>
        <p:spPr>
          <a:xfrm>
            <a:off x="1143000" y="1124344"/>
            <a:ext cx="6858000" cy="1790700"/>
          </a:xfrm>
          <a:prstGeom prst="rect">
            <a:avLst/>
          </a:prstGeom>
          <a:noFill/>
          <a:ln>
            <a:noFill/>
          </a:ln>
        </p:spPr>
        <p:txBody>
          <a:bodyPr anchorCtr="0" anchor="b" bIns="34275" lIns="68575" spcFirstLastPara="1" rIns="68575" wrap="square" tIns="34275">
            <a:noAutofit/>
          </a:bodyPr>
          <a:lstStyle>
            <a:lvl1pPr lvl="0" algn="ctr">
              <a:lnSpc>
                <a:spcPct val="90000"/>
              </a:lnSpc>
              <a:spcBef>
                <a:spcPts val="0"/>
              </a:spcBef>
              <a:spcAft>
                <a:spcPts val="0"/>
              </a:spcAft>
              <a:buClr>
                <a:schemeClr val="accent1"/>
              </a:buClr>
              <a:buSzPts val="9000"/>
              <a:buFont typeface="Calibri"/>
              <a:buNone/>
              <a:defRPr sz="9000">
                <a:solidFill>
                  <a:schemeClr val="accent1"/>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pic>
        <p:nvPicPr>
          <p:cNvPr descr="Twitter icon" id="79" name="Google Shape;79;p31"/>
          <p:cNvPicPr preferRelativeResize="0"/>
          <p:nvPr/>
        </p:nvPicPr>
        <p:blipFill rotWithShape="1">
          <a:blip r:embed="rId3">
            <a:alphaModFix/>
          </a:blip>
          <a:srcRect b="0" l="0" r="0" t="0"/>
          <a:stretch/>
        </p:blipFill>
        <p:spPr>
          <a:xfrm>
            <a:off x="2038718" y="3032551"/>
            <a:ext cx="375030" cy="375030"/>
          </a:xfrm>
          <a:prstGeom prst="rect">
            <a:avLst/>
          </a:prstGeom>
          <a:noFill/>
          <a:ln>
            <a:noFill/>
          </a:ln>
        </p:spPr>
      </p:pic>
      <p:pic>
        <p:nvPicPr>
          <p:cNvPr descr="Facebook icon" id="80" name="Google Shape;80;p31"/>
          <p:cNvPicPr preferRelativeResize="0"/>
          <p:nvPr/>
        </p:nvPicPr>
        <p:blipFill rotWithShape="1">
          <a:blip r:embed="rId4">
            <a:alphaModFix/>
          </a:blip>
          <a:srcRect b="0" l="0" r="0" t="0"/>
          <a:stretch/>
        </p:blipFill>
        <p:spPr>
          <a:xfrm>
            <a:off x="6768720" y="3032551"/>
            <a:ext cx="375030" cy="375030"/>
          </a:xfrm>
          <a:prstGeom prst="rect">
            <a:avLst/>
          </a:prstGeom>
          <a:noFill/>
          <a:ln>
            <a:noFill/>
          </a:ln>
        </p:spPr>
      </p:pic>
      <p:sp>
        <p:nvSpPr>
          <p:cNvPr id="81" name="Google Shape;81;p31"/>
          <p:cNvSpPr txBox="1"/>
          <p:nvPr/>
        </p:nvSpPr>
        <p:spPr>
          <a:xfrm>
            <a:off x="2038718" y="3032551"/>
            <a:ext cx="5105100" cy="346200"/>
          </a:xfrm>
          <a:prstGeom prst="rect">
            <a:avLst/>
          </a:prstGeom>
          <a:noFill/>
          <a:ln>
            <a:noFill/>
          </a:ln>
        </p:spPr>
        <p:txBody>
          <a:bodyPr anchorCtr="0" anchor="t" bIns="34275" lIns="68575" spcFirstLastPara="1" rIns="68575" wrap="square" tIns="34275">
            <a:spAutoFit/>
          </a:bodyPr>
          <a:lstStyle/>
          <a:p>
            <a:pPr indent="0" lvl="0" marL="0" marR="0" rtl="0" algn="ctr">
              <a:lnSpc>
                <a:spcPct val="100000"/>
              </a:lnSpc>
              <a:spcBef>
                <a:spcPts val="0"/>
              </a:spcBef>
              <a:spcAft>
                <a:spcPts val="0"/>
              </a:spcAft>
              <a:buClr>
                <a:schemeClr val="accent1"/>
              </a:buClr>
              <a:buSzPts val="1800"/>
              <a:buFont typeface="Calibri"/>
              <a:buNone/>
            </a:pPr>
            <a:r>
              <a:rPr b="0" i="0" lang="en-US" sz="1800" u="none" cap="none" strike="noStrike">
                <a:solidFill>
                  <a:schemeClr val="accent1"/>
                </a:solidFill>
                <a:latin typeface="Calibri"/>
                <a:ea typeface="Calibri"/>
                <a:cs typeface="Calibri"/>
                <a:sym typeface="Calibri"/>
              </a:rPr>
              <a:t>twitter.com/ORDeptEd | fb.com/ORDeptEd</a:t>
            </a:r>
            <a:endParaRPr b="0" i="0" sz="1800" u="none" cap="none" strike="noStrike">
              <a:solidFill>
                <a:schemeClr val="accent1"/>
              </a:solidFill>
              <a:latin typeface="Calibri"/>
              <a:ea typeface="Calibri"/>
              <a:cs typeface="Calibri"/>
              <a:sym typeface="Calibri"/>
            </a:endParaRPr>
          </a:p>
        </p:txBody>
      </p:sp>
      <p:sp>
        <p:nvSpPr>
          <p:cNvPr id="82" name="Google Shape;82;p31"/>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83" name="Google Shape;83;p31"/>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ange_4-Content with Caption" showMasterSp="0">
  <p:cSld name="Orange_4-Content with Caption">
    <p:bg>
      <p:bgPr>
        <a:solidFill>
          <a:schemeClr val="accent3"/>
        </a:solidFill>
      </p:bgPr>
    </p:bg>
    <p:spTree>
      <p:nvGrpSpPr>
        <p:cNvPr id="718" name="Shape 718"/>
        <p:cNvGrpSpPr/>
        <p:nvPr/>
      </p:nvGrpSpPr>
      <p:grpSpPr>
        <a:xfrm>
          <a:off x="0" y="0"/>
          <a:ext cx="0" cy="0"/>
          <a:chOff x="0" y="0"/>
          <a:chExt cx="0" cy="0"/>
        </a:xfrm>
      </p:grpSpPr>
      <p:sp>
        <p:nvSpPr>
          <p:cNvPr id="719" name="Google Shape;719;p116"/>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20" name="Google Shape;720;p116"/>
          <p:cNvSpPr/>
          <p:nvPr/>
        </p:nvSpPr>
        <p:spPr>
          <a:xfrm>
            <a:off x="154642" y="161365"/>
            <a:ext cx="3547800" cy="4824300"/>
          </a:xfrm>
          <a:prstGeom prst="rect">
            <a:avLst/>
          </a:prstGeom>
          <a:solidFill>
            <a:srgbClr val="FCEDE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21" name="Google Shape;721;p116"/>
          <p:cNvSpPr txBox="1"/>
          <p:nvPr>
            <p:ph type="title"/>
          </p:nvPr>
        </p:nvSpPr>
        <p:spPr>
          <a:xfrm>
            <a:off x="537883" y="584734"/>
            <a:ext cx="2949000" cy="1900500"/>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accent3"/>
              </a:buClr>
              <a:buSzPts val="4400"/>
              <a:buFont typeface="Calibri"/>
              <a:buNone/>
              <a:defRPr sz="4400">
                <a:solidFill>
                  <a:schemeClr val="accent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2" name="Google Shape;722;p116"/>
          <p:cNvSpPr txBox="1"/>
          <p:nvPr>
            <p:ph idx="1" type="body"/>
          </p:nvPr>
        </p:nvSpPr>
        <p:spPr>
          <a:xfrm>
            <a:off x="3887391" y="584735"/>
            <a:ext cx="4629300" cy="3811200"/>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dk1"/>
              </a:buClr>
              <a:buSzPts val="2400"/>
              <a:buChar char="•"/>
              <a:defRPr sz="2400"/>
            </a:lvl1pPr>
            <a:lvl2pPr indent="-381000" lvl="1" marL="914400" algn="l">
              <a:lnSpc>
                <a:spcPct val="90000"/>
              </a:lnSpc>
              <a:spcBef>
                <a:spcPts val="500"/>
              </a:spcBef>
              <a:spcAft>
                <a:spcPts val="0"/>
              </a:spcAft>
              <a:buClr>
                <a:schemeClr val="dk1"/>
              </a:buClr>
              <a:buSzPts val="2400"/>
              <a:buChar char="•"/>
              <a:defRPr sz="2400"/>
            </a:lvl2pPr>
            <a:lvl3pPr indent="-381000" lvl="2" marL="1371600" algn="l">
              <a:lnSpc>
                <a:spcPct val="90000"/>
              </a:lnSpc>
              <a:spcBef>
                <a:spcPts val="500"/>
              </a:spcBef>
              <a:spcAft>
                <a:spcPts val="0"/>
              </a:spcAft>
              <a:buClr>
                <a:schemeClr val="dk1"/>
              </a:buClr>
              <a:buSzPts val="2400"/>
              <a:buChar char="•"/>
              <a:defRPr sz="2400"/>
            </a:lvl3pPr>
            <a:lvl4pPr indent="-381000" lvl="3" marL="1828800" algn="l">
              <a:lnSpc>
                <a:spcPct val="90000"/>
              </a:lnSpc>
              <a:spcBef>
                <a:spcPts val="500"/>
              </a:spcBef>
              <a:spcAft>
                <a:spcPts val="0"/>
              </a:spcAft>
              <a:buClr>
                <a:schemeClr val="dk1"/>
              </a:buClr>
              <a:buSzPts val="2400"/>
              <a:buChar char="•"/>
              <a:defRPr sz="2400"/>
            </a:lvl4pPr>
            <a:lvl5pPr indent="-381000" lvl="4" marL="2286000" algn="l">
              <a:lnSpc>
                <a:spcPct val="90000"/>
              </a:lnSpc>
              <a:spcBef>
                <a:spcPts val="500"/>
              </a:spcBef>
              <a:spcAft>
                <a:spcPts val="0"/>
              </a:spcAft>
              <a:buClr>
                <a:schemeClr val="dk1"/>
              </a:buClr>
              <a:buSzPts val="2400"/>
              <a:buChar char="•"/>
              <a:defRPr sz="24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723" name="Google Shape;723;p116"/>
          <p:cNvSpPr/>
          <p:nvPr>
            <p:ph idx="2" type="pic"/>
          </p:nvPr>
        </p:nvSpPr>
        <p:spPr>
          <a:xfrm>
            <a:off x="537883" y="2655094"/>
            <a:ext cx="2949000" cy="1740600"/>
          </a:xfrm>
          <a:prstGeom prst="rect">
            <a:avLst/>
          </a:prstGeom>
          <a:noFill/>
          <a:ln>
            <a:noFill/>
          </a:ln>
        </p:spPr>
      </p:sp>
      <p:sp>
        <p:nvSpPr>
          <p:cNvPr id="724" name="Google Shape;724;p116"/>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725" name="Google Shape;725;p116"/>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ange_5-Title and Content">
  <p:cSld name="Orange_5-Title and Content">
    <p:bg>
      <p:bgPr>
        <a:solidFill>
          <a:schemeClr val="accent3"/>
        </a:solidFill>
      </p:bgPr>
    </p:bg>
    <p:spTree>
      <p:nvGrpSpPr>
        <p:cNvPr id="726" name="Shape 726"/>
        <p:cNvGrpSpPr/>
        <p:nvPr/>
      </p:nvGrpSpPr>
      <p:grpSpPr>
        <a:xfrm>
          <a:off x="0" y="0"/>
          <a:ext cx="0" cy="0"/>
          <a:chOff x="0" y="0"/>
          <a:chExt cx="0" cy="0"/>
        </a:xfrm>
      </p:grpSpPr>
      <p:sp>
        <p:nvSpPr>
          <p:cNvPr id="727" name="Google Shape;727;p117"/>
          <p:cNvSpPr txBox="1"/>
          <p:nvPr>
            <p:ph type="title"/>
          </p:nvPr>
        </p:nvSpPr>
        <p:spPr>
          <a:xfrm>
            <a:off x="537882" y="342900"/>
            <a:ext cx="8088300" cy="7701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3"/>
              </a:buClr>
              <a:buSzPts val="4400"/>
              <a:buFont typeface="Calibri"/>
              <a:buNone/>
              <a:defRPr>
                <a:solidFill>
                  <a:schemeClr val="accent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8" name="Google Shape;728;p117"/>
          <p:cNvSpPr txBox="1"/>
          <p:nvPr>
            <p:ph idx="1" type="body"/>
          </p:nvPr>
        </p:nvSpPr>
        <p:spPr>
          <a:xfrm>
            <a:off x="537882" y="1369219"/>
            <a:ext cx="8088300" cy="30819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29" name="Google Shape;729;p117"/>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730" name="Google Shape;730;p117"/>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ange_7-Comparison">
  <p:cSld name="Orange_7-Comparison">
    <p:bg>
      <p:bgPr>
        <a:solidFill>
          <a:schemeClr val="accent3"/>
        </a:solidFill>
      </p:bgPr>
    </p:bg>
    <p:spTree>
      <p:nvGrpSpPr>
        <p:cNvPr id="731" name="Shape 731"/>
        <p:cNvGrpSpPr/>
        <p:nvPr/>
      </p:nvGrpSpPr>
      <p:grpSpPr>
        <a:xfrm>
          <a:off x="0" y="0"/>
          <a:ext cx="0" cy="0"/>
          <a:chOff x="0" y="0"/>
          <a:chExt cx="0" cy="0"/>
        </a:xfrm>
      </p:grpSpPr>
      <p:sp>
        <p:nvSpPr>
          <p:cNvPr id="732" name="Google Shape;732;p118"/>
          <p:cNvSpPr txBox="1"/>
          <p:nvPr>
            <p:ph idx="1" type="body"/>
          </p:nvPr>
        </p:nvSpPr>
        <p:spPr>
          <a:xfrm>
            <a:off x="537882" y="1260872"/>
            <a:ext cx="3960300" cy="618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accent3"/>
              </a:buClr>
              <a:buSzPts val="3200"/>
              <a:buNone/>
              <a:defRPr b="0" sz="3200">
                <a:solidFill>
                  <a:schemeClr val="accent3"/>
                </a:solidFil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733" name="Google Shape;733;p118"/>
          <p:cNvSpPr txBox="1"/>
          <p:nvPr>
            <p:ph idx="2" type="body"/>
          </p:nvPr>
        </p:nvSpPr>
        <p:spPr>
          <a:xfrm>
            <a:off x="537882" y="1878806"/>
            <a:ext cx="3960300" cy="25758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34" name="Google Shape;734;p118"/>
          <p:cNvSpPr txBox="1"/>
          <p:nvPr>
            <p:ph idx="3" type="body"/>
          </p:nvPr>
        </p:nvSpPr>
        <p:spPr>
          <a:xfrm>
            <a:off x="4629150" y="1260872"/>
            <a:ext cx="3997200" cy="618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accent3"/>
              </a:buClr>
              <a:buSzPts val="3200"/>
              <a:buNone/>
              <a:defRPr b="0" sz="3200">
                <a:solidFill>
                  <a:schemeClr val="accent3"/>
                </a:solidFil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735" name="Google Shape;735;p118"/>
          <p:cNvSpPr txBox="1"/>
          <p:nvPr>
            <p:ph idx="4" type="body"/>
          </p:nvPr>
        </p:nvSpPr>
        <p:spPr>
          <a:xfrm>
            <a:off x="4629150" y="1878806"/>
            <a:ext cx="3997200" cy="25758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36" name="Google Shape;736;p118"/>
          <p:cNvSpPr txBox="1"/>
          <p:nvPr>
            <p:ph type="title"/>
          </p:nvPr>
        </p:nvSpPr>
        <p:spPr>
          <a:xfrm>
            <a:off x="537882" y="342900"/>
            <a:ext cx="8088300" cy="7701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3"/>
              </a:buClr>
              <a:buSzPts val="3200"/>
              <a:buFont typeface="Calibri"/>
              <a:buNone/>
              <a:defRPr sz="3200">
                <a:solidFill>
                  <a:schemeClr val="accent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7" name="Google Shape;737;p118"/>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738" name="Google Shape;738;p118"/>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ange_9-Blank" showMasterSp="0">
  <p:cSld name="Orange_9-Blank">
    <p:bg>
      <p:bgPr>
        <a:solidFill>
          <a:schemeClr val="accent3"/>
        </a:solidFill>
      </p:bgPr>
    </p:bg>
    <p:spTree>
      <p:nvGrpSpPr>
        <p:cNvPr id="739" name="Shape 739"/>
        <p:cNvGrpSpPr/>
        <p:nvPr/>
      </p:nvGrpSpPr>
      <p:grpSpPr>
        <a:xfrm>
          <a:off x="0" y="0"/>
          <a:ext cx="0" cy="0"/>
          <a:chOff x="0" y="0"/>
          <a:chExt cx="0" cy="0"/>
        </a:xfrm>
      </p:grpSpPr>
      <p:sp>
        <p:nvSpPr>
          <p:cNvPr id="740" name="Google Shape;740;p119"/>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Calibri"/>
                <a:ea typeface="Calibri"/>
                <a:cs typeface="Calibri"/>
                <a:sym typeface="Calibri"/>
              </a:rPr>
              <a:t>v</a:t>
            </a:r>
            <a:endParaRPr b="0" i="0" sz="1400" u="none" cap="none" strike="noStrike">
              <a:solidFill>
                <a:srgbClr val="000000"/>
              </a:solidFill>
              <a:latin typeface="Arial"/>
              <a:ea typeface="Arial"/>
              <a:cs typeface="Arial"/>
              <a:sym typeface="Arial"/>
            </a:endParaRPr>
          </a:p>
        </p:txBody>
      </p:sp>
      <p:sp>
        <p:nvSpPr>
          <p:cNvPr id="741" name="Google Shape;741;p119"/>
          <p:cNvSpPr txBox="1"/>
          <p:nvPr>
            <p:ph idx="1" type="body"/>
          </p:nvPr>
        </p:nvSpPr>
        <p:spPr>
          <a:xfrm>
            <a:off x="537882" y="494969"/>
            <a:ext cx="8088300" cy="40491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42" name="Google Shape;742;p119"/>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743" name="Google Shape;743;p119"/>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ange_10-Large Type" showMasterSp="0">
  <p:cSld name="Orange_10-Large Type">
    <p:bg>
      <p:bgPr>
        <a:solidFill>
          <a:schemeClr val="accent3"/>
        </a:solidFill>
      </p:bgPr>
    </p:bg>
    <p:spTree>
      <p:nvGrpSpPr>
        <p:cNvPr id="744" name="Shape 744"/>
        <p:cNvGrpSpPr/>
        <p:nvPr/>
      </p:nvGrpSpPr>
      <p:grpSpPr>
        <a:xfrm>
          <a:off x="0" y="0"/>
          <a:ext cx="0" cy="0"/>
          <a:chOff x="0" y="0"/>
          <a:chExt cx="0" cy="0"/>
        </a:xfrm>
      </p:grpSpPr>
      <p:sp>
        <p:nvSpPr>
          <p:cNvPr id="745" name="Google Shape;745;p120"/>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descr="Decorative line break" id="746" name="Google Shape;746;p120"/>
          <p:cNvPicPr preferRelativeResize="0"/>
          <p:nvPr/>
        </p:nvPicPr>
        <p:blipFill rotWithShape="1">
          <a:blip r:embed="rId2">
            <a:alphaModFix/>
          </a:blip>
          <a:srcRect b="0" l="0" r="0" t="0"/>
          <a:stretch/>
        </p:blipFill>
        <p:spPr>
          <a:xfrm>
            <a:off x="4089652" y="2886671"/>
            <a:ext cx="723521" cy="13716"/>
          </a:xfrm>
          <a:prstGeom prst="rect">
            <a:avLst/>
          </a:prstGeom>
          <a:noFill/>
          <a:ln>
            <a:noFill/>
          </a:ln>
        </p:spPr>
      </p:pic>
      <p:sp>
        <p:nvSpPr>
          <p:cNvPr id="747" name="Google Shape;747;p120"/>
          <p:cNvSpPr txBox="1"/>
          <p:nvPr>
            <p:ph type="ctrTitle"/>
          </p:nvPr>
        </p:nvSpPr>
        <p:spPr>
          <a:xfrm>
            <a:off x="1143000" y="1124344"/>
            <a:ext cx="6858000" cy="17907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accent3"/>
              </a:buClr>
              <a:buSzPts val="12000"/>
              <a:buFont typeface="Calibri"/>
              <a:buNone/>
              <a:defRPr sz="12000">
                <a:solidFill>
                  <a:schemeClr val="accent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8" name="Google Shape;748;p120"/>
          <p:cNvSpPr txBox="1"/>
          <p:nvPr>
            <p:ph idx="1" type="subTitle"/>
          </p:nvPr>
        </p:nvSpPr>
        <p:spPr>
          <a:xfrm>
            <a:off x="1143000" y="3002388"/>
            <a:ext cx="6858000" cy="6603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accent3"/>
              </a:buClr>
              <a:buSzPts val="2400"/>
              <a:buNone/>
              <a:defRPr sz="2400">
                <a:solidFill>
                  <a:schemeClr val="accent3"/>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749" name="Google Shape;749;p120"/>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
        <p:nvSpPr>
          <p:cNvPr id="750" name="Google Shape;750;p120"/>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ange_11-Follow Us" showMasterSp="0">
  <p:cSld name="Orange_11-Follow Us">
    <p:bg>
      <p:bgPr>
        <a:solidFill>
          <a:schemeClr val="accent3"/>
        </a:solidFill>
      </p:bgPr>
    </p:bg>
    <p:spTree>
      <p:nvGrpSpPr>
        <p:cNvPr id="751" name="Shape 751"/>
        <p:cNvGrpSpPr/>
        <p:nvPr/>
      </p:nvGrpSpPr>
      <p:grpSpPr>
        <a:xfrm>
          <a:off x="0" y="0"/>
          <a:ext cx="0" cy="0"/>
          <a:chOff x="0" y="0"/>
          <a:chExt cx="0" cy="0"/>
        </a:xfrm>
      </p:grpSpPr>
      <p:sp>
        <p:nvSpPr>
          <p:cNvPr id="752" name="Google Shape;752;p121"/>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descr="Decorative line break" id="753" name="Google Shape;753;p121"/>
          <p:cNvPicPr preferRelativeResize="0"/>
          <p:nvPr/>
        </p:nvPicPr>
        <p:blipFill rotWithShape="1">
          <a:blip r:embed="rId2">
            <a:alphaModFix/>
          </a:blip>
          <a:srcRect b="0" l="0" r="0" t="0"/>
          <a:stretch/>
        </p:blipFill>
        <p:spPr>
          <a:xfrm>
            <a:off x="4089652" y="2886671"/>
            <a:ext cx="723521" cy="13716"/>
          </a:xfrm>
          <a:prstGeom prst="rect">
            <a:avLst/>
          </a:prstGeom>
          <a:noFill/>
          <a:ln>
            <a:noFill/>
          </a:ln>
        </p:spPr>
      </p:pic>
      <p:sp>
        <p:nvSpPr>
          <p:cNvPr id="754" name="Google Shape;754;p121"/>
          <p:cNvSpPr txBox="1"/>
          <p:nvPr>
            <p:ph type="ctrTitle"/>
          </p:nvPr>
        </p:nvSpPr>
        <p:spPr>
          <a:xfrm>
            <a:off x="1143000" y="1124344"/>
            <a:ext cx="6858000" cy="17907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accent3"/>
              </a:buClr>
              <a:buSzPts val="12000"/>
              <a:buFont typeface="Calibri"/>
              <a:buNone/>
              <a:defRPr sz="12000">
                <a:solidFill>
                  <a:schemeClr val="accent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descr="Twitter icon" id="755" name="Google Shape;755;p121"/>
          <p:cNvPicPr preferRelativeResize="0"/>
          <p:nvPr/>
        </p:nvPicPr>
        <p:blipFill rotWithShape="1">
          <a:blip r:embed="rId3">
            <a:alphaModFix/>
          </a:blip>
          <a:srcRect b="0" l="0" r="0" t="0"/>
          <a:stretch/>
        </p:blipFill>
        <p:spPr>
          <a:xfrm>
            <a:off x="2038718" y="3032551"/>
            <a:ext cx="281272" cy="281273"/>
          </a:xfrm>
          <a:prstGeom prst="rect">
            <a:avLst/>
          </a:prstGeom>
          <a:noFill/>
          <a:ln>
            <a:noFill/>
          </a:ln>
        </p:spPr>
      </p:pic>
      <p:pic>
        <p:nvPicPr>
          <p:cNvPr descr="Facebook icon" id="756" name="Google Shape;756;p121"/>
          <p:cNvPicPr preferRelativeResize="0"/>
          <p:nvPr/>
        </p:nvPicPr>
        <p:blipFill rotWithShape="1">
          <a:blip r:embed="rId4">
            <a:alphaModFix/>
          </a:blip>
          <a:srcRect b="0" l="0" r="0" t="0"/>
          <a:stretch/>
        </p:blipFill>
        <p:spPr>
          <a:xfrm>
            <a:off x="6768720" y="3032551"/>
            <a:ext cx="281273" cy="281273"/>
          </a:xfrm>
          <a:prstGeom prst="rect">
            <a:avLst/>
          </a:prstGeom>
          <a:noFill/>
          <a:ln>
            <a:noFill/>
          </a:ln>
        </p:spPr>
      </p:pic>
      <p:sp>
        <p:nvSpPr>
          <p:cNvPr id="757" name="Google Shape;757;p121"/>
          <p:cNvSpPr txBox="1"/>
          <p:nvPr/>
        </p:nvSpPr>
        <p:spPr>
          <a:xfrm>
            <a:off x="2038718" y="3032551"/>
            <a:ext cx="5105100" cy="831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accent1"/>
              </a:buClr>
              <a:buSzPts val="2400"/>
              <a:buFont typeface="Calibri"/>
              <a:buNone/>
            </a:pPr>
            <a:r>
              <a:rPr b="0" i="0" lang="en-US" sz="2400" u="none" cap="none" strike="noStrike">
                <a:solidFill>
                  <a:schemeClr val="accent1"/>
                </a:solidFill>
                <a:latin typeface="Calibri"/>
                <a:ea typeface="Calibri"/>
                <a:cs typeface="Calibri"/>
                <a:sym typeface="Calibri"/>
              </a:rPr>
              <a:t>twitter.com/ORDeptEd | fb.com/ORDeptEd</a:t>
            </a:r>
            <a:endParaRPr b="0" i="0" sz="2400" u="none" cap="none" strike="noStrike">
              <a:solidFill>
                <a:schemeClr val="accent1"/>
              </a:solidFill>
              <a:latin typeface="Calibri"/>
              <a:ea typeface="Calibri"/>
              <a:cs typeface="Calibri"/>
              <a:sym typeface="Calibri"/>
            </a:endParaRPr>
          </a:p>
        </p:txBody>
      </p:sp>
      <p:sp>
        <p:nvSpPr>
          <p:cNvPr id="758" name="Google Shape;758;p121"/>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759" name="Google Shape;759;p121"/>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1-Title Slide" showMasterSp="0">
  <p:cSld name="Red_1-Title Slide">
    <p:bg>
      <p:bgPr>
        <a:solidFill>
          <a:schemeClr val="accent2"/>
        </a:solidFill>
      </p:bgPr>
    </p:bg>
    <p:spTree>
      <p:nvGrpSpPr>
        <p:cNvPr id="760" name="Shape 760"/>
        <p:cNvGrpSpPr/>
        <p:nvPr/>
      </p:nvGrpSpPr>
      <p:grpSpPr>
        <a:xfrm>
          <a:off x="0" y="0"/>
          <a:ext cx="0" cy="0"/>
          <a:chOff x="0" y="0"/>
          <a:chExt cx="0" cy="0"/>
        </a:xfrm>
      </p:grpSpPr>
      <p:sp>
        <p:nvSpPr>
          <p:cNvPr id="761" name="Google Shape;761;p122"/>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62" name="Google Shape;762;p122"/>
          <p:cNvSpPr/>
          <p:nvPr/>
        </p:nvSpPr>
        <p:spPr>
          <a:xfrm>
            <a:off x="154641" y="4461062"/>
            <a:ext cx="8831100" cy="524400"/>
          </a:xfrm>
          <a:prstGeom prst="rect">
            <a:avLst/>
          </a:prstGeom>
          <a:solidFill>
            <a:srgbClr val="FCF4F8"/>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descr="Decorative line break" id="763" name="Google Shape;763;p122"/>
          <p:cNvPicPr preferRelativeResize="0"/>
          <p:nvPr/>
        </p:nvPicPr>
        <p:blipFill rotWithShape="1">
          <a:blip r:embed="rId2">
            <a:alphaModFix/>
          </a:blip>
          <a:srcRect b="0" l="0" r="0" t="0"/>
          <a:stretch/>
        </p:blipFill>
        <p:spPr>
          <a:xfrm>
            <a:off x="4089652" y="2604100"/>
            <a:ext cx="723521" cy="13716"/>
          </a:xfrm>
          <a:prstGeom prst="rect">
            <a:avLst/>
          </a:prstGeom>
          <a:noFill/>
          <a:ln>
            <a:noFill/>
          </a:ln>
        </p:spPr>
      </p:pic>
      <p:sp>
        <p:nvSpPr>
          <p:cNvPr id="764" name="Google Shape;764;p122"/>
          <p:cNvSpPr txBox="1"/>
          <p:nvPr>
            <p:ph type="ctrTitle"/>
          </p:nvPr>
        </p:nvSpPr>
        <p:spPr>
          <a:xfrm>
            <a:off x="1143000" y="1865026"/>
            <a:ext cx="6858000" cy="7674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accent2"/>
              </a:buClr>
              <a:buSzPts val="5400"/>
              <a:buFont typeface="Calibri"/>
              <a:buNone/>
              <a:defRPr sz="54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5" name="Google Shape;765;p122"/>
          <p:cNvSpPr txBox="1"/>
          <p:nvPr>
            <p:ph idx="1" type="subTitle"/>
          </p:nvPr>
        </p:nvSpPr>
        <p:spPr>
          <a:xfrm>
            <a:off x="1143000" y="2701528"/>
            <a:ext cx="6858000" cy="12417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accent2"/>
              </a:buClr>
              <a:buSzPts val="2400"/>
              <a:buNone/>
              <a:defRPr sz="2400">
                <a:solidFill>
                  <a:schemeClr val="accent2"/>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pic>
        <p:nvPicPr>
          <p:cNvPr descr="Oregon Department of Education Logo" id="766" name="Google Shape;766;p122"/>
          <p:cNvPicPr preferRelativeResize="0"/>
          <p:nvPr/>
        </p:nvPicPr>
        <p:blipFill rotWithShape="1">
          <a:blip r:embed="rId3">
            <a:alphaModFix/>
          </a:blip>
          <a:srcRect b="0" l="0" r="0" t="0"/>
          <a:stretch/>
        </p:blipFill>
        <p:spPr>
          <a:xfrm>
            <a:off x="3775327" y="160537"/>
            <a:ext cx="1195008" cy="1219011"/>
          </a:xfrm>
          <a:prstGeom prst="rect">
            <a:avLst/>
          </a:prstGeom>
          <a:noFill/>
          <a:ln>
            <a:noFill/>
          </a:ln>
        </p:spPr>
      </p:pic>
      <p:sp>
        <p:nvSpPr>
          <p:cNvPr id="767" name="Google Shape;767;p122"/>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768" name="Google Shape;768;p122"/>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3-Title Bar and Content" showMasterSp="0">
  <p:cSld name="Red_3-Title Bar and Content">
    <p:bg>
      <p:bgPr>
        <a:solidFill>
          <a:schemeClr val="accent2"/>
        </a:solidFill>
      </p:bgPr>
    </p:bg>
    <p:spTree>
      <p:nvGrpSpPr>
        <p:cNvPr id="769" name="Shape 769"/>
        <p:cNvGrpSpPr/>
        <p:nvPr/>
      </p:nvGrpSpPr>
      <p:grpSpPr>
        <a:xfrm>
          <a:off x="0" y="0"/>
          <a:ext cx="0" cy="0"/>
          <a:chOff x="0" y="0"/>
          <a:chExt cx="0" cy="0"/>
        </a:xfrm>
      </p:grpSpPr>
      <p:sp>
        <p:nvSpPr>
          <p:cNvPr id="770" name="Google Shape;770;p123"/>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71" name="Google Shape;771;p123"/>
          <p:cNvSpPr/>
          <p:nvPr/>
        </p:nvSpPr>
        <p:spPr>
          <a:xfrm>
            <a:off x="154641" y="161365"/>
            <a:ext cx="8831100" cy="1048200"/>
          </a:xfrm>
          <a:prstGeom prst="rect">
            <a:avLst/>
          </a:prstGeom>
          <a:solidFill>
            <a:srgbClr val="FCF4F8"/>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72" name="Google Shape;772;p123"/>
          <p:cNvSpPr txBox="1"/>
          <p:nvPr>
            <p:ph idx="1" type="body"/>
          </p:nvPr>
        </p:nvSpPr>
        <p:spPr>
          <a:xfrm>
            <a:off x="537882" y="1369219"/>
            <a:ext cx="8088300" cy="30819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3" name="Google Shape;773;p123"/>
          <p:cNvSpPr txBox="1"/>
          <p:nvPr>
            <p:ph type="title"/>
          </p:nvPr>
        </p:nvSpPr>
        <p:spPr>
          <a:xfrm>
            <a:off x="537882" y="342900"/>
            <a:ext cx="8088300" cy="7701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4400"/>
              <a:buFont typeface="Calibri"/>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4" name="Google Shape;774;p123"/>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775" name="Google Shape;775;p123"/>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5-Title and Content">
  <p:cSld name="Red_5-Title and Content">
    <p:bg>
      <p:bgPr>
        <a:solidFill>
          <a:schemeClr val="accent2"/>
        </a:solidFill>
      </p:bgPr>
    </p:bg>
    <p:spTree>
      <p:nvGrpSpPr>
        <p:cNvPr id="776" name="Shape 776"/>
        <p:cNvGrpSpPr/>
        <p:nvPr/>
      </p:nvGrpSpPr>
      <p:grpSpPr>
        <a:xfrm>
          <a:off x="0" y="0"/>
          <a:ext cx="0" cy="0"/>
          <a:chOff x="0" y="0"/>
          <a:chExt cx="0" cy="0"/>
        </a:xfrm>
      </p:grpSpPr>
      <p:sp>
        <p:nvSpPr>
          <p:cNvPr id="777" name="Google Shape;777;p124"/>
          <p:cNvSpPr txBox="1"/>
          <p:nvPr>
            <p:ph type="title"/>
          </p:nvPr>
        </p:nvSpPr>
        <p:spPr>
          <a:xfrm>
            <a:off x="537882" y="342900"/>
            <a:ext cx="8088300" cy="7701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4400"/>
              <a:buFont typeface="Calibri"/>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8" name="Google Shape;778;p124"/>
          <p:cNvSpPr txBox="1"/>
          <p:nvPr>
            <p:ph idx="1" type="body"/>
          </p:nvPr>
        </p:nvSpPr>
        <p:spPr>
          <a:xfrm>
            <a:off x="537882" y="1369219"/>
            <a:ext cx="8088300" cy="30819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9" name="Google Shape;779;p124"/>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780" name="Google Shape;780;p124"/>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6-Two Content">
  <p:cSld name="Red_6-Two Content">
    <p:bg>
      <p:bgPr>
        <a:solidFill>
          <a:schemeClr val="accent2"/>
        </a:solidFill>
      </p:bgPr>
    </p:bg>
    <p:spTree>
      <p:nvGrpSpPr>
        <p:cNvPr id="781" name="Shape 781"/>
        <p:cNvGrpSpPr/>
        <p:nvPr/>
      </p:nvGrpSpPr>
      <p:grpSpPr>
        <a:xfrm>
          <a:off x="0" y="0"/>
          <a:ext cx="0" cy="0"/>
          <a:chOff x="0" y="0"/>
          <a:chExt cx="0" cy="0"/>
        </a:xfrm>
      </p:grpSpPr>
      <p:sp>
        <p:nvSpPr>
          <p:cNvPr id="782" name="Google Shape;782;p125"/>
          <p:cNvSpPr txBox="1"/>
          <p:nvPr>
            <p:ph type="title"/>
          </p:nvPr>
        </p:nvSpPr>
        <p:spPr>
          <a:xfrm>
            <a:off x="537882" y="342900"/>
            <a:ext cx="8088300" cy="7701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4400"/>
              <a:buFont typeface="Calibri"/>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3" name="Google Shape;783;p125"/>
          <p:cNvSpPr txBox="1"/>
          <p:nvPr>
            <p:ph idx="1" type="body"/>
          </p:nvPr>
        </p:nvSpPr>
        <p:spPr>
          <a:xfrm>
            <a:off x="537882" y="1369219"/>
            <a:ext cx="3976800" cy="30795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84" name="Google Shape;784;p125"/>
          <p:cNvSpPr txBox="1"/>
          <p:nvPr>
            <p:ph idx="2" type="body"/>
          </p:nvPr>
        </p:nvSpPr>
        <p:spPr>
          <a:xfrm>
            <a:off x="4629150" y="1369219"/>
            <a:ext cx="3997200" cy="30795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85" name="Google Shape;785;p125"/>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786" name="Google Shape;786;p125"/>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1-Title Slide" showMasterSp="0">
  <p:cSld name="Green_1-Title Slide">
    <p:bg>
      <p:bgPr>
        <a:solidFill>
          <a:schemeClr val="accent5"/>
        </a:solidFill>
      </p:bgPr>
    </p:bg>
    <p:spTree>
      <p:nvGrpSpPr>
        <p:cNvPr id="84" name="Shape 84"/>
        <p:cNvGrpSpPr/>
        <p:nvPr/>
      </p:nvGrpSpPr>
      <p:grpSpPr>
        <a:xfrm>
          <a:off x="0" y="0"/>
          <a:ext cx="0" cy="0"/>
          <a:chOff x="0" y="0"/>
          <a:chExt cx="0" cy="0"/>
        </a:xfrm>
      </p:grpSpPr>
      <p:sp>
        <p:nvSpPr>
          <p:cNvPr id="85" name="Google Shape;85;p32"/>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86" name="Google Shape;86;p32"/>
          <p:cNvSpPr/>
          <p:nvPr/>
        </p:nvSpPr>
        <p:spPr>
          <a:xfrm>
            <a:off x="154641" y="4461062"/>
            <a:ext cx="8831100" cy="524400"/>
          </a:xfrm>
          <a:prstGeom prst="rect">
            <a:avLst/>
          </a:prstGeom>
          <a:solidFill>
            <a:srgbClr val="F0F4E6"/>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descr="Decorative line break" id="87" name="Google Shape;87;p32"/>
          <p:cNvPicPr preferRelativeResize="0"/>
          <p:nvPr/>
        </p:nvPicPr>
        <p:blipFill rotWithShape="1">
          <a:blip r:embed="rId2">
            <a:alphaModFix/>
          </a:blip>
          <a:srcRect b="0" l="0" r="0" t="0"/>
          <a:stretch/>
        </p:blipFill>
        <p:spPr>
          <a:xfrm>
            <a:off x="4089652" y="2604100"/>
            <a:ext cx="964694" cy="18288"/>
          </a:xfrm>
          <a:prstGeom prst="rect">
            <a:avLst/>
          </a:prstGeom>
          <a:noFill/>
          <a:ln>
            <a:noFill/>
          </a:ln>
        </p:spPr>
      </p:pic>
      <p:sp>
        <p:nvSpPr>
          <p:cNvPr id="88" name="Google Shape;88;p32"/>
          <p:cNvSpPr txBox="1"/>
          <p:nvPr>
            <p:ph type="ctrTitle"/>
          </p:nvPr>
        </p:nvSpPr>
        <p:spPr>
          <a:xfrm>
            <a:off x="1143000" y="1865026"/>
            <a:ext cx="6858000" cy="767400"/>
          </a:xfrm>
          <a:prstGeom prst="rect">
            <a:avLst/>
          </a:prstGeom>
          <a:noFill/>
          <a:ln>
            <a:noFill/>
          </a:ln>
        </p:spPr>
        <p:txBody>
          <a:bodyPr anchorCtr="0" anchor="b" bIns="34275" lIns="68575" spcFirstLastPara="1" rIns="68575" wrap="square" tIns="34275">
            <a:normAutofit/>
          </a:bodyPr>
          <a:lstStyle>
            <a:lvl1pPr lvl="0" algn="ctr">
              <a:lnSpc>
                <a:spcPct val="90000"/>
              </a:lnSpc>
              <a:spcBef>
                <a:spcPts val="0"/>
              </a:spcBef>
              <a:spcAft>
                <a:spcPts val="0"/>
              </a:spcAft>
              <a:buClr>
                <a:schemeClr val="accent5"/>
              </a:buClr>
              <a:buSzPts val="4100"/>
              <a:buFont typeface="Calibri"/>
              <a:buNone/>
              <a:defRPr sz="4100">
                <a:solidFill>
                  <a:schemeClr val="accent5"/>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89" name="Google Shape;89;p32"/>
          <p:cNvSpPr txBox="1"/>
          <p:nvPr>
            <p:ph idx="1" type="subTitle"/>
          </p:nvPr>
        </p:nvSpPr>
        <p:spPr>
          <a:xfrm>
            <a:off x="1143000" y="2701528"/>
            <a:ext cx="6858000" cy="1241700"/>
          </a:xfrm>
          <a:prstGeom prst="rect">
            <a:avLst/>
          </a:prstGeom>
          <a:noFill/>
          <a:ln>
            <a:noFill/>
          </a:ln>
        </p:spPr>
        <p:txBody>
          <a:bodyPr anchorCtr="0" anchor="t" bIns="34275" lIns="68575" spcFirstLastPara="1" rIns="68575" wrap="square" tIns="34275">
            <a:normAutofit/>
          </a:bodyPr>
          <a:lstStyle>
            <a:lvl1pPr lvl="0" algn="ctr">
              <a:lnSpc>
                <a:spcPct val="90000"/>
              </a:lnSpc>
              <a:spcBef>
                <a:spcPts val="800"/>
              </a:spcBef>
              <a:spcAft>
                <a:spcPts val="0"/>
              </a:spcAft>
              <a:buClr>
                <a:schemeClr val="accent5"/>
              </a:buClr>
              <a:buSzPts val="1800"/>
              <a:buNone/>
              <a:defRPr sz="1800">
                <a:solidFill>
                  <a:schemeClr val="accent5"/>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p:txBody>
      </p:sp>
      <p:pic>
        <p:nvPicPr>
          <p:cNvPr descr="Oregon Department of Education Logo" id="90" name="Google Shape;90;p32"/>
          <p:cNvPicPr preferRelativeResize="0"/>
          <p:nvPr/>
        </p:nvPicPr>
        <p:blipFill rotWithShape="1">
          <a:blip r:embed="rId3">
            <a:alphaModFix/>
          </a:blip>
          <a:srcRect b="0" l="0" r="0" t="0"/>
          <a:stretch/>
        </p:blipFill>
        <p:spPr>
          <a:xfrm>
            <a:off x="3775327" y="160537"/>
            <a:ext cx="1593344" cy="1625348"/>
          </a:xfrm>
          <a:prstGeom prst="rect">
            <a:avLst/>
          </a:prstGeom>
          <a:noFill/>
          <a:ln>
            <a:noFill/>
          </a:ln>
        </p:spPr>
      </p:pic>
      <p:sp>
        <p:nvSpPr>
          <p:cNvPr id="91" name="Google Shape;91;p32"/>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92" name="Google Shape;92;p32"/>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7-Comparison">
  <p:cSld name="Red_7-Comparison">
    <p:bg>
      <p:bgPr>
        <a:solidFill>
          <a:schemeClr val="accent2"/>
        </a:solidFill>
      </p:bgPr>
    </p:bg>
    <p:spTree>
      <p:nvGrpSpPr>
        <p:cNvPr id="787" name="Shape 787"/>
        <p:cNvGrpSpPr/>
        <p:nvPr/>
      </p:nvGrpSpPr>
      <p:grpSpPr>
        <a:xfrm>
          <a:off x="0" y="0"/>
          <a:ext cx="0" cy="0"/>
          <a:chOff x="0" y="0"/>
          <a:chExt cx="0" cy="0"/>
        </a:xfrm>
      </p:grpSpPr>
      <p:sp>
        <p:nvSpPr>
          <p:cNvPr id="788" name="Google Shape;788;p126"/>
          <p:cNvSpPr txBox="1"/>
          <p:nvPr>
            <p:ph idx="1" type="body"/>
          </p:nvPr>
        </p:nvSpPr>
        <p:spPr>
          <a:xfrm>
            <a:off x="537882" y="1260872"/>
            <a:ext cx="3960300" cy="618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accent2"/>
              </a:buClr>
              <a:buSzPts val="3200"/>
              <a:buNone/>
              <a:defRPr b="0" sz="3200">
                <a:solidFill>
                  <a:schemeClr val="accent2"/>
                </a:solidFil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789" name="Google Shape;789;p126"/>
          <p:cNvSpPr txBox="1"/>
          <p:nvPr>
            <p:ph idx="2" type="body"/>
          </p:nvPr>
        </p:nvSpPr>
        <p:spPr>
          <a:xfrm>
            <a:off x="537882" y="1878806"/>
            <a:ext cx="3960300" cy="25758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90" name="Google Shape;790;p126"/>
          <p:cNvSpPr txBox="1"/>
          <p:nvPr>
            <p:ph idx="3" type="body"/>
          </p:nvPr>
        </p:nvSpPr>
        <p:spPr>
          <a:xfrm>
            <a:off x="4629150" y="1260872"/>
            <a:ext cx="3997200" cy="618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accent2"/>
              </a:buClr>
              <a:buSzPts val="3200"/>
              <a:buNone/>
              <a:defRPr b="0" sz="3200">
                <a:solidFill>
                  <a:schemeClr val="accent2"/>
                </a:solidFil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791" name="Google Shape;791;p126"/>
          <p:cNvSpPr txBox="1"/>
          <p:nvPr>
            <p:ph idx="4" type="body"/>
          </p:nvPr>
        </p:nvSpPr>
        <p:spPr>
          <a:xfrm>
            <a:off x="4629150" y="1878806"/>
            <a:ext cx="3997200" cy="25758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92" name="Google Shape;792;p126"/>
          <p:cNvSpPr txBox="1"/>
          <p:nvPr>
            <p:ph type="title"/>
          </p:nvPr>
        </p:nvSpPr>
        <p:spPr>
          <a:xfrm>
            <a:off x="537882" y="342900"/>
            <a:ext cx="8088300" cy="7701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3200"/>
              <a:buFont typeface="Calibri"/>
              <a:buNone/>
              <a:defRPr sz="32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3" name="Google Shape;793;p126"/>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794" name="Google Shape;794;p126"/>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9-Blank" showMasterSp="0">
  <p:cSld name="Red_9-Blank">
    <p:bg>
      <p:bgPr>
        <a:solidFill>
          <a:schemeClr val="accent2"/>
        </a:solidFill>
      </p:bgPr>
    </p:bg>
    <p:spTree>
      <p:nvGrpSpPr>
        <p:cNvPr id="795" name="Shape 795"/>
        <p:cNvGrpSpPr/>
        <p:nvPr/>
      </p:nvGrpSpPr>
      <p:grpSpPr>
        <a:xfrm>
          <a:off x="0" y="0"/>
          <a:ext cx="0" cy="0"/>
          <a:chOff x="0" y="0"/>
          <a:chExt cx="0" cy="0"/>
        </a:xfrm>
      </p:grpSpPr>
      <p:sp>
        <p:nvSpPr>
          <p:cNvPr id="796" name="Google Shape;796;p127"/>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Calibri"/>
                <a:ea typeface="Calibri"/>
                <a:cs typeface="Calibri"/>
                <a:sym typeface="Calibri"/>
              </a:rPr>
              <a:t>v</a:t>
            </a:r>
            <a:endParaRPr b="0" i="0" sz="1400" u="none" cap="none" strike="noStrike">
              <a:solidFill>
                <a:srgbClr val="000000"/>
              </a:solidFill>
              <a:latin typeface="Arial"/>
              <a:ea typeface="Arial"/>
              <a:cs typeface="Arial"/>
              <a:sym typeface="Arial"/>
            </a:endParaRPr>
          </a:p>
        </p:txBody>
      </p:sp>
      <p:sp>
        <p:nvSpPr>
          <p:cNvPr id="797" name="Google Shape;797;p127"/>
          <p:cNvSpPr txBox="1"/>
          <p:nvPr>
            <p:ph idx="1" type="body"/>
          </p:nvPr>
        </p:nvSpPr>
        <p:spPr>
          <a:xfrm>
            <a:off x="537882" y="494969"/>
            <a:ext cx="8088300" cy="40491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98" name="Google Shape;798;p127"/>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799" name="Google Shape;799;p127"/>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10-Large Type" showMasterSp="0">
  <p:cSld name="Red_10-Large Type">
    <p:bg>
      <p:bgPr>
        <a:solidFill>
          <a:schemeClr val="accent2"/>
        </a:solidFill>
      </p:bgPr>
    </p:bg>
    <p:spTree>
      <p:nvGrpSpPr>
        <p:cNvPr id="800" name="Shape 800"/>
        <p:cNvGrpSpPr/>
        <p:nvPr/>
      </p:nvGrpSpPr>
      <p:grpSpPr>
        <a:xfrm>
          <a:off x="0" y="0"/>
          <a:ext cx="0" cy="0"/>
          <a:chOff x="0" y="0"/>
          <a:chExt cx="0" cy="0"/>
        </a:xfrm>
      </p:grpSpPr>
      <p:sp>
        <p:nvSpPr>
          <p:cNvPr id="801" name="Google Shape;801;p128"/>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descr="Decorative line break" id="802" name="Google Shape;802;p128"/>
          <p:cNvPicPr preferRelativeResize="0"/>
          <p:nvPr/>
        </p:nvPicPr>
        <p:blipFill rotWithShape="1">
          <a:blip r:embed="rId2">
            <a:alphaModFix/>
          </a:blip>
          <a:srcRect b="0" l="0" r="0" t="0"/>
          <a:stretch/>
        </p:blipFill>
        <p:spPr>
          <a:xfrm>
            <a:off x="4089652" y="2886671"/>
            <a:ext cx="723521" cy="13716"/>
          </a:xfrm>
          <a:prstGeom prst="rect">
            <a:avLst/>
          </a:prstGeom>
          <a:noFill/>
          <a:ln>
            <a:noFill/>
          </a:ln>
        </p:spPr>
      </p:pic>
      <p:sp>
        <p:nvSpPr>
          <p:cNvPr id="803" name="Google Shape;803;p128"/>
          <p:cNvSpPr txBox="1"/>
          <p:nvPr>
            <p:ph type="ctrTitle"/>
          </p:nvPr>
        </p:nvSpPr>
        <p:spPr>
          <a:xfrm>
            <a:off x="1143000" y="1124344"/>
            <a:ext cx="6858000" cy="17907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accent2"/>
              </a:buClr>
              <a:buSzPts val="12000"/>
              <a:buFont typeface="Calibri"/>
              <a:buNone/>
              <a:defRPr sz="120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4" name="Google Shape;804;p128"/>
          <p:cNvSpPr txBox="1"/>
          <p:nvPr>
            <p:ph idx="1" type="subTitle"/>
          </p:nvPr>
        </p:nvSpPr>
        <p:spPr>
          <a:xfrm>
            <a:off x="1143000" y="3002388"/>
            <a:ext cx="6858000" cy="6603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accent2"/>
              </a:buClr>
              <a:buSzPts val="2400"/>
              <a:buNone/>
              <a:defRPr sz="2400">
                <a:solidFill>
                  <a:schemeClr val="accent2"/>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805" name="Google Shape;805;p128"/>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806" name="Google Shape;806;p128"/>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11-Follow Us" showMasterSp="0">
  <p:cSld name="Red_11-Follow Us">
    <p:bg>
      <p:bgPr>
        <a:solidFill>
          <a:schemeClr val="accent2"/>
        </a:solidFill>
      </p:bgPr>
    </p:bg>
    <p:spTree>
      <p:nvGrpSpPr>
        <p:cNvPr id="807" name="Shape 807"/>
        <p:cNvGrpSpPr/>
        <p:nvPr/>
      </p:nvGrpSpPr>
      <p:grpSpPr>
        <a:xfrm>
          <a:off x="0" y="0"/>
          <a:ext cx="0" cy="0"/>
          <a:chOff x="0" y="0"/>
          <a:chExt cx="0" cy="0"/>
        </a:xfrm>
      </p:grpSpPr>
      <p:sp>
        <p:nvSpPr>
          <p:cNvPr id="808" name="Google Shape;808;p129"/>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descr="Decorative line break" id="809" name="Google Shape;809;p129"/>
          <p:cNvPicPr preferRelativeResize="0"/>
          <p:nvPr/>
        </p:nvPicPr>
        <p:blipFill rotWithShape="1">
          <a:blip r:embed="rId2">
            <a:alphaModFix/>
          </a:blip>
          <a:srcRect b="0" l="0" r="0" t="0"/>
          <a:stretch/>
        </p:blipFill>
        <p:spPr>
          <a:xfrm>
            <a:off x="4089652" y="2886671"/>
            <a:ext cx="723521" cy="13716"/>
          </a:xfrm>
          <a:prstGeom prst="rect">
            <a:avLst/>
          </a:prstGeom>
          <a:noFill/>
          <a:ln>
            <a:noFill/>
          </a:ln>
        </p:spPr>
      </p:pic>
      <p:sp>
        <p:nvSpPr>
          <p:cNvPr id="810" name="Google Shape;810;p129"/>
          <p:cNvSpPr txBox="1"/>
          <p:nvPr>
            <p:ph type="ctrTitle"/>
          </p:nvPr>
        </p:nvSpPr>
        <p:spPr>
          <a:xfrm>
            <a:off x="1143000" y="1124344"/>
            <a:ext cx="6858000" cy="17907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accent2"/>
              </a:buClr>
              <a:buSzPts val="12000"/>
              <a:buFont typeface="Calibri"/>
              <a:buNone/>
              <a:defRPr sz="120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descr="Twitter icon" id="811" name="Google Shape;811;p129"/>
          <p:cNvPicPr preferRelativeResize="0"/>
          <p:nvPr/>
        </p:nvPicPr>
        <p:blipFill rotWithShape="1">
          <a:blip r:embed="rId3">
            <a:alphaModFix/>
          </a:blip>
          <a:srcRect b="0" l="0" r="0" t="0"/>
          <a:stretch/>
        </p:blipFill>
        <p:spPr>
          <a:xfrm>
            <a:off x="2038718" y="3032551"/>
            <a:ext cx="281272" cy="281273"/>
          </a:xfrm>
          <a:prstGeom prst="rect">
            <a:avLst/>
          </a:prstGeom>
          <a:noFill/>
          <a:ln>
            <a:noFill/>
          </a:ln>
        </p:spPr>
      </p:pic>
      <p:pic>
        <p:nvPicPr>
          <p:cNvPr descr="Facebook icon" id="812" name="Google Shape;812;p129"/>
          <p:cNvPicPr preferRelativeResize="0"/>
          <p:nvPr/>
        </p:nvPicPr>
        <p:blipFill rotWithShape="1">
          <a:blip r:embed="rId4">
            <a:alphaModFix/>
          </a:blip>
          <a:srcRect b="0" l="0" r="0" t="0"/>
          <a:stretch/>
        </p:blipFill>
        <p:spPr>
          <a:xfrm>
            <a:off x="6768720" y="3032551"/>
            <a:ext cx="281273" cy="281273"/>
          </a:xfrm>
          <a:prstGeom prst="rect">
            <a:avLst/>
          </a:prstGeom>
          <a:noFill/>
          <a:ln>
            <a:noFill/>
          </a:ln>
        </p:spPr>
      </p:pic>
      <p:sp>
        <p:nvSpPr>
          <p:cNvPr id="813" name="Google Shape;813;p129"/>
          <p:cNvSpPr txBox="1"/>
          <p:nvPr/>
        </p:nvSpPr>
        <p:spPr>
          <a:xfrm>
            <a:off x="2038718" y="3032551"/>
            <a:ext cx="5105100" cy="831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accent1"/>
              </a:buClr>
              <a:buSzPts val="2400"/>
              <a:buFont typeface="Calibri"/>
              <a:buNone/>
            </a:pPr>
            <a:r>
              <a:rPr b="0" i="0" lang="en-US" sz="2400" u="none" cap="none" strike="noStrike">
                <a:solidFill>
                  <a:schemeClr val="accent1"/>
                </a:solidFill>
                <a:latin typeface="Calibri"/>
                <a:ea typeface="Calibri"/>
                <a:cs typeface="Calibri"/>
                <a:sym typeface="Calibri"/>
              </a:rPr>
              <a:t>twitter.com/ORDeptEd | fb.com/ORDeptEd</a:t>
            </a:r>
            <a:endParaRPr b="0" i="0" sz="2400" u="none" cap="none" strike="noStrike">
              <a:solidFill>
                <a:schemeClr val="accent1"/>
              </a:solidFill>
              <a:latin typeface="Calibri"/>
              <a:ea typeface="Calibri"/>
              <a:cs typeface="Calibri"/>
              <a:sym typeface="Calibri"/>
            </a:endParaRPr>
          </a:p>
        </p:txBody>
      </p:sp>
      <p:sp>
        <p:nvSpPr>
          <p:cNvPr id="814" name="Google Shape;814;p129"/>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815" name="Google Shape;815;p129"/>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al_1-Title Slide" showMasterSp="0">
  <p:cSld name="Teal_1-Title Slide">
    <p:bg>
      <p:bgPr>
        <a:solidFill>
          <a:schemeClr val="dk2"/>
        </a:solidFill>
      </p:bgPr>
    </p:bg>
    <p:spTree>
      <p:nvGrpSpPr>
        <p:cNvPr id="816" name="Shape 816"/>
        <p:cNvGrpSpPr/>
        <p:nvPr/>
      </p:nvGrpSpPr>
      <p:grpSpPr>
        <a:xfrm>
          <a:off x="0" y="0"/>
          <a:ext cx="0" cy="0"/>
          <a:chOff x="0" y="0"/>
          <a:chExt cx="0" cy="0"/>
        </a:xfrm>
      </p:grpSpPr>
      <p:sp>
        <p:nvSpPr>
          <p:cNvPr id="817" name="Google Shape;817;p130"/>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818" name="Google Shape;818;p130"/>
          <p:cNvSpPr/>
          <p:nvPr/>
        </p:nvSpPr>
        <p:spPr>
          <a:xfrm>
            <a:off x="154641" y="4461062"/>
            <a:ext cx="8831100" cy="524400"/>
          </a:xfrm>
          <a:prstGeom prst="rect">
            <a:avLst/>
          </a:prstGeom>
          <a:solidFill>
            <a:srgbClr val="E7F5F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descr="Decorative line break" id="819" name="Google Shape;819;p130"/>
          <p:cNvPicPr preferRelativeResize="0"/>
          <p:nvPr/>
        </p:nvPicPr>
        <p:blipFill rotWithShape="1">
          <a:blip r:embed="rId2">
            <a:alphaModFix/>
          </a:blip>
          <a:srcRect b="0" l="0" r="0" t="0"/>
          <a:stretch/>
        </p:blipFill>
        <p:spPr>
          <a:xfrm>
            <a:off x="4089652" y="2604100"/>
            <a:ext cx="723521" cy="13716"/>
          </a:xfrm>
          <a:prstGeom prst="rect">
            <a:avLst/>
          </a:prstGeom>
          <a:noFill/>
          <a:ln>
            <a:noFill/>
          </a:ln>
        </p:spPr>
      </p:pic>
      <p:sp>
        <p:nvSpPr>
          <p:cNvPr id="820" name="Google Shape;820;p130"/>
          <p:cNvSpPr txBox="1"/>
          <p:nvPr>
            <p:ph type="ctrTitle"/>
          </p:nvPr>
        </p:nvSpPr>
        <p:spPr>
          <a:xfrm>
            <a:off x="1143000" y="1865026"/>
            <a:ext cx="6858000" cy="7674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2"/>
              </a:buClr>
              <a:buSzPts val="5400"/>
              <a:buFont typeface="Calibri"/>
              <a:buNone/>
              <a:defRPr sz="54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1" name="Google Shape;821;p130"/>
          <p:cNvSpPr txBox="1"/>
          <p:nvPr>
            <p:ph idx="1" type="subTitle"/>
          </p:nvPr>
        </p:nvSpPr>
        <p:spPr>
          <a:xfrm>
            <a:off x="1143000" y="2701528"/>
            <a:ext cx="6858000" cy="12417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2"/>
              </a:buClr>
              <a:buSzPts val="2400"/>
              <a:buNone/>
              <a:defRPr sz="2400">
                <a:solidFill>
                  <a:schemeClr val="dk2"/>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pic>
        <p:nvPicPr>
          <p:cNvPr descr="Oregon Department of Education Logo" id="822" name="Google Shape;822;p130"/>
          <p:cNvPicPr preferRelativeResize="0"/>
          <p:nvPr/>
        </p:nvPicPr>
        <p:blipFill rotWithShape="1">
          <a:blip r:embed="rId3">
            <a:alphaModFix/>
          </a:blip>
          <a:srcRect b="0" l="0" r="0" t="0"/>
          <a:stretch/>
        </p:blipFill>
        <p:spPr>
          <a:xfrm>
            <a:off x="3775327" y="160537"/>
            <a:ext cx="1195008" cy="1219011"/>
          </a:xfrm>
          <a:prstGeom prst="rect">
            <a:avLst/>
          </a:prstGeom>
          <a:noFill/>
          <a:ln>
            <a:noFill/>
          </a:ln>
        </p:spPr>
      </p:pic>
      <p:sp>
        <p:nvSpPr>
          <p:cNvPr id="823" name="Google Shape;823;p130"/>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824" name="Google Shape;824;p130"/>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al_4-Content with Caption" showMasterSp="0">
  <p:cSld name="Teal_4-Content with Caption">
    <p:bg>
      <p:bgPr>
        <a:solidFill>
          <a:schemeClr val="dk2"/>
        </a:solidFill>
      </p:bgPr>
    </p:bg>
    <p:spTree>
      <p:nvGrpSpPr>
        <p:cNvPr id="825" name="Shape 825"/>
        <p:cNvGrpSpPr/>
        <p:nvPr/>
      </p:nvGrpSpPr>
      <p:grpSpPr>
        <a:xfrm>
          <a:off x="0" y="0"/>
          <a:ext cx="0" cy="0"/>
          <a:chOff x="0" y="0"/>
          <a:chExt cx="0" cy="0"/>
        </a:xfrm>
      </p:grpSpPr>
      <p:sp>
        <p:nvSpPr>
          <p:cNvPr id="826" name="Google Shape;826;p131"/>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827" name="Google Shape;827;p131"/>
          <p:cNvSpPr/>
          <p:nvPr/>
        </p:nvSpPr>
        <p:spPr>
          <a:xfrm>
            <a:off x="154642" y="161365"/>
            <a:ext cx="3547800" cy="4824300"/>
          </a:xfrm>
          <a:prstGeom prst="rect">
            <a:avLst/>
          </a:prstGeom>
          <a:solidFill>
            <a:srgbClr val="E7F5F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828" name="Google Shape;828;p131"/>
          <p:cNvSpPr txBox="1"/>
          <p:nvPr>
            <p:ph type="title"/>
          </p:nvPr>
        </p:nvSpPr>
        <p:spPr>
          <a:xfrm>
            <a:off x="537883" y="584734"/>
            <a:ext cx="2949000" cy="1897500"/>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dk2"/>
              </a:buClr>
              <a:buSzPts val="4400"/>
              <a:buFont typeface="Calibri"/>
              <a:buNone/>
              <a:defRPr sz="44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9" name="Google Shape;829;p131"/>
          <p:cNvSpPr txBox="1"/>
          <p:nvPr>
            <p:ph idx="1" type="body"/>
          </p:nvPr>
        </p:nvSpPr>
        <p:spPr>
          <a:xfrm>
            <a:off x="3887391" y="584735"/>
            <a:ext cx="4629300" cy="3811200"/>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dk1"/>
              </a:buClr>
              <a:buSzPts val="2400"/>
              <a:buChar char="•"/>
              <a:defRPr sz="2400"/>
            </a:lvl1pPr>
            <a:lvl2pPr indent="-381000" lvl="1" marL="914400" algn="l">
              <a:lnSpc>
                <a:spcPct val="90000"/>
              </a:lnSpc>
              <a:spcBef>
                <a:spcPts val="500"/>
              </a:spcBef>
              <a:spcAft>
                <a:spcPts val="0"/>
              </a:spcAft>
              <a:buClr>
                <a:schemeClr val="dk1"/>
              </a:buClr>
              <a:buSzPts val="2400"/>
              <a:buChar char="•"/>
              <a:defRPr sz="2400"/>
            </a:lvl2pPr>
            <a:lvl3pPr indent="-381000" lvl="2" marL="1371600" algn="l">
              <a:lnSpc>
                <a:spcPct val="90000"/>
              </a:lnSpc>
              <a:spcBef>
                <a:spcPts val="500"/>
              </a:spcBef>
              <a:spcAft>
                <a:spcPts val="0"/>
              </a:spcAft>
              <a:buClr>
                <a:schemeClr val="dk1"/>
              </a:buClr>
              <a:buSzPts val="2400"/>
              <a:buChar char="•"/>
              <a:defRPr sz="2400"/>
            </a:lvl3pPr>
            <a:lvl4pPr indent="-381000" lvl="3" marL="1828800" algn="l">
              <a:lnSpc>
                <a:spcPct val="90000"/>
              </a:lnSpc>
              <a:spcBef>
                <a:spcPts val="500"/>
              </a:spcBef>
              <a:spcAft>
                <a:spcPts val="0"/>
              </a:spcAft>
              <a:buClr>
                <a:schemeClr val="dk1"/>
              </a:buClr>
              <a:buSzPts val="2400"/>
              <a:buChar char="•"/>
              <a:defRPr sz="2400"/>
            </a:lvl4pPr>
            <a:lvl5pPr indent="-381000" lvl="4" marL="2286000" algn="l">
              <a:lnSpc>
                <a:spcPct val="90000"/>
              </a:lnSpc>
              <a:spcBef>
                <a:spcPts val="500"/>
              </a:spcBef>
              <a:spcAft>
                <a:spcPts val="0"/>
              </a:spcAft>
              <a:buClr>
                <a:schemeClr val="dk1"/>
              </a:buClr>
              <a:buSzPts val="2400"/>
              <a:buChar char="•"/>
              <a:defRPr sz="24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830" name="Google Shape;830;p131"/>
          <p:cNvSpPr/>
          <p:nvPr>
            <p:ph idx="2" type="pic"/>
          </p:nvPr>
        </p:nvSpPr>
        <p:spPr>
          <a:xfrm>
            <a:off x="537883" y="2655094"/>
            <a:ext cx="2949000" cy="1740600"/>
          </a:xfrm>
          <a:prstGeom prst="rect">
            <a:avLst/>
          </a:prstGeom>
          <a:noFill/>
          <a:ln>
            <a:noFill/>
          </a:ln>
        </p:spPr>
      </p:sp>
      <p:sp>
        <p:nvSpPr>
          <p:cNvPr id="831" name="Google Shape;831;p131"/>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832" name="Google Shape;832;p131"/>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al_6-Two Content">
  <p:cSld name="Teal_6-Two Content">
    <p:bg>
      <p:bgPr>
        <a:solidFill>
          <a:schemeClr val="dk2"/>
        </a:solidFill>
      </p:bgPr>
    </p:bg>
    <p:spTree>
      <p:nvGrpSpPr>
        <p:cNvPr id="833" name="Shape 833"/>
        <p:cNvGrpSpPr/>
        <p:nvPr/>
      </p:nvGrpSpPr>
      <p:grpSpPr>
        <a:xfrm>
          <a:off x="0" y="0"/>
          <a:ext cx="0" cy="0"/>
          <a:chOff x="0" y="0"/>
          <a:chExt cx="0" cy="0"/>
        </a:xfrm>
      </p:grpSpPr>
      <p:sp>
        <p:nvSpPr>
          <p:cNvPr id="834" name="Google Shape;834;p132"/>
          <p:cNvSpPr txBox="1"/>
          <p:nvPr>
            <p:ph type="title"/>
          </p:nvPr>
        </p:nvSpPr>
        <p:spPr>
          <a:xfrm>
            <a:off x="537882" y="342900"/>
            <a:ext cx="8088300" cy="7701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2"/>
              </a:buClr>
              <a:buSzPts val="4400"/>
              <a:buFont typeface="Calibri"/>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5" name="Google Shape;835;p132"/>
          <p:cNvSpPr txBox="1"/>
          <p:nvPr>
            <p:ph idx="1" type="body"/>
          </p:nvPr>
        </p:nvSpPr>
        <p:spPr>
          <a:xfrm>
            <a:off x="537882" y="1369219"/>
            <a:ext cx="3976800" cy="30795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36" name="Google Shape;836;p132"/>
          <p:cNvSpPr txBox="1"/>
          <p:nvPr>
            <p:ph idx="2" type="body"/>
          </p:nvPr>
        </p:nvSpPr>
        <p:spPr>
          <a:xfrm>
            <a:off x="4629150" y="1369219"/>
            <a:ext cx="3997200" cy="30795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37" name="Google Shape;837;p132"/>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838" name="Google Shape;838;p132"/>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al_7-Comparison">
  <p:cSld name="Teal_7-Comparison">
    <p:bg>
      <p:bgPr>
        <a:solidFill>
          <a:schemeClr val="dk2"/>
        </a:solidFill>
      </p:bgPr>
    </p:bg>
    <p:spTree>
      <p:nvGrpSpPr>
        <p:cNvPr id="839" name="Shape 839"/>
        <p:cNvGrpSpPr/>
        <p:nvPr/>
      </p:nvGrpSpPr>
      <p:grpSpPr>
        <a:xfrm>
          <a:off x="0" y="0"/>
          <a:ext cx="0" cy="0"/>
          <a:chOff x="0" y="0"/>
          <a:chExt cx="0" cy="0"/>
        </a:xfrm>
      </p:grpSpPr>
      <p:sp>
        <p:nvSpPr>
          <p:cNvPr id="840" name="Google Shape;840;p133"/>
          <p:cNvSpPr txBox="1"/>
          <p:nvPr>
            <p:ph idx="1" type="body"/>
          </p:nvPr>
        </p:nvSpPr>
        <p:spPr>
          <a:xfrm>
            <a:off x="537882" y="1260872"/>
            <a:ext cx="3960300" cy="618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2"/>
              </a:buClr>
              <a:buSzPts val="3200"/>
              <a:buNone/>
              <a:defRPr b="0" sz="3200">
                <a:solidFill>
                  <a:schemeClr val="dk2"/>
                </a:solidFil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841" name="Google Shape;841;p133"/>
          <p:cNvSpPr txBox="1"/>
          <p:nvPr>
            <p:ph idx="2" type="body"/>
          </p:nvPr>
        </p:nvSpPr>
        <p:spPr>
          <a:xfrm>
            <a:off x="537882" y="1878806"/>
            <a:ext cx="3960300" cy="25758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42" name="Google Shape;842;p133"/>
          <p:cNvSpPr txBox="1"/>
          <p:nvPr>
            <p:ph idx="3" type="body"/>
          </p:nvPr>
        </p:nvSpPr>
        <p:spPr>
          <a:xfrm>
            <a:off x="4629150" y="1260872"/>
            <a:ext cx="3997200" cy="618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2"/>
              </a:buClr>
              <a:buSzPts val="3200"/>
              <a:buNone/>
              <a:defRPr b="0" sz="3200">
                <a:solidFill>
                  <a:schemeClr val="dk2"/>
                </a:solidFil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843" name="Google Shape;843;p133"/>
          <p:cNvSpPr txBox="1"/>
          <p:nvPr>
            <p:ph idx="4" type="body"/>
          </p:nvPr>
        </p:nvSpPr>
        <p:spPr>
          <a:xfrm>
            <a:off x="4629150" y="1878806"/>
            <a:ext cx="3997200" cy="25758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44" name="Google Shape;844;p133"/>
          <p:cNvSpPr txBox="1"/>
          <p:nvPr>
            <p:ph type="title"/>
          </p:nvPr>
        </p:nvSpPr>
        <p:spPr>
          <a:xfrm>
            <a:off x="537882" y="342900"/>
            <a:ext cx="8088300" cy="7701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2"/>
              </a:buClr>
              <a:buSzPts val="3200"/>
              <a:buFont typeface="Calibri"/>
              <a:buNone/>
              <a:defRPr sz="3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45" name="Google Shape;845;p133"/>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846" name="Google Shape;846;p133"/>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al_9-Blank" showMasterSp="0">
  <p:cSld name="Teal_9-Blank">
    <p:bg>
      <p:bgPr>
        <a:solidFill>
          <a:schemeClr val="dk2"/>
        </a:solidFill>
      </p:bgPr>
    </p:bg>
    <p:spTree>
      <p:nvGrpSpPr>
        <p:cNvPr id="847" name="Shape 847"/>
        <p:cNvGrpSpPr/>
        <p:nvPr/>
      </p:nvGrpSpPr>
      <p:grpSpPr>
        <a:xfrm>
          <a:off x="0" y="0"/>
          <a:ext cx="0" cy="0"/>
          <a:chOff x="0" y="0"/>
          <a:chExt cx="0" cy="0"/>
        </a:xfrm>
      </p:grpSpPr>
      <p:sp>
        <p:nvSpPr>
          <p:cNvPr id="848" name="Google Shape;848;p134"/>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Calibri"/>
                <a:ea typeface="Calibri"/>
                <a:cs typeface="Calibri"/>
                <a:sym typeface="Calibri"/>
              </a:rPr>
              <a:t>v</a:t>
            </a:r>
            <a:endParaRPr b="0" i="0" sz="1400" u="none" cap="none" strike="noStrike">
              <a:solidFill>
                <a:srgbClr val="000000"/>
              </a:solidFill>
              <a:latin typeface="Arial"/>
              <a:ea typeface="Arial"/>
              <a:cs typeface="Arial"/>
              <a:sym typeface="Arial"/>
            </a:endParaRPr>
          </a:p>
        </p:txBody>
      </p:sp>
      <p:sp>
        <p:nvSpPr>
          <p:cNvPr id="849" name="Google Shape;849;p134"/>
          <p:cNvSpPr txBox="1"/>
          <p:nvPr>
            <p:ph idx="1" type="body"/>
          </p:nvPr>
        </p:nvSpPr>
        <p:spPr>
          <a:xfrm>
            <a:off x="537882" y="494969"/>
            <a:ext cx="8088300" cy="40491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50" name="Google Shape;850;p134"/>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851" name="Google Shape;851;p134"/>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al_10-Large Type" showMasterSp="0">
  <p:cSld name="Teal_10-Large Type">
    <p:bg>
      <p:bgPr>
        <a:solidFill>
          <a:schemeClr val="dk2"/>
        </a:solidFill>
      </p:bgPr>
    </p:bg>
    <p:spTree>
      <p:nvGrpSpPr>
        <p:cNvPr id="852" name="Shape 852"/>
        <p:cNvGrpSpPr/>
        <p:nvPr/>
      </p:nvGrpSpPr>
      <p:grpSpPr>
        <a:xfrm>
          <a:off x="0" y="0"/>
          <a:ext cx="0" cy="0"/>
          <a:chOff x="0" y="0"/>
          <a:chExt cx="0" cy="0"/>
        </a:xfrm>
      </p:grpSpPr>
      <p:sp>
        <p:nvSpPr>
          <p:cNvPr id="853" name="Google Shape;853;p135"/>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descr="Decorative line break" id="854" name="Google Shape;854;p135"/>
          <p:cNvPicPr preferRelativeResize="0"/>
          <p:nvPr/>
        </p:nvPicPr>
        <p:blipFill rotWithShape="1">
          <a:blip r:embed="rId2">
            <a:alphaModFix/>
          </a:blip>
          <a:srcRect b="0" l="0" r="0" t="0"/>
          <a:stretch/>
        </p:blipFill>
        <p:spPr>
          <a:xfrm>
            <a:off x="4089652" y="2886671"/>
            <a:ext cx="723521" cy="13716"/>
          </a:xfrm>
          <a:prstGeom prst="rect">
            <a:avLst/>
          </a:prstGeom>
          <a:noFill/>
          <a:ln>
            <a:noFill/>
          </a:ln>
        </p:spPr>
      </p:pic>
      <p:sp>
        <p:nvSpPr>
          <p:cNvPr id="855" name="Google Shape;855;p135"/>
          <p:cNvSpPr txBox="1"/>
          <p:nvPr>
            <p:ph type="ctrTitle"/>
          </p:nvPr>
        </p:nvSpPr>
        <p:spPr>
          <a:xfrm>
            <a:off x="1143000" y="1124344"/>
            <a:ext cx="6858000" cy="17907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2"/>
              </a:buClr>
              <a:buSzPts val="12000"/>
              <a:buFont typeface="Calibri"/>
              <a:buNone/>
              <a:defRPr sz="120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6" name="Google Shape;856;p135"/>
          <p:cNvSpPr txBox="1"/>
          <p:nvPr>
            <p:ph idx="1" type="subTitle"/>
          </p:nvPr>
        </p:nvSpPr>
        <p:spPr>
          <a:xfrm>
            <a:off x="1143000" y="3002388"/>
            <a:ext cx="6858000" cy="6603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2"/>
              </a:buClr>
              <a:buSzPts val="2400"/>
              <a:buNone/>
              <a:defRPr sz="2400">
                <a:solidFill>
                  <a:schemeClr val="dk2"/>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857" name="Google Shape;857;p135"/>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858" name="Google Shape;858;p135"/>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2-Section Header" showMasterSp="0">
  <p:cSld name="Green_2-Section Header">
    <p:bg>
      <p:bgPr>
        <a:solidFill>
          <a:schemeClr val="accent5"/>
        </a:solidFill>
      </p:bgPr>
    </p:bg>
    <p:spTree>
      <p:nvGrpSpPr>
        <p:cNvPr id="93" name="Shape 93"/>
        <p:cNvGrpSpPr/>
        <p:nvPr/>
      </p:nvGrpSpPr>
      <p:grpSpPr>
        <a:xfrm>
          <a:off x="0" y="0"/>
          <a:ext cx="0" cy="0"/>
          <a:chOff x="0" y="0"/>
          <a:chExt cx="0" cy="0"/>
        </a:xfrm>
      </p:grpSpPr>
      <p:sp>
        <p:nvSpPr>
          <p:cNvPr id="94" name="Google Shape;94;p33"/>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95" name="Google Shape;95;p33"/>
          <p:cNvSpPr/>
          <p:nvPr/>
        </p:nvSpPr>
        <p:spPr>
          <a:xfrm>
            <a:off x="154640" y="1866568"/>
            <a:ext cx="8831100" cy="1425300"/>
          </a:xfrm>
          <a:prstGeom prst="rect">
            <a:avLst/>
          </a:prstGeom>
          <a:solidFill>
            <a:srgbClr val="F0F4E6"/>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lt1"/>
              </a:solidFill>
              <a:latin typeface="Calibri"/>
              <a:ea typeface="Calibri"/>
              <a:cs typeface="Calibri"/>
              <a:sym typeface="Calibri"/>
            </a:endParaRPr>
          </a:p>
        </p:txBody>
      </p:sp>
      <p:sp>
        <p:nvSpPr>
          <p:cNvPr id="96" name="Google Shape;96;p33"/>
          <p:cNvSpPr txBox="1"/>
          <p:nvPr>
            <p:ph type="ctrTitle"/>
          </p:nvPr>
        </p:nvSpPr>
        <p:spPr>
          <a:xfrm>
            <a:off x="537883" y="1866568"/>
            <a:ext cx="8088300" cy="1425300"/>
          </a:xfrm>
          <a:prstGeom prst="rect">
            <a:avLst/>
          </a:prstGeom>
          <a:noFill/>
          <a:ln>
            <a:noFill/>
          </a:ln>
        </p:spPr>
        <p:txBody>
          <a:bodyPr anchorCtr="0" anchor="ctr" bIns="34275" lIns="68575" spcFirstLastPara="1" rIns="68575" wrap="square" tIns="34275">
            <a:noAutofit/>
          </a:bodyPr>
          <a:lstStyle>
            <a:lvl1pPr lvl="0" algn="ctr">
              <a:lnSpc>
                <a:spcPct val="90000"/>
              </a:lnSpc>
              <a:spcBef>
                <a:spcPts val="0"/>
              </a:spcBef>
              <a:spcAft>
                <a:spcPts val="0"/>
              </a:spcAft>
              <a:buClr>
                <a:schemeClr val="accent5"/>
              </a:buClr>
              <a:buSzPts val="5100"/>
              <a:buFont typeface="Calibri"/>
              <a:buNone/>
              <a:defRPr sz="5100">
                <a:solidFill>
                  <a:schemeClr val="accent5"/>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pic>
        <p:nvPicPr>
          <p:cNvPr descr="Oregon Department of Education Logo" id="97" name="Google Shape;97;p33"/>
          <p:cNvPicPr preferRelativeResize="0"/>
          <p:nvPr/>
        </p:nvPicPr>
        <p:blipFill rotWithShape="1">
          <a:blip r:embed="rId2">
            <a:alphaModFix/>
          </a:blip>
          <a:srcRect b="0" l="0" r="0" t="0"/>
          <a:stretch/>
        </p:blipFill>
        <p:spPr>
          <a:xfrm>
            <a:off x="3775327" y="160537"/>
            <a:ext cx="1593344" cy="1625348"/>
          </a:xfrm>
          <a:prstGeom prst="rect">
            <a:avLst/>
          </a:prstGeom>
          <a:noFill/>
          <a:ln>
            <a:noFill/>
          </a:ln>
        </p:spPr>
      </p:pic>
      <p:sp>
        <p:nvSpPr>
          <p:cNvPr id="98" name="Google Shape;98;p33"/>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99" name="Google Shape;99;p33"/>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al_11-Follow Us" showMasterSp="0">
  <p:cSld name="Teal_11-Follow Us">
    <p:bg>
      <p:bgPr>
        <a:solidFill>
          <a:schemeClr val="dk2"/>
        </a:solidFill>
      </p:bgPr>
    </p:bg>
    <p:spTree>
      <p:nvGrpSpPr>
        <p:cNvPr id="859" name="Shape 859"/>
        <p:cNvGrpSpPr/>
        <p:nvPr/>
      </p:nvGrpSpPr>
      <p:grpSpPr>
        <a:xfrm>
          <a:off x="0" y="0"/>
          <a:ext cx="0" cy="0"/>
          <a:chOff x="0" y="0"/>
          <a:chExt cx="0" cy="0"/>
        </a:xfrm>
      </p:grpSpPr>
      <p:sp>
        <p:nvSpPr>
          <p:cNvPr id="860" name="Google Shape;860;p136"/>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descr="Decorative line break" id="861" name="Google Shape;861;p136"/>
          <p:cNvPicPr preferRelativeResize="0"/>
          <p:nvPr/>
        </p:nvPicPr>
        <p:blipFill rotWithShape="1">
          <a:blip r:embed="rId2">
            <a:alphaModFix/>
          </a:blip>
          <a:srcRect b="0" l="0" r="0" t="0"/>
          <a:stretch/>
        </p:blipFill>
        <p:spPr>
          <a:xfrm>
            <a:off x="4089652" y="2886671"/>
            <a:ext cx="723521" cy="13716"/>
          </a:xfrm>
          <a:prstGeom prst="rect">
            <a:avLst/>
          </a:prstGeom>
          <a:noFill/>
          <a:ln>
            <a:noFill/>
          </a:ln>
        </p:spPr>
      </p:pic>
      <p:sp>
        <p:nvSpPr>
          <p:cNvPr id="862" name="Google Shape;862;p136"/>
          <p:cNvSpPr txBox="1"/>
          <p:nvPr>
            <p:ph type="ctrTitle"/>
          </p:nvPr>
        </p:nvSpPr>
        <p:spPr>
          <a:xfrm>
            <a:off x="1143000" y="1124344"/>
            <a:ext cx="6858000" cy="17907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2"/>
              </a:buClr>
              <a:buSzPts val="12000"/>
              <a:buFont typeface="Calibri"/>
              <a:buNone/>
              <a:defRPr sz="120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descr="Twitter icon" id="863" name="Google Shape;863;p136"/>
          <p:cNvPicPr preferRelativeResize="0"/>
          <p:nvPr/>
        </p:nvPicPr>
        <p:blipFill rotWithShape="1">
          <a:blip r:embed="rId3">
            <a:alphaModFix/>
          </a:blip>
          <a:srcRect b="0" l="0" r="0" t="0"/>
          <a:stretch/>
        </p:blipFill>
        <p:spPr>
          <a:xfrm>
            <a:off x="2038718" y="3032551"/>
            <a:ext cx="281272" cy="281273"/>
          </a:xfrm>
          <a:prstGeom prst="rect">
            <a:avLst/>
          </a:prstGeom>
          <a:noFill/>
          <a:ln>
            <a:noFill/>
          </a:ln>
        </p:spPr>
      </p:pic>
      <p:pic>
        <p:nvPicPr>
          <p:cNvPr descr="Facebook icon" id="864" name="Google Shape;864;p136"/>
          <p:cNvPicPr preferRelativeResize="0"/>
          <p:nvPr/>
        </p:nvPicPr>
        <p:blipFill rotWithShape="1">
          <a:blip r:embed="rId4">
            <a:alphaModFix/>
          </a:blip>
          <a:srcRect b="0" l="0" r="0" t="0"/>
          <a:stretch/>
        </p:blipFill>
        <p:spPr>
          <a:xfrm>
            <a:off x="6768720" y="3032551"/>
            <a:ext cx="281273" cy="281273"/>
          </a:xfrm>
          <a:prstGeom prst="rect">
            <a:avLst/>
          </a:prstGeom>
          <a:noFill/>
          <a:ln>
            <a:noFill/>
          </a:ln>
        </p:spPr>
      </p:pic>
      <p:sp>
        <p:nvSpPr>
          <p:cNvPr id="865" name="Google Shape;865;p136"/>
          <p:cNvSpPr txBox="1"/>
          <p:nvPr/>
        </p:nvSpPr>
        <p:spPr>
          <a:xfrm>
            <a:off x="2038718" y="3032551"/>
            <a:ext cx="5105100" cy="831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accent1"/>
              </a:buClr>
              <a:buSzPts val="2400"/>
              <a:buFont typeface="Calibri"/>
              <a:buNone/>
            </a:pPr>
            <a:r>
              <a:rPr b="0" i="0" lang="en-US" sz="2400" u="none" cap="none" strike="noStrike">
                <a:solidFill>
                  <a:schemeClr val="accent1"/>
                </a:solidFill>
                <a:latin typeface="Calibri"/>
                <a:ea typeface="Calibri"/>
                <a:cs typeface="Calibri"/>
                <a:sym typeface="Calibri"/>
              </a:rPr>
              <a:t>twitter.com/ORDeptEd | fb.com/ORDeptEd</a:t>
            </a:r>
            <a:endParaRPr b="0" i="0" sz="2400" u="none" cap="none" strike="noStrike">
              <a:solidFill>
                <a:schemeClr val="accent1"/>
              </a:solidFill>
              <a:latin typeface="Calibri"/>
              <a:ea typeface="Calibri"/>
              <a:cs typeface="Calibri"/>
              <a:sym typeface="Calibri"/>
            </a:endParaRPr>
          </a:p>
        </p:txBody>
      </p:sp>
      <p:sp>
        <p:nvSpPr>
          <p:cNvPr id="866" name="Google Shape;866;p136"/>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867" name="Google Shape;867;p136"/>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Bar and Content" showMasterSp="0">
  <p:cSld name="Title Bar and Content">
    <p:bg>
      <p:bgPr>
        <a:solidFill>
          <a:schemeClr val="accent1"/>
        </a:solidFill>
      </p:bgPr>
    </p:bg>
    <p:spTree>
      <p:nvGrpSpPr>
        <p:cNvPr id="868" name="Shape 868"/>
        <p:cNvGrpSpPr/>
        <p:nvPr/>
      </p:nvGrpSpPr>
      <p:grpSpPr>
        <a:xfrm>
          <a:off x="0" y="0"/>
          <a:ext cx="0" cy="0"/>
          <a:chOff x="0" y="0"/>
          <a:chExt cx="0" cy="0"/>
        </a:xfrm>
      </p:grpSpPr>
      <p:sp>
        <p:nvSpPr>
          <p:cNvPr id="869" name="Google Shape;869;p137"/>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900"/>
              <a:buFont typeface="Arial"/>
              <a:buNone/>
            </a:pPr>
            <a:r>
              <a:t/>
            </a:r>
            <a:endParaRPr b="0" i="0" sz="1900" u="none" cap="none" strike="noStrike">
              <a:solidFill>
                <a:schemeClr val="lt1"/>
              </a:solidFill>
              <a:latin typeface="Calibri"/>
              <a:ea typeface="Calibri"/>
              <a:cs typeface="Calibri"/>
              <a:sym typeface="Calibri"/>
            </a:endParaRPr>
          </a:p>
        </p:txBody>
      </p:sp>
      <p:sp>
        <p:nvSpPr>
          <p:cNvPr id="870" name="Google Shape;870;p137"/>
          <p:cNvSpPr/>
          <p:nvPr/>
        </p:nvSpPr>
        <p:spPr>
          <a:xfrm>
            <a:off x="154641" y="161365"/>
            <a:ext cx="8831100" cy="1048200"/>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900"/>
              <a:buFont typeface="Arial"/>
              <a:buNone/>
            </a:pPr>
            <a:r>
              <a:t/>
            </a:r>
            <a:endParaRPr b="0" i="0" sz="1900" u="none" cap="none" strike="noStrike">
              <a:solidFill>
                <a:schemeClr val="lt1"/>
              </a:solidFill>
              <a:latin typeface="Calibri"/>
              <a:ea typeface="Calibri"/>
              <a:cs typeface="Calibri"/>
              <a:sym typeface="Calibri"/>
            </a:endParaRPr>
          </a:p>
        </p:txBody>
      </p:sp>
      <p:sp>
        <p:nvSpPr>
          <p:cNvPr id="871" name="Google Shape;871;p137"/>
          <p:cNvSpPr txBox="1"/>
          <p:nvPr>
            <p:ph idx="1" type="body"/>
          </p:nvPr>
        </p:nvSpPr>
        <p:spPr>
          <a:xfrm>
            <a:off x="537882" y="1369219"/>
            <a:ext cx="8088300" cy="3081900"/>
          </a:xfrm>
          <a:prstGeom prst="rect">
            <a:avLst/>
          </a:prstGeom>
          <a:noFill/>
          <a:ln>
            <a:noFill/>
          </a:ln>
        </p:spPr>
        <p:txBody>
          <a:bodyPr anchorCtr="0" anchor="t" bIns="45700" lIns="91425" spcFirstLastPara="1" rIns="91425" wrap="square" tIns="45700">
            <a:normAutofit/>
          </a:bodyPr>
          <a:lstStyle>
            <a:lvl1pPr indent="-349250" lvl="0" marL="457200" algn="l">
              <a:lnSpc>
                <a:spcPct val="90000"/>
              </a:lnSpc>
              <a:spcBef>
                <a:spcPts val="1100"/>
              </a:spcBef>
              <a:spcAft>
                <a:spcPts val="0"/>
              </a:spcAft>
              <a:buClr>
                <a:schemeClr val="dk1"/>
              </a:buClr>
              <a:buSzPts val="1900"/>
              <a:buChar char="•"/>
              <a:defRPr/>
            </a:lvl1pPr>
            <a:lvl2pPr indent="-349250" lvl="1" marL="914400" algn="l">
              <a:lnSpc>
                <a:spcPct val="90000"/>
              </a:lnSpc>
              <a:spcBef>
                <a:spcPts val="500"/>
              </a:spcBef>
              <a:spcAft>
                <a:spcPts val="0"/>
              </a:spcAft>
              <a:buClr>
                <a:schemeClr val="dk1"/>
              </a:buClr>
              <a:buSzPts val="1900"/>
              <a:buChar char="•"/>
              <a:defRPr/>
            </a:lvl2pPr>
            <a:lvl3pPr indent="-349250" lvl="2" marL="1371600" algn="l">
              <a:lnSpc>
                <a:spcPct val="90000"/>
              </a:lnSpc>
              <a:spcBef>
                <a:spcPts val="500"/>
              </a:spcBef>
              <a:spcAft>
                <a:spcPts val="0"/>
              </a:spcAft>
              <a:buClr>
                <a:schemeClr val="dk1"/>
              </a:buClr>
              <a:buSzPts val="1900"/>
              <a:buChar char="•"/>
              <a:defRPr/>
            </a:lvl3pPr>
            <a:lvl4pPr indent="-349250" lvl="3" marL="1828800" algn="l">
              <a:lnSpc>
                <a:spcPct val="90000"/>
              </a:lnSpc>
              <a:spcBef>
                <a:spcPts val="500"/>
              </a:spcBef>
              <a:spcAft>
                <a:spcPts val="0"/>
              </a:spcAft>
              <a:buClr>
                <a:schemeClr val="dk1"/>
              </a:buClr>
              <a:buSzPts val="1900"/>
              <a:buChar char="•"/>
              <a:defRPr/>
            </a:lvl4pPr>
            <a:lvl5pPr indent="-349250" lvl="4" marL="2286000" algn="l">
              <a:lnSpc>
                <a:spcPct val="90000"/>
              </a:lnSpc>
              <a:spcBef>
                <a:spcPts val="500"/>
              </a:spcBef>
              <a:spcAft>
                <a:spcPts val="0"/>
              </a:spcAft>
              <a:buClr>
                <a:schemeClr val="dk1"/>
              </a:buClr>
              <a:buSzPts val="1900"/>
              <a:buChar char="•"/>
              <a:defRPr/>
            </a:lvl5pPr>
            <a:lvl6pPr indent="-349250" lvl="5" marL="2743200" algn="l">
              <a:lnSpc>
                <a:spcPct val="90000"/>
              </a:lnSpc>
              <a:spcBef>
                <a:spcPts val="500"/>
              </a:spcBef>
              <a:spcAft>
                <a:spcPts val="0"/>
              </a:spcAft>
              <a:buClr>
                <a:schemeClr val="dk1"/>
              </a:buClr>
              <a:buSzPts val="1900"/>
              <a:buChar char="•"/>
              <a:defRPr/>
            </a:lvl6pPr>
            <a:lvl7pPr indent="-349250" lvl="6" marL="3200400" algn="l">
              <a:lnSpc>
                <a:spcPct val="90000"/>
              </a:lnSpc>
              <a:spcBef>
                <a:spcPts val="500"/>
              </a:spcBef>
              <a:spcAft>
                <a:spcPts val="0"/>
              </a:spcAft>
              <a:buClr>
                <a:schemeClr val="dk1"/>
              </a:buClr>
              <a:buSzPts val="1900"/>
              <a:buChar char="•"/>
              <a:defRPr/>
            </a:lvl7pPr>
            <a:lvl8pPr indent="-349250" lvl="7" marL="3657600" algn="l">
              <a:lnSpc>
                <a:spcPct val="90000"/>
              </a:lnSpc>
              <a:spcBef>
                <a:spcPts val="500"/>
              </a:spcBef>
              <a:spcAft>
                <a:spcPts val="0"/>
              </a:spcAft>
              <a:buClr>
                <a:schemeClr val="dk1"/>
              </a:buClr>
              <a:buSzPts val="1900"/>
              <a:buChar char="•"/>
              <a:defRPr/>
            </a:lvl8pPr>
            <a:lvl9pPr indent="-349250" lvl="8" marL="4114800" algn="l">
              <a:lnSpc>
                <a:spcPct val="90000"/>
              </a:lnSpc>
              <a:spcBef>
                <a:spcPts val="500"/>
              </a:spcBef>
              <a:spcAft>
                <a:spcPts val="0"/>
              </a:spcAft>
              <a:buClr>
                <a:schemeClr val="dk1"/>
              </a:buClr>
              <a:buSzPts val="1900"/>
              <a:buChar char="•"/>
              <a:defRPr/>
            </a:lvl9pPr>
          </a:lstStyle>
          <a:p/>
        </p:txBody>
      </p:sp>
      <p:sp>
        <p:nvSpPr>
          <p:cNvPr id="872" name="Google Shape;872;p137"/>
          <p:cNvSpPr txBox="1"/>
          <p:nvPr>
            <p:ph idx="10" type="dt"/>
          </p:nvPr>
        </p:nvSpPr>
        <p:spPr>
          <a:xfrm>
            <a:off x="2891118" y="4604845"/>
            <a:ext cx="3381900" cy="2739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873" name="Google Shape;873;p137"/>
          <p:cNvSpPr txBox="1"/>
          <p:nvPr>
            <p:ph idx="11" type="ftr"/>
          </p:nvPr>
        </p:nvSpPr>
        <p:spPr>
          <a:xfrm>
            <a:off x="537882" y="4604845"/>
            <a:ext cx="2148000" cy="2739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874" name="Google Shape;874;p137"/>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
        <p:nvSpPr>
          <p:cNvPr id="875" name="Google Shape;875;p137"/>
          <p:cNvSpPr txBox="1"/>
          <p:nvPr>
            <p:ph type="title"/>
          </p:nvPr>
        </p:nvSpPr>
        <p:spPr>
          <a:xfrm>
            <a:off x="537882" y="342900"/>
            <a:ext cx="8088300" cy="7701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1"/>
              </a:buClr>
              <a:buSzPts val="19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1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1">
  <p:cSld name="TITLE_AND_BODY_1">
    <p:spTree>
      <p:nvGrpSpPr>
        <p:cNvPr id="876" name="Shape 876"/>
        <p:cNvGrpSpPr/>
        <p:nvPr/>
      </p:nvGrpSpPr>
      <p:grpSpPr>
        <a:xfrm>
          <a:off x="0" y="0"/>
          <a:ext cx="0" cy="0"/>
          <a:chOff x="0" y="0"/>
          <a:chExt cx="0" cy="0"/>
        </a:xfrm>
      </p:grpSpPr>
      <p:grpSp>
        <p:nvGrpSpPr>
          <p:cNvPr id="877" name="Google Shape;877;p138"/>
          <p:cNvGrpSpPr/>
          <p:nvPr/>
        </p:nvGrpSpPr>
        <p:grpSpPr>
          <a:xfrm>
            <a:off x="0" y="3903669"/>
            <a:ext cx="9144000" cy="1239925"/>
            <a:chOff x="0" y="3903669"/>
            <a:chExt cx="9144000" cy="1239925"/>
          </a:xfrm>
        </p:grpSpPr>
        <p:sp>
          <p:nvSpPr>
            <p:cNvPr id="878" name="Google Shape;878;p138"/>
            <p:cNvSpPr/>
            <p:nvPr/>
          </p:nvSpPr>
          <p:spPr>
            <a:xfrm>
              <a:off x="8154895" y="3903669"/>
              <a:ext cx="989100" cy="987900"/>
            </a:xfrm>
            <a:prstGeom prst="rtTriangle">
              <a:avLst/>
            </a:prstGeom>
            <a:solidFill>
              <a:schemeClr val="accent6"/>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9" name="Google Shape;879;p138"/>
            <p:cNvSpPr/>
            <p:nvPr/>
          </p:nvSpPr>
          <p:spPr>
            <a:xfrm flipH="1">
              <a:off x="6181163" y="3903669"/>
              <a:ext cx="989100" cy="987900"/>
            </a:xfrm>
            <a:prstGeom prst="rtTriangle">
              <a:avLst/>
            </a:prstGeom>
            <a:solidFill>
              <a:schemeClr val="accent6"/>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80" name="Google Shape;880;p138"/>
            <p:cNvSpPr/>
            <p:nvPr/>
          </p:nvSpPr>
          <p:spPr>
            <a:xfrm>
              <a:off x="7170274" y="3903669"/>
              <a:ext cx="989100" cy="987900"/>
            </a:xfrm>
            <a:prstGeom prst="rect">
              <a:avLst/>
            </a:prstGeom>
            <a:solidFill>
              <a:schemeClr val="accent2"/>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81" name="Google Shape;881;p138"/>
            <p:cNvSpPr/>
            <p:nvPr/>
          </p:nvSpPr>
          <p:spPr>
            <a:xfrm rot="10800000">
              <a:off x="8154757" y="3903682"/>
              <a:ext cx="989100" cy="987900"/>
            </a:xfrm>
            <a:prstGeom prst="rtTriangle">
              <a:avLst/>
            </a:prstGeom>
            <a:solidFill>
              <a:schemeClr val="accent1"/>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82" name="Google Shape;882;p138"/>
            <p:cNvSpPr/>
            <p:nvPr/>
          </p:nvSpPr>
          <p:spPr>
            <a:xfrm>
              <a:off x="0" y="4891594"/>
              <a:ext cx="9144000" cy="252000"/>
            </a:xfrm>
            <a:prstGeom prst="rect">
              <a:avLst/>
            </a:prstGeom>
            <a:solidFill>
              <a:schemeClr val="dk1"/>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883" name="Google Shape;883;p138"/>
          <p:cNvSpPr txBox="1"/>
          <p:nvPr>
            <p:ph type="title"/>
          </p:nvPr>
        </p:nvSpPr>
        <p:spPr>
          <a:xfrm>
            <a:off x="311700" y="410000"/>
            <a:ext cx="8520600" cy="6078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SzPts val="4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4" name="Google Shape;884;p138"/>
          <p:cNvSpPr txBox="1"/>
          <p:nvPr>
            <p:ph idx="1" type="body"/>
          </p:nvPr>
        </p:nvSpPr>
        <p:spPr>
          <a:xfrm>
            <a:off x="311700" y="1229875"/>
            <a:ext cx="8520600" cy="3339000"/>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SzPts val="2400"/>
              <a:buChar char="•"/>
              <a:defRPr/>
            </a:lvl1pPr>
            <a:lvl2pPr indent="-381000" lvl="1" marL="914400" algn="l">
              <a:lnSpc>
                <a:spcPct val="90000"/>
              </a:lnSpc>
              <a:spcBef>
                <a:spcPts val="500"/>
              </a:spcBef>
              <a:spcAft>
                <a:spcPts val="0"/>
              </a:spcAft>
              <a:buSzPts val="2400"/>
              <a:buChar char="•"/>
              <a:defRPr/>
            </a:lvl2pPr>
            <a:lvl3pPr indent="-381000" lvl="2" marL="1371600" algn="l">
              <a:lnSpc>
                <a:spcPct val="90000"/>
              </a:lnSpc>
              <a:spcBef>
                <a:spcPts val="500"/>
              </a:spcBef>
              <a:spcAft>
                <a:spcPts val="0"/>
              </a:spcAft>
              <a:buSzPts val="2400"/>
              <a:buChar char="•"/>
              <a:defRPr/>
            </a:lvl3pPr>
            <a:lvl4pPr indent="-381000" lvl="3" marL="1828800" algn="l">
              <a:lnSpc>
                <a:spcPct val="90000"/>
              </a:lnSpc>
              <a:spcBef>
                <a:spcPts val="500"/>
              </a:spcBef>
              <a:spcAft>
                <a:spcPts val="0"/>
              </a:spcAft>
              <a:buSzPts val="2400"/>
              <a:buChar char="•"/>
              <a:defRPr/>
            </a:lvl4pPr>
            <a:lvl5pPr indent="-381000" lvl="4" marL="2286000" algn="l">
              <a:lnSpc>
                <a:spcPct val="90000"/>
              </a:lnSpc>
              <a:spcBef>
                <a:spcPts val="500"/>
              </a:spcBef>
              <a:spcAft>
                <a:spcPts val="0"/>
              </a:spcAft>
              <a:buSzPts val="2400"/>
              <a:buChar char="•"/>
              <a:defRPr/>
            </a:lvl5pPr>
            <a:lvl6pPr indent="-342900" lvl="5" marL="2743200" algn="l">
              <a:lnSpc>
                <a:spcPct val="90000"/>
              </a:lnSpc>
              <a:spcBef>
                <a:spcPts val="500"/>
              </a:spcBef>
              <a:spcAft>
                <a:spcPts val="0"/>
              </a:spcAft>
              <a:buSzPts val="1800"/>
              <a:buChar char="•"/>
              <a:defRPr/>
            </a:lvl6pPr>
            <a:lvl7pPr indent="-342900" lvl="6" marL="3200400" algn="l">
              <a:lnSpc>
                <a:spcPct val="90000"/>
              </a:lnSpc>
              <a:spcBef>
                <a:spcPts val="500"/>
              </a:spcBef>
              <a:spcAft>
                <a:spcPts val="0"/>
              </a:spcAft>
              <a:buSzPts val="1800"/>
              <a:buChar char="•"/>
              <a:defRPr/>
            </a:lvl7pPr>
            <a:lvl8pPr indent="-342900" lvl="7" marL="3657600" algn="l">
              <a:lnSpc>
                <a:spcPct val="90000"/>
              </a:lnSpc>
              <a:spcBef>
                <a:spcPts val="500"/>
              </a:spcBef>
              <a:spcAft>
                <a:spcPts val="0"/>
              </a:spcAft>
              <a:buSzPts val="1800"/>
              <a:buChar char="•"/>
              <a:defRPr/>
            </a:lvl8pPr>
            <a:lvl9pPr indent="-342900" lvl="8" marL="4114800" algn="l">
              <a:lnSpc>
                <a:spcPct val="90000"/>
              </a:lnSpc>
              <a:spcBef>
                <a:spcPts val="500"/>
              </a:spcBef>
              <a:spcAft>
                <a:spcPts val="0"/>
              </a:spcAft>
              <a:buSzPts val="1800"/>
              <a:buChar char="•"/>
              <a:defRPr/>
            </a:lvl9pPr>
          </a:lstStyle>
          <a:p/>
        </p:txBody>
      </p:sp>
      <p:sp>
        <p:nvSpPr>
          <p:cNvPr id="885" name="Google Shape;885;p138"/>
          <p:cNvSpPr txBox="1"/>
          <p:nvPr>
            <p:ph idx="12" type="sldNum"/>
          </p:nvPr>
        </p:nvSpPr>
        <p:spPr>
          <a:xfrm>
            <a:off x="8460431" y="4651190"/>
            <a:ext cx="548700" cy="3936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o pattern_Title Slide">
  <p:cSld name="no pattern_Title Slide">
    <p:spTree>
      <p:nvGrpSpPr>
        <p:cNvPr id="886" name="Shape 886"/>
        <p:cNvGrpSpPr/>
        <p:nvPr/>
      </p:nvGrpSpPr>
      <p:grpSpPr>
        <a:xfrm>
          <a:off x="0" y="0"/>
          <a:ext cx="0" cy="0"/>
          <a:chOff x="0" y="0"/>
          <a:chExt cx="0" cy="0"/>
        </a:xfrm>
      </p:grpSpPr>
      <p:sp>
        <p:nvSpPr>
          <p:cNvPr id="887" name="Google Shape;887;p139"/>
          <p:cNvSpPr txBox="1"/>
          <p:nvPr>
            <p:ph idx="1" type="subTitle"/>
          </p:nvPr>
        </p:nvSpPr>
        <p:spPr>
          <a:xfrm>
            <a:off x="989091" y="2107370"/>
            <a:ext cx="6858000" cy="1241700"/>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888" name="Google Shape;888;p139"/>
          <p:cNvSpPr txBox="1"/>
          <p:nvPr>
            <p:ph type="title"/>
          </p:nvPr>
        </p:nvSpPr>
        <p:spPr>
          <a:xfrm>
            <a:off x="2679825" y="69895"/>
            <a:ext cx="6400800" cy="643200"/>
          </a:xfrm>
          <a:prstGeom prst="rect">
            <a:avLst/>
          </a:prstGeom>
          <a:noFill/>
          <a:ln>
            <a:noFill/>
          </a:ln>
        </p:spPr>
        <p:txBody>
          <a:bodyPr anchorCtr="0" anchor="ctr" bIns="45700" lIns="91425" spcFirstLastPara="1" rIns="91425" wrap="square" tIns="45700">
            <a:noAutofit/>
          </a:bodyPr>
          <a:lstStyle>
            <a:lvl1pPr lvl="0" algn="r">
              <a:lnSpc>
                <a:spcPct val="90000"/>
              </a:lnSpc>
              <a:spcBef>
                <a:spcPts val="0"/>
              </a:spcBef>
              <a:spcAft>
                <a:spcPts val="0"/>
              </a:spcAft>
              <a:buClr>
                <a:schemeClr val="lt1"/>
              </a:buClr>
              <a:buSzPts val="3200"/>
              <a:buFont typeface="Calibri"/>
              <a:buNone/>
              <a:defRPr sz="32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9" name="Google Shape;889;p139"/>
          <p:cNvSpPr txBox="1"/>
          <p:nvPr>
            <p:ph idx="12" type="sldNum"/>
          </p:nvPr>
        </p:nvSpPr>
        <p:spPr>
          <a:xfrm>
            <a:off x="6457950" y="4869403"/>
            <a:ext cx="2057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ogo only" showMasterSp="0">
  <p:cSld name="Logo only">
    <p:bg>
      <p:bgPr>
        <a:solidFill>
          <a:schemeClr val="lt1"/>
        </a:solidFill>
      </p:bgPr>
    </p:bg>
    <p:spTree>
      <p:nvGrpSpPr>
        <p:cNvPr id="890" name="Shape 890"/>
        <p:cNvGrpSpPr/>
        <p:nvPr/>
      </p:nvGrpSpPr>
      <p:grpSpPr>
        <a:xfrm>
          <a:off x="0" y="0"/>
          <a:ext cx="0" cy="0"/>
          <a:chOff x="0" y="0"/>
          <a:chExt cx="0" cy="0"/>
        </a:xfrm>
      </p:grpSpPr>
      <p:pic>
        <p:nvPicPr>
          <p:cNvPr descr="Decorative geometric pattern" id="891" name="Google Shape;891;p140"/>
          <p:cNvPicPr preferRelativeResize="0"/>
          <p:nvPr/>
        </p:nvPicPr>
        <p:blipFill rotWithShape="1">
          <a:blip r:embed="rId2">
            <a:alphaModFix/>
          </a:blip>
          <a:srcRect b="0" l="0" r="0" t="0"/>
          <a:stretch/>
        </p:blipFill>
        <p:spPr>
          <a:xfrm>
            <a:off x="0" y="0"/>
            <a:ext cx="9144001" cy="4871141"/>
          </a:xfrm>
          <a:prstGeom prst="rect">
            <a:avLst/>
          </a:prstGeom>
          <a:noFill/>
          <a:ln>
            <a:noFill/>
          </a:ln>
        </p:spPr>
      </p:pic>
      <p:pic>
        <p:nvPicPr>
          <p:cNvPr descr="Decorative blue bar" id="892" name="Google Shape;892;p140"/>
          <p:cNvPicPr preferRelativeResize="0"/>
          <p:nvPr/>
        </p:nvPicPr>
        <p:blipFill rotWithShape="1">
          <a:blip r:embed="rId3">
            <a:alphaModFix/>
          </a:blip>
          <a:srcRect b="0" l="0" r="0" t="0"/>
          <a:stretch/>
        </p:blipFill>
        <p:spPr>
          <a:xfrm>
            <a:off x="0" y="4871141"/>
            <a:ext cx="9144001" cy="276279"/>
          </a:xfrm>
          <a:prstGeom prst="rect">
            <a:avLst/>
          </a:prstGeom>
          <a:noFill/>
          <a:ln>
            <a:noFill/>
          </a:ln>
        </p:spPr>
      </p:pic>
      <p:pic>
        <p:nvPicPr>
          <p:cNvPr descr="Oregon Department of Education logo" id="893" name="Google Shape;893;p140"/>
          <p:cNvPicPr preferRelativeResize="0"/>
          <p:nvPr/>
        </p:nvPicPr>
        <p:blipFill rotWithShape="1">
          <a:blip r:embed="rId4">
            <a:alphaModFix/>
          </a:blip>
          <a:srcRect b="0" l="0" r="0" t="0"/>
          <a:stretch/>
        </p:blipFill>
        <p:spPr>
          <a:xfrm>
            <a:off x="3739081" y="461361"/>
            <a:ext cx="3222228" cy="1602435"/>
          </a:xfrm>
          <a:prstGeom prst="rect">
            <a:avLst/>
          </a:prstGeom>
          <a:noFill/>
          <a:ln>
            <a:noFill/>
          </a:ln>
        </p:spPr>
      </p:pic>
      <p:sp>
        <p:nvSpPr>
          <p:cNvPr id="894" name="Google Shape;894;p140"/>
          <p:cNvSpPr txBox="1"/>
          <p:nvPr>
            <p:ph type="title"/>
          </p:nvPr>
        </p:nvSpPr>
        <p:spPr>
          <a:xfrm>
            <a:off x="619597" y="2201987"/>
            <a:ext cx="7886700" cy="994200"/>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Clr>
                <a:schemeClr val="dk1"/>
              </a:buClr>
              <a:buSzPts val="4200"/>
              <a:buFont typeface="Rockwell"/>
              <a:buNone/>
              <a:defRPr>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descr="Decorative blue swoosh" id="895" name="Google Shape;895;p140"/>
          <p:cNvPicPr preferRelativeResize="0"/>
          <p:nvPr/>
        </p:nvPicPr>
        <p:blipFill rotWithShape="1">
          <a:blip r:embed="rId5">
            <a:alphaModFix/>
          </a:blip>
          <a:srcRect b="0" l="0" r="0" t="0"/>
          <a:stretch/>
        </p:blipFill>
        <p:spPr>
          <a:xfrm>
            <a:off x="0" y="-300103"/>
            <a:ext cx="9144001" cy="1577651"/>
          </a:xfrm>
          <a:prstGeom prst="rect">
            <a:avLst/>
          </a:prstGeom>
          <a:noFill/>
          <a:ln>
            <a:noFill/>
          </a:ln>
        </p:spPr>
      </p:pic>
      <p:sp>
        <p:nvSpPr>
          <p:cNvPr id="896" name="Google Shape;896;p140"/>
          <p:cNvSpPr txBox="1"/>
          <p:nvPr>
            <p:ph idx="12" type="sldNum"/>
          </p:nvPr>
        </p:nvSpPr>
        <p:spPr>
          <a:xfrm>
            <a:off x="6457950" y="4869403"/>
            <a:ext cx="2057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ckwell"/>
                <a:ea typeface="Rockwell"/>
                <a:cs typeface="Rockwell"/>
                <a:sym typeface="Rockwell"/>
              </a:defRPr>
            </a:lvl1pPr>
            <a:lvl2pPr indent="0" lvl="1"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ckwell"/>
                <a:ea typeface="Rockwell"/>
                <a:cs typeface="Rockwell"/>
                <a:sym typeface="Rockwell"/>
              </a:defRPr>
            </a:lvl2pPr>
            <a:lvl3pPr indent="0" lvl="2"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ckwell"/>
                <a:ea typeface="Rockwell"/>
                <a:cs typeface="Rockwell"/>
                <a:sym typeface="Rockwell"/>
              </a:defRPr>
            </a:lvl3pPr>
            <a:lvl4pPr indent="0" lvl="3"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ckwell"/>
                <a:ea typeface="Rockwell"/>
                <a:cs typeface="Rockwell"/>
                <a:sym typeface="Rockwell"/>
              </a:defRPr>
            </a:lvl4pPr>
            <a:lvl5pPr indent="0" lvl="4"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ckwell"/>
                <a:ea typeface="Rockwell"/>
                <a:cs typeface="Rockwell"/>
                <a:sym typeface="Rockwell"/>
              </a:defRPr>
            </a:lvl5pPr>
            <a:lvl6pPr indent="0" lvl="5"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ckwell"/>
                <a:ea typeface="Rockwell"/>
                <a:cs typeface="Rockwell"/>
                <a:sym typeface="Rockwell"/>
              </a:defRPr>
            </a:lvl6pPr>
            <a:lvl7pPr indent="0" lvl="6"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ckwell"/>
                <a:ea typeface="Rockwell"/>
                <a:cs typeface="Rockwell"/>
                <a:sym typeface="Rockwell"/>
              </a:defRPr>
            </a:lvl7pPr>
            <a:lvl8pPr indent="0" lvl="7"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ckwell"/>
                <a:ea typeface="Rockwell"/>
                <a:cs typeface="Rockwell"/>
                <a:sym typeface="Rockwell"/>
              </a:defRPr>
            </a:lvl8pPr>
            <a:lvl9pPr indent="0" lvl="8"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Blank 1" showMasterSp="0">
  <p:cSld name="1_Blank_1">
    <p:bg>
      <p:bgPr>
        <a:solidFill>
          <a:srgbClr val="FFFFFF"/>
        </a:solidFill>
      </p:bgPr>
    </p:bg>
    <p:spTree>
      <p:nvGrpSpPr>
        <p:cNvPr id="897" name="Shape 897"/>
        <p:cNvGrpSpPr/>
        <p:nvPr/>
      </p:nvGrpSpPr>
      <p:grpSpPr>
        <a:xfrm>
          <a:off x="0" y="0"/>
          <a:ext cx="0" cy="0"/>
          <a:chOff x="0" y="0"/>
          <a:chExt cx="0" cy="0"/>
        </a:xfrm>
      </p:grpSpPr>
      <p:sp>
        <p:nvSpPr>
          <p:cNvPr id="898" name="Google Shape;898;p141"/>
          <p:cNvSpPr txBox="1"/>
          <p:nvPr>
            <p:ph type="title"/>
          </p:nvPr>
        </p:nvSpPr>
        <p:spPr>
          <a:xfrm>
            <a:off x="1881838" y="83686"/>
            <a:ext cx="7152300" cy="759900"/>
          </a:xfrm>
          <a:prstGeom prst="rect">
            <a:avLst/>
          </a:prstGeom>
          <a:noFill/>
          <a:ln>
            <a:noFill/>
          </a:ln>
        </p:spPr>
        <p:txBody>
          <a:bodyPr anchorCtr="0" anchor="ctr" bIns="45700" lIns="91425" spcFirstLastPara="1" rIns="91425" wrap="square" tIns="45700">
            <a:noAutofit/>
          </a:bodyPr>
          <a:lstStyle>
            <a:lvl1pPr lvl="0" algn="r">
              <a:lnSpc>
                <a:spcPct val="90000"/>
              </a:lnSpc>
              <a:spcBef>
                <a:spcPts val="0"/>
              </a:spcBef>
              <a:spcAft>
                <a:spcPts val="0"/>
              </a:spcAft>
              <a:buClr>
                <a:schemeClr val="lt1"/>
              </a:buClr>
              <a:buSzPts val="3600"/>
              <a:buFont typeface="Calibri"/>
              <a:buNone/>
              <a:defRPr sz="36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id="899" name="Google Shape;899;p141"/>
          <p:cNvPicPr preferRelativeResize="0"/>
          <p:nvPr/>
        </p:nvPicPr>
        <p:blipFill rotWithShape="1">
          <a:blip r:embed="rId2">
            <a:alphaModFix/>
          </a:blip>
          <a:srcRect b="0" l="0" r="0" t="0"/>
          <a:stretch/>
        </p:blipFill>
        <p:spPr>
          <a:xfrm>
            <a:off x="-90611" y="40172"/>
            <a:ext cx="1109503" cy="551762"/>
          </a:xfrm>
          <a:prstGeom prst="rect">
            <a:avLst/>
          </a:prstGeom>
          <a:noFill/>
          <a:ln>
            <a:noFill/>
          </a:ln>
        </p:spPr>
      </p:pic>
      <p:sp>
        <p:nvSpPr>
          <p:cNvPr id="900" name="Google Shape;900;p141"/>
          <p:cNvSpPr txBox="1"/>
          <p:nvPr>
            <p:ph idx="12" type="sldNum"/>
          </p:nvPr>
        </p:nvSpPr>
        <p:spPr>
          <a:xfrm>
            <a:off x="6457950" y="4869403"/>
            <a:ext cx="2057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Calibri"/>
              <a:buNone/>
              <a:defRPr b="0" i="0" sz="1200" u="none" cap="none" strike="noStrike">
                <a:solidFill>
                  <a:schemeClr val="lt1"/>
                </a:solidFill>
                <a:latin typeface="Calibri"/>
                <a:ea typeface="Calibri"/>
                <a:cs typeface="Calibri"/>
                <a:sym typeface="Calibri"/>
              </a:defRPr>
            </a:lvl1pPr>
            <a:lvl2pPr indent="0" lvl="1" marL="0" marR="0" algn="r">
              <a:lnSpc>
                <a:spcPct val="100000"/>
              </a:lnSpc>
              <a:spcBef>
                <a:spcPts val="0"/>
              </a:spcBef>
              <a:spcAft>
                <a:spcPts val="0"/>
              </a:spcAft>
              <a:buClr>
                <a:schemeClr val="lt1"/>
              </a:buClr>
              <a:buSzPts val="1200"/>
              <a:buFont typeface="Calibri"/>
              <a:buNone/>
              <a:defRPr b="0" i="0" sz="1200" u="none" cap="none" strike="noStrike">
                <a:solidFill>
                  <a:schemeClr val="lt1"/>
                </a:solidFill>
                <a:latin typeface="Calibri"/>
                <a:ea typeface="Calibri"/>
                <a:cs typeface="Calibri"/>
                <a:sym typeface="Calibri"/>
              </a:defRPr>
            </a:lvl2pPr>
            <a:lvl3pPr indent="0" lvl="2" marL="0" marR="0" algn="r">
              <a:lnSpc>
                <a:spcPct val="100000"/>
              </a:lnSpc>
              <a:spcBef>
                <a:spcPts val="0"/>
              </a:spcBef>
              <a:spcAft>
                <a:spcPts val="0"/>
              </a:spcAft>
              <a:buClr>
                <a:schemeClr val="lt1"/>
              </a:buClr>
              <a:buSzPts val="1200"/>
              <a:buFont typeface="Calibri"/>
              <a:buNone/>
              <a:defRPr b="0" i="0" sz="1200" u="none" cap="none" strike="noStrike">
                <a:solidFill>
                  <a:schemeClr val="lt1"/>
                </a:solidFill>
                <a:latin typeface="Calibri"/>
                <a:ea typeface="Calibri"/>
                <a:cs typeface="Calibri"/>
                <a:sym typeface="Calibri"/>
              </a:defRPr>
            </a:lvl3pPr>
            <a:lvl4pPr indent="0" lvl="3" marL="0" marR="0" algn="r">
              <a:lnSpc>
                <a:spcPct val="100000"/>
              </a:lnSpc>
              <a:spcBef>
                <a:spcPts val="0"/>
              </a:spcBef>
              <a:spcAft>
                <a:spcPts val="0"/>
              </a:spcAft>
              <a:buClr>
                <a:schemeClr val="lt1"/>
              </a:buClr>
              <a:buSzPts val="1200"/>
              <a:buFont typeface="Calibri"/>
              <a:buNone/>
              <a:defRPr b="0" i="0" sz="1200" u="none" cap="none" strike="noStrike">
                <a:solidFill>
                  <a:schemeClr val="lt1"/>
                </a:solidFill>
                <a:latin typeface="Calibri"/>
                <a:ea typeface="Calibri"/>
                <a:cs typeface="Calibri"/>
                <a:sym typeface="Calibri"/>
              </a:defRPr>
            </a:lvl4pPr>
            <a:lvl5pPr indent="0" lvl="4" marL="0" marR="0" algn="r">
              <a:lnSpc>
                <a:spcPct val="100000"/>
              </a:lnSpc>
              <a:spcBef>
                <a:spcPts val="0"/>
              </a:spcBef>
              <a:spcAft>
                <a:spcPts val="0"/>
              </a:spcAft>
              <a:buClr>
                <a:schemeClr val="lt1"/>
              </a:buClr>
              <a:buSzPts val="1200"/>
              <a:buFont typeface="Calibri"/>
              <a:buNone/>
              <a:defRPr b="0" i="0" sz="1200" u="none" cap="none" strike="noStrike">
                <a:solidFill>
                  <a:schemeClr val="lt1"/>
                </a:solidFill>
                <a:latin typeface="Calibri"/>
                <a:ea typeface="Calibri"/>
                <a:cs typeface="Calibri"/>
                <a:sym typeface="Calibri"/>
              </a:defRPr>
            </a:lvl5pPr>
            <a:lvl6pPr indent="0" lvl="5" marL="0" marR="0" algn="r">
              <a:lnSpc>
                <a:spcPct val="100000"/>
              </a:lnSpc>
              <a:spcBef>
                <a:spcPts val="0"/>
              </a:spcBef>
              <a:spcAft>
                <a:spcPts val="0"/>
              </a:spcAft>
              <a:buClr>
                <a:schemeClr val="lt1"/>
              </a:buClr>
              <a:buSzPts val="1200"/>
              <a:buFont typeface="Calibri"/>
              <a:buNone/>
              <a:defRPr b="0" i="0" sz="1200" u="none" cap="none" strike="noStrike">
                <a:solidFill>
                  <a:schemeClr val="lt1"/>
                </a:solidFill>
                <a:latin typeface="Calibri"/>
                <a:ea typeface="Calibri"/>
                <a:cs typeface="Calibri"/>
                <a:sym typeface="Calibri"/>
              </a:defRPr>
            </a:lvl6pPr>
            <a:lvl7pPr indent="0" lvl="6" marL="0" marR="0" algn="r">
              <a:lnSpc>
                <a:spcPct val="100000"/>
              </a:lnSpc>
              <a:spcBef>
                <a:spcPts val="0"/>
              </a:spcBef>
              <a:spcAft>
                <a:spcPts val="0"/>
              </a:spcAft>
              <a:buClr>
                <a:schemeClr val="lt1"/>
              </a:buClr>
              <a:buSzPts val="1200"/>
              <a:buFont typeface="Calibri"/>
              <a:buNone/>
              <a:defRPr b="0" i="0" sz="1200" u="none" cap="none" strike="noStrike">
                <a:solidFill>
                  <a:schemeClr val="lt1"/>
                </a:solidFill>
                <a:latin typeface="Calibri"/>
                <a:ea typeface="Calibri"/>
                <a:cs typeface="Calibri"/>
                <a:sym typeface="Calibri"/>
              </a:defRPr>
            </a:lvl7pPr>
            <a:lvl8pPr indent="0" lvl="7" marL="0" marR="0" algn="r">
              <a:lnSpc>
                <a:spcPct val="100000"/>
              </a:lnSpc>
              <a:spcBef>
                <a:spcPts val="0"/>
              </a:spcBef>
              <a:spcAft>
                <a:spcPts val="0"/>
              </a:spcAft>
              <a:buClr>
                <a:schemeClr val="lt1"/>
              </a:buClr>
              <a:buSzPts val="1200"/>
              <a:buFont typeface="Calibri"/>
              <a:buNone/>
              <a:defRPr b="0" i="0" sz="1200" u="none" cap="none" strike="noStrike">
                <a:solidFill>
                  <a:schemeClr val="lt1"/>
                </a:solidFill>
                <a:latin typeface="Calibri"/>
                <a:ea typeface="Calibri"/>
                <a:cs typeface="Calibri"/>
                <a:sym typeface="Calibri"/>
              </a:defRPr>
            </a:lvl8pPr>
            <a:lvl9pPr indent="0" lvl="8" marL="0" marR="0" algn="r">
              <a:lnSpc>
                <a:spcPct val="100000"/>
              </a:lnSpc>
              <a:spcBef>
                <a:spcPts val="0"/>
              </a:spcBef>
              <a:spcAft>
                <a:spcPts val="0"/>
              </a:spcAft>
              <a:buClr>
                <a:schemeClr val="lt1"/>
              </a:buClr>
              <a:buSzPts val="1200"/>
              <a:buFont typeface="Calibri"/>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
        <p:nvSpPr>
          <p:cNvPr id="901" name="Google Shape;901;p141"/>
          <p:cNvSpPr/>
          <p:nvPr/>
        </p:nvSpPr>
        <p:spPr>
          <a:xfrm>
            <a:off x="0" y="-15450"/>
            <a:ext cx="2808900" cy="5174400"/>
          </a:xfrm>
          <a:prstGeom prst="rect">
            <a:avLst/>
          </a:prstGeom>
          <a:solidFill>
            <a:schemeClr val="accent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rge Type" showMasterSp="0">
  <p:cSld name="Large Type">
    <p:bg>
      <p:bgPr>
        <a:solidFill>
          <a:schemeClr val="accent5"/>
        </a:solidFill>
      </p:bgPr>
    </p:bg>
    <p:spTree>
      <p:nvGrpSpPr>
        <p:cNvPr id="902" name="Shape 902"/>
        <p:cNvGrpSpPr/>
        <p:nvPr/>
      </p:nvGrpSpPr>
      <p:grpSpPr>
        <a:xfrm>
          <a:off x="0" y="0"/>
          <a:ext cx="0" cy="0"/>
          <a:chOff x="0" y="0"/>
          <a:chExt cx="0" cy="0"/>
        </a:xfrm>
      </p:grpSpPr>
      <p:sp>
        <p:nvSpPr>
          <p:cNvPr id="903" name="Google Shape;903;p142"/>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descr="Decorative line break" id="904" name="Google Shape;904;p142"/>
          <p:cNvPicPr preferRelativeResize="0"/>
          <p:nvPr/>
        </p:nvPicPr>
        <p:blipFill rotWithShape="1">
          <a:blip r:embed="rId2">
            <a:alphaModFix/>
          </a:blip>
          <a:srcRect b="0" l="0" r="0" t="0"/>
          <a:stretch/>
        </p:blipFill>
        <p:spPr>
          <a:xfrm>
            <a:off x="4089652" y="2886671"/>
            <a:ext cx="964694" cy="18288"/>
          </a:xfrm>
          <a:prstGeom prst="rect">
            <a:avLst/>
          </a:prstGeom>
          <a:noFill/>
          <a:ln>
            <a:noFill/>
          </a:ln>
        </p:spPr>
      </p:pic>
      <p:sp>
        <p:nvSpPr>
          <p:cNvPr id="905" name="Google Shape;905;p142"/>
          <p:cNvSpPr txBox="1"/>
          <p:nvPr>
            <p:ph type="ctrTitle"/>
          </p:nvPr>
        </p:nvSpPr>
        <p:spPr>
          <a:xfrm>
            <a:off x="1143000" y="1124344"/>
            <a:ext cx="6858000" cy="1790700"/>
          </a:xfrm>
          <a:prstGeom prst="rect">
            <a:avLst/>
          </a:prstGeom>
          <a:noFill/>
          <a:ln>
            <a:noFill/>
          </a:ln>
        </p:spPr>
        <p:txBody>
          <a:bodyPr anchorCtr="0" anchor="b" bIns="34275" lIns="68575" spcFirstLastPara="1" rIns="68575" wrap="square" tIns="34275">
            <a:noAutofit/>
          </a:bodyPr>
          <a:lstStyle>
            <a:lvl1pPr lvl="0" algn="ctr">
              <a:lnSpc>
                <a:spcPct val="90000"/>
              </a:lnSpc>
              <a:spcBef>
                <a:spcPts val="0"/>
              </a:spcBef>
              <a:spcAft>
                <a:spcPts val="0"/>
              </a:spcAft>
              <a:buClr>
                <a:schemeClr val="accent5"/>
              </a:buClr>
              <a:buSzPts val="9000"/>
              <a:buFont typeface="Calibri"/>
              <a:buNone/>
              <a:defRPr sz="9000">
                <a:solidFill>
                  <a:schemeClr val="accent5"/>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6" name="Google Shape;906;p142"/>
          <p:cNvSpPr txBox="1"/>
          <p:nvPr>
            <p:ph idx="10" type="dt"/>
          </p:nvPr>
        </p:nvSpPr>
        <p:spPr>
          <a:xfrm>
            <a:off x="2891118" y="4604845"/>
            <a:ext cx="3381900" cy="273900"/>
          </a:xfrm>
          <a:prstGeom prst="rect">
            <a:avLst/>
          </a:prstGeom>
          <a:noFill/>
          <a:ln>
            <a:noFill/>
          </a:ln>
        </p:spPr>
        <p:txBody>
          <a:bodyPr anchorCtr="0" anchor="ctr" bIns="34275" lIns="68575" spcFirstLastPara="1" rIns="68575" wrap="square" tIns="34275">
            <a:noAutofit/>
          </a:bodyPr>
          <a:lstStyle>
            <a:lvl1pPr lvl="0" marR="0" rtl="0" algn="ctr">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9pPr>
          </a:lstStyle>
          <a:p/>
        </p:txBody>
      </p:sp>
      <p:sp>
        <p:nvSpPr>
          <p:cNvPr id="907" name="Google Shape;907;p142"/>
          <p:cNvSpPr txBox="1"/>
          <p:nvPr>
            <p:ph idx="11" type="ftr"/>
          </p:nvPr>
        </p:nvSpPr>
        <p:spPr>
          <a:xfrm>
            <a:off x="537882" y="4604845"/>
            <a:ext cx="2148000" cy="273900"/>
          </a:xfrm>
          <a:prstGeom prst="rect">
            <a:avLst/>
          </a:prstGeom>
          <a:noFill/>
          <a:ln>
            <a:noFill/>
          </a:ln>
        </p:spPr>
        <p:txBody>
          <a:bodyPr anchorCtr="0" anchor="ctr" bIns="34275" lIns="68575" spcFirstLastPara="1" rIns="68575" wrap="square" tIns="34275">
            <a:noAutofit/>
          </a:bodyPr>
          <a:lstStyle>
            <a:lvl1pPr lvl="0"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9pPr>
          </a:lstStyle>
          <a:p/>
        </p:txBody>
      </p:sp>
      <p:sp>
        <p:nvSpPr>
          <p:cNvPr id="908" name="Google Shape;908;p142"/>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
        <p:nvSpPr>
          <p:cNvPr id="909" name="Google Shape;909;p142"/>
          <p:cNvSpPr txBox="1"/>
          <p:nvPr>
            <p:ph idx="1" type="subTitle"/>
          </p:nvPr>
        </p:nvSpPr>
        <p:spPr>
          <a:xfrm>
            <a:off x="1143000" y="3002388"/>
            <a:ext cx="6858000" cy="660300"/>
          </a:xfrm>
          <a:prstGeom prst="rect">
            <a:avLst/>
          </a:prstGeom>
          <a:noFill/>
          <a:ln>
            <a:noFill/>
          </a:ln>
        </p:spPr>
        <p:txBody>
          <a:bodyPr anchorCtr="0" anchor="t" bIns="34275" lIns="68575" spcFirstLastPara="1" rIns="68575" wrap="square" tIns="34275">
            <a:normAutofit/>
          </a:bodyPr>
          <a:lstStyle>
            <a:lvl1pPr lvl="0" algn="ctr">
              <a:lnSpc>
                <a:spcPct val="90000"/>
              </a:lnSpc>
              <a:spcBef>
                <a:spcPts val="800"/>
              </a:spcBef>
              <a:spcAft>
                <a:spcPts val="0"/>
              </a:spcAft>
              <a:buClr>
                <a:schemeClr val="accent5"/>
              </a:buClr>
              <a:buSzPts val="1800"/>
              <a:buNone/>
              <a:defRPr sz="1800">
                <a:solidFill>
                  <a:schemeClr val="accent5"/>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p:txBody>
      </p:sp>
    </p:spTree>
  </p:cSld>
  <p:clrMapOvr>
    <a:masterClrMapping/>
  </p:clrMapOvr>
</p:sldLayout>
</file>

<file path=ppt/slideLayouts/slideLayout1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1">
  <p:cSld name="Title and Content">
    <p:spTree>
      <p:nvGrpSpPr>
        <p:cNvPr id="910" name="Shape 910"/>
        <p:cNvGrpSpPr/>
        <p:nvPr/>
      </p:nvGrpSpPr>
      <p:grpSpPr>
        <a:xfrm>
          <a:off x="0" y="0"/>
          <a:ext cx="0" cy="0"/>
          <a:chOff x="0" y="0"/>
          <a:chExt cx="0" cy="0"/>
        </a:xfrm>
      </p:grpSpPr>
      <p:sp>
        <p:nvSpPr>
          <p:cNvPr id="911" name="Google Shape;911;p143"/>
          <p:cNvSpPr txBox="1"/>
          <p:nvPr>
            <p:ph idx="1" type="body"/>
          </p:nvPr>
        </p:nvSpPr>
        <p:spPr>
          <a:xfrm>
            <a:off x="692024" y="2061185"/>
            <a:ext cx="7886700" cy="20625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912" name="Google Shape;912;p143"/>
          <p:cNvSpPr txBox="1"/>
          <p:nvPr>
            <p:ph type="title"/>
          </p:nvPr>
        </p:nvSpPr>
        <p:spPr>
          <a:xfrm>
            <a:off x="2679825" y="69895"/>
            <a:ext cx="6400800" cy="643200"/>
          </a:xfrm>
          <a:prstGeom prst="rect">
            <a:avLst/>
          </a:prstGeom>
          <a:noFill/>
          <a:ln>
            <a:noFill/>
          </a:ln>
        </p:spPr>
        <p:txBody>
          <a:bodyPr anchorCtr="0" anchor="ctr" bIns="34275" lIns="68575" spcFirstLastPara="1" rIns="68575" wrap="square" tIns="34275">
            <a:normAutofit/>
          </a:bodyPr>
          <a:lstStyle>
            <a:lvl1pPr lvl="0" algn="r">
              <a:lnSpc>
                <a:spcPct val="90000"/>
              </a:lnSpc>
              <a:spcBef>
                <a:spcPts val="0"/>
              </a:spcBef>
              <a:spcAft>
                <a:spcPts val="0"/>
              </a:spcAft>
              <a:buClr>
                <a:schemeClr val="lt1"/>
              </a:buClr>
              <a:buSzPts val="2400"/>
              <a:buFont typeface="Calibri"/>
              <a:buNone/>
              <a:defRPr sz="2400">
                <a:solidFill>
                  <a:schemeClr val="lt1"/>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913" name="Google Shape;913;p143"/>
          <p:cNvSpPr txBox="1"/>
          <p:nvPr>
            <p:ph idx="12" type="sldNum"/>
          </p:nvPr>
        </p:nvSpPr>
        <p:spPr>
          <a:xfrm>
            <a:off x="6457950" y="4869403"/>
            <a:ext cx="2057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3-Title Bar and Content" showMasterSp="0">
  <p:cSld name="Green_3-Title Bar and Content">
    <p:bg>
      <p:bgPr>
        <a:solidFill>
          <a:schemeClr val="accent5"/>
        </a:solidFill>
      </p:bgPr>
    </p:bg>
    <p:spTree>
      <p:nvGrpSpPr>
        <p:cNvPr id="100" name="Shape 100"/>
        <p:cNvGrpSpPr/>
        <p:nvPr/>
      </p:nvGrpSpPr>
      <p:grpSpPr>
        <a:xfrm>
          <a:off x="0" y="0"/>
          <a:ext cx="0" cy="0"/>
          <a:chOff x="0" y="0"/>
          <a:chExt cx="0" cy="0"/>
        </a:xfrm>
      </p:grpSpPr>
      <p:sp>
        <p:nvSpPr>
          <p:cNvPr id="101" name="Google Shape;101;p34"/>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102" name="Google Shape;102;p34"/>
          <p:cNvSpPr/>
          <p:nvPr/>
        </p:nvSpPr>
        <p:spPr>
          <a:xfrm>
            <a:off x="154641" y="161365"/>
            <a:ext cx="8831100" cy="1048200"/>
          </a:xfrm>
          <a:prstGeom prst="rect">
            <a:avLst/>
          </a:prstGeom>
          <a:solidFill>
            <a:srgbClr val="F0F4E6"/>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103" name="Google Shape;103;p34"/>
          <p:cNvSpPr txBox="1"/>
          <p:nvPr>
            <p:ph idx="1" type="body"/>
          </p:nvPr>
        </p:nvSpPr>
        <p:spPr>
          <a:xfrm>
            <a:off x="537882" y="1369219"/>
            <a:ext cx="8088300" cy="30819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04" name="Google Shape;104;p34"/>
          <p:cNvSpPr txBox="1"/>
          <p:nvPr>
            <p:ph type="title"/>
          </p:nvPr>
        </p:nvSpPr>
        <p:spPr>
          <a:xfrm>
            <a:off x="537882" y="342900"/>
            <a:ext cx="8088300" cy="7701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accent5"/>
              </a:buClr>
              <a:buSzPts val="3300"/>
              <a:buFont typeface="Calibri"/>
              <a:buNone/>
              <a:defRPr>
                <a:solidFill>
                  <a:schemeClr val="accent5"/>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05" name="Google Shape;105;p34"/>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106" name="Google Shape;106;p34"/>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4-Content with Caption" showMasterSp="0">
  <p:cSld name="Green_4-Content with Caption">
    <p:bg>
      <p:bgPr>
        <a:solidFill>
          <a:schemeClr val="accent5"/>
        </a:solidFill>
      </p:bgPr>
    </p:bg>
    <p:spTree>
      <p:nvGrpSpPr>
        <p:cNvPr id="107" name="Shape 107"/>
        <p:cNvGrpSpPr/>
        <p:nvPr/>
      </p:nvGrpSpPr>
      <p:grpSpPr>
        <a:xfrm>
          <a:off x="0" y="0"/>
          <a:ext cx="0" cy="0"/>
          <a:chOff x="0" y="0"/>
          <a:chExt cx="0" cy="0"/>
        </a:xfrm>
      </p:grpSpPr>
      <p:sp>
        <p:nvSpPr>
          <p:cNvPr id="108" name="Google Shape;108;p35"/>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109" name="Google Shape;109;p35"/>
          <p:cNvSpPr/>
          <p:nvPr/>
        </p:nvSpPr>
        <p:spPr>
          <a:xfrm>
            <a:off x="154642" y="161365"/>
            <a:ext cx="3547800" cy="4824300"/>
          </a:xfrm>
          <a:prstGeom prst="rect">
            <a:avLst/>
          </a:prstGeom>
          <a:solidFill>
            <a:srgbClr val="F0F4E6"/>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110" name="Google Shape;110;p35"/>
          <p:cNvSpPr txBox="1"/>
          <p:nvPr>
            <p:ph type="title"/>
          </p:nvPr>
        </p:nvSpPr>
        <p:spPr>
          <a:xfrm>
            <a:off x="537883" y="584734"/>
            <a:ext cx="2949000" cy="1906800"/>
          </a:xfrm>
          <a:prstGeom prst="rect">
            <a:avLst/>
          </a:prstGeom>
          <a:noFill/>
          <a:ln>
            <a:noFill/>
          </a:ln>
        </p:spPr>
        <p:txBody>
          <a:bodyPr anchorCtr="0" anchor="t" bIns="34275" lIns="68575" spcFirstLastPara="1" rIns="68575" wrap="square" tIns="34275">
            <a:normAutofit/>
          </a:bodyPr>
          <a:lstStyle>
            <a:lvl1pPr lvl="0" algn="l">
              <a:lnSpc>
                <a:spcPct val="90000"/>
              </a:lnSpc>
              <a:spcBef>
                <a:spcPts val="0"/>
              </a:spcBef>
              <a:spcAft>
                <a:spcPts val="0"/>
              </a:spcAft>
              <a:buClr>
                <a:schemeClr val="accent5"/>
              </a:buClr>
              <a:buSzPts val="3300"/>
              <a:buFont typeface="Calibri"/>
              <a:buNone/>
              <a:defRPr sz="3300">
                <a:solidFill>
                  <a:schemeClr val="accent5"/>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11" name="Google Shape;111;p35"/>
          <p:cNvSpPr txBox="1"/>
          <p:nvPr>
            <p:ph idx="1" type="body"/>
          </p:nvPr>
        </p:nvSpPr>
        <p:spPr>
          <a:xfrm>
            <a:off x="3887391" y="584735"/>
            <a:ext cx="4629300" cy="3811200"/>
          </a:xfrm>
          <a:prstGeom prst="rect">
            <a:avLst/>
          </a:prstGeom>
          <a:noFill/>
          <a:ln>
            <a:noFill/>
          </a:ln>
        </p:spPr>
        <p:txBody>
          <a:bodyPr anchorCtr="0" anchor="t" bIns="34275" lIns="68575" spcFirstLastPara="1" rIns="68575" wrap="square" tIns="34275">
            <a:normAutofit/>
          </a:bodyPr>
          <a:lstStyle>
            <a:lvl1pPr indent="-342900" lvl="0" marL="457200" algn="l">
              <a:lnSpc>
                <a:spcPct val="90000"/>
              </a:lnSpc>
              <a:spcBef>
                <a:spcPts val="800"/>
              </a:spcBef>
              <a:spcAft>
                <a:spcPts val="0"/>
              </a:spcAft>
              <a:buClr>
                <a:schemeClr val="dk1"/>
              </a:buClr>
              <a:buSzPts val="1800"/>
              <a:buChar char="•"/>
              <a:defRPr sz="1800"/>
            </a:lvl1pPr>
            <a:lvl2pPr indent="-342900" lvl="1" marL="914400" algn="l">
              <a:lnSpc>
                <a:spcPct val="90000"/>
              </a:lnSpc>
              <a:spcBef>
                <a:spcPts val="400"/>
              </a:spcBef>
              <a:spcAft>
                <a:spcPts val="0"/>
              </a:spcAft>
              <a:buClr>
                <a:schemeClr val="dk1"/>
              </a:buClr>
              <a:buSzPts val="1800"/>
              <a:buChar char="•"/>
              <a:defRPr sz="1800"/>
            </a:lvl2pPr>
            <a:lvl3pPr indent="-342900" lvl="2" marL="1371600" algn="l">
              <a:lnSpc>
                <a:spcPct val="90000"/>
              </a:lnSpc>
              <a:spcBef>
                <a:spcPts val="400"/>
              </a:spcBef>
              <a:spcAft>
                <a:spcPts val="0"/>
              </a:spcAft>
              <a:buClr>
                <a:schemeClr val="dk1"/>
              </a:buClr>
              <a:buSzPts val="1800"/>
              <a:buChar char="•"/>
              <a:defRPr sz="1800"/>
            </a:lvl3pPr>
            <a:lvl4pPr indent="-342900" lvl="3" marL="1828800" algn="l">
              <a:lnSpc>
                <a:spcPct val="90000"/>
              </a:lnSpc>
              <a:spcBef>
                <a:spcPts val="400"/>
              </a:spcBef>
              <a:spcAft>
                <a:spcPts val="0"/>
              </a:spcAft>
              <a:buClr>
                <a:schemeClr val="dk1"/>
              </a:buClr>
              <a:buSzPts val="1800"/>
              <a:buChar char="•"/>
              <a:defRPr sz="1800"/>
            </a:lvl4pPr>
            <a:lvl5pPr indent="-342900" lvl="4" marL="2286000" algn="l">
              <a:lnSpc>
                <a:spcPct val="90000"/>
              </a:lnSpc>
              <a:spcBef>
                <a:spcPts val="400"/>
              </a:spcBef>
              <a:spcAft>
                <a:spcPts val="0"/>
              </a:spcAft>
              <a:buClr>
                <a:schemeClr val="dk1"/>
              </a:buClr>
              <a:buSzPts val="1800"/>
              <a:buChar char="•"/>
              <a:defRPr sz="1800"/>
            </a:lvl5pPr>
            <a:lvl6pPr indent="-323850" lvl="5" marL="2743200" algn="l">
              <a:lnSpc>
                <a:spcPct val="90000"/>
              </a:lnSpc>
              <a:spcBef>
                <a:spcPts val="400"/>
              </a:spcBef>
              <a:spcAft>
                <a:spcPts val="0"/>
              </a:spcAft>
              <a:buClr>
                <a:schemeClr val="dk1"/>
              </a:buClr>
              <a:buSzPts val="1500"/>
              <a:buChar char="•"/>
              <a:defRPr sz="1500"/>
            </a:lvl6pPr>
            <a:lvl7pPr indent="-323850" lvl="6" marL="3200400" algn="l">
              <a:lnSpc>
                <a:spcPct val="90000"/>
              </a:lnSpc>
              <a:spcBef>
                <a:spcPts val="400"/>
              </a:spcBef>
              <a:spcAft>
                <a:spcPts val="0"/>
              </a:spcAft>
              <a:buClr>
                <a:schemeClr val="dk1"/>
              </a:buClr>
              <a:buSzPts val="1500"/>
              <a:buChar char="•"/>
              <a:defRPr sz="1500"/>
            </a:lvl7pPr>
            <a:lvl8pPr indent="-323850" lvl="7" marL="3657600" algn="l">
              <a:lnSpc>
                <a:spcPct val="90000"/>
              </a:lnSpc>
              <a:spcBef>
                <a:spcPts val="400"/>
              </a:spcBef>
              <a:spcAft>
                <a:spcPts val="0"/>
              </a:spcAft>
              <a:buClr>
                <a:schemeClr val="dk1"/>
              </a:buClr>
              <a:buSzPts val="1500"/>
              <a:buChar char="•"/>
              <a:defRPr sz="1500"/>
            </a:lvl8pPr>
            <a:lvl9pPr indent="-323850" lvl="8" marL="4114800" algn="l">
              <a:lnSpc>
                <a:spcPct val="90000"/>
              </a:lnSpc>
              <a:spcBef>
                <a:spcPts val="400"/>
              </a:spcBef>
              <a:spcAft>
                <a:spcPts val="0"/>
              </a:spcAft>
              <a:buClr>
                <a:schemeClr val="dk1"/>
              </a:buClr>
              <a:buSzPts val="1500"/>
              <a:buChar char="•"/>
              <a:defRPr sz="1500"/>
            </a:lvl9pPr>
          </a:lstStyle>
          <a:p/>
        </p:txBody>
      </p:sp>
      <p:sp>
        <p:nvSpPr>
          <p:cNvPr id="112" name="Google Shape;112;p35"/>
          <p:cNvSpPr/>
          <p:nvPr>
            <p:ph idx="2" type="pic"/>
          </p:nvPr>
        </p:nvSpPr>
        <p:spPr>
          <a:xfrm>
            <a:off x="537883" y="2655094"/>
            <a:ext cx="2949000" cy="1740600"/>
          </a:xfrm>
          <a:prstGeom prst="rect">
            <a:avLst/>
          </a:prstGeom>
          <a:noFill/>
          <a:ln>
            <a:noFill/>
          </a:ln>
        </p:spPr>
      </p:sp>
      <p:sp>
        <p:nvSpPr>
          <p:cNvPr id="113" name="Google Shape;113;p35"/>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114" name="Google Shape;114;p35"/>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5-Title and Content">
  <p:cSld name="Green_5-Title and Content">
    <p:bg>
      <p:bgPr>
        <a:solidFill>
          <a:schemeClr val="accent5"/>
        </a:solidFill>
      </p:bgPr>
    </p:bg>
    <p:spTree>
      <p:nvGrpSpPr>
        <p:cNvPr id="115" name="Shape 115"/>
        <p:cNvGrpSpPr/>
        <p:nvPr/>
      </p:nvGrpSpPr>
      <p:grpSpPr>
        <a:xfrm>
          <a:off x="0" y="0"/>
          <a:ext cx="0" cy="0"/>
          <a:chOff x="0" y="0"/>
          <a:chExt cx="0" cy="0"/>
        </a:xfrm>
      </p:grpSpPr>
      <p:sp>
        <p:nvSpPr>
          <p:cNvPr id="116" name="Google Shape;116;p36"/>
          <p:cNvSpPr txBox="1"/>
          <p:nvPr>
            <p:ph type="title"/>
          </p:nvPr>
        </p:nvSpPr>
        <p:spPr>
          <a:xfrm>
            <a:off x="537882" y="342900"/>
            <a:ext cx="8088300" cy="7701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accent5"/>
              </a:buClr>
              <a:buSzPts val="3300"/>
              <a:buFont typeface="Calibri"/>
              <a:buNone/>
              <a:defRPr>
                <a:solidFill>
                  <a:schemeClr val="accent5"/>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17" name="Google Shape;117;p36"/>
          <p:cNvSpPr txBox="1"/>
          <p:nvPr>
            <p:ph idx="1" type="body"/>
          </p:nvPr>
        </p:nvSpPr>
        <p:spPr>
          <a:xfrm>
            <a:off x="537882" y="1369219"/>
            <a:ext cx="8088300" cy="30819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18" name="Google Shape;118;p36"/>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119" name="Google Shape;119;p36"/>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6-Two Content">
  <p:cSld name="Green_6-Two Content">
    <p:bg>
      <p:bgPr>
        <a:solidFill>
          <a:schemeClr val="accent5"/>
        </a:solidFill>
      </p:bgPr>
    </p:bg>
    <p:spTree>
      <p:nvGrpSpPr>
        <p:cNvPr id="120" name="Shape 120"/>
        <p:cNvGrpSpPr/>
        <p:nvPr/>
      </p:nvGrpSpPr>
      <p:grpSpPr>
        <a:xfrm>
          <a:off x="0" y="0"/>
          <a:ext cx="0" cy="0"/>
          <a:chOff x="0" y="0"/>
          <a:chExt cx="0" cy="0"/>
        </a:xfrm>
      </p:grpSpPr>
      <p:sp>
        <p:nvSpPr>
          <p:cNvPr id="121" name="Google Shape;121;p37"/>
          <p:cNvSpPr txBox="1"/>
          <p:nvPr>
            <p:ph type="title"/>
          </p:nvPr>
        </p:nvSpPr>
        <p:spPr>
          <a:xfrm>
            <a:off x="537882" y="342900"/>
            <a:ext cx="8088300" cy="7701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accent5"/>
              </a:buClr>
              <a:buSzPts val="3300"/>
              <a:buFont typeface="Calibri"/>
              <a:buNone/>
              <a:defRPr>
                <a:solidFill>
                  <a:schemeClr val="accent5"/>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22" name="Google Shape;122;p37"/>
          <p:cNvSpPr txBox="1"/>
          <p:nvPr>
            <p:ph idx="1" type="body"/>
          </p:nvPr>
        </p:nvSpPr>
        <p:spPr>
          <a:xfrm>
            <a:off x="537882" y="1369219"/>
            <a:ext cx="3976800" cy="30795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23" name="Google Shape;123;p37"/>
          <p:cNvSpPr txBox="1"/>
          <p:nvPr>
            <p:ph idx="2" type="body"/>
          </p:nvPr>
        </p:nvSpPr>
        <p:spPr>
          <a:xfrm>
            <a:off x="4629150" y="1369219"/>
            <a:ext cx="3997200" cy="30795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24" name="Google Shape;124;p37"/>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125" name="Google Shape;125;p37"/>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7-Comparison">
  <p:cSld name="Green_7-Comparison">
    <p:bg>
      <p:bgPr>
        <a:solidFill>
          <a:schemeClr val="accent5"/>
        </a:solidFill>
      </p:bgPr>
    </p:bg>
    <p:spTree>
      <p:nvGrpSpPr>
        <p:cNvPr id="126" name="Shape 126"/>
        <p:cNvGrpSpPr/>
        <p:nvPr/>
      </p:nvGrpSpPr>
      <p:grpSpPr>
        <a:xfrm>
          <a:off x="0" y="0"/>
          <a:ext cx="0" cy="0"/>
          <a:chOff x="0" y="0"/>
          <a:chExt cx="0" cy="0"/>
        </a:xfrm>
      </p:grpSpPr>
      <p:sp>
        <p:nvSpPr>
          <p:cNvPr id="127" name="Google Shape;127;p38"/>
          <p:cNvSpPr txBox="1"/>
          <p:nvPr>
            <p:ph idx="1" type="body"/>
          </p:nvPr>
        </p:nvSpPr>
        <p:spPr>
          <a:xfrm>
            <a:off x="537882" y="1260872"/>
            <a:ext cx="3960300" cy="618000"/>
          </a:xfrm>
          <a:prstGeom prst="rect">
            <a:avLst/>
          </a:prstGeom>
          <a:noFill/>
          <a:ln>
            <a:noFill/>
          </a:ln>
        </p:spPr>
        <p:txBody>
          <a:bodyPr anchorCtr="0" anchor="t" bIns="34275" lIns="68575" spcFirstLastPara="1" rIns="68575" wrap="square" tIns="34275">
            <a:normAutofit/>
          </a:bodyPr>
          <a:lstStyle>
            <a:lvl1pPr indent="-228600" lvl="0" marL="457200" algn="l">
              <a:lnSpc>
                <a:spcPct val="90000"/>
              </a:lnSpc>
              <a:spcBef>
                <a:spcPts val="800"/>
              </a:spcBef>
              <a:spcAft>
                <a:spcPts val="0"/>
              </a:spcAft>
              <a:buClr>
                <a:schemeClr val="accent5"/>
              </a:buClr>
              <a:buSzPts val="2400"/>
              <a:buNone/>
              <a:defRPr b="0" sz="2400">
                <a:solidFill>
                  <a:schemeClr val="accent5"/>
                </a:solidFill>
              </a:defRPr>
            </a:lvl1pPr>
            <a:lvl2pPr indent="-228600" lvl="1" marL="914400" algn="l">
              <a:lnSpc>
                <a:spcPct val="90000"/>
              </a:lnSpc>
              <a:spcBef>
                <a:spcPts val="400"/>
              </a:spcBef>
              <a:spcAft>
                <a:spcPts val="0"/>
              </a:spcAft>
              <a:buClr>
                <a:schemeClr val="dk1"/>
              </a:buClr>
              <a:buSzPts val="1500"/>
              <a:buNone/>
              <a:defRPr b="1" sz="1500"/>
            </a:lvl2pPr>
            <a:lvl3pPr indent="-228600" lvl="2" marL="1371600" algn="l">
              <a:lnSpc>
                <a:spcPct val="90000"/>
              </a:lnSpc>
              <a:spcBef>
                <a:spcPts val="400"/>
              </a:spcBef>
              <a:spcAft>
                <a:spcPts val="0"/>
              </a:spcAft>
              <a:buClr>
                <a:schemeClr val="dk1"/>
              </a:buClr>
              <a:buSzPts val="1400"/>
              <a:buNone/>
              <a:defRPr b="1" sz="1400"/>
            </a:lvl3pPr>
            <a:lvl4pPr indent="-228600" lvl="3" marL="1828800" algn="l">
              <a:lnSpc>
                <a:spcPct val="90000"/>
              </a:lnSpc>
              <a:spcBef>
                <a:spcPts val="400"/>
              </a:spcBef>
              <a:spcAft>
                <a:spcPts val="0"/>
              </a:spcAft>
              <a:buClr>
                <a:schemeClr val="dk1"/>
              </a:buClr>
              <a:buSzPts val="1200"/>
              <a:buNone/>
              <a:defRPr b="1" sz="1200"/>
            </a:lvl4pPr>
            <a:lvl5pPr indent="-228600" lvl="4" marL="2286000" algn="l">
              <a:lnSpc>
                <a:spcPct val="90000"/>
              </a:lnSpc>
              <a:spcBef>
                <a:spcPts val="400"/>
              </a:spcBef>
              <a:spcAft>
                <a:spcPts val="0"/>
              </a:spcAft>
              <a:buClr>
                <a:schemeClr val="dk1"/>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128" name="Google Shape;128;p38"/>
          <p:cNvSpPr txBox="1"/>
          <p:nvPr>
            <p:ph idx="2" type="body"/>
          </p:nvPr>
        </p:nvSpPr>
        <p:spPr>
          <a:xfrm>
            <a:off x="537882" y="1878806"/>
            <a:ext cx="3960300" cy="25758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29" name="Google Shape;129;p38"/>
          <p:cNvSpPr txBox="1"/>
          <p:nvPr>
            <p:ph idx="3" type="body"/>
          </p:nvPr>
        </p:nvSpPr>
        <p:spPr>
          <a:xfrm>
            <a:off x="4629150" y="1260872"/>
            <a:ext cx="3997200" cy="618000"/>
          </a:xfrm>
          <a:prstGeom prst="rect">
            <a:avLst/>
          </a:prstGeom>
          <a:noFill/>
          <a:ln>
            <a:noFill/>
          </a:ln>
        </p:spPr>
        <p:txBody>
          <a:bodyPr anchorCtr="0" anchor="t" bIns="34275" lIns="68575" spcFirstLastPara="1" rIns="68575" wrap="square" tIns="34275">
            <a:normAutofit/>
          </a:bodyPr>
          <a:lstStyle>
            <a:lvl1pPr indent="-228600" lvl="0" marL="457200" algn="l">
              <a:lnSpc>
                <a:spcPct val="90000"/>
              </a:lnSpc>
              <a:spcBef>
                <a:spcPts val="800"/>
              </a:spcBef>
              <a:spcAft>
                <a:spcPts val="0"/>
              </a:spcAft>
              <a:buClr>
                <a:schemeClr val="accent5"/>
              </a:buClr>
              <a:buSzPts val="2400"/>
              <a:buNone/>
              <a:defRPr b="0" sz="2400">
                <a:solidFill>
                  <a:schemeClr val="accent5"/>
                </a:solidFill>
              </a:defRPr>
            </a:lvl1pPr>
            <a:lvl2pPr indent="-228600" lvl="1" marL="914400" algn="l">
              <a:lnSpc>
                <a:spcPct val="90000"/>
              </a:lnSpc>
              <a:spcBef>
                <a:spcPts val="400"/>
              </a:spcBef>
              <a:spcAft>
                <a:spcPts val="0"/>
              </a:spcAft>
              <a:buClr>
                <a:schemeClr val="dk1"/>
              </a:buClr>
              <a:buSzPts val="1500"/>
              <a:buNone/>
              <a:defRPr b="1" sz="1500"/>
            </a:lvl2pPr>
            <a:lvl3pPr indent="-228600" lvl="2" marL="1371600" algn="l">
              <a:lnSpc>
                <a:spcPct val="90000"/>
              </a:lnSpc>
              <a:spcBef>
                <a:spcPts val="400"/>
              </a:spcBef>
              <a:spcAft>
                <a:spcPts val="0"/>
              </a:spcAft>
              <a:buClr>
                <a:schemeClr val="dk1"/>
              </a:buClr>
              <a:buSzPts val="1400"/>
              <a:buNone/>
              <a:defRPr b="1" sz="1400"/>
            </a:lvl3pPr>
            <a:lvl4pPr indent="-228600" lvl="3" marL="1828800" algn="l">
              <a:lnSpc>
                <a:spcPct val="90000"/>
              </a:lnSpc>
              <a:spcBef>
                <a:spcPts val="400"/>
              </a:spcBef>
              <a:spcAft>
                <a:spcPts val="0"/>
              </a:spcAft>
              <a:buClr>
                <a:schemeClr val="dk1"/>
              </a:buClr>
              <a:buSzPts val="1200"/>
              <a:buNone/>
              <a:defRPr b="1" sz="1200"/>
            </a:lvl4pPr>
            <a:lvl5pPr indent="-228600" lvl="4" marL="2286000" algn="l">
              <a:lnSpc>
                <a:spcPct val="90000"/>
              </a:lnSpc>
              <a:spcBef>
                <a:spcPts val="400"/>
              </a:spcBef>
              <a:spcAft>
                <a:spcPts val="0"/>
              </a:spcAft>
              <a:buClr>
                <a:schemeClr val="dk1"/>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130" name="Google Shape;130;p38"/>
          <p:cNvSpPr txBox="1"/>
          <p:nvPr>
            <p:ph idx="4" type="body"/>
          </p:nvPr>
        </p:nvSpPr>
        <p:spPr>
          <a:xfrm>
            <a:off x="4629150" y="1878806"/>
            <a:ext cx="3997200" cy="25758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31" name="Google Shape;131;p38"/>
          <p:cNvSpPr txBox="1"/>
          <p:nvPr>
            <p:ph type="title"/>
          </p:nvPr>
        </p:nvSpPr>
        <p:spPr>
          <a:xfrm>
            <a:off x="537882" y="342900"/>
            <a:ext cx="8088300" cy="7701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accent5"/>
              </a:buClr>
              <a:buSzPts val="2400"/>
              <a:buFont typeface="Calibri"/>
              <a:buNone/>
              <a:defRPr sz="2400">
                <a:solidFill>
                  <a:schemeClr val="accent5"/>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32" name="Google Shape;132;p38"/>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133" name="Google Shape;133;p38"/>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8-Title Only" showMasterSp="0">
  <p:cSld name="Green_8-Title Only">
    <p:bg>
      <p:bgPr>
        <a:solidFill>
          <a:schemeClr val="accent5"/>
        </a:solidFill>
      </p:bgPr>
    </p:bg>
    <p:spTree>
      <p:nvGrpSpPr>
        <p:cNvPr id="134" name="Shape 134"/>
        <p:cNvGrpSpPr/>
        <p:nvPr/>
      </p:nvGrpSpPr>
      <p:grpSpPr>
        <a:xfrm>
          <a:off x="0" y="0"/>
          <a:ext cx="0" cy="0"/>
          <a:chOff x="0" y="0"/>
          <a:chExt cx="0" cy="0"/>
        </a:xfrm>
      </p:grpSpPr>
      <p:sp>
        <p:nvSpPr>
          <p:cNvPr id="135" name="Google Shape;135;p39"/>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136" name="Google Shape;136;p39"/>
          <p:cNvSpPr txBox="1"/>
          <p:nvPr>
            <p:ph type="title"/>
          </p:nvPr>
        </p:nvSpPr>
        <p:spPr>
          <a:xfrm>
            <a:off x="537882" y="342900"/>
            <a:ext cx="8088300" cy="7701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accent5"/>
              </a:buClr>
              <a:buSzPts val="3300"/>
              <a:buFont typeface="Calibri"/>
              <a:buNone/>
              <a:defRPr>
                <a:solidFill>
                  <a:schemeClr val="accent5"/>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37" name="Google Shape;137;p39"/>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138" name="Google Shape;138;p39"/>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9-Blank" showMasterSp="0">
  <p:cSld name="Green_9-Blank">
    <p:bg>
      <p:bgPr>
        <a:solidFill>
          <a:schemeClr val="accent5"/>
        </a:solidFill>
      </p:bgPr>
    </p:bg>
    <p:spTree>
      <p:nvGrpSpPr>
        <p:cNvPr id="139" name="Shape 139"/>
        <p:cNvGrpSpPr/>
        <p:nvPr/>
      </p:nvGrpSpPr>
      <p:grpSpPr>
        <a:xfrm>
          <a:off x="0" y="0"/>
          <a:ext cx="0" cy="0"/>
          <a:chOff x="0" y="0"/>
          <a:chExt cx="0" cy="0"/>
        </a:xfrm>
      </p:grpSpPr>
      <p:sp>
        <p:nvSpPr>
          <p:cNvPr id="140" name="Google Shape;140;p40"/>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chemeClr val="lt1"/>
                </a:solidFill>
                <a:latin typeface="Calibri"/>
                <a:ea typeface="Calibri"/>
                <a:cs typeface="Calibri"/>
                <a:sym typeface="Calibri"/>
              </a:rPr>
              <a:t>v</a:t>
            </a:r>
            <a:endParaRPr b="0" i="0" sz="1100" u="none" cap="none" strike="noStrike">
              <a:solidFill>
                <a:srgbClr val="000000"/>
              </a:solidFill>
              <a:latin typeface="Arial"/>
              <a:ea typeface="Arial"/>
              <a:cs typeface="Arial"/>
              <a:sym typeface="Arial"/>
            </a:endParaRPr>
          </a:p>
        </p:txBody>
      </p:sp>
      <p:sp>
        <p:nvSpPr>
          <p:cNvPr id="141" name="Google Shape;141;p40"/>
          <p:cNvSpPr txBox="1"/>
          <p:nvPr>
            <p:ph idx="1" type="body"/>
          </p:nvPr>
        </p:nvSpPr>
        <p:spPr>
          <a:xfrm>
            <a:off x="537882" y="494969"/>
            <a:ext cx="8088300" cy="40491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42" name="Google Shape;142;p40"/>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143" name="Google Shape;143;p40"/>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1-Title Slide" showMasterSp="0" type="title">
  <p:cSld name="TITLE">
    <p:bg>
      <p:bgPr>
        <a:solidFill>
          <a:schemeClr val="accent1"/>
        </a:solidFill>
      </p:bgPr>
    </p:bg>
    <p:spTree>
      <p:nvGrpSpPr>
        <p:cNvPr id="22" name="Shape 22"/>
        <p:cNvGrpSpPr/>
        <p:nvPr/>
      </p:nvGrpSpPr>
      <p:grpSpPr>
        <a:xfrm>
          <a:off x="0" y="0"/>
          <a:ext cx="0" cy="0"/>
          <a:chOff x="0" y="0"/>
          <a:chExt cx="0" cy="0"/>
        </a:xfrm>
      </p:grpSpPr>
      <p:sp>
        <p:nvSpPr>
          <p:cNvPr id="23" name="Google Shape;23;p23"/>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24" name="Google Shape;24;p23"/>
          <p:cNvSpPr/>
          <p:nvPr/>
        </p:nvSpPr>
        <p:spPr>
          <a:xfrm>
            <a:off x="154641" y="4461062"/>
            <a:ext cx="8831100" cy="524400"/>
          </a:xfrm>
          <a:prstGeom prst="rect">
            <a:avLst/>
          </a:prstGeom>
          <a:solidFill>
            <a:schemeClr val="lt2"/>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descr="Decorative line break" id="25" name="Google Shape;25;p23"/>
          <p:cNvPicPr preferRelativeResize="0"/>
          <p:nvPr/>
        </p:nvPicPr>
        <p:blipFill rotWithShape="1">
          <a:blip r:embed="rId2">
            <a:alphaModFix/>
          </a:blip>
          <a:srcRect b="0" l="0" r="0" t="0"/>
          <a:stretch/>
        </p:blipFill>
        <p:spPr>
          <a:xfrm>
            <a:off x="4089652" y="2604100"/>
            <a:ext cx="964694" cy="18288"/>
          </a:xfrm>
          <a:prstGeom prst="rect">
            <a:avLst/>
          </a:prstGeom>
          <a:noFill/>
          <a:ln>
            <a:noFill/>
          </a:ln>
        </p:spPr>
      </p:pic>
      <p:sp>
        <p:nvSpPr>
          <p:cNvPr id="26" name="Google Shape;26;p23"/>
          <p:cNvSpPr txBox="1"/>
          <p:nvPr>
            <p:ph type="ctrTitle"/>
          </p:nvPr>
        </p:nvSpPr>
        <p:spPr>
          <a:xfrm>
            <a:off x="1143000" y="1865026"/>
            <a:ext cx="6858000" cy="767400"/>
          </a:xfrm>
          <a:prstGeom prst="rect">
            <a:avLst/>
          </a:prstGeom>
          <a:noFill/>
          <a:ln>
            <a:noFill/>
          </a:ln>
        </p:spPr>
        <p:txBody>
          <a:bodyPr anchorCtr="0" anchor="b" bIns="34275" lIns="68575" spcFirstLastPara="1" rIns="68575" wrap="square" tIns="34275">
            <a:normAutofit/>
          </a:bodyPr>
          <a:lstStyle>
            <a:lvl1pPr lvl="0" algn="ctr">
              <a:lnSpc>
                <a:spcPct val="90000"/>
              </a:lnSpc>
              <a:spcBef>
                <a:spcPts val="0"/>
              </a:spcBef>
              <a:spcAft>
                <a:spcPts val="0"/>
              </a:spcAft>
              <a:buClr>
                <a:schemeClr val="accent1"/>
              </a:buClr>
              <a:buSzPts val="4100"/>
              <a:buFont typeface="Calibri"/>
              <a:buNone/>
              <a:defRPr sz="4100">
                <a:solidFill>
                  <a:schemeClr val="accent1"/>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27" name="Google Shape;27;p23"/>
          <p:cNvSpPr txBox="1"/>
          <p:nvPr>
            <p:ph idx="1" type="subTitle"/>
          </p:nvPr>
        </p:nvSpPr>
        <p:spPr>
          <a:xfrm>
            <a:off x="1143000" y="2701528"/>
            <a:ext cx="6858000" cy="1241700"/>
          </a:xfrm>
          <a:prstGeom prst="rect">
            <a:avLst/>
          </a:prstGeom>
          <a:noFill/>
          <a:ln>
            <a:noFill/>
          </a:ln>
        </p:spPr>
        <p:txBody>
          <a:bodyPr anchorCtr="0" anchor="t" bIns="34275" lIns="68575" spcFirstLastPara="1" rIns="68575" wrap="square" tIns="34275">
            <a:normAutofit/>
          </a:bodyPr>
          <a:lstStyle>
            <a:lvl1pPr lvl="0" algn="ctr">
              <a:lnSpc>
                <a:spcPct val="90000"/>
              </a:lnSpc>
              <a:spcBef>
                <a:spcPts val="800"/>
              </a:spcBef>
              <a:spcAft>
                <a:spcPts val="0"/>
              </a:spcAft>
              <a:buClr>
                <a:schemeClr val="accent1"/>
              </a:buClr>
              <a:buSzPts val="1800"/>
              <a:buNone/>
              <a:defRPr sz="1800">
                <a:solidFill>
                  <a:schemeClr val="accent1"/>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p:txBody>
      </p:sp>
      <p:pic>
        <p:nvPicPr>
          <p:cNvPr descr="Oregon Department of Education Logo" id="28" name="Google Shape;28;p23"/>
          <p:cNvPicPr preferRelativeResize="0"/>
          <p:nvPr/>
        </p:nvPicPr>
        <p:blipFill rotWithShape="1">
          <a:blip r:embed="rId3">
            <a:alphaModFix/>
          </a:blip>
          <a:srcRect b="0" l="0" r="0" t="0"/>
          <a:stretch/>
        </p:blipFill>
        <p:spPr>
          <a:xfrm>
            <a:off x="3775327" y="160537"/>
            <a:ext cx="1593344" cy="1625348"/>
          </a:xfrm>
          <a:prstGeom prst="rect">
            <a:avLst/>
          </a:prstGeom>
          <a:noFill/>
          <a:ln>
            <a:noFill/>
          </a:ln>
        </p:spPr>
      </p:pic>
      <p:sp>
        <p:nvSpPr>
          <p:cNvPr id="29" name="Google Shape;29;p23"/>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30" name="Google Shape;30;p23"/>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10-Large Type" showMasterSp="0">
  <p:cSld name="Green_10-Large Type">
    <p:bg>
      <p:bgPr>
        <a:solidFill>
          <a:schemeClr val="accent5"/>
        </a:solidFill>
      </p:bgPr>
    </p:bg>
    <p:spTree>
      <p:nvGrpSpPr>
        <p:cNvPr id="144" name="Shape 144"/>
        <p:cNvGrpSpPr/>
        <p:nvPr/>
      </p:nvGrpSpPr>
      <p:grpSpPr>
        <a:xfrm>
          <a:off x="0" y="0"/>
          <a:ext cx="0" cy="0"/>
          <a:chOff x="0" y="0"/>
          <a:chExt cx="0" cy="0"/>
        </a:xfrm>
      </p:grpSpPr>
      <p:sp>
        <p:nvSpPr>
          <p:cNvPr id="145" name="Google Shape;145;p41"/>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descr="Decorative line break" id="146" name="Google Shape;146;p41"/>
          <p:cNvPicPr preferRelativeResize="0"/>
          <p:nvPr/>
        </p:nvPicPr>
        <p:blipFill rotWithShape="1">
          <a:blip r:embed="rId2">
            <a:alphaModFix/>
          </a:blip>
          <a:srcRect b="0" l="0" r="0" t="0"/>
          <a:stretch/>
        </p:blipFill>
        <p:spPr>
          <a:xfrm>
            <a:off x="4089652" y="2886671"/>
            <a:ext cx="964694" cy="18288"/>
          </a:xfrm>
          <a:prstGeom prst="rect">
            <a:avLst/>
          </a:prstGeom>
          <a:noFill/>
          <a:ln>
            <a:noFill/>
          </a:ln>
        </p:spPr>
      </p:pic>
      <p:sp>
        <p:nvSpPr>
          <p:cNvPr id="147" name="Google Shape;147;p41"/>
          <p:cNvSpPr txBox="1"/>
          <p:nvPr>
            <p:ph type="ctrTitle"/>
          </p:nvPr>
        </p:nvSpPr>
        <p:spPr>
          <a:xfrm>
            <a:off x="1143000" y="1124344"/>
            <a:ext cx="6858000" cy="1790700"/>
          </a:xfrm>
          <a:prstGeom prst="rect">
            <a:avLst/>
          </a:prstGeom>
          <a:noFill/>
          <a:ln>
            <a:noFill/>
          </a:ln>
        </p:spPr>
        <p:txBody>
          <a:bodyPr anchorCtr="0" anchor="b" bIns="34275" lIns="68575" spcFirstLastPara="1" rIns="68575" wrap="square" tIns="34275">
            <a:noAutofit/>
          </a:bodyPr>
          <a:lstStyle>
            <a:lvl1pPr lvl="0" algn="ctr">
              <a:lnSpc>
                <a:spcPct val="90000"/>
              </a:lnSpc>
              <a:spcBef>
                <a:spcPts val="0"/>
              </a:spcBef>
              <a:spcAft>
                <a:spcPts val="0"/>
              </a:spcAft>
              <a:buClr>
                <a:schemeClr val="accent5"/>
              </a:buClr>
              <a:buSzPts val="9000"/>
              <a:buFont typeface="Calibri"/>
              <a:buNone/>
              <a:defRPr sz="9000">
                <a:solidFill>
                  <a:schemeClr val="accent5"/>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48" name="Google Shape;148;p41"/>
          <p:cNvSpPr txBox="1"/>
          <p:nvPr>
            <p:ph idx="1" type="subTitle"/>
          </p:nvPr>
        </p:nvSpPr>
        <p:spPr>
          <a:xfrm>
            <a:off x="1143000" y="3002388"/>
            <a:ext cx="6858000" cy="660300"/>
          </a:xfrm>
          <a:prstGeom prst="rect">
            <a:avLst/>
          </a:prstGeom>
          <a:noFill/>
          <a:ln>
            <a:noFill/>
          </a:ln>
        </p:spPr>
        <p:txBody>
          <a:bodyPr anchorCtr="0" anchor="t" bIns="34275" lIns="68575" spcFirstLastPara="1" rIns="68575" wrap="square" tIns="34275">
            <a:normAutofit/>
          </a:bodyPr>
          <a:lstStyle>
            <a:lvl1pPr lvl="0" algn="ctr">
              <a:lnSpc>
                <a:spcPct val="90000"/>
              </a:lnSpc>
              <a:spcBef>
                <a:spcPts val="800"/>
              </a:spcBef>
              <a:spcAft>
                <a:spcPts val="0"/>
              </a:spcAft>
              <a:buClr>
                <a:schemeClr val="accent5"/>
              </a:buClr>
              <a:buSzPts val="1800"/>
              <a:buNone/>
              <a:defRPr sz="1800">
                <a:solidFill>
                  <a:schemeClr val="accent5"/>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p:txBody>
      </p:sp>
      <p:sp>
        <p:nvSpPr>
          <p:cNvPr id="149" name="Google Shape;149;p41"/>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150" name="Google Shape;150;p41"/>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11-Follow Us" showMasterSp="0">
  <p:cSld name="Green_11-Follow Us">
    <p:bg>
      <p:bgPr>
        <a:solidFill>
          <a:schemeClr val="accent5"/>
        </a:solidFill>
      </p:bgPr>
    </p:bg>
    <p:spTree>
      <p:nvGrpSpPr>
        <p:cNvPr id="151" name="Shape 151"/>
        <p:cNvGrpSpPr/>
        <p:nvPr/>
      </p:nvGrpSpPr>
      <p:grpSpPr>
        <a:xfrm>
          <a:off x="0" y="0"/>
          <a:ext cx="0" cy="0"/>
          <a:chOff x="0" y="0"/>
          <a:chExt cx="0" cy="0"/>
        </a:xfrm>
      </p:grpSpPr>
      <p:sp>
        <p:nvSpPr>
          <p:cNvPr id="152" name="Google Shape;152;p42"/>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descr="Decorative line break" id="153" name="Google Shape;153;p42"/>
          <p:cNvPicPr preferRelativeResize="0"/>
          <p:nvPr/>
        </p:nvPicPr>
        <p:blipFill rotWithShape="1">
          <a:blip r:embed="rId2">
            <a:alphaModFix/>
          </a:blip>
          <a:srcRect b="0" l="0" r="0" t="0"/>
          <a:stretch/>
        </p:blipFill>
        <p:spPr>
          <a:xfrm>
            <a:off x="4089652" y="2886671"/>
            <a:ext cx="964694" cy="18288"/>
          </a:xfrm>
          <a:prstGeom prst="rect">
            <a:avLst/>
          </a:prstGeom>
          <a:noFill/>
          <a:ln>
            <a:noFill/>
          </a:ln>
        </p:spPr>
      </p:pic>
      <p:sp>
        <p:nvSpPr>
          <p:cNvPr id="154" name="Google Shape;154;p42"/>
          <p:cNvSpPr txBox="1"/>
          <p:nvPr>
            <p:ph type="ctrTitle"/>
          </p:nvPr>
        </p:nvSpPr>
        <p:spPr>
          <a:xfrm>
            <a:off x="1143000" y="1124344"/>
            <a:ext cx="6858000" cy="1790700"/>
          </a:xfrm>
          <a:prstGeom prst="rect">
            <a:avLst/>
          </a:prstGeom>
          <a:noFill/>
          <a:ln>
            <a:noFill/>
          </a:ln>
        </p:spPr>
        <p:txBody>
          <a:bodyPr anchorCtr="0" anchor="b" bIns="34275" lIns="68575" spcFirstLastPara="1" rIns="68575" wrap="square" tIns="34275">
            <a:noAutofit/>
          </a:bodyPr>
          <a:lstStyle>
            <a:lvl1pPr lvl="0" algn="ctr">
              <a:lnSpc>
                <a:spcPct val="90000"/>
              </a:lnSpc>
              <a:spcBef>
                <a:spcPts val="0"/>
              </a:spcBef>
              <a:spcAft>
                <a:spcPts val="0"/>
              </a:spcAft>
              <a:buClr>
                <a:schemeClr val="accent5"/>
              </a:buClr>
              <a:buSzPts val="9000"/>
              <a:buFont typeface="Calibri"/>
              <a:buNone/>
              <a:defRPr sz="9000">
                <a:solidFill>
                  <a:schemeClr val="accent5"/>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pic>
        <p:nvPicPr>
          <p:cNvPr descr="Twitter icon" id="155" name="Google Shape;155;p42"/>
          <p:cNvPicPr preferRelativeResize="0"/>
          <p:nvPr/>
        </p:nvPicPr>
        <p:blipFill rotWithShape="1">
          <a:blip r:embed="rId3">
            <a:alphaModFix/>
          </a:blip>
          <a:srcRect b="0" l="0" r="0" t="0"/>
          <a:stretch/>
        </p:blipFill>
        <p:spPr>
          <a:xfrm>
            <a:off x="2038718" y="3032551"/>
            <a:ext cx="375030" cy="375030"/>
          </a:xfrm>
          <a:prstGeom prst="rect">
            <a:avLst/>
          </a:prstGeom>
          <a:noFill/>
          <a:ln>
            <a:noFill/>
          </a:ln>
        </p:spPr>
      </p:pic>
      <p:pic>
        <p:nvPicPr>
          <p:cNvPr descr="Facebook icon" id="156" name="Google Shape;156;p42"/>
          <p:cNvPicPr preferRelativeResize="0"/>
          <p:nvPr/>
        </p:nvPicPr>
        <p:blipFill rotWithShape="1">
          <a:blip r:embed="rId4">
            <a:alphaModFix/>
          </a:blip>
          <a:srcRect b="0" l="0" r="0" t="0"/>
          <a:stretch/>
        </p:blipFill>
        <p:spPr>
          <a:xfrm>
            <a:off x="6768720" y="3032551"/>
            <a:ext cx="375030" cy="375030"/>
          </a:xfrm>
          <a:prstGeom prst="rect">
            <a:avLst/>
          </a:prstGeom>
          <a:noFill/>
          <a:ln>
            <a:noFill/>
          </a:ln>
        </p:spPr>
      </p:pic>
      <p:sp>
        <p:nvSpPr>
          <p:cNvPr id="157" name="Google Shape;157;p42"/>
          <p:cNvSpPr txBox="1"/>
          <p:nvPr/>
        </p:nvSpPr>
        <p:spPr>
          <a:xfrm>
            <a:off x="2038718" y="3032551"/>
            <a:ext cx="5105100" cy="346200"/>
          </a:xfrm>
          <a:prstGeom prst="rect">
            <a:avLst/>
          </a:prstGeom>
          <a:noFill/>
          <a:ln>
            <a:noFill/>
          </a:ln>
        </p:spPr>
        <p:txBody>
          <a:bodyPr anchorCtr="0" anchor="t" bIns="34275" lIns="68575" spcFirstLastPara="1" rIns="68575" wrap="square" tIns="34275">
            <a:spAutoFit/>
          </a:bodyPr>
          <a:lstStyle/>
          <a:p>
            <a:pPr indent="0" lvl="0" marL="0" marR="0" rtl="0" algn="ctr">
              <a:lnSpc>
                <a:spcPct val="100000"/>
              </a:lnSpc>
              <a:spcBef>
                <a:spcPts val="0"/>
              </a:spcBef>
              <a:spcAft>
                <a:spcPts val="0"/>
              </a:spcAft>
              <a:buClr>
                <a:schemeClr val="accent1"/>
              </a:buClr>
              <a:buSzPts val="1800"/>
              <a:buFont typeface="Calibri"/>
              <a:buNone/>
            </a:pPr>
            <a:r>
              <a:rPr b="0" i="0" lang="en-US" sz="1800" u="none" cap="none" strike="noStrike">
                <a:solidFill>
                  <a:schemeClr val="accent1"/>
                </a:solidFill>
                <a:latin typeface="Calibri"/>
                <a:ea typeface="Calibri"/>
                <a:cs typeface="Calibri"/>
                <a:sym typeface="Calibri"/>
              </a:rPr>
              <a:t>twitter.com/ORDeptEd | fb.com/ORDeptEd</a:t>
            </a:r>
            <a:endParaRPr b="0" i="0" sz="1800" u="none" cap="none" strike="noStrike">
              <a:solidFill>
                <a:schemeClr val="accent1"/>
              </a:solidFill>
              <a:latin typeface="Calibri"/>
              <a:ea typeface="Calibri"/>
              <a:cs typeface="Calibri"/>
              <a:sym typeface="Calibri"/>
            </a:endParaRPr>
          </a:p>
        </p:txBody>
      </p:sp>
      <p:sp>
        <p:nvSpPr>
          <p:cNvPr id="158" name="Google Shape;158;p42"/>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159" name="Google Shape;159;p42"/>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ld_1-Title Slide" showMasterSp="0">
  <p:cSld name="Gold_1-Title Slide">
    <p:bg>
      <p:bgPr>
        <a:solidFill>
          <a:schemeClr val="accent4"/>
        </a:solidFill>
      </p:bgPr>
    </p:bg>
    <p:spTree>
      <p:nvGrpSpPr>
        <p:cNvPr id="160" name="Shape 160"/>
        <p:cNvGrpSpPr/>
        <p:nvPr/>
      </p:nvGrpSpPr>
      <p:grpSpPr>
        <a:xfrm>
          <a:off x="0" y="0"/>
          <a:ext cx="0" cy="0"/>
          <a:chOff x="0" y="0"/>
          <a:chExt cx="0" cy="0"/>
        </a:xfrm>
      </p:grpSpPr>
      <p:sp>
        <p:nvSpPr>
          <p:cNvPr id="161" name="Google Shape;161;p43"/>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162" name="Google Shape;162;p43"/>
          <p:cNvSpPr/>
          <p:nvPr/>
        </p:nvSpPr>
        <p:spPr>
          <a:xfrm>
            <a:off x="154641" y="4461062"/>
            <a:ext cx="8831100" cy="524400"/>
          </a:xfrm>
          <a:prstGeom prst="rect">
            <a:avLst/>
          </a:prstGeom>
          <a:solidFill>
            <a:srgbClr val="FAF5E3"/>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descr="Decorative line break" id="163" name="Google Shape;163;p43"/>
          <p:cNvPicPr preferRelativeResize="0"/>
          <p:nvPr/>
        </p:nvPicPr>
        <p:blipFill rotWithShape="1">
          <a:blip r:embed="rId2">
            <a:alphaModFix/>
          </a:blip>
          <a:srcRect b="0" l="0" r="0" t="0"/>
          <a:stretch/>
        </p:blipFill>
        <p:spPr>
          <a:xfrm>
            <a:off x="4089652" y="2604100"/>
            <a:ext cx="964694" cy="18288"/>
          </a:xfrm>
          <a:prstGeom prst="rect">
            <a:avLst/>
          </a:prstGeom>
          <a:noFill/>
          <a:ln>
            <a:noFill/>
          </a:ln>
        </p:spPr>
      </p:pic>
      <p:sp>
        <p:nvSpPr>
          <p:cNvPr id="164" name="Google Shape;164;p43"/>
          <p:cNvSpPr txBox="1"/>
          <p:nvPr>
            <p:ph type="ctrTitle"/>
          </p:nvPr>
        </p:nvSpPr>
        <p:spPr>
          <a:xfrm>
            <a:off x="1143000" y="1865026"/>
            <a:ext cx="6858000" cy="767400"/>
          </a:xfrm>
          <a:prstGeom prst="rect">
            <a:avLst/>
          </a:prstGeom>
          <a:noFill/>
          <a:ln>
            <a:noFill/>
          </a:ln>
        </p:spPr>
        <p:txBody>
          <a:bodyPr anchorCtr="0" anchor="b" bIns="34275" lIns="68575" spcFirstLastPara="1" rIns="68575" wrap="square" tIns="34275">
            <a:normAutofit/>
          </a:bodyPr>
          <a:lstStyle>
            <a:lvl1pPr lvl="0" algn="ctr">
              <a:lnSpc>
                <a:spcPct val="90000"/>
              </a:lnSpc>
              <a:spcBef>
                <a:spcPts val="0"/>
              </a:spcBef>
              <a:spcAft>
                <a:spcPts val="0"/>
              </a:spcAft>
              <a:buClr>
                <a:schemeClr val="accent4"/>
              </a:buClr>
              <a:buSzPts val="4100"/>
              <a:buFont typeface="Calibri"/>
              <a:buNone/>
              <a:defRPr sz="4100">
                <a:solidFill>
                  <a:schemeClr val="accent4"/>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65" name="Google Shape;165;p43"/>
          <p:cNvSpPr txBox="1"/>
          <p:nvPr>
            <p:ph idx="1" type="subTitle"/>
          </p:nvPr>
        </p:nvSpPr>
        <p:spPr>
          <a:xfrm>
            <a:off x="1143000" y="2701528"/>
            <a:ext cx="6858000" cy="1241700"/>
          </a:xfrm>
          <a:prstGeom prst="rect">
            <a:avLst/>
          </a:prstGeom>
          <a:noFill/>
          <a:ln>
            <a:noFill/>
          </a:ln>
        </p:spPr>
        <p:txBody>
          <a:bodyPr anchorCtr="0" anchor="t" bIns="34275" lIns="68575" spcFirstLastPara="1" rIns="68575" wrap="square" tIns="34275">
            <a:normAutofit/>
          </a:bodyPr>
          <a:lstStyle>
            <a:lvl1pPr lvl="0" algn="ctr">
              <a:lnSpc>
                <a:spcPct val="90000"/>
              </a:lnSpc>
              <a:spcBef>
                <a:spcPts val="800"/>
              </a:spcBef>
              <a:spcAft>
                <a:spcPts val="0"/>
              </a:spcAft>
              <a:buClr>
                <a:schemeClr val="accent4"/>
              </a:buClr>
              <a:buSzPts val="1800"/>
              <a:buNone/>
              <a:defRPr sz="1800">
                <a:solidFill>
                  <a:schemeClr val="accent4"/>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p:txBody>
      </p:sp>
      <p:pic>
        <p:nvPicPr>
          <p:cNvPr descr="Oregon Department of Education Logo" id="166" name="Google Shape;166;p43"/>
          <p:cNvPicPr preferRelativeResize="0"/>
          <p:nvPr/>
        </p:nvPicPr>
        <p:blipFill rotWithShape="1">
          <a:blip r:embed="rId3">
            <a:alphaModFix/>
          </a:blip>
          <a:srcRect b="0" l="0" r="0" t="0"/>
          <a:stretch/>
        </p:blipFill>
        <p:spPr>
          <a:xfrm>
            <a:off x="3775327" y="160537"/>
            <a:ext cx="1593344" cy="1625348"/>
          </a:xfrm>
          <a:prstGeom prst="rect">
            <a:avLst/>
          </a:prstGeom>
          <a:noFill/>
          <a:ln>
            <a:noFill/>
          </a:ln>
        </p:spPr>
      </p:pic>
      <p:sp>
        <p:nvSpPr>
          <p:cNvPr id="167" name="Google Shape;167;p43"/>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168" name="Google Shape;168;p43"/>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ld_2-Section Header" showMasterSp="0">
  <p:cSld name="Gold_2-Section Header">
    <p:bg>
      <p:bgPr>
        <a:solidFill>
          <a:schemeClr val="accent4"/>
        </a:solidFill>
      </p:bgPr>
    </p:bg>
    <p:spTree>
      <p:nvGrpSpPr>
        <p:cNvPr id="169" name="Shape 169"/>
        <p:cNvGrpSpPr/>
        <p:nvPr/>
      </p:nvGrpSpPr>
      <p:grpSpPr>
        <a:xfrm>
          <a:off x="0" y="0"/>
          <a:ext cx="0" cy="0"/>
          <a:chOff x="0" y="0"/>
          <a:chExt cx="0" cy="0"/>
        </a:xfrm>
      </p:grpSpPr>
      <p:sp>
        <p:nvSpPr>
          <p:cNvPr id="170" name="Google Shape;170;p44"/>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171" name="Google Shape;171;p44"/>
          <p:cNvSpPr/>
          <p:nvPr/>
        </p:nvSpPr>
        <p:spPr>
          <a:xfrm>
            <a:off x="154640" y="1866568"/>
            <a:ext cx="8831100" cy="1425300"/>
          </a:xfrm>
          <a:prstGeom prst="rect">
            <a:avLst/>
          </a:prstGeom>
          <a:solidFill>
            <a:srgbClr val="FAF5E3"/>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lt1"/>
              </a:solidFill>
              <a:latin typeface="Calibri"/>
              <a:ea typeface="Calibri"/>
              <a:cs typeface="Calibri"/>
              <a:sym typeface="Calibri"/>
            </a:endParaRPr>
          </a:p>
        </p:txBody>
      </p:sp>
      <p:sp>
        <p:nvSpPr>
          <p:cNvPr id="172" name="Google Shape;172;p44"/>
          <p:cNvSpPr txBox="1"/>
          <p:nvPr>
            <p:ph type="ctrTitle"/>
          </p:nvPr>
        </p:nvSpPr>
        <p:spPr>
          <a:xfrm>
            <a:off x="537883" y="1866568"/>
            <a:ext cx="8088300" cy="1425300"/>
          </a:xfrm>
          <a:prstGeom prst="rect">
            <a:avLst/>
          </a:prstGeom>
          <a:noFill/>
          <a:ln>
            <a:noFill/>
          </a:ln>
        </p:spPr>
        <p:txBody>
          <a:bodyPr anchorCtr="0" anchor="ctr" bIns="34275" lIns="68575" spcFirstLastPara="1" rIns="68575" wrap="square" tIns="34275">
            <a:noAutofit/>
          </a:bodyPr>
          <a:lstStyle>
            <a:lvl1pPr lvl="0" algn="ctr">
              <a:lnSpc>
                <a:spcPct val="90000"/>
              </a:lnSpc>
              <a:spcBef>
                <a:spcPts val="0"/>
              </a:spcBef>
              <a:spcAft>
                <a:spcPts val="0"/>
              </a:spcAft>
              <a:buClr>
                <a:schemeClr val="accent4"/>
              </a:buClr>
              <a:buSzPts val="5100"/>
              <a:buFont typeface="Calibri"/>
              <a:buNone/>
              <a:defRPr sz="5100">
                <a:solidFill>
                  <a:schemeClr val="accent4"/>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73" name="Google Shape;173;p44"/>
          <p:cNvSpPr txBox="1"/>
          <p:nvPr>
            <p:ph idx="10" type="dt"/>
          </p:nvPr>
        </p:nvSpPr>
        <p:spPr>
          <a:xfrm>
            <a:off x="2891118" y="4604845"/>
            <a:ext cx="3381900" cy="273900"/>
          </a:xfrm>
          <a:prstGeom prst="rect">
            <a:avLst/>
          </a:prstGeom>
          <a:noFill/>
          <a:ln>
            <a:noFill/>
          </a:ln>
        </p:spPr>
        <p:txBody>
          <a:bodyPr anchorCtr="0" anchor="t" bIns="34275" lIns="68575" spcFirstLastPara="1" rIns="68575" wrap="square" tIns="34275">
            <a:noAutofit/>
          </a:bodyPr>
          <a:lstStyle>
            <a:lvl1pPr lvl="0"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9pPr>
          </a:lstStyle>
          <a:p/>
        </p:txBody>
      </p:sp>
      <p:sp>
        <p:nvSpPr>
          <p:cNvPr id="174" name="Google Shape;174;p44"/>
          <p:cNvSpPr txBox="1"/>
          <p:nvPr>
            <p:ph idx="11" type="ftr"/>
          </p:nvPr>
        </p:nvSpPr>
        <p:spPr>
          <a:xfrm>
            <a:off x="537882" y="4604845"/>
            <a:ext cx="2148000" cy="273900"/>
          </a:xfrm>
          <a:prstGeom prst="rect">
            <a:avLst/>
          </a:prstGeom>
          <a:noFill/>
          <a:ln>
            <a:noFill/>
          </a:ln>
        </p:spPr>
        <p:txBody>
          <a:bodyPr anchorCtr="0" anchor="t" bIns="34275" lIns="68575" spcFirstLastPara="1" rIns="68575" wrap="square" tIns="34275">
            <a:noAutofit/>
          </a:bodyPr>
          <a:lstStyle>
            <a:lvl1pPr lvl="0"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9pPr>
          </a:lstStyle>
          <a:p/>
        </p:txBody>
      </p:sp>
      <p:sp>
        <p:nvSpPr>
          <p:cNvPr id="175" name="Google Shape;175;p44"/>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descr="Oregon Department of Education Logo" id="176" name="Google Shape;176;p44"/>
          <p:cNvPicPr preferRelativeResize="0"/>
          <p:nvPr/>
        </p:nvPicPr>
        <p:blipFill rotWithShape="1">
          <a:blip r:embed="rId2">
            <a:alphaModFix/>
          </a:blip>
          <a:srcRect b="0" l="0" r="0" t="0"/>
          <a:stretch/>
        </p:blipFill>
        <p:spPr>
          <a:xfrm>
            <a:off x="3775327" y="160537"/>
            <a:ext cx="1593344" cy="1625348"/>
          </a:xfrm>
          <a:prstGeom prst="rect">
            <a:avLst/>
          </a:prstGeom>
          <a:noFill/>
          <a:ln>
            <a:noFill/>
          </a:ln>
        </p:spPr>
      </p:pic>
      <p:sp>
        <p:nvSpPr>
          <p:cNvPr id="177" name="Google Shape;177;p44"/>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ld_3-Title Bar and Content" showMasterSp="0">
  <p:cSld name="Gold_3-Title Bar and Content">
    <p:bg>
      <p:bgPr>
        <a:solidFill>
          <a:schemeClr val="accent4"/>
        </a:solidFill>
      </p:bgPr>
    </p:bg>
    <p:spTree>
      <p:nvGrpSpPr>
        <p:cNvPr id="178" name="Shape 178"/>
        <p:cNvGrpSpPr/>
        <p:nvPr/>
      </p:nvGrpSpPr>
      <p:grpSpPr>
        <a:xfrm>
          <a:off x="0" y="0"/>
          <a:ext cx="0" cy="0"/>
          <a:chOff x="0" y="0"/>
          <a:chExt cx="0" cy="0"/>
        </a:xfrm>
      </p:grpSpPr>
      <p:sp>
        <p:nvSpPr>
          <p:cNvPr id="179" name="Google Shape;179;p45"/>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180" name="Google Shape;180;p45"/>
          <p:cNvSpPr/>
          <p:nvPr/>
        </p:nvSpPr>
        <p:spPr>
          <a:xfrm>
            <a:off x="154641" y="161365"/>
            <a:ext cx="8831100" cy="1048200"/>
          </a:xfrm>
          <a:prstGeom prst="rect">
            <a:avLst/>
          </a:prstGeom>
          <a:solidFill>
            <a:srgbClr val="FAF5E3"/>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181" name="Google Shape;181;p45"/>
          <p:cNvSpPr txBox="1"/>
          <p:nvPr>
            <p:ph idx="1" type="body"/>
          </p:nvPr>
        </p:nvSpPr>
        <p:spPr>
          <a:xfrm>
            <a:off x="537882" y="1369219"/>
            <a:ext cx="8088300" cy="30819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82" name="Google Shape;182;p45"/>
          <p:cNvSpPr txBox="1"/>
          <p:nvPr>
            <p:ph type="title"/>
          </p:nvPr>
        </p:nvSpPr>
        <p:spPr>
          <a:xfrm>
            <a:off x="537882" y="342900"/>
            <a:ext cx="8088300" cy="7701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accent4"/>
              </a:buClr>
              <a:buSzPts val="3300"/>
              <a:buFont typeface="Calibri"/>
              <a:buNone/>
              <a:defRPr>
                <a:solidFill>
                  <a:schemeClr val="accent4"/>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83" name="Google Shape;183;p45"/>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184" name="Google Shape;184;p45"/>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ld_4-Content with Caption" showMasterSp="0">
  <p:cSld name="Gold_4-Content with Caption">
    <p:bg>
      <p:bgPr>
        <a:solidFill>
          <a:schemeClr val="accent4"/>
        </a:solidFill>
      </p:bgPr>
    </p:bg>
    <p:spTree>
      <p:nvGrpSpPr>
        <p:cNvPr id="185" name="Shape 185"/>
        <p:cNvGrpSpPr/>
        <p:nvPr/>
      </p:nvGrpSpPr>
      <p:grpSpPr>
        <a:xfrm>
          <a:off x="0" y="0"/>
          <a:ext cx="0" cy="0"/>
          <a:chOff x="0" y="0"/>
          <a:chExt cx="0" cy="0"/>
        </a:xfrm>
      </p:grpSpPr>
      <p:sp>
        <p:nvSpPr>
          <p:cNvPr id="186" name="Google Shape;186;p46"/>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187" name="Google Shape;187;p46"/>
          <p:cNvSpPr/>
          <p:nvPr/>
        </p:nvSpPr>
        <p:spPr>
          <a:xfrm>
            <a:off x="154642" y="161365"/>
            <a:ext cx="3547800" cy="4824300"/>
          </a:xfrm>
          <a:prstGeom prst="rect">
            <a:avLst/>
          </a:prstGeom>
          <a:solidFill>
            <a:srgbClr val="FAF5E3"/>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188" name="Google Shape;188;p46"/>
          <p:cNvSpPr txBox="1"/>
          <p:nvPr>
            <p:ph type="title"/>
          </p:nvPr>
        </p:nvSpPr>
        <p:spPr>
          <a:xfrm>
            <a:off x="537883" y="584734"/>
            <a:ext cx="2949000" cy="1903800"/>
          </a:xfrm>
          <a:prstGeom prst="rect">
            <a:avLst/>
          </a:prstGeom>
          <a:noFill/>
          <a:ln>
            <a:noFill/>
          </a:ln>
        </p:spPr>
        <p:txBody>
          <a:bodyPr anchorCtr="0" anchor="t" bIns="34275" lIns="68575" spcFirstLastPara="1" rIns="68575" wrap="square" tIns="34275">
            <a:normAutofit/>
          </a:bodyPr>
          <a:lstStyle>
            <a:lvl1pPr lvl="0" algn="l">
              <a:lnSpc>
                <a:spcPct val="90000"/>
              </a:lnSpc>
              <a:spcBef>
                <a:spcPts val="0"/>
              </a:spcBef>
              <a:spcAft>
                <a:spcPts val="0"/>
              </a:spcAft>
              <a:buClr>
                <a:schemeClr val="accent4"/>
              </a:buClr>
              <a:buSzPts val="3300"/>
              <a:buFont typeface="Calibri"/>
              <a:buNone/>
              <a:defRPr sz="3300">
                <a:solidFill>
                  <a:schemeClr val="accent4"/>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89" name="Google Shape;189;p46"/>
          <p:cNvSpPr txBox="1"/>
          <p:nvPr>
            <p:ph idx="1" type="body"/>
          </p:nvPr>
        </p:nvSpPr>
        <p:spPr>
          <a:xfrm>
            <a:off x="3887391" y="584735"/>
            <a:ext cx="4629300" cy="3811200"/>
          </a:xfrm>
          <a:prstGeom prst="rect">
            <a:avLst/>
          </a:prstGeom>
          <a:noFill/>
          <a:ln>
            <a:noFill/>
          </a:ln>
        </p:spPr>
        <p:txBody>
          <a:bodyPr anchorCtr="0" anchor="t" bIns="34275" lIns="68575" spcFirstLastPara="1" rIns="68575" wrap="square" tIns="34275">
            <a:normAutofit/>
          </a:bodyPr>
          <a:lstStyle>
            <a:lvl1pPr indent="-342900" lvl="0" marL="457200" algn="l">
              <a:lnSpc>
                <a:spcPct val="90000"/>
              </a:lnSpc>
              <a:spcBef>
                <a:spcPts val="800"/>
              </a:spcBef>
              <a:spcAft>
                <a:spcPts val="0"/>
              </a:spcAft>
              <a:buClr>
                <a:schemeClr val="dk1"/>
              </a:buClr>
              <a:buSzPts val="1800"/>
              <a:buChar char="•"/>
              <a:defRPr sz="1800"/>
            </a:lvl1pPr>
            <a:lvl2pPr indent="-342900" lvl="1" marL="914400" algn="l">
              <a:lnSpc>
                <a:spcPct val="90000"/>
              </a:lnSpc>
              <a:spcBef>
                <a:spcPts val="400"/>
              </a:spcBef>
              <a:spcAft>
                <a:spcPts val="0"/>
              </a:spcAft>
              <a:buClr>
                <a:schemeClr val="dk1"/>
              </a:buClr>
              <a:buSzPts val="1800"/>
              <a:buChar char="•"/>
              <a:defRPr sz="1800"/>
            </a:lvl2pPr>
            <a:lvl3pPr indent="-342900" lvl="2" marL="1371600" algn="l">
              <a:lnSpc>
                <a:spcPct val="90000"/>
              </a:lnSpc>
              <a:spcBef>
                <a:spcPts val="400"/>
              </a:spcBef>
              <a:spcAft>
                <a:spcPts val="0"/>
              </a:spcAft>
              <a:buClr>
                <a:schemeClr val="dk1"/>
              </a:buClr>
              <a:buSzPts val="1800"/>
              <a:buChar char="•"/>
              <a:defRPr sz="1800"/>
            </a:lvl3pPr>
            <a:lvl4pPr indent="-342900" lvl="3" marL="1828800" algn="l">
              <a:lnSpc>
                <a:spcPct val="90000"/>
              </a:lnSpc>
              <a:spcBef>
                <a:spcPts val="400"/>
              </a:spcBef>
              <a:spcAft>
                <a:spcPts val="0"/>
              </a:spcAft>
              <a:buClr>
                <a:schemeClr val="dk1"/>
              </a:buClr>
              <a:buSzPts val="1800"/>
              <a:buChar char="•"/>
              <a:defRPr sz="1800"/>
            </a:lvl4pPr>
            <a:lvl5pPr indent="-342900" lvl="4" marL="2286000" algn="l">
              <a:lnSpc>
                <a:spcPct val="90000"/>
              </a:lnSpc>
              <a:spcBef>
                <a:spcPts val="400"/>
              </a:spcBef>
              <a:spcAft>
                <a:spcPts val="0"/>
              </a:spcAft>
              <a:buClr>
                <a:schemeClr val="dk1"/>
              </a:buClr>
              <a:buSzPts val="1800"/>
              <a:buChar char="•"/>
              <a:defRPr sz="1800"/>
            </a:lvl5pPr>
            <a:lvl6pPr indent="-323850" lvl="5" marL="2743200" algn="l">
              <a:lnSpc>
                <a:spcPct val="90000"/>
              </a:lnSpc>
              <a:spcBef>
                <a:spcPts val="400"/>
              </a:spcBef>
              <a:spcAft>
                <a:spcPts val="0"/>
              </a:spcAft>
              <a:buClr>
                <a:schemeClr val="dk1"/>
              </a:buClr>
              <a:buSzPts val="1500"/>
              <a:buChar char="•"/>
              <a:defRPr sz="1500"/>
            </a:lvl6pPr>
            <a:lvl7pPr indent="-323850" lvl="6" marL="3200400" algn="l">
              <a:lnSpc>
                <a:spcPct val="90000"/>
              </a:lnSpc>
              <a:spcBef>
                <a:spcPts val="400"/>
              </a:spcBef>
              <a:spcAft>
                <a:spcPts val="0"/>
              </a:spcAft>
              <a:buClr>
                <a:schemeClr val="dk1"/>
              </a:buClr>
              <a:buSzPts val="1500"/>
              <a:buChar char="•"/>
              <a:defRPr sz="1500"/>
            </a:lvl7pPr>
            <a:lvl8pPr indent="-323850" lvl="7" marL="3657600" algn="l">
              <a:lnSpc>
                <a:spcPct val="90000"/>
              </a:lnSpc>
              <a:spcBef>
                <a:spcPts val="400"/>
              </a:spcBef>
              <a:spcAft>
                <a:spcPts val="0"/>
              </a:spcAft>
              <a:buClr>
                <a:schemeClr val="dk1"/>
              </a:buClr>
              <a:buSzPts val="1500"/>
              <a:buChar char="•"/>
              <a:defRPr sz="1500"/>
            </a:lvl8pPr>
            <a:lvl9pPr indent="-323850" lvl="8" marL="4114800" algn="l">
              <a:lnSpc>
                <a:spcPct val="90000"/>
              </a:lnSpc>
              <a:spcBef>
                <a:spcPts val="400"/>
              </a:spcBef>
              <a:spcAft>
                <a:spcPts val="0"/>
              </a:spcAft>
              <a:buClr>
                <a:schemeClr val="dk1"/>
              </a:buClr>
              <a:buSzPts val="1500"/>
              <a:buChar char="•"/>
              <a:defRPr sz="1500"/>
            </a:lvl9pPr>
          </a:lstStyle>
          <a:p/>
        </p:txBody>
      </p:sp>
      <p:sp>
        <p:nvSpPr>
          <p:cNvPr id="190" name="Google Shape;190;p46"/>
          <p:cNvSpPr/>
          <p:nvPr>
            <p:ph idx="2" type="pic"/>
          </p:nvPr>
        </p:nvSpPr>
        <p:spPr>
          <a:xfrm>
            <a:off x="537883" y="2655094"/>
            <a:ext cx="2949000" cy="1740600"/>
          </a:xfrm>
          <a:prstGeom prst="rect">
            <a:avLst/>
          </a:prstGeom>
          <a:noFill/>
          <a:ln>
            <a:noFill/>
          </a:ln>
        </p:spPr>
      </p:sp>
      <p:sp>
        <p:nvSpPr>
          <p:cNvPr id="191" name="Google Shape;191;p46"/>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192" name="Google Shape;192;p46"/>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ld_5-Title and Content">
  <p:cSld name="Gold_5-Title and Content">
    <p:bg>
      <p:bgPr>
        <a:solidFill>
          <a:schemeClr val="accent4"/>
        </a:solidFill>
      </p:bgPr>
    </p:bg>
    <p:spTree>
      <p:nvGrpSpPr>
        <p:cNvPr id="193" name="Shape 193"/>
        <p:cNvGrpSpPr/>
        <p:nvPr/>
      </p:nvGrpSpPr>
      <p:grpSpPr>
        <a:xfrm>
          <a:off x="0" y="0"/>
          <a:ext cx="0" cy="0"/>
          <a:chOff x="0" y="0"/>
          <a:chExt cx="0" cy="0"/>
        </a:xfrm>
      </p:grpSpPr>
      <p:sp>
        <p:nvSpPr>
          <p:cNvPr id="194" name="Google Shape;194;p47"/>
          <p:cNvSpPr txBox="1"/>
          <p:nvPr>
            <p:ph type="title"/>
          </p:nvPr>
        </p:nvSpPr>
        <p:spPr>
          <a:xfrm>
            <a:off x="537882" y="342900"/>
            <a:ext cx="8088300" cy="7701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accent4"/>
              </a:buClr>
              <a:buSzPts val="3300"/>
              <a:buFont typeface="Calibri"/>
              <a:buNone/>
              <a:defRPr>
                <a:solidFill>
                  <a:schemeClr val="accent4"/>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95" name="Google Shape;195;p47"/>
          <p:cNvSpPr txBox="1"/>
          <p:nvPr>
            <p:ph idx="1" type="body"/>
          </p:nvPr>
        </p:nvSpPr>
        <p:spPr>
          <a:xfrm>
            <a:off x="537882" y="1369219"/>
            <a:ext cx="8088300" cy="30819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96" name="Google Shape;196;p47"/>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197" name="Google Shape;197;p47"/>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ld_6-Two Content">
  <p:cSld name="Gold_6-Two Content">
    <p:bg>
      <p:bgPr>
        <a:solidFill>
          <a:schemeClr val="accent4"/>
        </a:solidFill>
      </p:bgPr>
    </p:bg>
    <p:spTree>
      <p:nvGrpSpPr>
        <p:cNvPr id="198" name="Shape 198"/>
        <p:cNvGrpSpPr/>
        <p:nvPr/>
      </p:nvGrpSpPr>
      <p:grpSpPr>
        <a:xfrm>
          <a:off x="0" y="0"/>
          <a:ext cx="0" cy="0"/>
          <a:chOff x="0" y="0"/>
          <a:chExt cx="0" cy="0"/>
        </a:xfrm>
      </p:grpSpPr>
      <p:sp>
        <p:nvSpPr>
          <p:cNvPr id="199" name="Google Shape;199;p48"/>
          <p:cNvSpPr txBox="1"/>
          <p:nvPr>
            <p:ph type="title"/>
          </p:nvPr>
        </p:nvSpPr>
        <p:spPr>
          <a:xfrm>
            <a:off x="537882" y="342900"/>
            <a:ext cx="8088300" cy="7701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accent4"/>
              </a:buClr>
              <a:buSzPts val="3300"/>
              <a:buFont typeface="Calibri"/>
              <a:buNone/>
              <a:defRPr>
                <a:solidFill>
                  <a:schemeClr val="accent4"/>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200" name="Google Shape;200;p48"/>
          <p:cNvSpPr txBox="1"/>
          <p:nvPr>
            <p:ph idx="1" type="body"/>
          </p:nvPr>
        </p:nvSpPr>
        <p:spPr>
          <a:xfrm>
            <a:off x="537882" y="1369219"/>
            <a:ext cx="3976800" cy="30795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201" name="Google Shape;201;p48"/>
          <p:cNvSpPr txBox="1"/>
          <p:nvPr>
            <p:ph idx="2" type="body"/>
          </p:nvPr>
        </p:nvSpPr>
        <p:spPr>
          <a:xfrm>
            <a:off x="4629150" y="1369219"/>
            <a:ext cx="3997200" cy="30795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202" name="Google Shape;202;p48"/>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203" name="Google Shape;203;p48"/>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ld_7-Comparison">
  <p:cSld name="Gold_7-Comparison">
    <p:bg>
      <p:bgPr>
        <a:solidFill>
          <a:schemeClr val="accent4"/>
        </a:solidFill>
      </p:bgPr>
    </p:bg>
    <p:spTree>
      <p:nvGrpSpPr>
        <p:cNvPr id="204" name="Shape 204"/>
        <p:cNvGrpSpPr/>
        <p:nvPr/>
      </p:nvGrpSpPr>
      <p:grpSpPr>
        <a:xfrm>
          <a:off x="0" y="0"/>
          <a:ext cx="0" cy="0"/>
          <a:chOff x="0" y="0"/>
          <a:chExt cx="0" cy="0"/>
        </a:xfrm>
      </p:grpSpPr>
      <p:sp>
        <p:nvSpPr>
          <p:cNvPr id="205" name="Google Shape;205;p49"/>
          <p:cNvSpPr txBox="1"/>
          <p:nvPr>
            <p:ph idx="1" type="body"/>
          </p:nvPr>
        </p:nvSpPr>
        <p:spPr>
          <a:xfrm>
            <a:off x="537882" y="1260872"/>
            <a:ext cx="3960300" cy="618000"/>
          </a:xfrm>
          <a:prstGeom prst="rect">
            <a:avLst/>
          </a:prstGeom>
          <a:noFill/>
          <a:ln>
            <a:noFill/>
          </a:ln>
        </p:spPr>
        <p:txBody>
          <a:bodyPr anchorCtr="0" anchor="t" bIns="34275" lIns="68575" spcFirstLastPara="1" rIns="68575" wrap="square" tIns="34275">
            <a:normAutofit/>
          </a:bodyPr>
          <a:lstStyle>
            <a:lvl1pPr indent="-228600" lvl="0" marL="457200" algn="l">
              <a:lnSpc>
                <a:spcPct val="90000"/>
              </a:lnSpc>
              <a:spcBef>
                <a:spcPts val="800"/>
              </a:spcBef>
              <a:spcAft>
                <a:spcPts val="0"/>
              </a:spcAft>
              <a:buClr>
                <a:schemeClr val="accent4"/>
              </a:buClr>
              <a:buSzPts val="2400"/>
              <a:buNone/>
              <a:defRPr b="0" sz="2400">
                <a:solidFill>
                  <a:schemeClr val="accent4"/>
                </a:solidFill>
              </a:defRPr>
            </a:lvl1pPr>
            <a:lvl2pPr indent="-228600" lvl="1" marL="914400" algn="l">
              <a:lnSpc>
                <a:spcPct val="90000"/>
              </a:lnSpc>
              <a:spcBef>
                <a:spcPts val="400"/>
              </a:spcBef>
              <a:spcAft>
                <a:spcPts val="0"/>
              </a:spcAft>
              <a:buClr>
                <a:schemeClr val="dk1"/>
              </a:buClr>
              <a:buSzPts val="1500"/>
              <a:buNone/>
              <a:defRPr b="1" sz="1500"/>
            </a:lvl2pPr>
            <a:lvl3pPr indent="-228600" lvl="2" marL="1371600" algn="l">
              <a:lnSpc>
                <a:spcPct val="90000"/>
              </a:lnSpc>
              <a:spcBef>
                <a:spcPts val="400"/>
              </a:spcBef>
              <a:spcAft>
                <a:spcPts val="0"/>
              </a:spcAft>
              <a:buClr>
                <a:schemeClr val="dk1"/>
              </a:buClr>
              <a:buSzPts val="1400"/>
              <a:buNone/>
              <a:defRPr b="1" sz="1400"/>
            </a:lvl3pPr>
            <a:lvl4pPr indent="-228600" lvl="3" marL="1828800" algn="l">
              <a:lnSpc>
                <a:spcPct val="90000"/>
              </a:lnSpc>
              <a:spcBef>
                <a:spcPts val="400"/>
              </a:spcBef>
              <a:spcAft>
                <a:spcPts val="0"/>
              </a:spcAft>
              <a:buClr>
                <a:schemeClr val="dk1"/>
              </a:buClr>
              <a:buSzPts val="1200"/>
              <a:buNone/>
              <a:defRPr b="1" sz="1200"/>
            </a:lvl4pPr>
            <a:lvl5pPr indent="-228600" lvl="4" marL="2286000" algn="l">
              <a:lnSpc>
                <a:spcPct val="90000"/>
              </a:lnSpc>
              <a:spcBef>
                <a:spcPts val="400"/>
              </a:spcBef>
              <a:spcAft>
                <a:spcPts val="0"/>
              </a:spcAft>
              <a:buClr>
                <a:schemeClr val="dk1"/>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206" name="Google Shape;206;p49"/>
          <p:cNvSpPr txBox="1"/>
          <p:nvPr>
            <p:ph idx="2" type="body"/>
          </p:nvPr>
        </p:nvSpPr>
        <p:spPr>
          <a:xfrm>
            <a:off x="537882" y="1878806"/>
            <a:ext cx="3960300" cy="25758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207" name="Google Shape;207;p49"/>
          <p:cNvSpPr txBox="1"/>
          <p:nvPr>
            <p:ph idx="3" type="body"/>
          </p:nvPr>
        </p:nvSpPr>
        <p:spPr>
          <a:xfrm>
            <a:off x="4629150" y="1260872"/>
            <a:ext cx="3997200" cy="618000"/>
          </a:xfrm>
          <a:prstGeom prst="rect">
            <a:avLst/>
          </a:prstGeom>
          <a:noFill/>
          <a:ln>
            <a:noFill/>
          </a:ln>
        </p:spPr>
        <p:txBody>
          <a:bodyPr anchorCtr="0" anchor="t" bIns="34275" lIns="68575" spcFirstLastPara="1" rIns="68575" wrap="square" tIns="34275">
            <a:normAutofit/>
          </a:bodyPr>
          <a:lstStyle>
            <a:lvl1pPr indent="-228600" lvl="0" marL="457200" algn="l">
              <a:lnSpc>
                <a:spcPct val="90000"/>
              </a:lnSpc>
              <a:spcBef>
                <a:spcPts val="800"/>
              </a:spcBef>
              <a:spcAft>
                <a:spcPts val="0"/>
              </a:spcAft>
              <a:buClr>
                <a:schemeClr val="accent4"/>
              </a:buClr>
              <a:buSzPts val="2400"/>
              <a:buNone/>
              <a:defRPr b="0" sz="2400">
                <a:solidFill>
                  <a:schemeClr val="accent4"/>
                </a:solidFill>
              </a:defRPr>
            </a:lvl1pPr>
            <a:lvl2pPr indent="-228600" lvl="1" marL="914400" algn="l">
              <a:lnSpc>
                <a:spcPct val="90000"/>
              </a:lnSpc>
              <a:spcBef>
                <a:spcPts val="400"/>
              </a:spcBef>
              <a:spcAft>
                <a:spcPts val="0"/>
              </a:spcAft>
              <a:buClr>
                <a:schemeClr val="dk1"/>
              </a:buClr>
              <a:buSzPts val="1500"/>
              <a:buNone/>
              <a:defRPr b="1" sz="1500"/>
            </a:lvl2pPr>
            <a:lvl3pPr indent="-228600" lvl="2" marL="1371600" algn="l">
              <a:lnSpc>
                <a:spcPct val="90000"/>
              </a:lnSpc>
              <a:spcBef>
                <a:spcPts val="400"/>
              </a:spcBef>
              <a:spcAft>
                <a:spcPts val="0"/>
              </a:spcAft>
              <a:buClr>
                <a:schemeClr val="dk1"/>
              </a:buClr>
              <a:buSzPts val="1400"/>
              <a:buNone/>
              <a:defRPr b="1" sz="1400"/>
            </a:lvl3pPr>
            <a:lvl4pPr indent="-228600" lvl="3" marL="1828800" algn="l">
              <a:lnSpc>
                <a:spcPct val="90000"/>
              </a:lnSpc>
              <a:spcBef>
                <a:spcPts val="400"/>
              </a:spcBef>
              <a:spcAft>
                <a:spcPts val="0"/>
              </a:spcAft>
              <a:buClr>
                <a:schemeClr val="dk1"/>
              </a:buClr>
              <a:buSzPts val="1200"/>
              <a:buNone/>
              <a:defRPr b="1" sz="1200"/>
            </a:lvl4pPr>
            <a:lvl5pPr indent="-228600" lvl="4" marL="2286000" algn="l">
              <a:lnSpc>
                <a:spcPct val="90000"/>
              </a:lnSpc>
              <a:spcBef>
                <a:spcPts val="400"/>
              </a:spcBef>
              <a:spcAft>
                <a:spcPts val="0"/>
              </a:spcAft>
              <a:buClr>
                <a:schemeClr val="dk1"/>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208" name="Google Shape;208;p49"/>
          <p:cNvSpPr txBox="1"/>
          <p:nvPr>
            <p:ph idx="4" type="body"/>
          </p:nvPr>
        </p:nvSpPr>
        <p:spPr>
          <a:xfrm>
            <a:off x="4629150" y="1878806"/>
            <a:ext cx="3997200" cy="25758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209" name="Google Shape;209;p49"/>
          <p:cNvSpPr txBox="1"/>
          <p:nvPr>
            <p:ph type="title"/>
          </p:nvPr>
        </p:nvSpPr>
        <p:spPr>
          <a:xfrm>
            <a:off x="537882" y="342900"/>
            <a:ext cx="8088300" cy="7701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accent4"/>
              </a:buClr>
              <a:buSzPts val="2400"/>
              <a:buFont typeface="Calibri"/>
              <a:buNone/>
              <a:defRPr sz="2400">
                <a:solidFill>
                  <a:schemeClr val="accent4"/>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210" name="Google Shape;210;p49"/>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211" name="Google Shape;211;p49"/>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ld_8-Title Only" showMasterSp="0">
  <p:cSld name="Gold_8-Title Only">
    <p:bg>
      <p:bgPr>
        <a:solidFill>
          <a:schemeClr val="accent4"/>
        </a:solidFill>
      </p:bgPr>
    </p:bg>
    <p:spTree>
      <p:nvGrpSpPr>
        <p:cNvPr id="212" name="Shape 212"/>
        <p:cNvGrpSpPr/>
        <p:nvPr/>
      </p:nvGrpSpPr>
      <p:grpSpPr>
        <a:xfrm>
          <a:off x="0" y="0"/>
          <a:ext cx="0" cy="0"/>
          <a:chOff x="0" y="0"/>
          <a:chExt cx="0" cy="0"/>
        </a:xfrm>
      </p:grpSpPr>
      <p:sp>
        <p:nvSpPr>
          <p:cNvPr id="213" name="Google Shape;213;p50"/>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214" name="Google Shape;214;p50"/>
          <p:cNvSpPr txBox="1"/>
          <p:nvPr>
            <p:ph type="title"/>
          </p:nvPr>
        </p:nvSpPr>
        <p:spPr>
          <a:xfrm>
            <a:off x="537882" y="342900"/>
            <a:ext cx="8088300" cy="7701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accent4"/>
              </a:buClr>
              <a:buSzPts val="3300"/>
              <a:buFont typeface="Calibri"/>
              <a:buNone/>
              <a:defRPr>
                <a:solidFill>
                  <a:schemeClr val="accent4"/>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215" name="Google Shape;215;p50"/>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216" name="Google Shape;216;p50"/>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2-Section Header" showMasterSp="0">
  <p:cSld name="Blue_2-Section Header">
    <p:bg>
      <p:bgPr>
        <a:solidFill>
          <a:schemeClr val="accent1"/>
        </a:solidFill>
      </p:bgPr>
    </p:bg>
    <p:spTree>
      <p:nvGrpSpPr>
        <p:cNvPr id="31" name="Shape 31"/>
        <p:cNvGrpSpPr/>
        <p:nvPr/>
      </p:nvGrpSpPr>
      <p:grpSpPr>
        <a:xfrm>
          <a:off x="0" y="0"/>
          <a:ext cx="0" cy="0"/>
          <a:chOff x="0" y="0"/>
          <a:chExt cx="0" cy="0"/>
        </a:xfrm>
      </p:grpSpPr>
      <p:sp>
        <p:nvSpPr>
          <p:cNvPr id="32" name="Google Shape;32;p24"/>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33" name="Google Shape;33;p24"/>
          <p:cNvSpPr/>
          <p:nvPr/>
        </p:nvSpPr>
        <p:spPr>
          <a:xfrm>
            <a:off x="154640" y="1866568"/>
            <a:ext cx="8831100" cy="1425300"/>
          </a:xfrm>
          <a:prstGeom prst="rect">
            <a:avLst/>
          </a:prstGeom>
          <a:solidFill>
            <a:schemeClr val="lt2"/>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lt1"/>
              </a:solidFill>
              <a:latin typeface="Calibri"/>
              <a:ea typeface="Calibri"/>
              <a:cs typeface="Calibri"/>
              <a:sym typeface="Calibri"/>
            </a:endParaRPr>
          </a:p>
        </p:txBody>
      </p:sp>
      <p:sp>
        <p:nvSpPr>
          <p:cNvPr id="34" name="Google Shape;34;p24"/>
          <p:cNvSpPr txBox="1"/>
          <p:nvPr>
            <p:ph type="ctrTitle"/>
          </p:nvPr>
        </p:nvSpPr>
        <p:spPr>
          <a:xfrm>
            <a:off x="537883" y="1866568"/>
            <a:ext cx="8088300" cy="1425300"/>
          </a:xfrm>
          <a:prstGeom prst="rect">
            <a:avLst/>
          </a:prstGeom>
          <a:noFill/>
          <a:ln>
            <a:noFill/>
          </a:ln>
        </p:spPr>
        <p:txBody>
          <a:bodyPr anchorCtr="0" anchor="ctr" bIns="34275" lIns="68575" spcFirstLastPara="1" rIns="68575" wrap="square" tIns="34275">
            <a:noAutofit/>
          </a:bodyPr>
          <a:lstStyle>
            <a:lvl1pPr lvl="0" algn="ctr">
              <a:lnSpc>
                <a:spcPct val="90000"/>
              </a:lnSpc>
              <a:spcBef>
                <a:spcPts val="0"/>
              </a:spcBef>
              <a:spcAft>
                <a:spcPts val="0"/>
              </a:spcAft>
              <a:buClr>
                <a:schemeClr val="accent1"/>
              </a:buClr>
              <a:buSzPts val="5100"/>
              <a:buFont typeface="Calibri"/>
              <a:buNone/>
              <a:defRPr sz="5100">
                <a:solidFill>
                  <a:schemeClr val="accent1"/>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pic>
        <p:nvPicPr>
          <p:cNvPr descr="Oregon Department of Education Logo" id="35" name="Google Shape;35;p24"/>
          <p:cNvPicPr preferRelativeResize="0"/>
          <p:nvPr/>
        </p:nvPicPr>
        <p:blipFill rotWithShape="1">
          <a:blip r:embed="rId2">
            <a:alphaModFix/>
          </a:blip>
          <a:srcRect b="0" l="0" r="0" t="0"/>
          <a:stretch/>
        </p:blipFill>
        <p:spPr>
          <a:xfrm>
            <a:off x="3775327" y="160537"/>
            <a:ext cx="1593344" cy="1625348"/>
          </a:xfrm>
          <a:prstGeom prst="rect">
            <a:avLst/>
          </a:prstGeom>
          <a:noFill/>
          <a:ln>
            <a:noFill/>
          </a:ln>
        </p:spPr>
      </p:pic>
      <p:sp>
        <p:nvSpPr>
          <p:cNvPr id="36" name="Google Shape;36;p24"/>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37" name="Google Shape;37;p24"/>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ld_9-Blank" showMasterSp="0">
  <p:cSld name="Gold_9-Blank">
    <p:bg>
      <p:bgPr>
        <a:solidFill>
          <a:schemeClr val="accent4"/>
        </a:solidFill>
      </p:bgPr>
    </p:bg>
    <p:spTree>
      <p:nvGrpSpPr>
        <p:cNvPr id="217" name="Shape 217"/>
        <p:cNvGrpSpPr/>
        <p:nvPr/>
      </p:nvGrpSpPr>
      <p:grpSpPr>
        <a:xfrm>
          <a:off x="0" y="0"/>
          <a:ext cx="0" cy="0"/>
          <a:chOff x="0" y="0"/>
          <a:chExt cx="0" cy="0"/>
        </a:xfrm>
      </p:grpSpPr>
      <p:sp>
        <p:nvSpPr>
          <p:cNvPr id="218" name="Google Shape;218;p51"/>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chemeClr val="lt1"/>
                </a:solidFill>
                <a:latin typeface="Calibri"/>
                <a:ea typeface="Calibri"/>
                <a:cs typeface="Calibri"/>
                <a:sym typeface="Calibri"/>
              </a:rPr>
              <a:t>v</a:t>
            </a:r>
            <a:endParaRPr b="0" i="0" sz="1100" u="none" cap="none" strike="noStrike">
              <a:solidFill>
                <a:srgbClr val="000000"/>
              </a:solidFill>
              <a:latin typeface="Arial"/>
              <a:ea typeface="Arial"/>
              <a:cs typeface="Arial"/>
              <a:sym typeface="Arial"/>
            </a:endParaRPr>
          </a:p>
        </p:txBody>
      </p:sp>
      <p:sp>
        <p:nvSpPr>
          <p:cNvPr id="219" name="Google Shape;219;p51"/>
          <p:cNvSpPr txBox="1"/>
          <p:nvPr>
            <p:ph idx="1" type="body"/>
          </p:nvPr>
        </p:nvSpPr>
        <p:spPr>
          <a:xfrm>
            <a:off x="537882" y="494969"/>
            <a:ext cx="8088300" cy="40491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220" name="Google Shape;220;p51"/>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221" name="Google Shape;221;p51"/>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ld_10-Large Type" showMasterSp="0">
  <p:cSld name="Gold_10-Large Type">
    <p:bg>
      <p:bgPr>
        <a:solidFill>
          <a:schemeClr val="accent4"/>
        </a:solidFill>
      </p:bgPr>
    </p:bg>
    <p:spTree>
      <p:nvGrpSpPr>
        <p:cNvPr id="222" name="Shape 222"/>
        <p:cNvGrpSpPr/>
        <p:nvPr/>
      </p:nvGrpSpPr>
      <p:grpSpPr>
        <a:xfrm>
          <a:off x="0" y="0"/>
          <a:ext cx="0" cy="0"/>
          <a:chOff x="0" y="0"/>
          <a:chExt cx="0" cy="0"/>
        </a:xfrm>
      </p:grpSpPr>
      <p:sp>
        <p:nvSpPr>
          <p:cNvPr id="223" name="Google Shape;223;p52"/>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descr="Decorative line break" id="224" name="Google Shape;224;p52"/>
          <p:cNvPicPr preferRelativeResize="0"/>
          <p:nvPr/>
        </p:nvPicPr>
        <p:blipFill rotWithShape="1">
          <a:blip r:embed="rId2">
            <a:alphaModFix/>
          </a:blip>
          <a:srcRect b="0" l="0" r="0" t="0"/>
          <a:stretch/>
        </p:blipFill>
        <p:spPr>
          <a:xfrm>
            <a:off x="4089652" y="2886671"/>
            <a:ext cx="964694" cy="18288"/>
          </a:xfrm>
          <a:prstGeom prst="rect">
            <a:avLst/>
          </a:prstGeom>
          <a:noFill/>
          <a:ln>
            <a:noFill/>
          </a:ln>
        </p:spPr>
      </p:pic>
      <p:sp>
        <p:nvSpPr>
          <p:cNvPr id="225" name="Google Shape;225;p52"/>
          <p:cNvSpPr txBox="1"/>
          <p:nvPr>
            <p:ph type="ctrTitle"/>
          </p:nvPr>
        </p:nvSpPr>
        <p:spPr>
          <a:xfrm>
            <a:off x="1143000" y="1124344"/>
            <a:ext cx="6858000" cy="1790700"/>
          </a:xfrm>
          <a:prstGeom prst="rect">
            <a:avLst/>
          </a:prstGeom>
          <a:noFill/>
          <a:ln>
            <a:noFill/>
          </a:ln>
        </p:spPr>
        <p:txBody>
          <a:bodyPr anchorCtr="0" anchor="b" bIns="34275" lIns="68575" spcFirstLastPara="1" rIns="68575" wrap="square" tIns="34275">
            <a:noAutofit/>
          </a:bodyPr>
          <a:lstStyle>
            <a:lvl1pPr lvl="0" algn="ctr">
              <a:lnSpc>
                <a:spcPct val="90000"/>
              </a:lnSpc>
              <a:spcBef>
                <a:spcPts val="0"/>
              </a:spcBef>
              <a:spcAft>
                <a:spcPts val="0"/>
              </a:spcAft>
              <a:buClr>
                <a:schemeClr val="accent4"/>
              </a:buClr>
              <a:buSzPts val="9000"/>
              <a:buFont typeface="Calibri"/>
              <a:buNone/>
              <a:defRPr sz="9000">
                <a:solidFill>
                  <a:schemeClr val="accent4"/>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226" name="Google Shape;226;p52"/>
          <p:cNvSpPr txBox="1"/>
          <p:nvPr>
            <p:ph idx="1" type="subTitle"/>
          </p:nvPr>
        </p:nvSpPr>
        <p:spPr>
          <a:xfrm>
            <a:off x="1143000" y="3002388"/>
            <a:ext cx="6858000" cy="660300"/>
          </a:xfrm>
          <a:prstGeom prst="rect">
            <a:avLst/>
          </a:prstGeom>
          <a:noFill/>
          <a:ln>
            <a:noFill/>
          </a:ln>
        </p:spPr>
        <p:txBody>
          <a:bodyPr anchorCtr="0" anchor="t" bIns="34275" lIns="68575" spcFirstLastPara="1" rIns="68575" wrap="square" tIns="34275">
            <a:normAutofit/>
          </a:bodyPr>
          <a:lstStyle>
            <a:lvl1pPr lvl="0" algn="ctr">
              <a:lnSpc>
                <a:spcPct val="90000"/>
              </a:lnSpc>
              <a:spcBef>
                <a:spcPts val="800"/>
              </a:spcBef>
              <a:spcAft>
                <a:spcPts val="0"/>
              </a:spcAft>
              <a:buClr>
                <a:schemeClr val="accent4"/>
              </a:buClr>
              <a:buSzPts val="1800"/>
              <a:buNone/>
              <a:defRPr sz="1800">
                <a:solidFill>
                  <a:schemeClr val="accent4"/>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p:txBody>
      </p:sp>
      <p:sp>
        <p:nvSpPr>
          <p:cNvPr id="227" name="Google Shape;227;p52"/>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228" name="Google Shape;228;p52"/>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ld_11-Follow Us" showMasterSp="0">
  <p:cSld name="Gold_11-Follow Us">
    <p:bg>
      <p:bgPr>
        <a:solidFill>
          <a:schemeClr val="accent4"/>
        </a:solidFill>
      </p:bgPr>
    </p:bg>
    <p:spTree>
      <p:nvGrpSpPr>
        <p:cNvPr id="229" name="Shape 229"/>
        <p:cNvGrpSpPr/>
        <p:nvPr/>
      </p:nvGrpSpPr>
      <p:grpSpPr>
        <a:xfrm>
          <a:off x="0" y="0"/>
          <a:ext cx="0" cy="0"/>
          <a:chOff x="0" y="0"/>
          <a:chExt cx="0" cy="0"/>
        </a:xfrm>
      </p:grpSpPr>
      <p:sp>
        <p:nvSpPr>
          <p:cNvPr id="230" name="Google Shape;230;p53"/>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descr="Decorative line break" id="231" name="Google Shape;231;p53"/>
          <p:cNvPicPr preferRelativeResize="0"/>
          <p:nvPr/>
        </p:nvPicPr>
        <p:blipFill rotWithShape="1">
          <a:blip r:embed="rId2">
            <a:alphaModFix/>
          </a:blip>
          <a:srcRect b="0" l="0" r="0" t="0"/>
          <a:stretch/>
        </p:blipFill>
        <p:spPr>
          <a:xfrm>
            <a:off x="4089652" y="2886671"/>
            <a:ext cx="964694" cy="18288"/>
          </a:xfrm>
          <a:prstGeom prst="rect">
            <a:avLst/>
          </a:prstGeom>
          <a:noFill/>
          <a:ln>
            <a:noFill/>
          </a:ln>
        </p:spPr>
      </p:pic>
      <p:sp>
        <p:nvSpPr>
          <p:cNvPr id="232" name="Google Shape;232;p53"/>
          <p:cNvSpPr txBox="1"/>
          <p:nvPr>
            <p:ph type="ctrTitle"/>
          </p:nvPr>
        </p:nvSpPr>
        <p:spPr>
          <a:xfrm>
            <a:off x="1143000" y="1124344"/>
            <a:ext cx="6858000" cy="1790700"/>
          </a:xfrm>
          <a:prstGeom prst="rect">
            <a:avLst/>
          </a:prstGeom>
          <a:noFill/>
          <a:ln>
            <a:noFill/>
          </a:ln>
        </p:spPr>
        <p:txBody>
          <a:bodyPr anchorCtr="0" anchor="b" bIns="34275" lIns="68575" spcFirstLastPara="1" rIns="68575" wrap="square" tIns="34275">
            <a:noAutofit/>
          </a:bodyPr>
          <a:lstStyle>
            <a:lvl1pPr lvl="0" algn="ctr">
              <a:lnSpc>
                <a:spcPct val="90000"/>
              </a:lnSpc>
              <a:spcBef>
                <a:spcPts val="0"/>
              </a:spcBef>
              <a:spcAft>
                <a:spcPts val="0"/>
              </a:spcAft>
              <a:buClr>
                <a:schemeClr val="accent4"/>
              </a:buClr>
              <a:buSzPts val="9000"/>
              <a:buFont typeface="Calibri"/>
              <a:buNone/>
              <a:defRPr sz="9000">
                <a:solidFill>
                  <a:schemeClr val="accent4"/>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pic>
        <p:nvPicPr>
          <p:cNvPr descr="Twitter icon" id="233" name="Google Shape;233;p53"/>
          <p:cNvPicPr preferRelativeResize="0"/>
          <p:nvPr/>
        </p:nvPicPr>
        <p:blipFill rotWithShape="1">
          <a:blip r:embed="rId3">
            <a:alphaModFix/>
          </a:blip>
          <a:srcRect b="0" l="0" r="0" t="0"/>
          <a:stretch/>
        </p:blipFill>
        <p:spPr>
          <a:xfrm>
            <a:off x="2038718" y="3032551"/>
            <a:ext cx="375030" cy="375030"/>
          </a:xfrm>
          <a:prstGeom prst="rect">
            <a:avLst/>
          </a:prstGeom>
          <a:noFill/>
          <a:ln>
            <a:noFill/>
          </a:ln>
        </p:spPr>
      </p:pic>
      <p:pic>
        <p:nvPicPr>
          <p:cNvPr descr="Facebook icon" id="234" name="Google Shape;234;p53"/>
          <p:cNvPicPr preferRelativeResize="0"/>
          <p:nvPr/>
        </p:nvPicPr>
        <p:blipFill rotWithShape="1">
          <a:blip r:embed="rId4">
            <a:alphaModFix/>
          </a:blip>
          <a:srcRect b="0" l="0" r="0" t="0"/>
          <a:stretch/>
        </p:blipFill>
        <p:spPr>
          <a:xfrm>
            <a:off x="6768720" y="3032551"/>
            <a:ext cx="375030" cy="375030"/>
          </a:xfrm>
          <a:prstGeom prst="rect">
            <a:avLst/>
          </a:prstGeom>
          <a:noFill/>
          <a:ln>
            <a:noFill/>
          </a:ln>
        </p:spPr>
      </p:pic>
      <p:sp>
        <p:nvSpPr>
          <p:cNvPr id="235" name="Google Shape;235;p53"/>
          <p:cNvSpPr txBox="1"/>
          <p:nvPr/>
        </p:nvSpPr>
        <p:spPr>
          <a:xfrm>
            <a:off x="2038718" y="3032551"/>
            <a:ext cx="5105100" cy="346200"/>
          </a:xfrm>
          <a:prstGeom prst="rect">
            <a:avLst/>
          </a:prstGeom>
          <a:noFill/>
          <a:ln>
            <a:noFill/>
          </a:ln>
        </p:spPr>
        <p:txBody>
          <a:bodyPr anchorCtr="0" anchor="t" bIns="34275" lIns="68575" spcFirstLastPara="1" rIns="68575" wrap="square" tIns="34275">
            <a:spAutoFit/>
          </a:bodyPr>
          <a:lstStyle/>
          <a:p>
            <a:pPr indent="0" lvl="0" marL="0" marR="0" rtl="0" algn="ctr">
              <a:lnSpc>
                <a:spcPct val="100000"/>
              </a:lnSpc>
              <a:spcBef>
                <a:spcPts val="0"/>
              </a:spcBef>
              <a:spcAft>
                <a:spcPts val="0"/>
              </a:spcAft>
              <a:buClr>
                <a:schemeClr val="accent1"/>
              </a:buClr>
              <a:buSzPts val="1800"/>
              <a:buFont typeface="Calibri"/>
              <a:buNone/>
            </a:pPr>
            <a:r>
              <a:rPr b="0" i="0" lang="en-US" sz="1800" u="none" cap="none" strike="noStrike">
                <a:solidFill>
                  <a:schemeClr val="accent1"/>
                </a:solidFill>
                <a:latin typeface="Calibri"/>
                <a:ea typeface="Calibri"/>
                <a:cs typeface="Calibri"/>
                <a:sym typeface="Calibri"/>
              </a:rPr>
              <a:t>twitter.com/ORDeptEd | fb.com/ORDeptEd</a:t>
            </a:r>
            <a:endParaRPr b="0" i="0" sz="1800" u="none" cap="none" strike="noStrike">
              <a:solidFill>
                <a:schemeClr val="accent1"/>
              </a:solidFill>
              <a:latin typeface="Calibri"/>
              <a:ea typeface="Calibri"/>
              <a:cs typeface="Calibri"/>
              <a:sym typeface="Calibri"/>
            </a:endParaRPr>
          </a:p>
        </p:txBody>
      </p:sp>
      <p:sp>
        <p:nvSpPr>
          <p:cNvPr id="236" name="Google Shape;236;p53"/>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237" name="Google Shape;237;p53"/>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ange_1-Title Slide" showMasterSp="0">
  <p:cSld name="Orange_1-Title Slide">
    <p:bg>
      <p:bgPr>
        <a:solidFill>
          <a:schemeClr val="accent3"/>
        </a:solidFill>
      </p:bgPr>
    </p:bg>
    <p:spTree>
      <p:nvGrpSpPr>
        <p:cNvPr id="238" name="Shape 238"/>
        <p:cNvGrpSpPr/>
        <p:nvPr/>
      </p:nvGrpSpPr>
      <p:grpSpPr>
        <a:xfrm>
          <a:off x="0" y="0"/>
          <a:ext cx="0" cy="0"/>
          <a:chOff x="0" y="0"/>
          <a:chExt cx="0" cy="0"/>
        </a:xfrm>
      </p:grpSpPr>
      <p:sp>
        <p:nvSpPr>
          <p:cNvPr id="239" name="Google Shape;239;p54"/>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240" name="Google Shape;240;p54"/>
          <p:cNvSpPr/>
          <p:nvPr/>
        </p:nvSpPr>
        <p:spPr>
          <a:xfrm>
            <a:off x="154641" y="4461062"/>
            <a:ext cx="8831100" cy="524400"/>
          </a:xfrm>
          <a:prstGeom prst="rect">
            <a:avLst/>
          </a:prstGeom>
          <a:solidFill>
            <a:srgbClr val="FCEDE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descr="Decorative line break" id="241" name="Google Shape;241;p54"/>
          <p:cNvPicPr preferRelativeResize="0"/>
          <p:nvPr/>
        </p:nvPicPr>
        <p:blipFill rotWithShape="1">
          <a:blip r:embed="rId2">
            <a:alphaModFix/>
          </a:blip>
          <a:srcRect b="0" l="0" r="0" t="0"/>
          <a:stretch/>
        </p:blipFill>
        <p:spPr>
          <a:xfrm>
            <a:off x="4089652" y="2604100"/>
            <a:ext cx="964694" cy="18288"/>
          </a:xfrm>
          <a:prstGeom prst="rect">
            <a:avLst/>
          </a:prstGeom>
          <a:noFill/>
          <a:ln>
            <a:noFill/>
          </a:ln>
        </p:spPr>
      </p:pic>
      <p:sp>
        <p:nvSpPr>
          <p:cNvPr id="242" name="Google Shape;242;p54"/>
          <p:cNvSpPr txBox="1"/>
          <p:nvPr>
            <p:ph type="ctrTitle"/>
          </p:nvPr>
        </p:nvSpPr>
        <p:spPr>
          <a:xfrm>
            <a:off x="1143000" y="1865026"/>
            <a:ext cx="6858000" cy="767400"/>
          </a:xfrm>
          <a:prstGeom prst="rect">
            <a:avLst/>
          </a:prstGeom>
          <a:noFill/>
          <a:ln>
            <a:noFill/>
          </a:ln>
        </p:spPr>
        <p:txBody>
          <a:bodyPr anchorCtr="0" anchor="b" bIns="34275" lIns="68575" spcFirstLastPara="1" rIns="68575" wrap="square" tIns="34275">
            <a:normAutofit/>
          </a:bodyPr>
          <a:lstStyle>
            <a:lvl1pPr lvl="0" algn="ctr">
              <a:lnSpc>
                <a:spcPct val="90000"/>
              </a:lnSpc>
              <a:spcBef>
                <a:spcPts val="0"/>
              </a:spcBef>
              <a:spcAft>
                <a:spcPts val="0"/>
              </a:spcAft>
              <a:buClr>
                <a:schemeClr val="accent3"/>
              </a:buClr>
              <a:buSzPts val="4100"/>
              <a:buFont typeface="Calibri"/>
              <a:buNone/>
              <a:defRPr sz="4100">
                <a:solidFill>
                  <a:schemeClr val="accent3"/>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243" name="Google Shape;243;p54"/>
          <p:cNvSpPr txBox="1"/>
          <p:nvPr>
            <p:ph idx="1" type="subTitle"/>
          </p:nvPr>
        </p:nvSpPr>
        <p:spPr>
          <a:xfrm>
            <a:off x="1143000" y="2701528"/>
            <a:ext cx="6858000" cy="1241700"/>
          </a:xfrm>
          <a:prstGeom prst="rect">
            <a:avLst/>
          </a:prstGeom>
          <a:noFill/>
          <a:ln>
            <a:noFill/>
          </a:ln>
        </p:spPr>
        <p:txBody>
          <a:bodyPr anchorCtr="0" anchor="t" bIns="34275" lIns="68575" spcFirstLastPara="1" rIns="68575" wrap="square" tIns="34275">
            <a:normAutofit/>
          </a:bodyPr>
          <a:lstStyle>
            <a:lvl1pPr lvl="0" algn="ctr">
              <a:lnSpc>
                <a:spcPct val="90000"/>
              </a:lnSpc>
              <a:spcBef>
                <a:spcPts val="800"/>
              </a:spcBef>
              <a:spcAft>
                <a:spcPts val="0"/>
              </a:spcAft>
              <a:buClr>
                <a:schemeClr val="accent3"/>
              </a:buClr>
              <a:buSzPts val="1800"/>
              <a:buNone/>
              <a:defRPr sz="1800">
                <a:solidFill>
                  <a:schemeClr val="accent3"/>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p:txBody>
      </p:sp>
      <p:pic>
        <p:nvPicPr>
          <p:cNvPr descr="Oregon Department of Education Logo" id="244" name="Google Shape;244;p54"/>
          <p:cNvPicPr preferRelativeResize="0"/>
          <p:nvPr/>
        </p:nvPicPr>
        <p:blipFill rotWithShape="1">
          <a:blip r:embed="rId3">
            <a:alphaModFix/>
          </a:blip>
          <a:srcRect b="0" l="0" r="0" t="0"/>
          <a:stretch/>
        </p:blipFill>
        <p:spPr>
          <a:xfrm>
            <a:off x="3775327" y="160537"/>
            <a:ext cx="1593344" cy="1625348"/>
          </a:xfrm>
          <a:prstGeom prst="rect">
            <a:avLst/>
          </a:prstGeom>
          <a:noFill/>
          <a:ln>
            <a:noFill/>
          </a:ln>
        </p:spPr>
      </p:pic>
      <p:sp>
        <p:nvSpPr>
          <p:cNvPr id="245" name="Google Shape;245;p54"/>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246" name="Google Shape;246;p54"/>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ange_2-Section Header" showMasterSp="0">
  <p:cSld name="Orange_2-Section Header">
    <p:bg>
      <p:bgPr>
        <a:solidFill>
          <a:schemeClr val="accent3"/>
        </a:solidFill>
      </p:bgPr>
    </p:bg>
    <p:spTree>
      <p:nvGrpSpPr>
        <p:cNvPr id="247" name="Shape 247"/>
        <p:cNvGrpSpPr/>
        <p:nvPr/>
      </p:nvGrpSpPr>
      <p:grpSpPr>
        <a:xfrm>
          <a:off x="0" y="0"/>
          <a:ext cx="0" cy="0"/>
          <a:chOff x="0" y="0"/>
          <a:chExt cx="0" cy="0"/>
        </a:xfrm>
      </p:grpSpPr>
      <p:sp>
        <p:nvSpPr>
          <p:cNvPr id="248" name="Google Shape;248;p55"/>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249" name="Google Shape;249;p55"/>
          <p:cNvSpPr/>
          <p:nvPr/>
        </p:nvSpPr>
        <p:spPr>
          <a:xfrm>
            <a:off x="154640" y="1866568"/>
            <a:ext cx="8831100" cy="1425300"/>
          </a:xfrm>
          <a:prstGeom prst="rect">
            <a:avLst/>
          </a:prstGeom>
          <a:solidFill>
            <a:srgbClr val="FCEDE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lt1"/>
              </a:solidFill>
              <a:latin typeface="Calibri"/>
              <a:ea typeface="Calibri"/>
              <a:cs typeface="Calibri"/>
              <a:sym typeface="Calibri"/>
            </a:endParaRPr>
          </a:p>
        </p:txBody>
      </p:sp>
      <p:sp>
        <p:nvSpPr>
          <p:cNvPr id="250" name="Google Shape;250;p55"/>
          <p:cNvSpPr txBox="1"/>
          <p:nvPr>
            <p:ph type="ctrTitle"/>
          </p:nvPr>
        </p:nvSpPr>
        <p:spPr>
          <a:xfrm>
            <a:off x="537883" y="1866568"/>
            <a:ext cx="8088300" cy="1425300"/>
          </a:xfrm>
          <a:prstGeom prst="rect">
            <a:avLst/>
          </a:prstGeom>
          <a:noFill/>
          <a:ln>
            <a:noFill/>
          </a:ln>
        </p:spPr>
        <p:txBody>
          <a:bodyPr anchorCtr="0" anchor="ctr" bIns="34275" lIns="68575" spcFirstLastPara="1" rIns="68575" wrap="square" tIns="34275">
            <a:noAutofit/>
          </a:bodyPr>
          <a:lstStyle>
            <a:lvl1pPr lvl="0" algn="ctr">
              <a:lnSpc>
                <a:spcPct val="90000"/>
              </a:lnSpc>
              <a:spcBef>
                <a:spcPts val="0"/>
              </a:spcBef>
              <a:spcAft>
                <a:spcPts val="0"/>
              </a:spcAft>
              <a:buClr>
                <a:schemeClr val="accent3"/>
              </a:buClr>
              <a:buSzPts val="5100"/>
              <a:buFont typeface="Calibri"/>
              <a:buNone/>
              <a:defRPr sz="5100">
                <a:solidFill>
                  <a:schemeClr val="accent3"/>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pic>
        <p:nvPicPr>
          <p:cNvPr descr="Oregon Department of Education Logo" id="251" name="Google Shape;251;p55"/>
          <p:cNvPicPr preferRelativeResize="0"/>
          <p:nvPr/>
        </p:nvPicPr>
        <p:blipFill rotWithShape="1">
          <a:blip r:embed="rId2">
            <a:alphaModFix/>
          </a:blip>
          <a:srcRect b="0" l="0" r="0" t="0"/>
          <a:stretch/>
        </p:blipFill>
        <p:spPr>
          <a:xfrm>
            <a:off x="3775327" y="160537"/>
            <a:ext cx="1593344" cy="1625348"/>
          </a:xfrm>
          <a:prstGeom prst="rect">
            <a:avLst/>
          </a:prstGeom>
          <a:noFill/>
          <a:ln>
            <a:noFill/>
          </a:ln>
        </p:spPr>
      </p:pic>
      <p:sp>
        <p:nvSpPr>
          <p:cNvPr id="252" name="Google Shape;252;p55"/>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253" name="Google Shape;253;p55"/>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ange_3-Title Bar and Content" showMasterSp="0">
  <p:cSld name="Orange_3-Title Bar and Content">
    <p:bg>
      <p:bgPr>
        <a:solidFill>
          <a:schemeClr val="accent3"/>
        </a:solidFill>
      </p:bgPr>
    </p:bg>
    <p:spTree>
      <p:nvGrpSpPr>
        <p:cNvPr id="254" name="Shape 254"/>
        <p:cNvGrpSpPr/>
        <p:nvPr/>
      </p:nvGrpSpPr>
      <p:grpSpPr>
        <a:xfrm>
          <a:off x="0" y="0"/>
          <a:ext cx="0" cy="0"/>
          <a:chOff x="0" y="0"/>
          <a:chExt cx="0" cy="0"/>
        </a:xfrm>
      </p:grpSpPr>
      <p:sp>
        <p:nvSpPr>
          <p:cNvPr id="255" name="Google Shape;255;p56"/>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256" name="Google Shape;256;p56"/>
          <p:cNvSpPr/>
          <p:nvPr/>
        </p:nvSpPr>
        <p:spPr>
          <a:xfrm>
            <a:off x="154641" y="161365"/>
            <a:ext cx="8831100" cy="1048200"/>
          </a:xfrm>
          <a:prstGeom prst="rect">
            <a:avLst/>
          </a:prstGeom>
          <a:solidFill>
            <a:srgbClr val="FCEDE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257" name="Google Shape;257;p56"/>
          <p:cNvSpPr txBox="1"/>
          <p:nvPr>
            <p:ph idx="1" type="body"/>
          </p:nvPr>
        </p:nvSpPr>
        <p:spPr>
          <a:xfrm>
            <a:off x="537882" y="1369219"/>
            <a:ext cx="8088300" cy="30819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258" name="Google Shape;258;p56"/>
          <p:cNvSpPr txBox="1"/>
          <p:nvPr>
            <p:ph type="title"/>
          </p:nvPr>
        </p:nvSpPr>
        <p:spPr>
          <a:xfrm>
            <a:off x="537882" y="342900"/>
            <a:ext cx="8088300" cy="7701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accent3"/>
              </a:buClr>
              <a:buSzPts val="3300"/>
              <a:buFont typeface="Calibri"/>
              <a:buNone/>
              <a:defRPr>
                <a:solidFill>
                  <a:schemeClr val="accent3"/>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259" name="Google Shape;259;p56"/>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260" name="Google Shape;260;p56"/>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ange_4-Content with Caption" showMasterSp="0">
  <p:cSld name="Orange_4-Content with Caption">
    <p:bg>
      <p:bgPr>
        <a:solidFill>
          <a:schemeClr val="accent3"/>
        </a:solidFill>
      </p:bgPr>
    </p:bg>
    <p:spTree>
      <p:nvGrpSpPr>
        <p:cNvPr id="261" name="Shape 261"/>
        <p:cNvGrpSpPr/>
        <p:nvPr/>
      </p:nvGrpSpPr>
      <p:grpSpPr>
        <a:xfrm>
          <a:off x="0" y="0"/>
          <a:ext cx="0" cy="0"/>
          <a:chOff x="0" y="0"/>
          <a:chExt cx="0" cy="0"/>
        </a:xfrm>
      </p:grpSpPr>
      <p:sp>
        <p:nvSpPr>
          <p:cNvPr id="262" name="Google Shape;262;p57"/>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263" name="Google Shape;263;p57"/>
          <p:cNvSpPr/>
          <p:nvPr/>
        </p:nvSpPr>
        <p:spPr>
          <a:xfrm>
            <a:off x="154642" y="161365"/>
            <a:ext cx="3547800" cy="4824300"/>
          </a:xfrm>
          <a:prstGeom prst="rect">
            <a:avLst/>
          </a:prstGeom>
          <a:solidFill>
            <a:srgbClr val="FCEDE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264" name="Google Shape;264;p57"/>
          <p:cNvSpPr txBox="1"/>
          <p:nvPr>
            <p:ph type="title"/>
          </p:nvPr>
        </p:nvSpPr>
        <p:spPr>
          <a:xfrm>
            <a:off x="537883" y="584734"/>
            <a:ext cx="2949000" cy="1900500"/>
          </a:xfrm>
          <a:prstGeom prst="rect">
            <a:avLst/>
          </a:prstGeom>
          <a:noFill/>
          <a:ln>
            <a:noFill/>
          </a:ln>
        </p:spPr>
        <p:txBody>
          <a:bodyPr anchorCtr="0" anchor="t" bIns="34275" lIns="68575" spcFirstLastPara="1" rIns="68575" wrap="square" tIns="34275">
            <a:normAutofit/>
          </a:bodyPr>
          <a:lstStyle>
            <a:lvl1pPr lvl="0" algn="l">
              <a:lnSpc>
                <a:spcPct val="90000"/>
              </a:lnSpc>
              <a:spcBef>
                <a:spcPts val="0"/>
              </a:spcBef>
              <a:spcAft>
                <a:spcPts val="0"/>
              </a:spcAft>
              <a:buClr>
                <a:schemeClr val="accent3"/>
              </a:buClr>
              <a:buSzPts val="3300"/>
              <a:buFont typeface="Calibri"/>
              <a:buNone/>
              <a:defRPr sz="3300">
                <a:solidFill>
                  <a:schemeClr val="accent3"/>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265" name="Google Shape;265;p57"/>
          <p:cNvSpPr txBox="1"/>
          <p:nvPr>
            <p:ph idx="1" type="body"/>
          </p:nvPr>
        </p:nvSpPr>
        <p:spPr>
          <a:xfrm>
            <a:off x="3887391" y="584735"/>
            <a:ext cx="4629300" cy="3811200"/>
          </a:xfrm>
          <a:prstGeom prst="rect">
            <a:avLst/>
          </a:prstGeom>
          <a:noFill/>
          <a:ln>
            <a:noFill/>
          </a:ln>
        </p:spPr>
        <p:txBody>
          <a:bodyPr anchorCtr="0" anchor="t" bIns="34275" lIns="68575" spcFirstLastPara="1" rIns="68575" wrap="square" tIns="34275">
            <a:normAutofit/>
          </a:bodyPr>
          <a:lstStyle>
            <a:lvl1pPr indent="-342900" lvl="0" marL="457200" algn="l">
              <a:lnSpc>
                <a:spcPct val="90000"/>
              </a:lnSpc>
              <a:spcBef>
                <a:spcPts val="800"/>
              </a:spcBef>
              <a:spcAft>
                <a:spcPts val="0"/>
              </a:spcAft>
              <a:buClr>
                <a:schemeClr val="dk1"/>
              </a:buClr>
              <a:buSzPts val="1800"/>
              <a:buChar char="•"/>
              <a:defRPr sz="1800"/>
            </a:lvl1pPr>
            <a:lvl2pPr indent="-342900" lvl="1" marL="914400" algn="l">
              <a:lnSpc>
                <a:spcPct val="90000"/>
              </a:lnSpc>
              <a:spcBef>
                <a:spcPts val="400"/>
              </a:spcBef>
              <a:spcAft>
                <a:spcPts val="0"/>
              </a:spcAft>
              <a:buClr>
                <a:schemeClr val="dk1"/>
              </a:buClr>
              <a:buSzPts val="1800"/>
              <a:buChar char="•"/>
              <a:defRPr sz="1800"/>
            </a:lvl2pPr>
            <a:lvl3pPr indent="-342900" lvl="2" marL="1371600" algn="l">
              <a:lnSpc>
                <a:spcPct val="90000"/>
              </a:lnSpc>
              <a:spcBef>
                <a:spcPts val="400"/>
              </a:spcBef>
              <a:spcAft>
                <a:spcPts val="0"/>
              </a:spcAft>
              <a:buClr>
                <a:schemeClr val="dk1"/>
              </a:buClr>
              <a:buSzPts val="1800"/>
              <a:buChar char="•"/>
              <a:defRPr sz="1800"/>
            </a:lvl3pPr>
            <a:lvl4pPr indent="-342900" lvl="3" marL="1828800" algn="l">
              <a:lnSpc>
                <a:spcPct val="90000"/>
              </a:lnSpc>
              <a:spcBef>
                <a:spcPts val="400"/>
              </a:spcBef>
              <a:spcAft>
                <a:spcPts val="0"/>
              </a:spcAft>
              <a:buClr>
                <a:schemeClr val="dk1"/>
              </a:buClr>
              <a:buSzPts val="1800"/>
              <a:buChar char="•"/>
              <a:defRPr sz="1800"/>
            </a:lvl4pPr>
            <a:lvl5pPr indent="-342900" lvl="4" marL="2286000" algn="l">
              <a:lnSpc>
                <a:spcPct val="90000"/>
              </a:lnSpc>
              <a:spcBef>
                <a:spcPts val="400"/>
              </a:spcBef>
              <a:spcAft>
                <a:spcPts val="0"/>
              </a:spcAft>
              <a:buClr>
                <a:schemeClr val="dk1"/>
              </a:buClr>
              <a:buSzPts val="1800"/>
              <a:buChar char="•"/>
              <a:defRPr sz="1800"/>
            </a:lvl5pPr>
            <a:lvl6pPr indent="-323850" lvl="5" marL="2743200" algn="l">
              <a:lnSpc>
                <a:spcPct val="90000"/>
              </a:lnSpc>
              <a:spcBef>
                <a:spcPts val="400"/>
              </a:spcBef>
              <a:spcAft>
                <a:spcPts val="0"/>
              </a:spcAft>
              <a:buClr>
                <a:schemeClr val="dk1"/>
              </a:buClr>
              <a:buSzPts val="1500"/>
              <a:buChar char="•"/>
              <a:defRPr sz="1500"/>
            </a:lvl6pPr>
            <a:lvl7pPr indent="-323850" lvl="6" marL="3200400" algn="l">
              <a:lnSpc>
                <a:spcPct val="90000"/>
              </a:lnSpc>
              <a:spcBef>
                <a:spcPts val="400"/>
              </a:spcBef>
              <a:spcAft>
                <a:spcPts val="0"/>
              </a:spcAft>
              <a:buClr>
                <a:schemeClr val="dk1"/>
              </a:buClr>
              <a:buSzPts val="1500"/>
              <a:buChar char="•"/>
              <a:defRPr sz="1500"/>
            </a:lvl7pPr>
            <a:lvl8pPr indent="-323850" lvl="7" marL="3657600" algn="l">
              <a:lnSpc>
                <a:spcPct val="90000"/>
              </a:lnSpc>
              <a:spcBef>
                <a:spcPts val="400"/>
              </a:spcBef>
              <a:spcAft>
                <a:spcPts val="0"/>
              </a:spcAft>
              <a:buClr>
                <a:schemeClr val="dk1"/>
              </a:buClr>
              <a:buSzPts val="1500"/>
              <a:buChar char="•"/>
              <a:defRPr sz="1500"/>
            </a:lvl8pPr>
            <a:lvl9pPr indent="-323850" lvl="8" marL="4114800" algn="l">
              <a:lnSpc>
                <a:spcPct val="90000"/>
              </a:lnSpc>
              <a:spcBef>
                <a:spcPts val="400"/>
              </a:spcBef>
              <a:spcAft>
                <a:spcPts val="0"/>
              </a:spcAft>
              <a:buClr>
                <a:schemeClr val="dk1"/>
              </a:buClr>
              <a:buSzPts val="1500"/>
              <a:buChar char="•"/>
              <a:defRPr sz="1500"/>
            </a:lvl9pPr>
          </a:lstStyle>
          <a:p/>
        </p:txBody>
      </p:sp>
      <p:sp>
        <p:nvSpPr>
          <p:cNvPr id="266" name="Google Shape;266;p57"/>
          <p:cNvSpPr/>
          <p:nvPr>
            <p:ph idx="2" type="pic"/>
          </p:nvPr>
        </p:nvSpPr>
        <p:spPr>
          <a:xfrm>
            <a:off x="537883" y="2655094"/>
            <a:ext cx="2949000" cy="1740600"/>
          </a:xfrm>
          <a:prstGeom prst="rect">
            <a:avLst/>
          </a:prstGeom>
          <a:noFill/>
          <a:ln>
            <a:noFill/>
          </a:ln>
        </p:spPr>
      </p:sp>
      <p:sp>
        <p:nvSpPr>
          <p:cNvPr id="267" name="Google Shape;267;p57"/>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268" name="Google Shape;268;p57"/>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ange_5-Title and Content">
  <p:cSld name="Orange_5-Title and Content">
    <p:bg>
      <p:bgPr>
        <a:solidFill>
          <a:schemeClr val="accent3"/>
        </a:solidFill>
      </p:bgPr>
    </p:bg>
    <p:spTree>
      <p:nvGrpSpPr>
        <p:cNvPr id="269" name="Shape 269"/>
        <p:cNvGrpSpPr/>
        <p:nvPr/>
      </p:nvGrpSpPr>
      <p:grpSpPr>
        <a:xfrm>
          <a:off x="0" y="0"/>
          <a:ext cx="0" cy="0"/>
          <a:chOff x="0" y="0"/>
          <a:chExt cx="0" cy="0"/>
        </a:xfrm>
      </p:grpSpPr>
      <p:sp>
        <p:nvSpPr>
          <p:cNvPr id="270" name="Google Shape;270;p58"/>
          <p:cNvSpPr txBox="1"/>
          <p:nvPr>
            <p:ph type="title"/>
          </p:nvPr>
        </p:nvSpPr>
        <p:spPr>
          <a:xfrm>
            <a:off x="537882" y="342900"/>
            <a:ext cx="8088300" cy="7701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accent3"/>
              </a:buClr>
              <a:buSzPts val="3300"/>
              <a:buFont typeface="Calibri"/>
              <a:buNone/>
              <a:defRPr>
                <a:solidFill>
                  <a:schemeClr val="accent3"/>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271" name="Google Shape;271;p58"/>
          <p:cNvSpPr txBox="1"/>
          <p:nvPr>
            <p:ph idx="1" type="body"/>
          </p:nvPr>
        </p:nvSpPr>
        <p:spPr>
          <a:xfrm>
            <a:off x="537882" y="1369219"/>
            <a:ext cx="8088300" cy="30819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272" name="Google Shape;272;p58"/>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273" name="Google Shape;273;p58"/>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ange_6-Two Content">
  <p:cSld name="Orange_6-Two Content">
    <p:bg>
      <p:bgPr>
        <a:solidFill>
          <a:schemeClr val="accent3"/>
        </a:solidFill>
      </p:bgPr>
    </p:bg>
    <p:spTree>
      <p:nvGrpSpPr>
        <p:cNvPr id="274" name="Shape 274"/>
        <p:cNvGrpSpPr/>
        <p:nvPr/>
      </p:nvGrpSpPr>
      <p:grpSpPr>
        <a:xfrm>
          <a:off x="0" y="0"/>
          <a:ext cx="0" cy="0"/>
          <a:chOff x="0" y="0"/>
          <a:chExt cx="0" cy="0"/>
        </a:xfrm>
      </p:grpSpPr>
      <p:sp>
        <p:nvSpPr>
          <p:cNvPr id="275" name="Google Shape;275;p59"/>
          <p:cNvSpPr txBox="1"/>
          <p:nvPr>
            <p:ph type="title"/>
          </p:nvPr>
        </p:nvSpPr>
        <p:spPr>
          <a:xfrm>
            <a:off x="537882" y="342900"/>
            <a:ext cx="8088300" cy="7701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accent3"/>
              </a:buClr>
              <a:buSzPts val="3300"/>
              <a:buFont typeface="Calibri"/>
              <a:buNone/>
              <a:defRPr>
                <a:solidFill>
                  <a:schemeClr val="accent3"/>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276" name="Google Shape;276;p59"/>
          <p:cNvSpPr txBox="1"/>
          <p:nvPr>
            <p:ph idx="1" type="body"/>
          </p:nvPr>
        </p:nvSpPr>
        <p:spPr>
          <a:xfrm>
            <a:off x="537882" y="1369219"/>
            <a:ext cx="3976800" cy="30795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277" name="Google Shape;277;p59"/>
          <p:cNvSpPr txBox="1"/>
          <p:nvPr>
            <p:ph idx="2" type="body"/>
          </p:nvPr>
        </p:nvSpPr>
        <p:spPr>
          <a:xfrm>
            <a:off x="4629150" y="1369219"/>
            <a:ext cx="3997200" cy="30795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278" name="Google Shape;278;p59"/>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279" name="Google Shape;279;p59"/>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ange_7-Comparison">
  <p:cSld name="Orange_7-Comparison">
    <p:bg>
      <p:bgPr>
        <a:solidFill>
          <a:schemeClr val="accent3"/>
        </a:solidFill>
      </p:bgPr>
    </p:bg>
    <p:spTree>
      <p:nvGrpSpPr>
        <p:cNvPr id="280" name="Shape 280"/>
        <p:cNvGrpSpPr/>
        <p:nvPr/>
      </p:nvGrpSpPr>
      <p:grpSpPr>
        <a:xfrm>
          <a:off x="0" y="0"/>
          <a:ext cx="0" cy="0"/>
          <a:chOff x="0" y="0"/>
          <a:chExt cx="0" cy="0"/>
        </a:xfrm>
      </p:grpSpPr>
      <p:sp>
        <p:nvSpPr>
          <p:cNvPr id="281" name="Google Shape;281;p60"/>
          <p:cNvSpPr txBox="1"/>
          <p:nvPr>
            <p:ph idx="1" type="body"/>
          </p:nvPr>
        </p:nvSpPr>
        <p:spPr>
          <a:xfrm>
            <a:off x="537882" y="1260872"/>
            <a:ext cx="3960300" cy="618000"/>
          </a:xfrm>
          <a:prstGeom prst="rect">
            <a:avLst/>
          </a:prstGeom>
          <a:noFill/>
          <a:ln>
            <a:noFill/>
          </a:ln>
        </p:spPr>
        <p:txBody>
          <a:bodyPr anchorCtr="0" anchor="t" bIns="34275" lIns="68575" spcFirstLastPara="1" rIns="68575" wrap="square" tIns="34275">
            <a:normAutofit/>
          </a:bodyPr>
          <a:lstStyle>
            <a:lvl1pPr indent="-228600" lvl="0" marL="457200" algn="l">
              <a:lnSpc>
                <a:spcPct val="90000"/>
              </a:lnSpc>
              <a:spcBef>
                <a:spcPts val="800"/>
              </a:spcBef>
              <a:spcAft>
                <a:spcPts val="0"/>
              </a:spcAft>
              <a:buClr>
                <a:schemeClr val="accent3"/>
              </a:buClr>
              <a:buSzPts val="2400"/>
              <a:buNone/>
              <a:defRPr b="0" sz="2400">
                <a:solidFill>
                  <a:schemeClr val="accent3"/>
                </a:solidFill>
              </a:defRPr>
            </a:lvl1pPr>
            <a:lvl2pPr indent="-228600" lvl="1" marL="914400" algn="l">
              <a:lnSpc>
                <a:spcPct val="90000"/>
              </a:lnSpc>
              <a:spcBef>
                <a:spcPts val="400"/>
              </a:spcBef>
              <a:spcAft>
                <a:spcPts val="0"/>
              </a:spcAft>
              <a:buClr>
                <a:schemeClr val="dk1"/>
              </a:buClr>
              <a:buSzPts val="1500"/>
              <a:buNone/>
              <a:defRPr b="1" sz="1500"/>
            </a:lvl2pPr>
            <a:lvl3pPr indent="-228600" lvl="2" marL="1371600" algn="l">
              <a:lnSpc>
                <a:spcPct val="90000"/>
              </a:lnSpc>
              <a:spcBef>
                <a:spcPts val="400"/>
              </a:spcBef>
              <a:spcAft>
                <a:spcPts val="0"/>
              </a:spcAft>
              <a:buClr>
                <a:schemeClr val="dk1"/>
              </a:buClr>
              <a:buSzPts val="1400"/>
              <a:buNone/>
              <a:defRPr b="1" sz="1400"/>
            </a:lvl3pPr>
            <a:lvl4pPr indent="-228600" lvl="3" marL="1828800" algn="l">
              <a:lnSpc>
                <a:spcPct val="90000"/>
              </a:lnSpc>
              <a:spcBef>
                <a:spcPts val="400"/>
              </a:spcBef>
              <a:spcAft>
                <a:spcPts val="0"/>
              </a:spcAft>
              <a:buClr>
                <a:schemeClr val="dk1"/>
              </a:buClr>
              <a:buSzPts val="1200"/>
              <a:buNone/>
              <a:defRPr b="1" sz="1200"/>
            </a:lvl4pPr>
            <a:lvl5pPr indent="-228600" lvl="4" marL="2286000" algn="l">
              <a:lnSpc>
                <a:spcPct val="90000"/>
              </a:lnSpc>
              <a:spcBef>
                <a:spcPts val="400"/>
              </a:spcBef>
              <a:spcAft>
                <a:spcPts val="0"/>
              </a:spcAft>
              <a:buClr>
                <a:schemeClr val="dk1"/>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282" name="Google Shape;282;p60"/>
          <p:cNvSpPr txBox="1"/>
          <p:nvPr>
            <p:ph idx="2" type="body"/>
          </p:nvPr>
        </p:nvSpPr>
        <p:spPr>
          <a:xfrm>
            <a:off x="537882" y="1878806"/>
            <a:ext cx="3960300" cy="25758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283" name="Google Shape;283;p60"/>
          <p:cNvSpPr txBox="1"/>
          <p:nvPr>
            <p:ph idx="3" type="body"/>
          </p:nvPr>
        </p:nvSpPr>
        <p:spPr>
          <a:xfrm>
            <a:off x="4629150" y="1260872"/>
            <a:ext cx="3997200" cy="618000"/>
          </a:xfrm>
          <a:prstGeom prst="rect">
            <a:avLst/>
          </a:prstGeom>
          <a:noFill/>
          <a:ln>
            <a:noFill/>
          </a:ln>
        </p:spPr>
        <p:txBody>
          <a:bodyPr anchorCtr="0" anchor="t" bIns="34275" lIns="68575" spcFirstLastPara="1" rIns="68575" wrap="square" tIns="34275">
            <a:normAutofit/>
          </a:bodyPr>
          <a:lstStyle>
            <a:lvl1pPr indent="-228600" lvl="0" marL="457200" algn="l">
              <a:lnSpc>
                <a:spcPct val="90000"/>
              </a:lnSpc>
              <a:spcBef>
                <a:spcPts val="800"/>
              </a:spcBef>
              <a:spcAft>
                <a:spcPts val="0"/>
              </a:spcAft>
              <a:buClr>
                <a:schemeClr val="accent3"/>
              </a:buClr>
              <a:buSzPts val="2400"/>
              <a:buNone/>
              <a:defRPr b="0" sz="2400">
                <a:solidFill>
                  <a:schemeClr val="accent3"/>
                </a:solidFill>
              </a:defRPr>
            </a:lvl1pPr>
            <a:lvl2pPr indent="-228600" lvl="1" marL="914400" algn="l">
              <a:lnSpc>
                <a:spcPct val="90000"/>
              </a:lnSpc>
              <a:spcBef>
                <a:spcPts val="400"/>
              </a:spcBef>
              <a:spcAft>
                <a:spcPts val="0"/>
              </a:spcAft>
              <a:buClr>
                <a:schemeClr val="dk1"/>
              </a:buClr>
              <a:buSzPts val="1500"/>
              <a:buNone/>
              <a:defRPr b="1" sz="1500"/>
            </a:lvl2pPr>
            <a:lvl3pPr indent="-228600" lvl="2" marL="1371600" algn="l">
              <a:lnSpc>
                <a:spcPct val="90000"/>
              </a:lnSpc>
              <a:spcBef>
                <a:spcPts val="400"/>
              </a:spcBef>
              <a:spcAft>
                <a:spcPts val="0"/>
              </a:spcAft>
              <a:buClr>
                <a:schemeClr val="dk1"/>
              </a:buClr>
              <a:buSzPts val="1400"/>
              <a:buNone/>
              <a:defRPr b="1" sz="1400"/>
            </a:lvl3pPr>
            <a:lvl4pPr indent="-228600" lvl="3" marL="1828800" algn="l">
              <a:lnSpc>
                <a:spcPct val="90000"/>
              </a:lnSpc>
              <a:spcBef>
                <a:spcPts val="400"/>
              </a:spcBef>
              <a:spcAft>
                <a:spcPts val="0"/>
              </a:spcAft>
              <a:buClr>
                <a:schemeClr val="dk1"/>
              </a:buClr>
              <a:buSzPts val="1200"/>
              <a:buNone/>
              <a:defRPr b="1" sz="1200"/>
            </a:lvl4pPr>
            <a:lvl5pPr indent="-228600" lvl="4" marL="2286000" algn="l">
              <a:lnSpc>
                <a:spcPct val="90000"/>
              </a:lnSpc>
              <a:spcBef>
                <a:spcPts val="400"/>
              </a:spcBef>
              <a:spcAft>
                <a:spcPts val="0"/>
              </a:spcAft>
              <a:buClr>
                <a:schemeClr val="dk1"/>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284" name="Google Shape;284;p60"/>
          <p:cNvSpPr txBox="1"/>
          <p:nvPr>
            <p:ph idx="4" type="body"/>
          </p:nvPr>
        </p:nvSpPr>
        <p:spPr>
          <a:xfrm>
            <a:off x="4629150" y="1878806"/>
            <a:ext cx="3997200" cy="25758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285" name="Google Shape;285;p60"/>
          <p:cNvSpPr txBox="1"/>
          <p:nvPr>
            <p:ph type="title"/>
          </p:nvPr>
        </p:nvSpPr>
        <p:spPr>
          <a:xfrm>
            <a:off x="537882" y="342900"/>
            <a:ext cx="8088300" cy="7701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accent3"/>
              </a:buClr>
              <a:buSzPts val="2400"/>
              <a:buFont typeface="Calibri"/>
              <a:buNone/>
              <a:defRPr sz="2400">
                <a:solidFill>
                  <a:schemeClr val="accent3"/>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286" name="Google Shape;286;p60"/>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287" name="Google Shape;287;p60"/>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4-Content with Caption" showMasterSp="0">
  <p:cSld name="Blue_4-Content with Caption">
    <p:bg>
      <p:bgPr>
        <a:solidFill>
          <a:schemeClr val="accent1"/>
        </a:solidFill>
      </p:bgPr>
    </p:bg>
    <p:spTree>
      <p:nvGrpSpPr>
        <p:cNvPr id="38" name="Shape 38"/>
        <p:cNvGrpSpPr/>
        <p:nvPr/>
      </p:nvGrpSpPr>
      <p:grpSpPr>
        <a:xfrm>
          <a:off x="0" y="0"/>
          <a:ext cx="0" cy="0"/>
          <a:chOff x="0" y="0"/>
          <a:chExt cx="0" cy="0"/>
        </a:xfrm>
      </p:grpSpPr>
      <p:sp>
        <p:nvSpPr>
          <p:cNvPr id="39" name="Google Shape;39;p25"/>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40" name="Google Shape;40;p25"/>
          <p:cNvSpPr/>
          <p:nvPr/>
        </p:nvSpPr>
        <p:spPr>
          <a:xfrm>
            <a:off x="154642" y="161365"/>
            <a:ext cx="3547800" cy="4824300"/>
          </a:xfrm>
          <a:prstGeom prst="rect">
            <a:avLst/>
          </a:prstGeom>
          <a:solidFill>
            <a:schemeClr val="lt2"/>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41" name="Google Shape;41;p25"/>
          <p:cNvSpPr txBox="1"/>
          <p:nvPr>
            <p:ph type="title"/>
          </p:nvPr>
        </p:nvSpPr>
        <p:spPr>
          <a:xfrm>
            <a:off x="537883" y="584734"/>
            <a:ext cx="2949000" cy="1894200"/>
          </a:xfrm>
          <a:prstGeom prst="rect">
            <a:avLst/>
          </a:prstGeom>
          <a:noFill/>
          <a:ln>
            <a:noFill/>
          </a:ln>
        </p:spPr>
        <p:txBody>
          <a:bodyPr anchorCtr="0" anchor="t" bIns="34275" lIns="68575" spcFirstLastPara="1" rIns="68575" wrap="square" tIns="34275">
            <a:normAutofit/>
          </a:bodyPr>
          <a:lstStyle>
            <a:lvl1pPr lvl="0" algn="l">
              <a:lnSpc>
                <a:spcPct val="90000"/>
              </a:lnSpc>
              <a:spcBef>
                <a:spcPts val="0"/>
              </a:spcBef>
              <a:spcAft>
                <a:spcPts val="0"/>
              </a:spcAft>
              <a:buClr>
                <a:schemeClr val="accent1"/>
              </a:buClr>
              <a:buSzPts val="3300"/>
              <a:buFont typeface="Calibri"/>
              <a:buNone/>
              <a:defRPr sz="33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42" name="Google Shape;42;p25"/>
          <p:cNvSpPr txBox="1"/>
          <p:nvPr>
            <p:ph idx="1" type="body"/>
          </p:nvPr>
        </p:nvSpPr>
        <p:spPr>
          <a:xfrm>
            <a:off x="3887391" y="584735"/>
            <a:ext cx="4629300" cy="3811200"/>
          </a:xfrm>
          <a:prstGeom prst="rect">
            <a:avLst/>
          </a:prstGeom>
          <a:noFill/>
          <a:ln>
            <a:noFill/>
          </a:ln>
        </p:spPr>
        <p:txBody>
          <a:bodyPr anchorCtr="0" anchor="t" bIns="34275" lIns="68575" spcFirstLastPara="1" rIns="68575" wrap="square" tIns="34275">
            <a:normAutofit/>
          </a:bodyPr>
          <a:lstStyle>
            <a:lvl1pPr indent="-342900" lvl="0" marL="457200" algn="l">
              <a:lnSpc>
                <a:spcPct val="90000"/>
              </a:lnSpc>
              <a:spcBef>
                <a:spcPts val="800"/>
              </a:spcBef>
              <a:spcAft>
                <a:spcPts val="0"/>
              </a:spcAft>
              <a:buClr>
                <a:schemeClr val="dk1"/>
              </a:buClr>
              <a:buSzPts val="1800"/>
              <a:buChar char="•"/>
              <a:defRPr sz="1800"/>
            </a:lvl1pPr>
            <a:lvl2pPr indent="-342900" lvl="1" marL="914400" algn="l">
              <a:lnSpc>
                <a:spcPct val="90000"/>
              </a:lnSpc>
              <a:spcBef>
                <a:spcPts val="400"/>
              </a:spcBef>
              <a:spcAft>
                <a:spcPts val="0"/>
              </a:spcAft>
              <a:buClr>
                <a:schemeClr val="dk1"/>
              </a:buClr>
              <a:buSzPts val="1800"/>
              <a:buChar char="•"/>
              <a:defRPr sz="1800"/>
            </a:lvl2pPr>
            <a:lvl3pPr indent="-342900" lvl="2" marL="1371600" algn="l">
              <a:lnSpc>
                <a:spcPct val="90000"/>
              </a:lnSpc>
              <a:spcBef>
                <a:spcPts val="400"/>
              </a:spcBef>
              <a:spcAft>
                <a:spcPts val="0"/>
              </a:spcAft>
              <a:buClr>
                <a:schemeClr val="dk1"/>
              </a:buClr>
              <a:buSzPts val="1800"/>
              <a:buChar char="•"/>
              <a:defRPr sz="1800"/>
            </a:lvl3pPr>
            <a:lvl4pPr indent="-342900" lvl="3" marL="1828800" algn="l">
              <a:lnSpc>
                <a:spcPct val="90000"/>
              </a:lnSpc>
              <a:spcBef>
                <a:spcPts val="400"/>
              </a:spcBef>
              <a:spcAft>
                <a:spcPts val="0"/>
              </a:spcAft>
              <a:buClr>
                <a:schemeClr val="dk1"/>
              </a:buClr>
              <a:buSzPts val="1800"/>
              <a:buChar char="•"/>
              <a:defRPr sz="1800"/>
            </a:lvl4pPr>
            <a:lvl5pPr indent="-342900" lvl="4" marL="2286000" algn="l">
              <a:lnSpc>
                <a:spcPct val="90000"/>
              </a:lnSpc>
              <a:spcBef>
                <a:spcPts val="400"/>
              </a:spcBef>
              <a:spcAft>
                <a:spcPts val="0"/>
              </a:spcAft>
              <a:buClr>
                <a:schemeClr val="dk1"/>
              </a:buClr>
              <a:buSzPts val="1800"/>
              <a:buChar char="•"/>
              <a:defRPr sz="1800"/>
            </a:lvl5pPr>
            <a:lvl6pPr indent="-323850" lvl="5" marL="2743200" algn="l">
              <a:lnSpc>
                <a:spcPct val="90000"/>
              </a:lnSpc>
              <a:spcBef>
                <a:spcPts val="400"/>
              </a:spcBef>
              <a:spcAft>
                <a:spcPts val="0"/>
              </a:spcAft>
              <a:buClr>
                <a:schemeClr val="dk1"/>
              </a:buClr>
              <a:buSzPts val="1500"/>
              <a:buChar char="•"/>
              <a:defRPr sz="1500"/>
            </a:lvl6pPr>
            <a:lvl7pPr indent="-323850" lvl="6" marL="3200400" algn="l">
              <a:lnSpc>
                <a:spcPct val="90000"/>
              </a:lnSpc>
              <a:spcBef>
                <a:spcPts val="400"/>
              </a:spcBef>
              <a:spcAft>
                <a:spcPts val="0"/>
              </a:spcAft>
              <a:buClr>
                <a:schemeClr val="dk1"/>
              </a:buClr>
              <a:buSzPts val="1500"/>
              <a:buChar char="•"/>
              <a:defRPr sz="1500"/>
            </a:lvl7pPr>
            <a:lvl8pPr indent="-323850" lvl="7" marL="3657600" algn="l">
              <a:lnSpc>
                <a:spcPct val="90000"/>
              </a:lnSpc>
              <a:spcBef>
                <a:spcPts val="400"/>
              </a:spcBef>
              <a:spcAft>
                <a:spcPts val="0"/>
              </a:spcAft>
              <a:buClr>
                <a:schemeClr val="dk1"/>
              </a:buClr>
              <a:buSzPts val="1500"/>
              <a:buChar char="•"/>
              <a:defRPr sz="1500"/>
            </a:lvl8pPr>
            <a:lvl9pPr indent="-323850" lvl="8" marL="4114800" algn="l">
              <a:lnSpc>
                <a:spcPct val="90000"/>
              </a:lnSpc>
              <a:spcBef>
                <a:spcPts val="400"/>
              </a:spcBef>
              <a:spcAft>
                <a:spcPts val="0"/>
              </a:spcAft>
              <a:buClr>
                <a:schemeClr val="dk1"/>
              </a:buClr>
              <a:buSzPts val="1500"/>
              <a:buChar char="•"/>
              <a:defRPr sz="1500"/>
            </a:lvl9pPr>
          </a:lstStyle>
          <a:p/>
        </p:txBody>
      </p:sp>
      <p:sp>
        <p:nvSpPr>
          <p:cNvPr id="43" name="Google Shape;43;p25"/>
          <p:cNvSpPr/>
          <p:nvPr>
            <p:ph idx="2" type="pic"/>
          </p:nvPr>
        </p:nvSpPr>
        <p:spPr>
          <a:xfrm>
            <a:off x="537883" y="2655094"/>
            <a:ext cx="2949000" cy="1740600"/>
          </a:xfrm>
          <a:prstGeom prst="rect">
            <a:avLst/>
          </a:prstGeom>
          <a:noFill/>
          <a:ln>
            <a:noFill/>
          </a:ln>
        </p:spPr>
      </p:sp>
      <p:sp>
        <p:nvSpPr>
          <p:cNvPr id="44" name="Google Shape;44;p25"/>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45" name="Google Shape;45;p25"/>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ange_8-Title Only" showMasterSp="0">
  <p:cSld name="Orange_8-Title Only">
    <p:bg>
      <p:bgPr>
        <a:solidFill>
          <a:schemeClr val="accent3"/>
        </a:solidFill>
      </p:bgPr>
    </p:bg>
    <p:spTree>
      <p:nvGrpSpPr>
        <p:cNvPr id="288" name="Shape 288"/>
        <p:cNvGrpSpPr/>
        <p:nvPr/>
      </p:nvGrpSpPr>
      <p:grpSpPr>
        <a:xfrm>
          <a:off x="0" y="0"/>
          <a:ext cx="0" cy="0"/>
          <a:chOff x="0" y="0"/>
          <a:chExt cx="0" cy="0"/>
        </a:xfrm>
      </p:grpSpPr>
      <p:sp>
        <p:nvSpPr>
          <p:cNvPr id="289" name="Google Shape;289;p61"/>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290" name="Google Shape;290;p61"/>
          <p:cNvSpPr txBox="1"/>
          <p:nvPr>
            <p:ph type="title"/>
          </p:nvPr>
        </p:nvSpPr>
        <p:spPr>
          <a:xfrm>
            <a:off x="537882" y="342900"/>
            <a:ext cx="8088300" cy="7701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accent3"/>
              </a:buClr>
              <a:buSzPts val="3300"/>
              <a:buFont typeface="Calibri"/>
              <a:buNone/>
              <a:defRPr>
                <a:solidFill>
                  <a:schemeClr val="accent3"/>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291" name="Google Shape;291;p61"/>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292" name="Google Shape;292;p61"/>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ange_9-Blank" showMasterSp="0">
  <p:cSld name="Orange_9-Blank">
    <p:bg>
      <p:bgPr>
        <a:solidFill>
          <a:schemeClr val="accent3"/>
        </a:solidFill>
      </p:bgPr>
    </p:bg>
    <p:spTree>
      <p:nvGrpSpPr>
        <p:cNvPr id="293" name="Shape 293"/>
        <p:cNvGrpSpPr/>
        <p:nvPr/>
      </p:nvGrpSpPr>
      <p:grpSpPr>
        <a:xfrm>
          <a:off x="0" y="0"/>
          <a:ext cx="0" cy="0"/>
          <a:chOff x="0" y="0"/>
          <a:chExt cx="0" cy="0"/>
        </a:xfrm>
      </p:grpSpPr>
      <p:sp>
        <p:nvSpPr>
          <p:cNvPr id="294" name="Google Shape;294;p62"/>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chemeClr val="lt1"/>
                </a:solidFill>
                <a:latin typeface="Calibri"/>
                <a:ea typeface="Calibri"/>
                <a:cs typeface="Calibri"/>
                <a:sym typeface="Calibri"/>
              </a:rPr>
              <a:t>v</a:t>
            </a:r>
            <a:endParaRPr b="0" i="0" sz="1100" u="none" cap="none" strike="noStrike">
              <a:solidFill>
                <a:srgbClr val="000000"/>
              </a:solidFill>
              <a:latin typeface="Arial"/>
              <a:ea typeface="Arial"/>
              <a:cs typeface="Arial"/>
              <a:sym typeface="Arial"/>
            </a:endParaRPr>
          </a:p>
        </p:txBody>
      </p:sp>
      <p:sp>
        <p:nvSpPr>
          <p:cNvPr id="295" name="Google Shape;295;p62"/>
          <p:cNvSpPr txBox="1"/>
          <p:nvPr>
            <p:ph idx="1" type="body"/>
          </p:nvPr>
        </p:nvSpPr>
        <p:spPr>
          <a:xfrm>
            <a:off x="537882" y="494969"/>
            <a:ext cx="8088300" cy="40491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296" name="Google Shape;296;p62"/>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297" name="Google Shape;297;p62"/>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ange_10-Large Type" showMasterSp="0">
  <p:cSld name="Orange_10-Large Type">
    <p:bg>
      <p:bgPr>
        <a:solidFill>
          <a:schemeClr val="accent3"/>
        </a:solidFill>
      </p:bgPr>
    </p:bg>
    <p:spTree>
      <p:nvGrpSpPr>
        <p:cNvPr id="298" name="Shape 298"/>
        <p:cNvGrpSpPr/>
        <p:nvPr/>
      </p:nvGrpSpPr>
      <p:grpSpPr>
        <a:xfrm>
          <a:off x="0" y="0"/>
          <a:ext cx="0" cy="0"/>
          <a:chOff x="0" y="0"/>
          <a:chExt cx="0" cy="0"/>
        </a:xfrm>
      </p:grpSpPr>
      <p:sp>
        <p:nvSpPr>
          <p:cNvPr id="299" name="Google Shape;299;p63"/>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descr="Decorative line break" id="300" name="Google Shape;300;p63"/>
          <p:cNvPicPr preferRelativeResize="0"/>
          <p:nvPr/>
        </p:nvPicPr>
        <p:blipFill rotWithShape="1">
          <a:blip r:embed="rId2">
            <a:alphaModFix/>
          </a:blip>
          <a:srcRect b="0" l="0" r="0" t="0"/>
          <a:stretch/>
        </p:blipFill>
        <p:spPr>
          <a:xfrm>
            <a:off x="4089652" y="2886671"/>
            <a:ext cx="964694" cy="18288"/>
          </a:xfrm>
          <a:prstGeom prst="rect">
            <a:avLst/>
          </a:prstGeom>
          <a:noFill/>
          <a:ln>
            <a:noFill/>
          </a:ln>
        </p:spPr>
      </p:pic>
      <p:sp>
        <p:nvSpPr>
          <p:cNvPr id="301" name="Google Shape;301;p63"/>
          <p:cNvSpPr txBox="1"/>
          <p:nvPr>
            <p:ph type="ctrTitle"/>
          </p:nvPr>
        </p:nvSpPr>
        <p:spPr>
          <a:xfrm>
            <a:off x="1143000" y="1124344"/>
            <a:ext cx="6858000" cy="1790700"/>
          </a:xfrm>
          <a:prstGeom prst="rect">
            <a:avLst/>
          </a:prstGeom>
          <a:noFill/>
          <a:ln>
            <a:noFill/>
          </a:ln>
        </p:spPr>
        <p:txBody>
          <a:bodyPr anchorCtr="0" anchor="b" bIns="34275" lIns="68575" spcFirstLastPara="1" rIns="68575" wrap="square" tIns="34275">
            <a:noAutofit/>
          </a:bodyPr>
          <a:lstStyle>
            <a:lvl1pPr lvl="0" algn="ctr">
              <a:lnSpc>
                <a:spcPct val="90000"/>
              </a:lnSpc>
              <a:spcBef>
                <a:spcPts val="0"/>
              </a:spcBef>
              <a:spcAft>
                <a:spcPts val="0"/>
              </a:spcAft>
              <a:buClr>
                <a:schemeClr val="accent3"/>
              </a:buClr>
              <a:buSzPts val="9000"/>
              <a:buFont typeface="Calibri"/>
              <a:buNone/>
              <a:defRPr sz="9000">
                <a:solidFill>
                  <a:schemeClr val="accent3"/>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302" name="Google Shape;302;p63"/>
          <p:cNvSpPr txBox="1"/>
          <p:nvPr>
            <p:ph idx="1" type="subTitle"/>
          </p:nvPr>
        </p:nvSpPr>
        <p:spPr>
          <a:xfrm>
            <a:off x="1143000" y="3002388"/>
            <a:ext cx="6858000" cy="660300"/>
          </a:xfrm>
          <a:prstGeom prst="rect">
            <a:avLst/>
          </a:prstGeom>
          <a:noFill/>
          <a:ln>
            <a:noFill/>
          </a:ln>
        </p:spPr>
        <p:txBody>
          <a:bodyPr anchorCtr="0" anchor="t" bIns="34275" lIns="68575" spcFirstLastPara="1" rIns="68575" wrap="square" tIns="34275">
            <a:normAutofit/>
          </a:bodyPr>
          <a:lstStyle>
            <a:lvl1pPr lvl="0" algn="ctr">
              <a:lnSpc>
                <a:spcPct val="90000"/>
              </a:lnSpc>
              <a:spcBef>
                <a:spcPts val="800"/>
              </a:spcBef>
              <a:spcAft>
                <a:spcPts val="0"/>
              </a:spcAft>
              <a:buClr>
                <a:schemeClr val="accent3"/>
              </a:buClr>
              <a:buSzPts val="1800"/>
              <a:buNone/>
              <a:defRPr sz="1800">
                <a:solidFill>
                  <a:schemeClr val="accent3"/>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p:txBody>
      </p:sp>
      <p:sp>
        <p:nvSpPr>
          <p:cNvPr id="303" name="Google Shape;303;p63"/>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
        <p:nvSpPr>
          <p:cNvPr id="304" name="Google Shape;304;p63"/>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ange_11-Follow Us" showMasterSp="0">
  <p:cSld name="Orange_11-Follow Us">
    <p:bg>
      <p:bgPr>
        <a:solidFill>
          <a:schemeClr val="accent3"/>
        </a:solidFill>
      </p:bgPr>
    </p:bg>
    <p:spTree>
      <p:nvGrpSpPr>
        <p:cNvPr id="305" name="Shape 305"/>
        <p:cNvGrpSpPr/>
        <p:nvPr/>
      </p:nvGrpSpPr>
      <p:grpSpPr>
        <a:xfrm>
          <a:off x="0" y="0"/>
          <a:ext cx="0" cy="0"/>
          <a:chOff x="0" y="0"/>
          <a:chExt cx="0" cy="0"/>
        </a:xfrm>
      </p:grpSpPr>
      <p:sp>
        <p:nvSpPr>
          <p:cNvPr id="306" name="Google Shape;306;p64"/>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descr="Decorative line break" id="307" name="Google Shape;307;p64"/>
          <p:cNvPicPr preferRelativeResize="0"/>
          <p:nvPr/>
        </p:nvPicPr>
        <p:blipFill rotWithShape="1">
          <a:blip r:embed="rId2">
            <a:alphaModFix/>
          </a:blip>
          <a:srcRect b="0" l="0" r="0" t="0"/>
          <a:stretch/>
        </p:blipFill>
        <p:spPr>
          <a:xfrm>
            <a:off x="4089652" y="2886671"/>
            <a:ext cx="964694" cy="18288"/>
          </a:xfrm>
          <a:prstGeom prst="rect">
            <a:avLst/>
          </a:prstGeom>
          <a:noFill/>
          <a:ln>
            <a:noFill/>
          </a:ln>
        </p:spPr>
      </p:pic>
      <p:sp>
        <p:nvSpPr>
          <p:cNvPr id="308" name="Google Shape;308;p64"/>
          <p:cNvSpPr txBox="1"/>
          <p:nvPr>
            <p:ph type="ctrTitle"/>
          </p:nvPr>
        </p:nvSpPr>
        <p:spPr>
          <a:xfrm>
            <a:off x="1143000" y="1124344"/>
            <a:ext cx="6858000" cy="1790700"/>
          </a:xfrm>
          <a:prstGeom prst="rect">
            <a:avLst/>
          </a:prstGeom>
          <a:noFill/>
          <a:ln>
            <a:noFill/>
          </a:ln>
        </p:spPr>
        <p:txBody>
          <a:bodyPr anchorCtr="0" anchor="b" bIns="34275" lIns="68575" spcFirstLastPara="1" rIns="68575" wrap="square" tIns="34275">
            <a:noAutofit/>
          </a:bodyPr>
          <a:lstStyle>
            <a:lvl1pPr lvl="0" algn="ctr">
              <a:lnSpc>
                <a:spcPct val="90000"/>
              </a:lnSpc>
              <a:spcBef>
                <a:spcPts val="0"/>
              </a:spcBef>
              <a:spcAft>
                <a:spcPts val="0"/>
              </a:spcAft>
              <a:buClr>
                <a:schemeClr val="accent3"/>
              </a:buClr>
              <a:buSzPts val="9000"/>
              <a:buFont typeface="Calibri"/>
              <a:buNone/>
              <a:defRPr sz="9000">
                <a:solidFill>
                  <a:schemeClr val="accent3"/>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pic>
        <p:nvPicPr>
          <p:cNvPr descr="Twitter icon" id="309" name="Google Shape;309;p64"/>
          <p:cNvPicPr preferRelativeResize="0"/>
          <p:nvPr/>
        </p:nvPicPr>
        <p:blipFill rotWithShape="1">
          <a:blip r:embed="rId3">
            <a:alphaModFix/>
          </a:blip>
          <a:srcRect b="0" l="0" r="0" t="0"/>
          <a:stretch/>
        </p:blipFill>
        <p:spPr>
          <a:xfrm>
            <a:off x="2038718" y="3032551"/>
            <a:ext cx="375030" cy="375030"/>
          </a:xfrm>
          <a:prstGeom prst="rect">
            <a:avLst/>
          </a:prstGeom>
          <a:noFill/>
          <a:ln>
            <a:noFill/>
          </a:ln>
        </p:spPr>
      </p:pic>
      <p:pic>
        <p:nvPicPr>
          <p:cNvPr descr="Facebook icon" id="310" name="Google Shape;310;p64"/>
          <p:cNvPicPr preferRelativeResize="0"/>
          <p:nvPr/>
        </p:nvPicPr>
        <p:blipFill rotWithShape="1">
          <a:blip r:embed="rId4">
            <a:alphaModFix/>
          </a:blip>
          <a:srcRect b="0" l="0" r="0" t="0"/>
          <a:stretch/>
        </p:blipFill>
        <p:spPr>
          <a:xfrm>
            <a:off x="6768720" y="3032551"/>
            <a:ext cx="375030" cy="375030"/>
          </a:xfrm>
          <a:prstGeom prst="rect">
            <a:avLst/>
          </a:prstGeom>
          <a:noFill/>
          <a:ln>
            <a:noFill/>
          </a:ln>
        </p:spPr>
      </p:pic>
      <p:sp>
        <p:nvSpPr>
          <p:cNvPr id="311" name="Google Shape;311;p64"/>
          <p:cNvSpPr txBox="1"/>
          <p:nvPr/>
        </p:nvSpPr>
        <p:spPr>
          <a:xfrm>
            <a:off x="2038718" y="3032551"/>
            <a:ext cx="5105100" cy="346200"/>
          </a:xfrm>
          <a:prstGeom prst="rect">
            <a:avLst/>
          </a:prstGeom>
          <a:noFill/>
          <a:ln>
            <a:noFill/>
          </a:ln>
        </p:spPr>
        <p:txBody>
          <a:bodyPr anchorCtr="0" anchor="t" bIns="34275" lIns="68575" spcFirstLastPara="1" rIns="68575" wrap="square" tIns="34275">
            <a:spAutoFit/>
          </a:bodyPr>
          <a:lstStyle/>
          <a:p>
            <a:pPr indent="0" lvl="0" marL="0" marR="0" rtl="0" algn="ctr">
              <a:lnSpc>
                <a:spcPct val="100000"/>
              </a:lnSpc>
              <a:spcBef>
                <a:spcPts val="0"/>
              </a:spcBef>
              <a:spcAft>
                <a:spcPts val="0"/>
              </a:spcAft>
              <a:buClr>
                <a:schemeClr val="accent1"/>
              </a:buClr>
              <a:buSzPts val="1800"/>
              <a:buFont typeface="Calibri"/>
              <a:buNone/>
            </a:pPr>
            <a:r>
              <a:rPr b="0" i="0" lang="en-US" sz="1800" u="none" cap="none" strike="noStrike">
                <a:solidFill>
                  <a:schemeClr val="accent1"/>
                </a:solidFill>
                <a:latin typeface="Calibri"/>
                <a:ea typeface="Calibri"/>
                <a:cs typeface="Calibri"/>
                <a:sym typeface="Calibri"/>
              </a:rPr>
              <a:t>twitter.com/ORDeptEd | fb.com/ORDeptEd</a:t>
            </a:r>
            <a:endParaRPr b="0" i="0" sz="1800" u="none" cap="none" strike="noStrike">
              <a:solidFill>
                <a:schemeClr val="accent1"/>
              </a:solidFill>
              <a:latin typeface="Calibri"/>
              <a:ea typeface="Calibri"/>
              <a:cs typeface="Calibri"/>
              <a:sym typeface="Calibri"/>
            </a:endParaRPr>
          </a:p>
        </p:txBody>
      </p:sp>
      <p:sp>
        <p:nvSpPr>
          <p:cNvPr id="312" name="Google Shape;312;p64"/>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313" name="Google Shape;313;p64"/>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1-Title Slide" showMasterSp="0">
  <p:cSld name="Red_1-Title Slide">
    <p:bg>
      <p:bgPr>
        <a:solidFill>
          <a:schemeClr val="accent2"/>
        </a:solidFill>
      </p:bgPr>
    </p:bg>
    <p:spTree>
      <p:nvGrpSpPr>
        <p:cNvPr id="314" name="Shape 314"/>
        <p:cNvGrpSpPr/>
        <p:nvPr/>
      </p:nvGrpSpPr>
      <p:grpSpPr>
        <a:xfrm>
          <a:off x="0" y="0"/>
          <a:ext cx="0" cy="0"/>
          <a:chOff x="0" y="0"/>
          <a:chExt cx="0" cy="0"/>
        </a:xfrm>
      </p:grpSpPr>
      <p:sp>
        <p:nvSpPr>
          <p:cNvPr id="315" name="Google Shape;315;p65"/>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316" name="Google Shape;316;p65"/>
          <p:cNvSpPr/>
          <p:nvPr/>
        </p:nvSpPr>
        <p:spPr>
          <a:xfrm>
            <a:off x="154641" y="4461062"/>
            <a:ext cx="8831100" cy="524400"/>
          </a:xfrm>
          <a:prstGeom prst="rect">
            <a:avLst/>
          </a:prstGeom>
          <a:solidFill>
            <a:srgbClr val="FCF4F8"/>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descr="Decorative line break" id="317" name="Google Shape;317;p65"/>
          <p:cNvPicPr preferRelativeResize="0"/>
          <p:nvPr/>
        </p:nvPicPr>
        <p:blipFill rotWithShape="1">
          <a:blip r:embed="rId2">
            <a:alphaModFix/>
          </a:blip>
          <a:srcRect b="0" l="0" r="0" t="0"/>
          <a:stretch/>
        </p:blipFill>
        <p:spPr>
          <a:xfrm>
            <a:off x="4089652" y="2604100"/>
            <a:ext cx="964694" cy="18288"/>
          </a:xfrm>
          <a:prstGeom prst="rect">
            <a:avLst/>
          </a:prstGeom>
          <a:noFill/>
          <a:ln>
            <a:noFill/>
          </a:ln>
        </p:spPr>
      </p:pic>
      <p:sp>
        <p:nvSpPr>
          <p:cNvPr id="318" name="Google Shape;318;p65"/>
          <p:cNvSpPr txBox="1"/>
          <p:nvPr>
            <p:ph type="ctrTitle"/>
          </p:nvPr>
        </p:nvSpPr>
        <p:spPr>
          <a:xfrm>
            <a:off x="1143000" y="1865026"/>
            <a:ext cx="6858000" cy="767400"/>
          </a:xfrm>
          <a:prstGeom prst="rect">
            <a:avLst/>
          </a:prstGeom>
          <a:noFill/>
          <a:ln>
            <a:noFill/>
          </a:ln>
        </p:spPr>
        <p:txBody>
          <a:bodyPr anchorCtr="0" anchor="b" bIns="34275" lIns="68575" spcFirstLastPara="1" rIns="68575" wrap="square" tIns="34275">
            <a:normAutofit/>
          </a:bodyPr>
          <a:lstStyle>
            <a:lvl1pPr lvl="0" algn="ctr">
              <a:lnSpc>
                <a:spcPct val="90000"/>
              </a:lnSpc>
              <a:spcBef>
                <a:spcPts val="0"/>
              </a:spcBef>
              <a:spcAft>
                <a:spcPts val="0"/>
              </a:spcAft>
              <a:buClr>
                <a:schemeClr val="accent2"/>
              </a:buClr>
              <a:buSzPts val="4100"/>
              <a:buFont typeface="Calibri"/>
              <a:buNone/>
              <a:defRPr sz="4100">
                <a:solidFill>
                  <a:schemeClr val="accent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319" name="Google Shape;319;p65"/>
          <p:cNvSpPr txBox="1"/>
          <p:nvPr>
            <p:ph idx="1" type="subTitle"/>
          </p:nvPr>
        </p:nvSpPr>
        <p:spPr>
          <a:xfrm>
            <a:off x="1143000" y="2701528"/>
            <a:ext cx="6858000" cy="1241700"/>
          </a:xfrm>
          <a:prstGeom prst="rect">
            <a:avLst/>
          </a:prstGeom>
          <a:noFill/>
          <a:ln>
            <a:noFill/>
          </a:ln>
        </p:spPr>
        <p:txBody>
          <a:bodyPr anchorCtr="0" anchor="t" bIns="34275" lIns="68575" spcFirstLastPara="1" rIns="68575" wrap="square" tIns="34275">
            <a:normAutofit/>
          </a:bodyPr>
          <a:lstStyle>
            <a:lvl1pPr lvl="0" algn="ctr">
              <a:lnSpc>
                <a:spcPct val="90000"/>
              </a:lnSpc>
              <a:spcBef>
                <a:spcPts val="800"/>
              </a:spcBef>
              <a:spcAft>
                <a:spcPts val="0"/>
              </a:spcAft>
              <a:buClr>
                <a:schemeClr val="accent2"/>
              </a:buClr>
              <a:buSzPts val="1800"/>
              <a:buNone/>
              <a:defRPr sz="1800">
                <a:solidFill>
                  <a:schemeClr val="accent2"/>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p:txBody>
      </p:sp>
      <p:pic>
        <p:nvPicPr>
          <p:cNvPr descr="Oregon Department of Education Logo" id="320" name="Google Shape;320;p65"/>
          <p:cNvPicPr preferRelativeResize="0"/>
          <p:nvPr/>
        </p:nvPicPr>
        <p:blipFill rotWithShape="1">
          <a:blip r:embed="rId3">
            <a:alphaModFix/>
          </a:blip>
          <a:srcRect b="0" l="0" r="0" t="0"/>
          <a:stretch/>
        </p:blipFill>
        <p:spPr>
          <a:xfrm>
            <a:off x="3775327" y="160537"/>
            <a:ext cx="1593344" cy="1625348"/>
          </a:xfrm>
          <a:prstGeom prst="rect">
            <a:avLst/>
          </a:prstGeom>
          <a:noFill/>
          <a:ln>
            <a:noFill/>
          </a:ln>
        </p:spPr>
      </p:pic>
      <p:sp>
        <p:nvSpPr>
          <p:cNvPr id="321" name="Google Shape;321;p65"/>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322" name="Google Shape;322;p65"/>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2-Section Header" showMasterSp="0">
  <p:cSld name="Red_2-Section Header">
    <p:bg>
      <p:bgPr>
        <a:solidFill>
          <a:schemeClr val="accent2"/>
        </a:solidFill>
      </p:bgPr>
    </p:bg>
    <p:spTree>
      <p:nvGrpSpPr>
        <p:cNvPr id="323" name="Shape 323"/>
        <p:cNvGrpSpPr/>
        <p:nvPr/>
      </p:nvGrpSpPr>
      <p:grpSpPr>
        <a:xfrm>
          <a:off x="0" y="0"/>
          <a:ext cx="0" cy="0"/>
          <a:chOff x="0" y="0"/>
          <a:chExt cx="0" cy="0"/>
        </a:xfrm>
      </p:grpSpPr>
      <p:sp>
        <p:nvSpPr>
          <p:cNvPr id="324" name="Google Shape;324;p66"/>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325" name="Google Shape;325;p66"/>
          <p:cNvSpPr/>
          <p:nvPr/>
        </p:nvSpPr>
        <p:spPr>
          <a:xfrm>
            <a:off x="154640" y="1866568"/>
            <a:ext cx="8831100" cy="1425300"/>
          </a:xfrm>
          <a:prstGeom prst="rect">
            <a:avLst/>
          </a:prstGeom>
          <a:solidFill>
            <a:srgbClr val="FCF4F8"/>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lt1"/>
              </a:solidFill>
              <a:latin typeface="Calibri"/>
              <a:ea typeface="Calibri"/>
              <a:cs typeface="Calibri"/>
              <a:sym typeface="Calibri"/>
            </a:endParaRPr>
          </a:p>
        </p:txBody>
      </p:sp>
      <p:sp>
        <p:nvSpPr>
          <p:cNvPr id="326" name="Google Shape;326;p66"/>
          <p:cNvSpPr txBox="1"/>
          <p:nvPr>
            <p:ph type="ctrTitle"/>
          </p:nvPr>
        </p:nvSpPr>
        <p:spPr>
          <a:xfrm>
            <a:off x="537883" y="1866568"/>
            <a:ext cx="8088300" cy="1425300"/>
          </a:xfrm>
          <a:prstGeom prst="rect">
            <a:avLst/>
          </a:prstGeom>
          <a:noFill/>
          <a:ln>
            <a:noFill/>
          </a:ln>
        </p:spPr>
        <p:txBody>
          <a:bodyPr anchorCtr="0" anchor="ctr" bIns="34275" lIns="68575" spcFirstLastPara="1" rIns="68575" wrap="square" tIns="34275">
            <a:noAutofit/>
          </a:bodyPr>
          <a:lstStyle>
            <a:lvl1pPr lvl="0" algn="ctr">
              <a:lnSpc>
                <a:spcPct val="90000"/>
              </a:lnSpc>
              <a:spcBef>
                <a:spcPts val="0"/>
              </a:spcBef>
              <a:spcAft>
                <a:spcPts val="0"/>
              </a:spcAft>
              <a:buClr>
                <a:schemeClr val="accent2"/>
              </a:buClr>
              <a:buSzPts val="5100"/>
              <a:buFont typeface="Calibri"/>
              <a:buNone/>
              <a:defRPr sz="5100">
                <a:solidFill>
                  <a:schemeClr val="accent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pic>
        <p:nvPicPr>
          <p:cNvPr descr="Oregon Department of Education Logo" id="327" name="Google Shape;327;p66"/>
          <p:cNvPicPr preferRelativeResize="0"/>
          <p:nvPr/>
        </p:nvPicPr>
        <p:blipFill rotWithShape="1">
          <a:blip r:embed="rId2">
            <a:alphaModFix/>
          </a:blip>
          <a:srcRect b="0" l="0" r="0" t="0"/>
          <a:stretch/>
        </p:blipFill>
        <p:spPr>
          <a:xfrm>
            <a:off x="3775327" y="160537"/>
            <a:ext cx="1593344" cy="1625348"/>
          </a:xfrm>
          <a:prstGeom prst="rect">
            <a:avLst/>
          </a:prstGeom>
          <a:noFill/>
          <a:ln>
            <a:noFill/>
          </a:ln>
        </p:spPr>
      </p:pic>
      <p:sp>
        <p:nvSpPr>
          <p:cNvPr id="328" name="Google Shape;328;p66"/>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329" name="Google Shape;329;p66"/>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3-Title Bar and Content" showMasterSp="0">
  <p:cSld name="Red_3-Title Bar and Content">
    <p:bg>
      <p:bgPr>
        <a:solidFill>
          <a:schemeClr val="accent2"/>
        </a:solidFill>
      </p:bgPr>
    </p:bg>
    <p:spTree>
      <p:nvGrpSpPr>
        <p:cNvPr id="330" name="Shape 330"/>
        <p:cNvGrpSpPr/>
        <p:nvPr/>
      </p:nvGrpSpPr>
      <p:grpSpPr>
        <a:xfrm>
          <a:off x="0" y="0"/>
          <a:ext cx="0" cy="0"/>
          <a:chOff x="0" y="0"/>
          <a:chExt cx="0" cy="0"/>
        </a:xfrm>
      </p:grpSpPr>
      <p:sp>
        <p:nvSpPr>
          <p:cNvPr id="331" name="Google Shape;331;p67"/>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332" name="Google Shape;332;p67"/>
          <p:cNvSpPr/>
          <p:nvPr/>
        </p:nvSpPr>
        <p:spPr>
          <a:xfrm>
            <a:off x="154641" y="161365"/>
            <a:ext cx="8831100" cy="1048200"/>
          </a:xfrm>
          <a:prstGeom prst="rect">
            <a:avLst/>
          </a:prstGeom>
          <a:solidFill>
            <a:srgbClr val="FCF4F8"/>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333" name="Google Shape;333;p67"/>
          <p:cNvSpPr txBox="1"/>
          <p:nvPr>
            <p:ph idx="1" type="body"/>
          </p:nvPr>
        </p:nvSpPr>
        <p:spPr>
          <a:xfrm>
            <a:off x="537882" y="1369219"/>
            <a:ext cx="8088300" cy="30819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334" name="Google Shape;334;p67"/>
          <p:cNvSpPr txBox="1"/>
          <p:nvPr>
            <p:ph type="title"/>
          </p:nvPr>
        </p:nvSpPr>
        <p:spPr>
          <a:xfrm>
            <a:off x="537882" y="342900"/>
            <a:ext cx="8088300" cy="7701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accent2"/>
              </a:buClr>
              <a:buSzPts val="3300"/>
              <a:buFont typeface="Calibri"/>
              <a:buNone/>
              <a:defRPr>
                <a:solidFill>
                  <a:schemeClr val="accent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335" name="Google Shape;335;p67"/>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336" name="Google Shape;336;p67"/>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4-Content with Caption" showMasterSp="0">
  <p:cSld name="Red_4-Content with Caption">
    <p:bg>
      <p:bgPr>
        <a:solidFill>
          <a:schemeClr val="accent2"/>
        </a:solidFill>
      </p:bgPr>
    </p:bg>
    <p:spTree>
      <p:nvGrpSpPr>
        <p:cNvPr id="337" name="Shape 337"/>
        <p:cNvGrpSpPr/>
        <p:nvPr/>
      </p:nvGrpSpPr>
      <p:grpSpPr>
        <a:xfrm>
          <a:off x="0" y="0"/>
          <a:ext cx="0" cy="0"/>
          <a:chOff x="0" y="0"/>
          <a:chExt cx="0" cy="0"/>
        </a:xfrm>
      </p:grpSpPr>
      <p:sp>
        <p:nvSpPr>
          <p:cNvPr id="338" name="Google Shape;338;p68"/>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339" name="Google Shape;339;p68"/>
          <p:cNvSpPr/>
          <p:nvPr/>
        </p:nvSpPr>
        <p:spPr>
          <a:xfrm>
            <a:off x="154642" y="161365"/>
            <a:ext cx="3547800" cy="4824300"/>
          </a:xfrm>
          <a:prstGeom prst="rect">
            <a:avLst/>
          </a:prstGeom>
          <a:solidFill>
            <a:srgbClr val="FCF4F8"/>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340" name="Google Shape;340;p68"/>
          <p:cNvSpPr txBox="1"/>
          <p:nvPr>
            <p:ph type="title"/>
          </p:nvPr>
        </p:nvSpPr>
        <p:spPr>
          <a:xfrm>
            <a:off x="537883" y="584734"/>
            <a:ext cx="2949000" cy="1897500"/>
          </a:xfrm>
          <a:prstGeom prst="rect">
            <a:avLst/>
          </a:prstGeom>
          <a:noFill/>
          <a:ln>
            <a:noFill/>
          </a:ln>
        </p:spPr>
        <p:txBody>
          <a:bodyPr anchorCtr="0" anchor="t" bIns="34275" lIns="68575" spcFirstLastPara="1" rIns="68575" wrap="square" tIns="34275">
            <a:normAutofit/>
          </a:bodyPr>
          <a:lstStyle>
            <a:lvl1pPr lvl="0" algn="l">
              <a:lnSpc>
                <a:spcPct val="90000"/>
              </a:lnSpc>
              <a:spcBef>
                <a:spcPts val="0"/>
              </a:spcBef>
              <a:spcAft>
                <a:spcPts val="0"/>
              </a:spcAft>
              <a:buClr>
                <a:schemeClr val="accent2"/>
              </a:buClr>
              <a:buSzPts val="3300"/>
              <a:buFont typeface="Calibri"/>
              <a:buNone/>
              <a:defRPr sz="3300">
                <a:solidFill>
                  <a:schemeClr val="accent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341" name="Google Shape;341;p68"/>
          <p:cNvSpPr txBox="1"/>
          <p:nvPr>
            <p:ph idx="1" type="body"/>
          </p:nvPr>
        </p:nvSpPr>
        <p:spPr>
          <a:xfrm>
            <a:off x="3887391" y="584735"/>
            <a:ext cx="4629300" cy="3811200"/>
          </a:xfrm>
          <a:prstGeom prst="rect">
            <a:avLst/>
          </a:prstGeom>
          <a:noFill/>
          <a:ln>
            <a:noFill/>
          </a:ln>
        </p:spPr>
        <p:txBody>
          <a:bodyPr anchorCtr="0" anchor="t" bIns="34275" lIns="68575" spcFirstLastPara="1" rIns="68575" wrap="square" tIns="34275">
            <a:normAutofit/>
          </a:bodyPr>
          <a:lstStyle>
            <a:lvl1pPr indent="-342900" lvl="0" marL="457200" algn="l">
              <a:lnSpc>
                <a:spcPct val="90000"/>
              </a:lnSpc>
              <a:spcBef>
                <a:spcPts val="800"/>
              </a:spcBef>
              <a:spcAft>
                <a:spcPts val="0"/>
              </a:spcAft>
              <a:buClr>
                <a:schemeClr val="dk1"/>
              </a:buClr>
              <a:buSzPts val="1800"/>
              <a:buChar char="•"/>
              <a:defRPr sz="1800"/>
            </a:lvl1pPr>
            <a:lvl2pPr indent="-342900" lvl="1" marL="914400" algn="l">
              <a:lnSpc>
                <a:spcPct val="90000"/>
              </a:lnSpc>
              <a:spcBef>
                <a:spcPts val="400"/>
              </a:spcBef>
              <a:spcAft>
                <a:spcPts val="0"/>
              </a:spcAft>
              <a:buClr>
                <a:schemeClr val="dk1"/>
              </a:buClr>
              <a:buSzPts val="1800"/>
              <a:buChar char="•"/>
              <a:defRPr sz="1800"/>
            </a:lvl2pPr>
            <a:lvl3pPr indent="-342900" lvl="2" marL="1371600" algn="l">
              <a:lnSpc>
                <a:spcPct val="90000"/>
              </a:lnSpc>
              <a:spcBef>
                <a:spcPts val="400"/>
              </a:spcBef>
              <a:spcAft>
                <a:spcPts val="0"/>
              </a:spcAft>
              <a:buClr>
                <a:schemeClr val="dk1"/>
              </a:buClr>
              <a:buSzPts val="1800"/>
              <a:buChar char="•"/>
              <a:defRPr sz="1800"/>
            </a:lvl3pPr>
            <a:lvl4pPr indent="-342900" lvl="3" marL="1828800" algn="l">
              <a:lnSpc>
                <a:spcPct val="90000"/>
              </a:lnSpc>
              <a:spcBef>
                <a:spcPts val="400"/>
              </a:spcBef>
              <a:spcAft>
                <a:spcPts val="0"/>
              </a:spcAft>
              <a:buClr>
                <a:schemeClr val="dk1"/>
              </a:buClr>
              <a:buSzPts val="1800"/>
              <a:buChar char="•"/>
              <a:defRPr sz="1800"/>
            </a:lvl4pPr>
            <a:lvl5pPr indent="-342900" lvl="4" marL="2286000" algn="l">
              <a:lnSpc>
                <a:spcPct val="90000"/>
              </a:lnSpc>
              <a:spcBef>
                <a:spcPts val="400"/>
              </a:spcBef>
              <a:spcAft>
                <a:spcPts val="0"/>
              </a:spcAft>
              <a:buClr>
                <a:schemeClr val="dk1"/>
              </a:buClr>
              <a:buSzPts val="1800"/>
              <a:buChar char="•"/>
              <a:defRPr sz="1800"/>
            </a:lvl5pPr>
            <a:lvl6pPr indent="-323850" lvl="5" marL="2743200" algn="l">
              <a:lnSpc>
                <a:spcPct val="90000"/>
              </a:lnSpc>
              <a:spcBef>
                <a:spcPts val="400"/>
              </a:spcBef>
              <a:spcAft>
                <a:spcPts val="0"/>
              </a:spcAft>
              <a:buClr>
                <a:schemeClr val="dk1"/>
              </a:buClr>
              <a:buSzPts val="1500"/>
              <a:buChar char="•"/>
              <a:defRPr sz="1500"/>
            </a:lvl6pPr>
            <a:lvl7pPr indent="-323850" lvl="6" marL="3200400" algn="l">
              <a:lnSpc>
                <a:spcPct val="90000"/>
              </a:lnSpc>
              <a:spcBef>
                <a:spcPts val="400"/>
              </a:spcBef>
              <a:spcAft>
                <a:spcPts val="0"/>
              </a:spcAft>
              <a:buClr>
                <a:schemeClr val="dk1"/>
              </a:buClr>
              <a:buSzPts val="1500"/>
              <a:buChar char="•"/>
              <a:defRPr sz="1500"/>
            </a:lvl7pPr>
            <a:lvl8pPr indent="-323850" lvl="7" marL="3657600" algn="l">
              <a:lnSpc>
                <a:spcPct val="90000"/>
              </a:lnSpc>
              <a:spcBef>
                <a:spcPts val="400"/>
              </a:spcBef>
              <a:spcAft>
                <a:spcPts val="0"/>
              </a:spcAft>
              <a:buClr>
                <a:schemeClr val="dk1"/>
              </a:buClr>
              <a:buSzPts val="1500"/>
              <a:buChar char="•"/>
              <a:defRPr sz="1500"/>
            </a:lvl8pPr>
            <a:lvl9pPr indent="-323850" lvl="8" marL="4114800" algn="l">
              <a:lnSpc>
                <a:spcPct val="90000"/>
              </a:lnSpc>
              <a:spcBef>
                <a:spcPts val="400"/>
              </a:spcBef>
              <a:spcAft>
                <a:spcPts val="0"/>
              </a:spcAft>
              <a:buClr>
                <a:schemeClr val="dk1"/>
              </a:buClr>
              <a:buSzPts val="1500"/>
              <a:buChar char="•"/>
              <a:defRPr sz="1500"/>
            </a:lvl9pPr>
          </a:lstStyle>
          <a:p/>
        </p:txBody>
      </p:sp>
      <p:sp>
        <p:nvSpPr>
          <p:cNvPr id="342" name="Google Shape;342;p68"/>
          <p:cNvSpPr/>
          <p:nvPr>
            <p:ph idx="2" type="pic"/>
          </p:nvPr>
        </p:nvSpPr>
        <p:spPr>
          <a:xfrm>
            <a:off x="537883" y="2655094"/>
            <a:ext cx="2949000" cy="1740600"/>
          </a:xfrm>
          <a:prstGeom prst="rect">
            <a:avLst/>
          </a:prstGeom>
          <a:noFill/>
          <a:ln>
            <a:noFill/>
          </a:ln>
        </p:spPr>
      </p:sp>
      <p:sp>
        <p:nvSpPr>
          <p:cNvPr id="343" name="Google Shape;343;p68"/>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344" name="Google Shape;344;p68"/>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5-Title and Content">
  <p:cSld name="Red_5-Title and Content">
    <p:bg>
      <p:bgPr>
        <a:solidFill>
          <a:schemeClr val="accent2"/>
        </a:solidFill>
      </p:bgPr>
    </p:bg>
    <p:spTree>
      <p:nvGrpSpPr>
        <p:cNvPr id="345" name="Shape 345"/>
        <p:cNvGrpSpPr/>
        <p:nvPr/>
      </p:nvGrpSpPr>
      <p:grpSpPr>
        <a:xfrm>
          <a:off x="0" y="0"/>
          <a:ext cx="0" cy="0"/>
          <a:chOff x="0" y="0"/>
          <a:chExt cx="0" cy="0"/>
        </a:xfrm>
      </p:grpSpPr>
      <p:sp>
        <p:nvSpPr>
          <p:cNvPr id="346" name="Google Shape;346;p69"/>
          <p:cNvSpPr txBox="1"/>
          <p:nvPr>
            <p:ph type="title"/>
          </p:nvPr>
        </p:nvSpPr>
        <p:spPr>
          <a:xfrm>
            <a:off x="537882" y="342900"/>
            <a:ext cx="8088300" cy="7701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accent2"/>
              </a:buClr>
              <a:buSzPts val="3300"/>
              <a:buFont typeface="Calibri"/>
              <a:buNone/>
              <a:defRPr>
                <a:solidFill>
                  <a:schemeClr val="accent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347" name="Google Shape;347;p69"/>
          <p:cNvSpPr txBox="1"/>
          <p:nvPr>
            <p:ph idx="1" type="body"/>
          </p:nvPr>
        </p:nvSpPr>
        <p:spPr>
          <a:xfrm>
            <a:off x="537882" y="1369219"/>
            <a:ext cx="8088300" cy="30819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348" name="Google Shape;348;p69"/>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349" name="Google Shape;349;p69"/>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6-Two Content">
  <p:cSld name="Red_6-Two Content">
    <p:bg>
      <p:bgPr>
        <a:solidFill>
          <a:schemeClr val="accent2"/>
        </a:solidFill>
      </p:bgPr>
    </p:bg>
    <p:spTree>
      <p:nvGrpSpPr>
        <p:cNvPr id="350" name="Shape 350"/>
        <p:cNvGrpSpPr/>
        <p:nvPr/>
      </p:nvGrpSpPr>
      <p:grpSpPr>
        <a:xfrm>
          <a:off x="0" y="0"/>
          <a:ext cx="0" cy="0"/>
          <a:chOff x="0" y="0"/>
          <a:chExt cx="0" cy="0"/>
        </a:xfrm>
      </p:grpSpPr>
      <p:sp>
        <p:nvSpPr>
          <p:cNvPr id="351" name="Google Shape;351;p70"/>
          <p:cNvSpPr txBox="1"/>
          <p:nvPr>
            <p:ph type="title"/>
          </p:nvPr>
        </p:nvSpPr>
        <p:spPr>
          <a:xfrm>
            <a:off x="537882" y="342900"/>
            <a:ext cx="8088300" cy="7701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accent2"/>
              </a:buClr>
              <a:buSzPts val="3300"/>
              <a:buFont typeface="Calibri"/>
              <a:buNone/>
              <a:defRPr>
                <a:solidFill>
                  <a:schemeClr val="accent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352" name="Google Shape;352;p70"/>
          <p:cNvSpPr txBox="1"/>
          <p:nvPr>
            <p:ph idx="1" type="body"/>
          </p:nvPr>
        </p:nvSpPr>
        <p:spPr>
          <a:xfrm>
            <a:off x="537882" y="1369219"/>
            <a:ext cx="3976800" cy="30795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353" name="Google Shape;353;p70"/>
          <p:cNvSpPr txBox="1"/>
          <p:nvPr>
            <p:ph idx="2" type="body"/>
          </p:nvPr>
        </p:nvSpPr>
        <p:spPr>
          <a:xfrm>
            <a:off x="4629150" y="1369219"/>
            <a:ext cx="3997200" cy="30795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354" name="Google Shape;354;p70"/>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355" name="Google Shape;355;p70"/>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5-Title and Content" type="obj">
  <p:cSld name="OBJECT">
    <p:spTree>
      <p:nvGrpSpPr>
        <p:cNvPr id="46" name="Shape 46"/>
        <p:cNvGrpSpPr/>
        <p:nvPr/>
      </p:nvGrpSpPr>
      <p:grpSpPr>
        <a:xfrm>
          <a:off x="0" y="0"/>
          <a:ext cx="0" cy="0"/>
          <a:chOff x="0" y="0"/>
          <a:chExt cx="0" cy="0"/>
        </a:xfrm>
      </p:grpSpPr>
      <p:sp>
        <p:nvSpPr>
          <p:cNvPr id="47" name="Google Shape;47;p26"/>
          <p:cNvSpPr txBox="1"/>
          <p:nvPr>
            <p:ph type="title"/>
          </p:nvPr>
        </p:nvSpPr>
        <p:spPr>
          <a:xfrm>
            <a:off x="537882" y="342900"/>
            <a:ext cx="8088300" cy="7701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accent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48" name="Google Shape;48;p26"/>
          <p:cNvSpPr txBox="1"/>
          <p:nvPr>
            <p:ph idx="1" type="body"/>
          </p:nvPr>
        </p:nvSpPr>
        <p:spPr>
          <a:xfrm>
            <a:off x="537882" y="1369219"/>
            <a:ext cx="8088300" cy="30819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49" name="Google Shape;49;p26"/>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50" name="Google Shape;50;p26"/>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7-Comparison">
  <p:cSld name="Red_7-Comparison">
    <p:bg>
      <p:bgPr>
        <a:solidFill>
          <a:schemeClr val="accent2"/>
        </a:solidFill>
      </p:bgPr>
    </p:bg>
    <p:spTree>
      <p:nvGrpSpPr>
        <p:cNvPr id="356" name="Shape 356"/>
        <p:cNvGrpSpPr/>
        <p:nvPr/>
      </p:nvGrpSpPr>
      <p:grpSpPr>
        <a:xfrm>
          <a:off x="0" y="0"/>
          <a:ext cx="0" cy="0"/>
          <a:chOff x="0" y="0"/>
          <a:chExt cx="0" cy="0"/>
        </a:xfrm>
      </p:grpSpPr>
      <p:sp>
        <p:nvSpPr>
          <p:cNvPr id="357" name="Google Shape;357;p71"/>
          <p:cNvSpPr txBox="1"/>
          <p:nvPr>
            <p:ph idx="1" type="body"/>
          </p:nvPr>
        </p:nvSpPr>
        <p:spPr>
          <a:xfrm>
            <a:off x="537882" y="1260872"/>
            <a:ext cx="3960300" cy="618000"/>
          </a:xfrm>
          <a:prstGeom prst="rect">
            <a:avLst/>
          </a:prstGeom>
          <a:noFill/>
          <a:ln>
            <a:noFill/>
          </a:ln>
        </p:spPr>
        <p:txBody>
          <a:bodyPr anchorCtr="0" anchor="t" bIns="34275" lIns="68575" spcFirstLastPara="1" rIns="68575" wrap="square" tIns="34275">
            <a:normAutofit/>
          </a:bodyPr>
          <a:lstStyle>
            <a:lvl1pPr indent="-228600" lvl="0" marL="457200" algn="l">
              <a:lnSpc>
                <a:spcPct val="90000"/>
              </a:lnSpc>
              <a:spcBef>
                <a:spcPts val="800"/>
              </a:spcBef>
              <a:spcAft>
                <a:spcPts val="0"/>
              </a:spcAft>
              <a:buClr>
                <a:schemeClr val="accent2"/>
              </a:buClr>
              <a:buSzPts val="2400"/>
              <a:buNone/>
              <a:defRPr b="0" sz="2400">
                <a:solidFill>
                  <a:schemeClr val="accent2"/>
                </a:solidFill>
              </a:defRPr>
            </a:lvl1pPr>
            <a:lvl2pPr indent="-228600" lvl="1" marL="914400" algn="l">
              <a:lnSpc>
                <a:spcPct val="90000"/>
              </a:lnSpc>
              <a:spcBef>
                <a:spcPts val="400"/>
              </a:spcBef>
              <a:spcAft>
                <a:spcPts val="0"/>
              </a:spcAft>
              <a:buClr>
                <a:schemeClr val="dk1"/>
              </a:buClr>
              <a:buSzPts val="1500"/>
              <a:buNone/>
              <a:defRPr b="1" sz="1500"/>
            </a:lvl2pPr>
            <a:lvl3pPr indent="-228600" lvl="2" marL="1371600" algn="l">
              <a:lnSpc>
                <a:spcPct val="90000"/>
              </a:lnSpc>
              <a:spcBef>
                <a:spcPts val="400"/>
              </a:spcBef>
              <a:spcAft>
                <a:spcPts val="0"/>
              </a:spcAft>
              <a:buClr>
                <a:schemeClr val="dk1"/>
              </a:buClr>
              <a:buSzPts val="1400"/>
              <a:buNone/>
              <a:defRPr b="1" sz="1400"/>
            </a:lvl3pPr>
            <a:lvl4pPr indent="-228600" lvl="3" marL="1828800" algn="l">
              <a:lnSpc>
                <a:spcPct val="90000"/>
              </a:lnSpc>
              <a:spcBef>
                <a:spcPts val="400"/>
              </a:spcBef>
              <a:spcAft>
                <a:spcPts val="0"/>
              </a:spcAft>
              <a:buClr>
                <a:schemeClr val="dk1"/>
              </a:buClr>
              <a:buSzPts val="1200"/>
              <a:buNone/>
              <a:defRPr b="1" sz="1200"/>
            </a:lvl4pPr>
            <a:lvl5pPr indent="-228600" lvl="4" marL="2286000" algn="l">
              <a:lnSpc>
                <a:spcPct val="90000"/>
              </a:lnSpc>
              <a:spcBef>
                <a:spcPts val="400"/>
              </a:spcBef>
              <a:spcAft>
                <a:spcPts val="0"/>
              </a:spcAft>
              <a:buClr>
                <a:schemeClr val="dk1"/>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358" name="Google Shape;358;p71"/>
          <p:cNvSpPr txBox="1"/>
          <p:nvPr>
            <p:ph idx="2" type="body"/>
          </p:nvPr>
        </p:nvSpPr>
        <p:spPr>
          <a:xfrm>
            <a:off x="537882" y="1878806"/>
            <a:ext cx="3960300" cy="25758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359" name="Google Shape;359;p71"/>
          <p:cNvSpPr txBox="1"/>
          <p:nvPr>
            <p:ph idx="3" type="body"/>
          </p:nvPr>
        </p:nvSpPr>
        <p:spPr>
          <a:xfrm>
            <a:off x="4629150" y="1260872"/>
            <a:ext cx="3997200" cy="618000"/>
          </a:xfrm>
          <a:prstGeom prst="rect">
            <a:avLst/>
          </a:prstGeom>
          <a:noFill/>
          <a:ln>
            <a:noFill/>
          </a:ln>
        </p:spPr>
        <p:txBody>
          <a:bodyPr anchorCtr="0" anchor="t" bIns="34275" lIns="68575" spcFirstLastPara="1" rIns="68575" wrap="square" tIns="34275">
            <a:normAutofit/>
          </a:bodyPr>
          <a:lstStyle>
            <a:lvl1pPr indent="-228600" lvl="0" marL="457200" algn="l">
              <a:lnSpc>
                <a:spcPct val="90000"/>
              </a:lnSpc>
              <a:spcBef>
                <a:spcPts val="800"/>
              </a:spcBef>
              <a:spcAft>
                <a:spcPts val="0"/>
              </a:spcAft>
              <a:buClr>
                <a:schemeClr val="accent2"/>
              </a:buClr>
              <a:buSzPts val="2400"/>
              <a:buNone/>
              <a:defRPr b="0" sz="2400">
                <a:solidFill>
                  <a:schemeClr val="accent2"/>
                </a:solidFill>
              </a:defRPr>
            </a:lvl1pPr>
            <a:lvl2pPr indent="-228600" lvl="1" marL="914400" algn="l">
              <a:lnSpc>
                <a:spcPct val="90000"/>
              </a:lnSpc>
              <a:spcBef>
                <a:spcPts val="400"/>
              </a:spcBef>
              <a:spcAft>
                <a:spcPts val="0"/>
              </a:spcAft>
              <a:buClr>
                <a:schemeClr val="dk1"/>
              </a:buClr>
              <a:buSzPts val="1500"/>
              <a:buNone/>
              <a:defRPr b="1" sz="1500"/>
            </a:lvl2pPr>
            <a:lvl3pPr indent="-228600" lvl="2" marL="1371600" algn="l">
              <a:lnSpc>
                <a:spcPct val="90000"/>
              </a:lnSpc>
              <a:spcBef>
                <a:spcPts val="400"/>
              </a:spcBef>
              <a:spcAft>
                <a:spcPts val="0"/>
              </a:spcAft>
              <a:buClr>
                <a:schemeClr val="dk1"/>
              </a:buClr>
              <a:buSzPts val="1400"/>
              <a:buNone/>
              <a:defRPr b="1" sz="1400"/>
            </a:lvl3pPr>
            <a:lvl4pPr indent="-228600" lvl="3" marL="1828800" algn="l">
              <a:lnSpc>
                <a:spcPct val="90000"/>
              </a:lnSpc>
              <a:spcBef>
                <a:spcPts val="400"/>
              </a:spcBef>
              <a:spcAft>
                <a:spcPts val="0"/>
              </a:spcAft>
              <a:buClr>
                <a:schemeClr val="dk1"/>
              </a:buClr>
              <a:buSzPts val="1200"/>
              <a:buNone/>
              <a:defRPr b="1" sz="1200"/>
            </a:lvl4pPr>
            <a:lvl5pPr indent="-228600" lvl="4" marL="2286000" algn="l">
              <a:lnSpc>
                <a:spcPct val="90000"/>
              </a:lnSpc>
              <a:spcBef>
                <a:spcPts val="400"/>
              </a:spcBef>
              <a:spcAft>
                <a:spcPts val="0"/>
              </a:spcAft>
              <a:buClr>
                <a:schemeClr val="dk1"/>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360" name="Google Shape;360;p71"/>
          <p:cNvSpPr txBox="1"/>
          <p:nvPr>
            <p:ph idx="4" type="body"/>
          </p:nvPr>
        </p:nvSpPr>
        <p:spPr>
          <a:xfrm>
            <a:off x="4629150" y="1878806"/>
            <a:ext cx="3997200" cy="25758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361" name="Google Shape;361;p71"/>
          <p:cNvSpPr txBox="1"/>
          <p:nvPr>
            <p:ph type="title"/>
          </p:nvPr>
        </p:nvSpPr>
        <p:spPr>
          <a:xfrm>
            <a:off x="537882" y="342900"/>
            <a:ext cx="8088300" cy="7701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accent2"/>
              </a:buClr>
              <a:buSzPts val="2400"/>
              <a:buFont typeface="Calibri"/>
              <a:buNone/>
              <a:defRPr sz="2400">
                <a:solidFill>
                  <a:schemeClr val="accent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362" name="Google Shape;362;p71"/>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363" name="Google Shape;363;p71"/>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8-Title Only" showMasterSp="0">
  <p:cSld name="Red_8-Title Only">
    <p:bg>
      <p:bgPr>
        <a:solidFill>
          <a:schemeClr val="accent2"/>
        </a:solidFill>
      </p:bgPr>
    </p:bg>
    <p:spTree>
      <p:nvGrpSpPr>
        <p:cNvPr id="364" name="Shape 364"/>
        <p:cNvGrpSpPr/>
        <p:nvPr/>
      </p:nvGrpSpPr>
      <p:grpSpPr>
        <a:xfrm>
          <a:off x="0" y="0"/>
          <a:ext cx="0" cy="0"/>
          <a:chOff x="0" y="0"/>
          <a:chExt cx="0" cy="0"/>
        </a:xfrm>
      </p:grpSpPr>
      <p:sp>
        <p:nvSpPr>
          <p:cNvPr id="365" name="Google Shape;365;p72"/>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366" name="Google Shape;366;p72"/>
          <p:cNvSpPr txBox="1"/>
          <p:nvPr>
            <p:ph type="title"/>
          </p:nvPr>
        </p:nvSpPr>
        <p:spPr>
          <a:xfrm>
            <a:off x="537882" y="342900"/>
            <a:ext cx="8088300" cy="7701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accent2"/>
              </a:buClr>
              <a:buSzPts val="3300"/>
              <a:buFont typeface="Calibri"/>
              <a:buNone/>
              <a:defRPr>
                <a:solidFill>
                  <a:schemeClr val="accent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367" name="Google Shape;367;p72"/>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368" name="Google Shape;368;p72"/>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9-Blank" showMasterSp="0">
  <p:cSld name="Red_9-Blank">
    <p:bg>
      <p:bgPr>
        <a:solidFill>
          <a:schemeClr val="accent2"/>
        </a:solidFill>
      </p:bgPr>
    </p:bg>
    <p:spTree>
      <p:nvGrpSpPr>
        <p:cNvPr id="369" name="Shape 369"/>
        <p:cNvGrpSpPr/>
        <p:nvPr/>
      </p:nvGrpSpPr>
      <p:grpSpPr>
        <a:xfrm>
          <a:off x="0" y="0"/>
          <a:ext cx="0" cy="0"/>
          <a:chOff x="0" y="0"/>
          <a:chExt cx="0" cy="0"/>
        </a:xfrm>
      </p:grpSpPr>
      <p:sp>
        <p:nvSpPr>
          <p:cNvPr id="370" name="Google Shape;370;p73"/>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chemeClr val="lt1"/>
                </a:solidFill>
                <a:latin typeface="Calibri"/>
                <a:ea typeface="Calibri"/>
                <a:cs typeface="Calibri"/>
                <a:sym typeface="Calibri"/>
              </a:rPr>
              <a:t>v</a:t>
            </a:r>
            <a:endParaRPr b="0" i="0" sz="1100" u="none" cap="none" strike="noStrike">
              <a:solidFill>
                <a:srgbClr val="000000"/>
              </a:solidFill>
              <a:latin typeface="Arial"/>
              <a:ea typeface="Arial"/>
              <a:cs typeface="Arial"/>
              <a:sym typeface="Arial"/>
            </a:endParaRPr>
          </a:p>
        </p:txBody>
      </p:sp>
      <p:sp>
        <p:nvSpPr>
          <p:cNvPr id="371" name="Google Shape;371;p73"/>
          <p:cNvSpPr txBox="1"/>
          <p:nvPr>
            <p:ph idx="1" type="body"/>
          </p:nvPr>
        </p:nvSpPr>
        <p:spPr>
          <a:xfrm>
            <a:off x="537882" y="494969"/>
            <a:ext cx="8088300" cy="40491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372" name="Google Shape;372;p73"/>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373" name="Google Shape;373;p73"/>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10-Large Type" showMasterSp="0">
  <p:cSld name="Red_10-Large Type">
    <p:bg>
      <p:bgPr>
        <a:solidFill>
          <a:schemeClr val="accent2"/>
        </a:solidFill>
      </p:bgPr>
    </p:bg>
    <p:spTree>
      <p:nvGrpSpPr>
        <p:cNvPr id="374" name="Shape 374"/>
        <p:cNvGrpSpPr/>
        <p:nvPr/>
      </p:nvGrpSpPr>
      <p:grpSpPr>
        <a:xfrm>
          <a:off x="0" y="0"/>
          <a:ext cx="0" cy="0"/>
          <a:chOff x="0" y="0"/>
          <a:chExt cx="0" cy="0"/>
        </a:xfrm>
      </p:grpSpPr>
      <p:sp>
        <p:nvSpPr>
          <p:cNvPr id="375" name="Google Shape;375;p74"/>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descr="Decorative line break" id="376" name="Google Shape;376;p74"/>
          <p:cNvPicPr preferRelativeResize="0"/>
          <p:nvPr/>
        </p:nvPicPr>
        <p:blipFill rotWithShape="1">
          <a:blip r:embed="rId2">
            <a:alphaModFix/>
          </a:blip>
          <a:srcRect b="0" l="0" r="0" t="0"/>
          <a:stretch/>
        </p:blipFill>
        <p:spPr>
          <a:xfrm>
            <a:off x="4089652" y="2886671"/>
            <a:ext cx="964694" cy="18288"/>
          </a:xfrm>
          <a:prstGeom prst="rect">
            <a:avLst/>
          </a:prstGeom>
          <a:noFill/>
          <a:ln>
            <a:noFill/>
          </a:ln>
        </p:spPr>
      </p:pic>
      <p:sp>
        <p:nvSpPr>
          <p:cNvPr id="377" name="Google Shape;377;p74"/>
          <p:cNvSpPr txBox="1"/>
          <p:nvPr>
            <p:ph type="ctrTitle"/>
          </p:nvPr>
        </p:nvSpPr>
        <p:spPr>
          <a:xfrm>
            <a:off x="1143000" y="1124344"/>
            <a:ext cx="6858000" cy="1790700"/>
          </a:xfrm>
          <a:prstGeom prst="rect">
            <a:avLst/>
          </a:prstGeom>
          <a:noFill/>
          <a:ln>
            <a:noFill/>
          </a:ln>
        </p:spPr>
        <p:txBody>
          <a:bodyPr anchorCtr="0" anchor="b" bIns="34275" lIns="68575" spcFirstLastPara="1" rIns="68575" wrap="square" tIns="34275">
            <a:noAutofit/>
          </a:bodyPr>
          <a:lstStyle>
            <a:lvl1pPr lvl="0" algn="ctr">
              <a:lnSpc>
                <a:spcPct val="90000"/>
              </a:lnSpc>
              <a:spcBef>
                <a:spcPts val="0"/>
              </a:spcBef>
              <a:spcAft>
                <a:spcPts val="0"/>
              </a:spcAft>
              <a:buClr>
                <a:schemeClr val="accent2"/>
              </a:buClr>
              <a:buSzPts val="9000"/>
              <a:buFont typeface="Calibri"/>
              <a:buNone/>
              <a:defRPr sz="9000">
                <a:solidFill>
                  <a:schemeClr val="accent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378" name="Google Shape;378;p74"/>
          <p:cNvSpPr txBox="1"/>
          <p:nvPr>
            <p:ph idx="1" type="subTitle"/>
          </p:nvPr>
        </p:nvSpPr>
        <p:spPr>
          <a:xfrm>
            <a:off x="1143000" y="3002388"/>
            <a:ext cx="6858000" cy="660300"/>
          </a:xfrm>
          <a:prstGeom prst="rect">
            <a:avLst/>
          </a:prstGeom>
          <a:noFill/>
          <a:ln>
            <a:noFill/>
          </a:ln>
        </p:spPr>
        <p:txBody>
          <a:bodyPr anchorCtr="0" anchor="t" bIns="34275" lIns="68575" spcFirstLastPara="1" rIns="68575" wrap="square" tIns="34275">
            <a:normAutofit/>
          </a:bodyPr>
          <a:lstStyle>
            <a:lvl1pPr lvl="0" algn="ctr">
              <a:lnSpc>
                <a:spcPct val="90000"/>
              </a:lnSpc>
              <a:spcBef>
                <a:spcPts val="800"/>
              </a:spcBef>
              <a:spcAft>
                <a:spcPts val="0"/>
              </a:spcAft>
              <a:buClr>
                <a:schemeClr val="accent2"/>
              </a:buClr>
              <a:buSzPts val="1800"/>
              <a:buNone/>
              <a:defRPr sz="1800">
                <a:solidFill>
                  <a:schemeClr val="accent2"/>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p:txBody>
      </p:sp>
      <p:sp>
        <p:nvSpPr>
          <p:cNvPr id="379" name="Google Shape;379;p74"/>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380" name="Google Shape;380;p74"/>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11-Follow Us" showMasterSp="0">
  <p:cSld name="Red_11-Follow Us">
    <p:bg>
      <p:bgPr>
        <a:solidFill>
          <a:schemeClr val="accent2"/>
        </a:solidFill>
      </p:bgPr>
    </p:bg>
    <p:spTree>
      <p:nvGrpSpPr>
        <p:cNvPr id="381" name="Shape 381"/>
        <p:cNvGrpSpPr/>
        <p:nvPr/>
      </p:nvGrpSpPr>
      <p:grpSpPr>
        <a:xfrm>
          <a:off x="0" y="0"/>
          <a:ext cx="0" cy="0"/>
          <a:chOff x="0" y="0"/>
          <a:chExt cx="0" cy="0"/>
        </a:xfrm>
      </p:grpSpPr>
      <p:sp>
        <p:nvSpPr>
          <p:cNvPr id="382" name="Google Shape;382;p75"/>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descr="Decorative line break" id="383" name="Google Shape;383;p75"/>
          <p:cNvPicPr preferRelativeResize="0"/>
          <p:nvPr/>
        </p:nvPicPr>
        <p:blipFill rotWithShape="1">
          <a:blip r:embed="rId2">
            <a:alphaModFix/>
          </a:blip>
          <a:srcRect b="0" l="0" r="0" t="0"/>
          <a:stretch/>
        </p:blipFill>
        <p:spPr>
          <a:xfrm>
            <a:off x="4089652" y="2886671"/>
            <a:ext cx="964694" cy="18288"/>
          </a:xfrm>
          <a:prstGeom prst="rect">
            <a:avLst/>
          </a:prstGeom>
          <a:noFill/>
          <a:ln>
            <a:noFill/>
          </a:ln>
        </p:spPr>
      </p:pic>
      <p:sp>
        <p:nvSpPr>
          <p:cNvPr id="384" name="Google Shape;384;p75"/>
          <p:cNvSpPr txBox="1"/>
          <p:nvPr>
            <p:ph type="ctrTitle"/>
          </p:nvPr>
        </p:nvSpPr>
        <p:spPr>
          <a:xfrm>
            <a:off x="1143000" y="1124344"/>
            <a:ext cx="6858000" cy="1790700"/>
          </a:xfrm>
          <a:prstGeom prst="rect">
            <a:avLst/>
          </a:prstGeom>
          <a:noFill/>
          <a:ln>
            <a:noFill/>
          </a:ln>
        </p:spPr>
        <p:txBody>
          <a:bodyPr anchorCtr="0" anchor="b" bIns="34275" lIns="68575" spcFirstLastPara="1" rIns="68575" wrap="square" tIns="34275">
            <a:noAutofit/>
          </a:bodyPr>
          <a:lstStyle>
            <a:lvl1pPr lvl="0" algn="ctr">
              <a:lnSpc>
                <a:spcPct val="90000"/>
              </a:lnSpc>
              <a:spcBef>
                <a:spcPts val="0"/>
              </a:spcBef>
              <a:spcAft>
                <a:spcPts val="0"/>
              </a:spcAft>
              <a:buClr>
                <a:schemeClr val="accent2"/>
              </a:buClr>
              <a:buSzPts val="9000"/>
              <a:buFont typeface="Calibri"/>
              <a:buNone/>
              <a:defRPr sz="9000">
                <a:solidFill>
                  <a:schemeClr val="accent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pic>
        <p:nvPicPr>
          <p:cNvPr descr="Twitter icon" id="385" name="Google Shape;385;p75"/>
          <p:cNvPicPr preferRelativeResize="0"/>
          <p:nvPr/>
        </p:nvPicPr>
        <p:blipFill rotWithShape="1">
          <a:blip r:embed="rId3">
            <a:alphaModFix/>
          </a:blip>
          <a:srcRect b="0" l="0" r="0" t="0"/>
          <a:stretch/>
        </p:blipFill>
        <p:spPr>
          <a:xfrm>
            <a:off x="2038718" y="3032551"/>
            <a:ext cx="375030" cy="375030"/>
          </a:xfrm>
          <a:prstGeom prst="rect">
            <a:avLst/>
          </a:prstGeom>
          <a:noFill/>
          <a:ln>
            <a:noFill/>
          </a:ln>
        </p:spPr>
      </p:pic>
      <p:pic>
        <p:nvPicPr>
          <p:cNvPr descr="Facebook icon" id="386" name="Google Shape;386;p75"/>
          <p:cNvPicPr preferRelativeResize="0"/>
          <p:nvPr/>
        </p:nvPicPr>
        <p:blipFill rotWithShape="1">
          <a:blip r:embed="rId4">
            <a:alphaModFix/>
          </a:blip>
          <a:srcRect b="0" l="0" r="0" t="0"/>
          <a:stretch/>
        </p:blipFill>
        <p:spPr>
          <a:xfrm>
            <a:off x="6768720" y="3032551"/>
            <a:ext cx="375030" cy="375030"/>
          </a:xfrm>
          <a:prstGeom prst="rect">
            <a:avLst/>
          </a:prstGeom>
          <a:noFill/>
          <a:ln>
            <a:noFill/>
          </a:ln>
        </p:spPr>
      </p:pic>
      <p:sp>
        <p:nvSpPr>
          <p:cNvPr id="387" name="Google Shape;387;p75"/>
          <p:cNvSpPr txBox="1"/>
          <p:nvPr/>
        </p:nvSpPr>
        <p:spPr>
          <a:xfrm>
            <a:off x="2038718" y="3032551"/>
            <a:ext cx="5105100" cy="346200"/>
          </a:xfrm>
          <a:prstGeom prst="rect">
            <a:avLst/>
          </a:prstGeom>
          <a:noFill/>
          <a:ln>
            <a:noFill/>
          </a:ln>
        </p:spPr>
        <p:txBody>
          <a:bodyPr anchorCtr="0" anchor="t" bIns="34275" lIns="68575" spcFirstLastPara="1" rIns="68575" wrap="square" tIns="34275">
            <a:spAutoFit/>
          </a:bodyPr>
          <a:lstStyle/>
          <a:p>
            <a:pPr indent="0" lvl="0" marL="0" marR="0" rtl="0" algn="ctr">
              <a:lnSpc>
                <a:spcPct val="100000"/>
              </a:lnSpc>
              <a:spcBef>
                <a:spcPts val="0"/>
              </a:spcBef>
              <a:spcAft>
                <a:spcPts val="0"/>
              </a:spcAft>
              <a:buClr>
                <a:schemeClr val="accent1"/>
              </a:buClr>
              <a:buSzPts val="1800"/>
              <a:buFont typeface="Calibri"/>
              <a:buNone/>
            </a:pPr>
            <a:r>
              <a:rPr b="0" i="0" lang="en-US" sz="1800" u="none" cap="none" strike="noStrike">
                <a:solidFill>
                  <a:schemeClr val="accent1"/>
                </a:solidFill>
                <a:latin typeface="Calibri"/>
                <a:ea typeface="Calibri"/>
                <a:cs typeface="Calibri"/>
                <a:sym typeface="Calibri"/>
              </a:rPr>
              <a:t>twitter.com/ORDeptEd | fb.com/ORDeptEd</a:t>
            </a:r>
            <a:endParaRPr b="0" i="0" sz="1800" u="none" cap="none" strike="noStrike">
              <a:solidFill>
                <a:schemeClr val="accent1"/>
              </a:solidFill>
              <a:latin typeface="Calibri"/>
              <a:ea typeface="Calibri"/>
              <a:cs typeface="Calibri"/>
              <a:sym typeface="Calibri"/>
            </a:endParaRPr>
          </a:p>
        </p:txBody>
      </p:sp>
      <p:sp>
        <p:nvSpPr>
          <p:cNvPr id="388" name="Google Shape;388;p75"/>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389" name="Google Shape;389;p75"/>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al_1-Title Slide" showMasterSp="0">
  <p:cSld name="Teal_1-Title Slide">
    <p:bg>
      <p:bgPr>
        <a:solidFill>
          <a:schemeClr val="dk2"/>
        </a:solidFill>
      </p:bgPr>
    </p:bg>
    <p:spTree>
      <p:nvGrpSpPr>
        <p:cNvPr id="390" name="Shape 390"/>
        <p:cNvGrpSpPr/>
        <p:nvPr/>
      </p:nvGrpSpPr>
      <p:grpSpPr>
        <a:xfrm>
          <a:off x="0" y="0"/>
          <a:ext cx="0" cy="0"/>
          <a:chOff x="0" y="0"/>
          <a:chExt cx="0" cy="0"/>
        </a:xfrm>
      </p:grpSpPr>
      <p:sp>
        <p:nvSpPr>
          <p:cNvPr id="391" name="Google Shape;391;p76"/>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392" name="Google Shape;392;p76"/>
          <p:cNvSpPr/>
          <p:nvPr/>
        </p:nvSpPr>
        <p:spPr>
          <a:xfrm>
            <a:off x="154641" y="4461062"/>
            <a:ext cx="8831100" cy="524400"/>
          </a:xfrm>
          <a:prstGeom prst="rect">
            <a:avLst/>
          </a:prstGeom>
          <a:solidFill>
            <a:srgbClr val="E7F5F3"/>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descr="Decorative line break" id="393" name="Google Shape;393;p76"/>
          <p:cNvPicPr preferRelativeResize="0"/>
          <p:nvPr/>
        </p:nvPicPr>
        <p:blipFill rotWithShape="1">
          <a:blip r:embed="rId2">
            <a:alphaModFix/>
          </a:blip>
          <a:srcRect b="0" l="0" r="0" t="0"/>
          <a:stretch/>
        </p:blipFill>
        <p:spPr>
          <a:xfrm>
            <a:off x="4089652" y="2604100"/>
            <a:ext cx="964694" cy="18288"/>
          </a:xfrm>
          <a:prstGeom prst="rect">
            <a:avLst/>
          </a:prstGeom>
          <a:noFill/>
          <a:ln>
            <a:noFill/>
          </a:ln>
        </p:spPr>
      </p:pic>
      <p:sp>
        <p:nvSpPr>
          <p:cNvPr id="394" name="Google Shape;394;p76"/>
          <p:cNvSpPr txBox="1"/>
          <p:nvPr>
            <p:ph type="ctrTitle"/>
          </p:nvPr>
        </p:nvSpPr>
        <p:spPr>
          <a:xfrm>
            <a:off x="1143000" y="1865026"/>
            <a:ext cx="6858000" cy="767400"/>
          </a:xfrm>
          <a:prstGeom prst="rect">
            <a:avLst/>
          </a:prstGeom>
          <a:noFill/>
          <a:ln>
            <a:noFill/>
          </a:ln>
        </p:spPr>
        <p:txBody>
          <a:bodyPr anchorCtr="0" anchor="b" bIns="34275" lIns="68575" spcFirstLastPara="1" rIns="68575" wrap="square" tIns="34275">
            <a:normAutofit/>
          </a:bodyPr>
          <a:lstStyle>
            <a:lvl1pPr lvl="0" algn="ctr">
              <a:lnSpc>
                <a:spcPct val="90000"/>
              </a:lnSpc>
              <a:spcBef>
                <a:spcPts val="0"/>
              </a:spcBef>
              <a:spcAft>
                <a:spcPts val="0"/>
              </a:spcAft>
              <a:buClr>
                <a:schemeClr val="dk2"/>
              </a:buClr>
              <a:buSzPts val="4100"/>
              <a:buFont typeface="Calibri"/>
              <a:buNone/>
              <a:defRPr sz="4100">
                <a:solidFill>
                  <a:schemeClr val="dk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395" name="Google Shape;395;p76"/>
          <p:cNvSpPr txBox="1"/>
          <p:nvPr>
            <p:ph idx="1" type="subTitle"/>
          </p:nvPr>
        </p:nvSpPr>
        <p:spPr>
          <a:xfrm>
            <a:off x="1143000" y="2701528"/>
            <a:ext cx="6858000" cy="1241700"/>
          </a:xfrm>
          <a:prstGeom prst="rect">
            <a:avLst/>
          </a:prstGeom>
          <a:noFill/>
          <a:ln>
            <a:noFill/>
          </a:ln>
        </p:spPr>
        <p:txBody>
          <a:bodyPr anchorCtr="0" anchor="t" bIns="34275" lIns="68575" spcFirstLastPara="1" rIns="68575" wrap="square" tIns="34275">
            <a:normAutofit/>
          </a:bodyPr>
          <a:lstStyle>
            <a:lvl1pPr lvl="0" algn="ctr">
              <a:lnSpc>
                <a:spcPct val="90000"/>
              </a:lnSpc>
              <a:spcBef>
                <a:spcPts val="800"/>
              </a:spcBef>
              <a:spcAft>
                <a:spcPts val="0"/>
              </a:spcAft>
              <a:buClr>
                <a:schemeClr val="dk2"/>
              </a:buClr>
              <a:buSzPts val="1800"/>
              <a:buNone/>
              <a:defRPr sz="1800">
                <a:solidFill>
                  <a:schemeClr val="dk2"/>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p:txBody>
      </p:sp>
      <p:pic>
        <p:nvPicPr>
          <p:cNvPr descr="Oregon Department of Education Logo" id="396" name="Google Shape;396;p76"/>
          <p:cNvPicPr preferRelativeResize="0"/>
          <p:nvPr/>
        </p:nvPicPr>
        <p:blipFill rotWithShape="1">
          <a:blip r:embed="rId3">
            <a:alphaModFix/>
          </a:blip>
          <a:srcRect b="0" l="0" r="0" t="0"/>
          <a:stretch/>
        </p:blipFill>
        <p:spPr>
          <a:xfrm>
            <a:off x="3775327" y="160537"/>
            <a:ext cx="1593344" cy="1625348"/>
          </a:xfrm>
          <a:prstGeom prst="rect">
            <a:avLst/>
          </a:prstGeom>
          <a:noFill/>
          <a:ln>
            <a:noFill/>
          </a:ln>
        </p:spPr>
      </p:pic>
      <p:sp>
        <p:nvSpPr>
          <p:cNvPr id="397" name="Google Shape;397;p76"/>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398" name="Google Shape;398;p76"/>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al_2-Section Header" showMasterSp="0">
  <p:cSld name="Teal_2-Section Header">
    <p:bg>
      <p:bgPr>
        <a:solidFill>
          <a:schemeClr val="dk2"/>
        </a:solidFill>
      </p:bgPr>
    </p:bg>
    <p:spTree>
      <p:nvGrpSpPr>
        <p:cNvPr id="399" name="Shape 399"/>
        <p:cNvGrpSpPr/>
        <p:nvPr/>
      </p:nvGrpSpPr>
      <p:grpSpPr>
        <a:xfrm>
          <a:off x="0" y="0"/>
          <a:ext cx="0" cy="0"/>
          <a:chOff x="0" y="0"/>
          <a:chExt cx="0" cy="0"/>
        </a:xfrm>
      </p:grpSpPr>
      <p:sp>
        <p:nvSpPr>
          <p:cNvPr id="400" name="Google Shape;400;p77"/>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401" name="Google Shape;401;p77"/>
          <p:cNvSpPr/>
          <p:nvPr/>
        </p:nvSpPr>
        <p:spPr>
          <a:xfrm>
            <a:off x="154640" y="1866568"/>
            <a:ext cx="8831100" cy="1425300"/>
          </a:xfrm>
          <a:prstGeom prst="rect">
            <a:avLst/>
          </a:prstGeom>
          <a:solidFill>
            <a:srgbClr val="E7F5F3"/>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lt1"/>
              </a:solidFill>
              <a:latin typeface="Calibri"/>
              <a:ea typeface="Calibri"/>
              <a:cs typeface="Calibri"/>
              <a:sym typeface="Calibri"/>
            </a:endParaRPr>
          </a:p>
        </p:txBody>
      </p:sp>
      <p:sp>
        <p:nvSpPr>
          <p:cNvPr id="402" name="Google Shape;402;p77"/>
          <p:cNvSpPr txBox="1"/>
          <p:nvPr>
            <p:ph type="ctrTitle"/>
          </p:nvPr>
        </p:nvSpPr>
        <p:spPr>
          <a:xfrm>
            <a:off x="537883" y="1866568"/>
            <a:ext cx="8088300" cy="1425300"/>
          </a:xfrm>
          <a:prstGeom prst="rect">
            <a:avLst/>
          </a:prstGeom>
          <a:noFill/>
          <a:ln>
            <a:noFill/>
          </a:ln>
        </p:spPr>
        <p:txBody>
          <a:bodyPr anchorCtr="0" anchor="ctr" bIns="34275" lIns="68575" spcFirstLastPara="1" rIns="68575" wrap="square" tIns="34275">
            <a:noAutofit/>
          </a:bodyPr>
          <a:lstStyle>
            <a:lvl1pPr lvl="0" algn="ctr">
              <a:lnSpc>
                <a:spcPct val="90000"/>
              </a:lnSpc>
              <a:spcBef>
                <a:spcPts val="0"/>
              </a:spcBef>
              <a:spcAft>
                <a:spcPts val="0"/>
              </a:spcAft>
              <a:buClr>
                <a:schemeClr val="dk2"/>
              </a:buClr>
              <a:buSzPts val="5100"/>
              <a:buFont typeface="Calibri"/>
              <a:buNone/>
              <a:defRPr sz="5100">
                <a:solidFill>
                  <a:schemeClr val="dk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pic>
        <p:nvPicPr>
          <p:cNvPr descr="Oregon Department of Education Logo" id="403" name="Google Shape;403;p77"/>
          <p:cNvPicPr preferRelativeResize="0"/>
          <p:nvPr/>
        </p:nvPicPr>
        <p:blipFill rotWithShape="1">
          <a:blip r:embed="rId2">
            <a:alphaModFix/>
          </a:blip>
          <a:srcRect b="0" l="0" r="0" t="0"/>
          <a:stretch/>
        </p:blipFill>
        <p:spPr>
          <a:xfrm>
            <a:off x="3775327" y="160537"/>
            <a:ext cx="1593344" cy="1625348"/>
          </a:xfrm>
          <a:prstGeom prst="rect">
            <a:avLst/>
          </a:prstGeom>
          <a:noFill/>
          <a:ln>
            <a:noFill/>
          </a:ln>
        </p:spPr>
      </p:pic>
      <p:sp>
        <p:nvSpPr>
          <p:cNvPr id="404" name="Google Shape;404;p77"/>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405" name="Google Shape;405;p77"/>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al_3-Title Bar and Content" showMasterSp="0">
  <p:cSld name="Teal_3-Title Bar and Content">
    <p:bg>
      <p:bgPr>
        <a:solidFill>
          <a:schemeClr val="dk2"/>
        </a:solidFill>
      </p:bgPr>
    </p:bg>
    <p:spTree>
      <p:nvGrpSpPr>
        <p:cNvPr id="406" name="Shape 406"/>
        <p:cNvGrpSpPr/>
        <p:nvPr/>
      </p:nvGrpSpPr>
      <p:grpSpPr>
        <a:xfrm>
          <a:off x="0" y="0"/>
          <a:ext cx="0" cy="0"/>
          <a:chOff x="0" y="0"/>
          <a:chExt cx="0" cy="0"/>
        </a:xfrm>
      </p:grpSpPr>
      <p:sp>
        <p:nvSpPr>
          <p:cNvPr id="407" name="Google Shape;407;p78"/>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408" name="Google Shape;408;p78"/>
          <p:cNvSpPr/>
          <p:nvPr/>
        </p:nvSpPr>
        <p:spPr>
          <a:xfrm>
            <a:off x="154641" y="161365"/>
            <a:ext cx="8831100" cy="1048200"/>
          </a:xfrm>
          <a:prstGeom prst="rect">
            <a:avLst/>
          </a:prstGeom>
          <a:solidFill>
            <a:srgbClr val="E7F5F3"/>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409" name="Google Shape;409;p78"/>
          <p:cNvSpPr txBox="1"/>
          <p:nvPr>
            <p:ph idx="1" type="body"/>
          </p:nvPr>
        </p:nvSpPr>
        <p:spPr>
          <a:xfrm>
            <a:off x="537882" y="1369219"/>
            <a:ext cx="8088300" cy="30819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410" name="Google Shape;410;p78"/>
          <p:cNvSpPr txBox="1"/>
          <p:nvPr>
            <p:ph type="title"/>
          </p:nvPr>
        </p:nvSpPr>
        <p:spPr>
          <a:xfrm>
            <a:off x="537882" y="342900"/>
            <a:ext cx="8088300" cy="7701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dk2"/>
              </a:buClr>
              <a:buSzPts val="3300"/>
              <a:buFont typeface="Calibri"/>
              <a:buNone/>
              <a:defRPr>
                <a:solidFill>
                  <a:schemeClr val="dk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411" name="Google Shape;411;p78"/>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412" name="Google Shape;412;p78"/>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al_4-Content with Caption" showMasterSp="0">
  <p:cSld name="Teal_4-Content with Caption">
    <p:bg>
      <p:bgPr>
        <a:solidFill>
          <a:schemeClr val="dk2"/>
        </a:solidFill>
      </p:bgPr>
    </p:bg>
    <p:spTree>
      <p:nvGrpSpPr>
        <p:cNvPr id="413" name="Shape 413"/>
        <p:cNvGrpSpPr/>
        <p:nvPr/>
      </p:nvGrpSpPr>
      <p:grpSpPr>
        <a:xfrm>
          <a:off x="0" y="0"/>
          <a:ext cx="0" cy="0"/>
          <a:chOff x="0" y="0"/>
          <a:chExt cx="0" cy="0"/>
        </a:xfrm>
      </p:grpSpPr>
      <p:sp>
        <p:nvSpPr>
          <p:cNvPr id="414" name="Google Shape;414;p79"/>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415" name="Google Shape;415;p79"/>
          <p:cNvSpPr/>
          <p:nvPr/>
        </p:nvSpPr>
        <p:spPr>
          <a:xfrm>
            <a:off x="154642" y="161365"/>
            <a:ext cx="3547800" cy="4824300"/>
          </a:xfrm>
          <a:prstGeom prst="rect">
            <a:avLst/>
          </a:prstGeom>
          <a:solidFill>
            <a:srgbClr val="E7F5F3"/>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416" name="Google Shape;416;p79"/>
          <p:cNvSpPr txBox="1"/>
          <p:nvPr>
            <p:ph type="title"/>
          </p:nvPr>
        </p:nvSpPr>
        <p:spPr>
          <a:xfrm>
            <a:off x="537883" y="584734"/>
            <a:ext cx="2949000" cy="1897500"/>
          </a:xfrm>
          <a:prstGeom prst="rect">
            <a:avLst/>
          </a:prstGeom>
          <a:noFill/>
          <a:ln>
            <a:noFill/>
          </a:ln>
        </p:spPr>
        <p:txBody>
          <a:bodyPr anchorCtr="0" anchor="t" bIns="34275" lIns="68575" spcFirstLastPara="1" rIns="68575" wrap="square" tIns="34275">
            <a:normAutofit/>
          </a:bodyPr>
          <a:lstStyle>
            <a:lvl1pPr lvl="0" algn="l">
              <a:lnSpc>
                <a:spcPct val="90000"/>
              </a:lnSpc>
              <a:spcBef>
                <a:spcPts val="0"/>
              </a:spcBef>
              <a:spcAft>
                <a:spcPts val="0"/>
              </a:spcAft>
              <a:buClr>
                <a:schemeClr val="dk2"/>
              </a:buClr>
              <a:buSzPts val="3300"/>
              <a:buFont typeface="Calibri"/>
              <a:buNone/>
              <a:defRPr sz="3300">
                <a:solidFill>
                  <a:schemeClr val="dk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417" name="Google Shape;417;p79"/>
          <p:cNvSpPr txBox="1"/>
          <p:nvPr>
            <p:ph idx="1" type="body"/>
          </p:nvPr>
        </p:nvSpPr>
        <p:spPr>
          <a:xfrm>
            <a:off x="3887391" y="584735"/>
            <a:ext cx="4629300" cy="3811200"/>
          </a:xfrm>
          <a:prstGeom prst="rect">
            <a:avLst/>
          </a:prstGeom>
          <a:noFill/>
          <a:ln>
            <a:noFill/>
          </a:ln>
        </p:spPr>
        <p:txBody>
          <a:bodyPr anchorCtr="0" anchor="t" bIns="34275" lIns="68575" spcFirstLastPara="1" rIns="68575" wrap="square" tIns="34275">
            <a:normAutofit/>
          </a:bodyPr>
          <a:lstStyle>
            <a:lvl1pPr indent="-342900" lvl="0" marL="457200" algn="l">
              <a:lnSpc>
                <a:spcPct val="90000"/>
              </a:lnSpc>
              <a:spcBef>
                <a:spcPts val="800"/>
              </a:spcBef>
              <a:spcAft>
                <a:spcPts val="0"/>
              </a:spcAft>
              <a:buClr>
                <a:schemeClr val="dk1"/>
              </a:buClr>
              <a:buSzPts val="1800"/>
              <a:buChar char="•"/>
              <a:defRPr sz="1800"/>
            </a:lvl1pPr>
            <a:lvl2pPr indent="-342900" lvl="1" marL="914400" algn="l">
              <a:lnSpc>
                <a:spcPct val="90000"/>
              </a:lnSpc>
              <a:spcBef>
                <a:spcPts val="400"/>
              </a:spcBef>
              <a:spcAft>
                <a:spcPts val="0"/>
              </a:spcAft>
              <a:buClr>
                <a:schemeClr val="dk1"/>
              </a:buClr>
              <a:buSzPts val="1800"/>
              <a:buChar char="•"/>
              <a:defRPr sz="1800"/>
            </a:lvl2pPr>
            <a:lvl3pPr indent="-342900" lvl="2" marL="1371600" algn="l">
              <a:lnSpc>
                <a:spcPct val="90000"/>
              </a:lnSpc>
              <a:spcBef>
                <a:spcPts val="400"/>
              </a:spcBef>
              <a:spcAft>
                <a:spcPts val="0"/>
              </a:spcAft>
              <a:buClr>
                <a:schemeClr val="dk1"/>
              </a:buClr>
              <a:buSzPts val="1800"/>
              <a:buChar char="•"/>
              <a:defRPr sz="1800"/>
            </a:lvl3pPr>
            <a:lvl4pPr indent="-342900" lvl="3" marL="1828800" algn="l">
              <a:lnSpc>
                <a:spcPct val="90000"/>
              </a:lnSpc>
              <a:spcBef>
                <a:spcPts val="400"/>
              </a:spcBef>
              <a:spcAft>
                <a:spcPts val="0"/>
              </a:spcAft>
              <a:buClr>
                <a:schemeClr val="dk1"/>
              </a:buClr>
              <a:buSzPts val="1800"/>
              <a:buChar char="•"/>
              <a:defRPr sz="1800"/>
            </a:lvl4pPr>
            <a:lvl5pPr indent="-342900" lvl="4" marL="2286000" algn="l">
              <a:lnSpc>
                <a:spcPct val="90000"/>
              </a:lnSpc>
              <a:spcBef>
                <a:spcPts val="400"/>
              </a:spcBef>
              <a:spcAft>
                <a:spcPts val="0"/>
              </a:spcAft>
              <a:buClr>
                <a:schemeClr val="dk1"/>
              </a:buClr>
              <a:buSzPts val="1800"/>
              <a:buChar char="•"/>
              <a:defRPr sz="1800"/>
            </a:lvl5pPr>
            <a:lvl6pPr indent="-323850" lvl="5" marL="2743200" algn="l">
              <a:lnSpc>
                <a:spcPct val="90000"/>
              </a:lnSpc>
              <a:spcBef>
                <a:spcPts val="400"/>
              </a:spcBef>
              <a:spcAft>
                <a:spcPts val="0"/>
              </a:spcAft>
              <a:buClr>
                <a:schemeClr val="dk1"/>
              </a:buClr>
              <a:buSzPts val="1500"/>
              <a:buChar char="•"/>
              <a:defRPr sz="1500"/>
            </a:lvl6pPr>
            <a:lvl7pPr indent="-323850" lvl="6" marL="3200400" algn="l">
              <a:lnSpc>
                <a:spcPct val="90000"/>
              </a:lnSpc>
              <a:spcBef>
                <a:spcPts val="400"/>
              </a:spcBef>
              <a:spcAft>
                <a:spcPts val="0"/>
              </a:spcAft>
              <a:buClr>
                <a:schemeClr val="dk1"/>
              </a:buClr>
              <a:buSzPts val="1500"/>
              <a:buChar char="•"/>
              <a:defRPr sz="1500"/>
            </a:lvl7pPr>
            <a:lvl8pPr indent="-323850" lvl="7" marL="3657600" algn="l">
              <a:lnSpc>
                <a:spcPct val="90000"/>
              </a:lnSpc>
              <a:spcBef>
                <a:spcPts val="400"/>
              </a:spcBef>
              <a:spcAft>
                <a:spcPts val="0"/>
              </a:spcAft>
              <a:buClr>
                <a:schemeClr val="dk1"/>
              </a:buClr>
              <a:buSzPts val="1500"/>
              <a:buChar char="•"/>
              <a:defRPr sz="1500"/>
            </a:lvl8pPr>
            <a:lvl9pPr indent="-323850" lvl="8" marL="4114800" algn="l">
              <a:lnSpc>
                <a:spcPct val="90000"/>
              </a:lnSpc>
              <a:spcBef>
                <a:spcPts val="400"/>
              </a:spcBef>
              <a:spcAft>
                <a:spcPts val="0"/>
              </a:spcAft>
              <a:buClr>
                <a:schemeClr val="dk1"/>
              </a:buClr>
              <a:buSzPts val="1500"/>
              <a:buChar char="•"/>
              <a:defRPr sz="1500"/>
            </a:lvl9pPr>
          </a:lstStyle>
          <a:p/>
        </p:txBody>
      </p:sp>
      <p:sp>
        <p:nvSpPr>
          <p:cNvPr id="418" name="Google Shape;418;p79"/>
          <p:cNvSpPr/>
          <p:nvPr>
            <p:ph idx="2" type="pic"/>
          </p:nvPr>
        </p:nvSpPr>
        <p:spPr>
          <a:xfrm>
            <a:off x="537883" y="2655094"/>
            <a:ext cx="2949000" cy="1740600"/>
          </a:xfrm>
          <a:prstGeom prst="rect">
            <a:avLst/>
          </a:prstGeom>
          <a:noFill/>
          <a:ln>
            <a:noFill/>
          </a:ln>
        </p:spPr>
      </p:sp>
      <p:sp>
        <p:nvSpPr>
          <p:cNvPr id="419" name="Google Shape;419;p79"/>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420" name="Google Shape;420;p79"/>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al_5-Title and Content">
  <p:cSld name="Teal_5-Title and Content">
    <p:bg>
      <p:bgPr>
        <a:solidFill>
          <a:schemeClr val="dk2"/>
        </a:solidFill>
      </p:bgPr>
    </p:bg>
    <p:spTree>
      <p:nvGrpSpPr>
        <p:cNvPr id="421" name="Shape 421"/>
        <p:cNvGrpSpPr/>
        <p:nvPr/>
      </p:nvGrpSpPr>
      <p:grpSpPr>
        <a:xfrm>
          <a:off x="0" y="0"/>
          <a:ext cx="0" cy="0"/>
          <a:chOff x="0" y="0"/>
          <a:chExt cx="0" cy="0"/>
        </a:xfrm>
      </p:grpSpPr>
      <p:sp>
        <p:nvSpPr>
          <p:cNvPr id="422" name="Google Shape;422;p80"/>
          <p:cNvSpPr txBox="1"/>
          <p:nvPr>
            <p:ph type="title"/>
          </p:nvPr>
        </p:nvSpPr>
        <p:spPr>
          <a:xfrm>
            <a:off x="537882" y="342900"/>
            <a:ext cx="8088300" cy="7701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dk2"/>
              </a:buClr>
              <a:buSzPts val="3300"/>
              <a:buFont typeface="Calibri"/>
              <a:buNone/>
              <a:defRPr>
                <a:solidFill>
                  <a:schemeClr val="dk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423" name="Google Shape;423;p80"/>
          <p:cNvSpPr txBox="1"/>
          <p:nvPr>
            <p:ph idx="1" type="body"/>
          </p:nvPr>
        </p:nvSpPr>
        <p:spPr>
          <a:xfrm>
            <a:off x="537882" y="1369219"/>
            <a:ext cx="8088300" cy="30819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424" name="Google Shape;424;p80"/>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425" name="Google Shape;425;p80"/>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6-Two Content" type="twoObj">
  <p:cSld name="TWO_OBJECTS">
    <p:spTree>
      <p:nvGrpSpPr>
        <p:cNvPr id="51" name="Shape 51"/>
        <p:cNvGrpSpPr/>
        <p:nvPr/>
      </p:nvGrpSpPr>
      <p:grpSpPr>
        <a:xfrm>
          <a:off x="0" y="0"/>
          <a:ext cx="0" cy="0"/>
          <a:chOff x="0" y="0"/>
          <a:chExt cx="0" cy="0"/>
        </a:xfrm>
      </p:grpSpPr>
      <p:sp>
        <p:nvSpPr>
          <p:cNvPr id="52" name="Google Shape;52;p27"/>
          <p:cNvSpPr txBox="1"/>
          <p:nvPr>
            <p:ph type="title"/>
          </p:nvPr>
        </p:nvSpPr>
        <p:spPr>
          <a:xfrm>
            <a:off x="537882" y="342900"/>
            <a:ext cx="8088300" cy="7701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accent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53" name="Google Shape;53;p27"/>
          <p:cNvSpPr txBox="1"/>
          <p:nvPr>
            <p:ph idx="1" type="body"/>
          </p:nvPr>
        </p:nvSpPr>
        <p:spPr>
          <a:xfrm>
            <a:off x="537882" y="1369219"/>
            <a:ext cx="3976800" cy="30795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54" name="Google Shape;54;p27"/>
          <p:cNvSpPr txBox="1"/>
          <p:nvPr>
            <p:ph idx="2" type="body"/>
          </p:nvPr>
        </p:nvSpPr>
        <p:spPr>
          <a:xfrm>
            <a:off x="4629150" y="1369219"/>
            <a:ext cx="3997200" cy="30795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55" name="Google Shape;55;p27"/>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56" name="Google Shape;56;p27"/>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al_6-Two Content">
  <p:cSld name="Teal_6-Two Content">
    <p:bg>
      <p:bgPr>
        <a:solidFill>
          <a:schemeClr val="dk2"/>
        </a:solidFill>
      </p:bgPr>
    </p:bg>
    <p:spTree>
      <p:nvGrpSpPr>
        <p:cNvPr id="426" name="Shape 426"/>
        <p:cNvGrpSpPr/>
        <p:nvPr/>
      </p:nvGrpSpPr>
      <p:grpSpPr>
        <a:xfrm>
          <a:off x="0" y="0"/>
          <a:ext cx="0" cy="0"/>
          <a:chOff x="0" y="0"/>
          <a:chExt cx="0" cy="0"/>
        </a:xfrm>
      </p:grpSpPr>
      <p:sp>
        <p:nvSpPr>
          <p:cNvPr id="427" name="Google Shape;427;p81"/>
          <p:cNvSpPr txBox="1"/>
          <p:nvPr>
            <p:ph type="title"/>
          </p:nvPr>
        </p:nvSpPr>
        <p:spPr>
          <a:xfrm>
            <a:off x="537882" y="342900"/>
            <a:ext cx="8088300" cy="7701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dk2"/>
              </a:buClr>
              <a:buSzPts val="3300"/>
              <a:buFont typeface="Calibri"/>
              <a:buNone/>
              <a:defRPr>
                <a:solidFill>
                  <a:schemeClr val="dk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428" name="Google Shape;428;p81"/>
          <p:cNvSpPr txBox="1"/>
          <p:nvPr>
            <p:ph idx="1" type="body"/>
          </p:nvPr>
        </p:nvSpPr>
        <p:spPr>
          <a:xfrm>
            <a:off x="537882" y="1369219"/>
            <a:ext cx="3976800" cy="30795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429" name="Google Shape;429;p81"/>
          <p:cNvSpPr txBox="1"/>
          <p:nvPr>
            <p:ph idx="2" type="body"/>
          </p:nvPr>
        </p:nvSpPr>
        <p:spPr>
          <a:xfrm>
            <a:off x="4629150" y="1369219"/>
            <a:ext cx="3997200" cy="30795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430" name="Google Shape;430;p81"/>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431" name="Google Shape;431;p81"/>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al_7-Comparison">
  <p:cSld name="Teal_7-Comparison">
    <p:bg>
      <p:bgPr>
        <a:solidFill>
          <a:schemeClr val="dk2"/>
        </a:solidFill>
      </p:bgPr>
    </p:bg>
    <p:spTree>
      <p:nvGrpSpPr>
        <p:cNvPr id="432" name="Shape 432"/>
        <p:cNvGrpSpPr/>
        <p:nvPr/>
      </p:nvGrpSpPr>
      <p:grpSpPr>
        <a:xfrm>
          <a:off x="0" y="0"/>
          <a:ext cx="0" cy="0"/>
          <a:chOff x="0" y="0"/>
          <a:chExt cx="0" cy="0"/>
        </a:xfrm>
      </p:grpSpPr>
      <p:sp>
        <p:nvSpPr>
          <p:cNvPr id="433" name="Google Shape;433;p82"/>
          <p:cNvSpPr txBox="1"/>
          <p:nvPr>
            <p:ph idx="1" type="body"/>
          </p:nvPr>
        </p:nvSpPr>
        <p:spPr>
          <a:xfrm>
            <a:off x="537882" y="1260872"/>
            <a:ext cx="3960300" cy="618000"/>
          </a:xfrm>
          <a:prstGeom prst="rect">
            <a:avLst/>
          </a:prstGeom>
          <a:noFill/>
          <a:ln>
            <a:noFill/>
          </a:ln>
        </p:spPr>
        <p:txBody>
          <a:bodyPr anchorCtr="0" anchor="t" bIns="34275" lIns="68575" spcFirstLastPara="1" rIns="68575" wrap="square" tIns="34275">
            <a:normAutofit/>
          </a:bodyPr>
          <a:lstStyle>
            <a:lvl1pPr indent="-228600" lvl="0" marL="457200" algn="l">
              <a:lnSpc>
                <a:spcPct val="90000"/>
              </a:lnSpc>
              <a:spcBef>
                <a:spcPts val="800"/>
              </a:spcBef>
              <a:spcAft>
                <a:spcPts val="0"/>
              </a:spcAft>
              <a:buClr>
                <a:schemeClr val="dk2"/>
              </a:buClr>
              <a:buSzPts val="2400"/>
              <a:buNone/>
              <a:defRPr b="0" sz="2400">
                <a:solidFill>
                  <a:schemeClr val="dk2"/>
                </a:solidFill>
              </a:defRPr>
            </a:lvl1pPr>
            <a:lvl2pPr indent="-228600" lvl="1" marL="914400" algn="l">
              <a:lnSpc>
                <a:spcPct val="90000"/>
              </a:lnSpc>
              <a:spcBef>
                <a:spcPts val="400"/>
              </a:spcBef>
              <a:spcAft>
                <a:spcPts val="0"/>
              </a:spcAft>
              <a:buClr>
                <a:schemeClr val="dk1"/>
              </a:buClr>
              <a:buSzPts val="1500"/>
              <a:buNone/>
              <a:defRPr b="1" sz="1500"/>
            </a:lvl2pPr>
            <a:lvl3pPr indent="-228600" lvl="2" marL="1371600" algn="l">
              <a:lnSpc>
                <a:spcPct val="90000"/>
              </a:lnSpc>
              <a:spcBef>
                <a:spcPts val="400"/>
              </a:spcBef>
              <a:spcAft>
                <a:spcPts val="0"/>
              </a:spcAft>
              <a:buClr>
                <a:schemeClr val="dk1"/>
              </a:buClr>
              <a:buSzPts val="1400"/>
              <a:buNone/>
              <a:defRPr b="1" sz="1400"/>
            </a:lvl3pPr>
            <a:lvl4pPr indent="-228600" lvl="3" marL="1828800" algn="l">
              <a:lnSpc>
                <a:spcPct val="90000"/>
              </a:lnSpc>
              <a:spcBef>
                <a:spcPts val="400"/>
              </a:spcBef>
              <a:spcAft>
                <a:spcPts val="0"/>
              </a:spcAft>
              <a:buClr>
                <a:schemeClr val="dk1"/>
              </a:buClr>
              <a:buSzPts val="1200"/>
              <a:buNone/>
              <a:defRPr b="1" sz="1200"/>
            </a:lvl4pPr>
            <a:lvl5pPr indent="-228600" lvl="4" marL="2286000" algn="l">
              <a:lnSpc>
                <a:spcPct val="90000"/>
              </a:lnSpc>
              <a:spcBef>
                <a:spcPts val="400"/>
              </a:spcBef>
              <a:spcAft>
                <a:spcPts val="0"/>
              </a:spcAft>
              <a:buClr>
                <a:schemeClr val="dk1"/>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434" name="Google Shape;434;p82"/>
          <p:cNvSpPr txBox="1"/>
          <p:nvPr>
            <p:ph idx="2" type="body"/>
          </p:nvPr>
        </p:nvSpPr>
        <p:spPr>
          <a:xfrm>
            <a:off x="537882" y="1878806"/>
            <a:ext cx="3960300" cy="25758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435" name="Google Shape;435;p82"/>
          <p:cNvSpPr txBox="1"/>
          <p:nvPr>
            <p:ph idx="3" type="body"/>
          </p:nvPr>
        </p:nvSpPr>
        <p:spPr>
          <a:xfrm>
            <a:off x="4629150" y="1260872"/>
            <a:ext cx="3997200" cy="618000"/>
          </a:xfrm>
          <a:prstGeom prst="rect">
            <a:avLst/>
          </a:prstGeom>
          <a:noFill/>
          <a:ln>
            <a:noFill/>
          </a:ln>
        </p:spPr>
        <p:txBody>
          <a:bodyPr anchorCtr="0" anchor="t" bIns="34275" lIns="68575" spcFirstLastPara="1" rIns="68575" wrap="square" tIns="34275">
            <a:normAutofit/>
          </a:bodyPr>
          <a:lstStyle>
            <a:lvl1pPr indent="-228600" lvl="0" marL="457200" algn="l">
              <a:lnSpc>
                <a:spcPct val="90000"/>
              </a:lnSpc>
              <a:spcBef>
                <a:spcPts val="800"/>
              </a:spcBef>
              <a:spcAft>
                <a:spcPts val="0"/>
              </a:spcAft>
              <a:buClr>
                <a:schemeClr val="dk2"/>
              </a:buClr>
              <a:buSzPts val="2400"/>
              <a:buNone/>
              <a:defRPr b="0" sz="2400">
                <a:solidFill>
                  <a:schemeClr val="dk2"/>
                </a:solidFill>
              </a:defRPr>
            </a:lvl1pPr>
            <a:lvl2pPr indent="-228600" lvl="1" marL="914400" algn="l">
              <a:lnSpc>
                <a:spcPct val="90000"/>
              </a:lnSpc>
              <a:spcBef>
                <a:spcPts val="400"/>
              </a:spcBef>
              <a:spcAft>
                <a:spcPts val="0"/>
              </a:spcAft>
              <a:buClr>
                <a:schemeClr val="dk1"/>
              </a:buClr>
              <a:buSzPts val="1500"/>
              <a:buNone/>
              <a:defRPr b="1" sz="1500"/>
            </a:lvl2pPr>
            <a:lvl3pPr indent="-228600" lvl="2" marL="1371600" algn="l">
              <a:lnSpc>
                <a:spcPct val="90000"/>
              </a:lnSpc>
              <a:spcBef>
                <a:spcPts val="400"/>
              </a:spcBef>
              <a:spcAft>
                <a:spcPts val="0"/>
              </a:spcAft>
              <a:buClr>
                <a:schemeClr val="dk1"/>
              </a:buClr>
              <a:buSzPts val="1400"/>
              <a:buNone/>
              <a:defRPr b="1" sz="1400"/>
            </a:lvl3pPr>
            <a:lvl4pPr indent="-228600" lvl="3" marL="1828800" algn="l">
              <a:lnSpc>
                <a:spcPct val="90000"/>
              </a:lnSpc>
              <a:spcBef>
                <a:spcPts val="400"/>
              </a:spcBef>
              <a:spcAft>
                <a:spcPts val="0"/>
              </a:spcAft>
              <a:buClr>
                <a:schemeClr val="dk1"/>
              </a:buClr>
              <a:buSzPts val="1200"/>
              <a:buNone/>
              <a:defRPr b="1" sz="1200"/>
            </a:lvl4pPr>
            <a:lvl5pPr indent="-228600" lvl="4" marL="2286000" algn="l">
              <a:lnSpc>
                <a:spcPct val="90000"/>
              </a:lnSpc>
              <a:spcBef>
                <a:spcPts val="400"/>
              </a:spcBef>
              <a:spcAft>
                <a:spcPts val="0"/>
              </a:spcAft>
              <a:buClr>
                <a:schemeClr val="dk1"/>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436" name="Google Shape;436;p82"/>
          <p:cNvSpPr txBox="1"/>
          <p:nvPr>
            <p:ph idx="4" type="body"/>
          </p:nvPr>
        </p:nvSpPr>
        <p:spPr>
          <a:xfrm>
            <a:off x="4629150" y="1878806"/>
            <a:ext cx="3997200" cy="25758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437" name="Google Shape;437;p82"/>
          <p:cNvSpPr txBox="1"/>
          <p:nvPr>
            <p:ph type="title"/>
          </p:nvPr>
        </p:nvSpPr>
        <p:spPr>
          <a:xfrm>
            <a:off x="537882" y="342900"/>
            <a:ext cx="8088300" cy="7701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dk2"/>
              </a:buClr>
              <a:buSzPts val="2400"/>
              <a:buFont typeface="Calibri"/>
              <a:buNone/>
              <a:defRPr sz="2400">
                <a:solidFill>
                  <a:schemeClr val="dk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438" name="Google Shape;438;p82"/>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439" name="Google Shape;439;p82"/>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al_8-Title Only" showMasterSp="0">
  <p:cSld name="Teal_8-Title Only">
    <p:bg>
      <p:bgPr>
        <a:solidFill>
          <a:schemeClr val="dk2"/>
        </a:solidFill>
      </p:bgPr>
    </p:bg>
    <p:spTree>
      <p:nvGrpSpPr>
        <p:cNvPr id="440" name="Shape 440"/>
        <p:cNvGrpSpPr/>
        <p:nvPr/>
      </p:nvGrpSpPr>
      <p:grpSpPr>
        <a:xfrm>
          <a:off x="0" y="0"/>
          <a:ext cx="0" cy="0"/>
          <a:chOff x="0" y="0"/>
          <a:chExt cx="0" cy="0"/>
        </a:xfrm>
      </p:grpSpPr>
      <p:sp>
        <p:nvSpPr>
          <p:cNvPr id="441" name="Google Shape;441;p83"/>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442" name="Google Shape;442;p83"/>
          <p:cNvSpPr txBox="1"/>
          <p:nvPr>
            <p:ph type="title"/>
          </p:nvPr>
        </p:nvSpPr>
        <p:spPr>
          <a:xfrm>
            <a:off x="537882" y="342900"/>
            <a:ext cx="8088300" cy="7701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dk2"/>
              </a:buClr>
              <a:buSzPts val="3300"/>
              <a:buFont typeface="Calibri"/>
              <a:buNone/>
              <a:defRPr>
                <a:solidFill>
                  <a:schemeClr val="dk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443" name="Google Shape;443;p83"/>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444" name="Google Shape;444;p83"/>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al_9-Blank" showMasterSp="0">
  <p:cSld name="Teal_9-Blank">
    <p:bg>
      <p:bgPr>
        <a:solidFill>
          <a:schemeClr val="dk2"/>
        </a:solidFill>
      </p:bgPr>
    </p:bg>
    <p:spTree>
      <p:nvGrpSpPr>
        <p:cNvPr id="445" name="Shape 445"/>
        <p:cNvGrpSpPr/>
        <p:nvPr/>
      </p:nvGrpSpPr>
      <p:grpSpPr>
        <a:xfrm>
          <a:off x="0" y="0"/>
          <a:ext cx="0" cy="0"/>
          <a:chOff x="0" y="0"/>
          <a:chExt cx="0" cy="0"/>
        </a:xfrm>
      </p:grpSpPr>
      <p:sp>
        <p:nvSpPr>
          <p:cNvPr id="446" name="Google Shape;446;p84"/>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chemeClr val="lt1"/>
                </a:solidFill>
                <a:latin typeface="Calibri"/>
                <a:ea typeface="Calibri"/>
                <a:cs typeface="Calibri"/>
                <a:sym typeface="Calibri"/>
              </a:rPr>
              <a:t>v</a:t>
            </a:r>
            <a:endParaRPr b="0" i="0" sz="1100" u="none" cap="none" strike="noStrike">
              <a:solidFill>
                <a:srgbClr val="000000"/>
              </a:solidFill>
              <a:latin typeface="Arial"/>
              <a:ea typeface="Arial"/>
              <a:cs typeface="Arial"/>
              <a:sym typeface="Arial"/>
            </a:endParaRPr>
          </a:p>
        </p:txBody>
      </p:sp>
      <p:sp>
        <p:nvSpPr>
          <p:cNvPr id="447" name="Google Shape;447;p84"/>
          <p:cNvSpPr txBox="1"/>
          <p:nvPr>
            <p:ph idx="1" type="body"/>
          </p:nvPr>
        </p:nvSpPr>
        <p:spPr>
          <a:xfrm>
            <a:off x="537882" y="494969"/>
            <a:ext cx="8088300" cy="40491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448" name="Google Shape;448;p84"/>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449" name="Google Shape;449;p84"/>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al_10-Large Type" showMasterSp="0">
  <p:cSld name="Teal_10-Large Type">
    <p:bg>
      <p:bgPr>
        <a:solidFill>
          <a:schemeClr val="dk2"/>
        </a:solidFill>
      </p:bgPr>
    </p:bg>
    <p:spTree>
      <p:nvGrpSpPr>
        <p:cNvPr id="450" name="Shape 450"/>
        <p:cNvGrpSpPr/>
        <p:nvPr/>
      </p:nvGrpSpPr>
      <p:grpSpPr>
        <a:xfrm>
          <a:off x="0" y="0"/>
          <a:ext cx="0" cy="0"/>
          <a:chOff x="0" y="0"/>
          <a:chExt cx="0" cy="0"/>
        </a:xfrm>
      </p:grpSpPr>
      <p:sp>
        <p:nvSpPr>
          <p:cNvPr id="451" name="Google Shape;451;p85"/>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descr="Decorative line break" id="452" name="Google Shape;452;p85"/>
          <p:cNvPicPr preferRelativeResize="0"/>
          <p:nvPr/>
        </p:nvPicPr>
        <p:blipFill rotWithShape="1">
          <a:blip r:embed="rId2">
            <a:alphaModFix/>
          </a:blip>
          <a:srcRect b="0" l="0" r="0" t="0"/>
          <a:stretch/>
        </p:blipFill>
        <p:spPr>
          <a:xfrm>
            <a:off x="4089652" y="2886671"/>
            <a:ext cx="964694" cy="18288"/>
          </a:xfrm>
          <a:prstGeom prst="rect">
            <a:avLst/>
          </a:prstGeom>
          <a:noFill/>
          <a:ln>
            <a:noFill/>
          </a:ln>
        </p:spPr>
      </p:pic>
      <p:sp>
        <p:nvSpPr>
          <p:cNvPr id="453" name="Google Shape;453;p85"/>
          <p:cNvSpPr txBox="1"/>
          <p:nvPr>
            <p:ph type="ctrTitle"/>
          </p:nvPr>
        </p:nvSpPr>
        <p:spPr>
          <a:xfrm>
            <a:off x="1143000" y="1124344"/>
            <a:ext cx="6858000" cy="1790700"/>
          </a:xfrm>
          <a:prstGeom prst="rect">
            <a:avLst/>
          </a:prstGeom>
          <a:noFill/>
          <a:ln>
            <a:noFill/>
          </a:ln>
        </p:spPr>
        <p:txBody>
          <a:bodyPr anchorCtr="0" anchor="b" bIns="34275" lIns="68575" spcFirstLastPara="1" rIns="68575" wrap="square" tIns="34275">
            <a:noAutofit/>
          </a:bodyPr>
          <a:lstStyle>
            <a:lvl1pPr lvl="0" algn="ctr">
              <a:lnSpc>
                <a:spcPct val="90000"/>
              </a:lnSpc>
              <a:spcBef>
                <a:spcPts val="0"/>
              </a:spcBef>
              <a:spcAft>
                <a:spcPts val="0"/>
              </a:spcAft>
              <a:buClr>
                <a:schemeClr val="dk2"/>
              </a:buClr>
              <a:buSzPts val="9000"/>
              <a:buFont typeface="Calibri"/>
              <a:buNone/>
              <a:defRPr sz="9000">
                <a:solidFill>
                  <a:schemeClr val="dk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454" name="Google Shape;454;p85"/>
          <p:cNvSpPr txBox="1"/>
          <p:nvPr>
            <p:ph idx="1" type="subTitle"/>
          </p:nvPr>
        </p:nvSpPr>
        <p:spPr>
          <a:xfrm>
            <a:off x="1143000" y="3002388"/>
            <a:ext cx="6858000" cy="660300"/>
          </a:xfrm>
          <a:prstGeom prst="rect">
            <a:avLst/>
          </a:prstGeom>
          <a:noFill/>
          <a:ln>
            <a:noFill/>
          </a:ln>
        </p:spPr>
        <p:txBody>
          <a:bodyPr anchorCtr="0" anchor="t" bIns="34275" lIns="68575" spcFirstLastPara="1" rIns="68575" wrap="square" tIns="34275">
            <a:normAutofit/>
          </a:bodyPr>
          <a:lstStyle>
            <a:lvl1pPr lvl="0" algn="ctr">
              <a:lnSpc>
                <a:spcPct val="90000"/>
              </a:lnSpc>
              <a:spcBef>
                <a:spcPts val="800"/>
              </a:spcBef>
              <a:spcAft>
                <a:spcPts val="0"/>
              </a:spcAft>
              <a:buClr>
                <a:schemeClr val="dk2"/>
              </a:buClr>
              <a:buSzPts val="1800"/>
              <a:buNone/>
              <a:defRPr sz="1800">
                <a:solidFill>
                  <a:schemeClr val="dk2"/>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p:txBody>
      </p:sp>
      <p:sp>
        <p:nvSpPr>
          <p:cNvPr id="455" name="Google Shape;455;p85"/>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456" name="Google Shape;456;p85"/>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al_11-Follow Us" showMasterSp="0">
  <p:cSld name="Teal_11-Follow Us">
    <p:bg>
      <p:bgPr>
        <a:solidFill>
          <a:schemeClr val="dk2"/>
        </a:solidFill>
      </p:bgPr>
    </p:bg>
    <p:spTree>
      <p:nvGrpSpPr>
        <p:cNvPr id="457" name="Shape 457"/>
        <p:cNvGrpSpPr/>
        <p:nvPr/>
      </p:nvGrpSpPr>
      <p:grpSpPr>
        <a:xfrm>
          <a:off x="0" y="0"/>
          <a:ext cx="0" cy="0"/>
          <a:chOff x="0" y="0"/>
          <a:chExt cx="0" cy="0"/>
        </a:xfrm>
      </p:grpSpPr>
      <p:sp>
        <p:nvSpPr>
          <p:cNvPr id="458" name="Google Shape;458;p86"/>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descr="Decorative line break" id="459" name="Google Shape;459;p86"/>
          <p:cNvPicPr preferRelativeResize="0"/>
          <p:nvPr/>
        </p:nvPicPr>
        <p:blipFill rotWithShape="1">
          <a:blip r:embed="rId2">
            <a:alphaModFix/>
          </a:blip>
          <a:srcRect b="0" l="0" r="0" t="0"/>
          <a:stretch/>
        </p:blipFill>
        <p:spPr>
          <a:xfrm>
            <a:off x="4089652" y="2886671"/>
            <a:ext cx="964694" cy="18288"/>
          </a:xfrm>
          <a:prstGeom prst="rect">
            <a:avLst/>
          </a:prstGeom>
          <a:noFill/>
          <a:ln>
            <a:noFill/>
          </a:ln>
        </p:spPr>
      </p:pic>
      <p:sp>
        <p:nvSpPr>
          <p:cNvPr id="460" name="Google Shape;460;p86"/>
          <p:cNvSpPr txBox="1"/>
          <p:nvPr>
            <p:ph type="ctrTitle"/>
          </p:nvPr>
        </p:nvSpPr>
        <p:spPr>
          <a:xfrm>
            <a:off x="1143000" y="1124344"/>
            <a:ext cx="6858000" cy="1790700"/>
          </a:xfrm>
          <a:prstGeom prst="rect">
            <a:avLst/>
          </a:prstGeom>
          <a:noFill/>
          <a:ln>
            <a:noFill/>
          </a:ln>
        </p:spPr>
        <p:txBody>
          <a:bodyPr anchorCtr="0" anchor="b" bIns="34275" lIns="68575" spcFirstLastPara="1" rIns="68575" wrap="square" tIns="34275">
            <a:noAutofit/>
          </a:bodyPr>
          <a:lstStyle>
            <a:lvl1pPr lvl="0" algn="ctr">
              <a:lnSpc>
                <a:spcPct val="90000"/>
              </a:lnSpc>
              <a:spcBef>
                <a:spcPts val="0"/>
              </a:spcBef>
              <a:spcAft>
                <a:spcPts val="0"/>
              </a:spcAft>
              <a:buClr>
                <a:schemeClr val="dk2"/>
              </a:buClr>
              <a:buSzPts val="9000"/>
              <a:buFont typeface="Calibri"/>
              <a:buNone/>
              <a:defRPr sz="9000">
                <a:solidFill>
                  <a:schemeClr val="dk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pic>
        <p:nvPicPr>
          <p:cNvPr descr="Twitter icon" id="461" name="Google Shape;461;p86"/>
          <p:cNvPicPr preferRelativeResize="0"/>
          <p:nvPr/>
        </p:nvPicPr>
        <p:blipFill rotWithShape="1">
          <a:blip r:embed="rId3">
            <a:alphaModFix/>
          </a:blip>
          <a:srcRect b="0" l="0" r="0" t="0"/>
          <a:stretch/>
        </p:blipFill>
        <p:spPr>
          <a:xfrm>
            <a:off x="2038718" y="3032551"/>
            <a:ext cx="375030" cy="375030"/>
          </a:xfrm>
          <a:prstGeom prst="rect">
            <a:avLst/>
          </a:prstGeom>
          <a:noFill/>
          <a:ln>
            <a:noFill/>
          </a:ln>
        </p:spPr>
      </p:pic>
      <p:pic>
        <p:nvPicPr>
          <p:cNvPr descr="Facebook icon" id="462" name="Google Shape;462;p86"/>
          <p:cNvPicPr preferRelativeResize="0"/>
          <p:nvPr/>
        </p:nvPicPr>
        <p:blipFill rotWithShape="1">
          <a:blip r:embed="rId4">
            <a:alphaModFix/>
          </a:blip>
          <a:srcRect b="0" l="0" r="0" t="0"/>
          <a:stretch/>
        </p:blipFill>
        <p:spPr>
          <a:xfrm>
            <a:off x="6768720" y="3032551"/>
            <a:ext cx="375030" cy="375030"/>
          </a:xfrm>
          <a:prstGeom prst="rect">
            <a:avLst/>
          </a:prstGeom>
          <a:noFill/>
          <a:ln>
            <a:noFill/>
          </a:ln>
        </p:spPr>
      </p:pic>
      <p:sp>
        <p:nvSpPr>
          <p:cNvPr id="463" name="Google Shape;463;p86"/>
          <p:cNvSpPr txBox="1"/>
          <p:nvPr/>
        </p:nvSpPr>
        <p:spPr>
          <a:xfrm>
            <a:off x="2038718" y="3032551"/>
            <a:ext cx="5105100" cy="346200"/>
          </a:xfrm>
          <a:prstGeom prst="rect">
            <a:avLst/>
          </a:prstGeom>
          <a:noFill/>
          <a:ln>
            <a:noFill/>
          </a:ln>
        </p:spPr>
        <p:txBody>
          <a:bodyPr anchorCtr="0" anchor="t" bIns="34275" lIns="68575" spcFirstLastPara="1" rIns="68575" wrap="square" tIns="34275">
            <a:spAutoFit/>
          </a:bodyPr>
          <a:lstStyle/>
          <a:p>
            <a:pPr indent="0" lvl="0" marL="0" marR="0" rtl="0" algn="ctr">
              <a:lnSpc>
                <a:spcPct val="100000"/>
              </a:lnSpc>
              <a:spcBef>
                <a:spcPts val="0"/>
              </a:spcBef>
              <a:spcAft>
                <a:spcPts val="0"/>
              </a:spcAft>
              <a:buClr>
                <a:schemeClr val="accent1"/>
              </a:buClr>
              <a:buSzPts val="1800"/>
              <a:buFont typeface="Calibri"/>
              <a:buNone/>
            </a:pPr>
            <a:r>
              <a:rPr b="0" i="0" lang="en-US" sz="1800" u="none" cap="none" strike="noStrike">
                <a:solidFill>
                  <a:schemeClr val="accent1"/>
                </a:solidFill>
                <a:latin typeface="Calibri"/>
                <a:ea typeface="Calibri"/>
                <a:cs typeface="Calibri"/>
                <a:sym typeface="Calibri"/>
              </a:rPr>
              <a:t>twitter.com/ORDeptEd | fb.com/ORDeptEd</a:t>
            </a:r>
            <a:endParaRPr b="0" i="0" sz="1800" u="none" cap="none" strike="noStrike">
              <a:solidFill>
                <a:schemeClr val="accent1"/>
              </a:solidFill>
              <a:latin typeface="Calibri"/>
              <a:ea typeface="Calibri"/>
              <a:cs typeface="Calibri"/>
              <a:sym typeface="Calibri"/>
            </a:endParaRPr>
          </a:p>
        </p:txBody>
      </p:sp>
      <p:sp>
        <p:nvSpPr>
          <p:cNvPr id="464" name="Google Shape;464;p86"/>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465" name="Google Shape;465;p86"/>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Bar and Content" showMasterSp="0">
  <p:cSld name="Title Bar and Content">
    <p:bg>
      <p:bgPr>
        <a:solidFill>
          <a:schemeClr val="accent1"/>
        </a:solidFill>
      </p:bgPr>
    </p:bg>
    <p:spTree>
      <p:nvGrpSpPr>
        <p:cNvPr id="466" name="Shape 466"/>
        <p:cNvGrpSpPr/>
        <p:nvPr/>
      </p:nvGrpSpPr>
      <p:grpSpPr>
        <a:xfrm>
          <a:off x="0" y="0"/>
          <a:ext cx="0" cy="0"/>
          <a:chOff x="0" y="0"/>
          <a:chExt cx="0" cy="0"/>
        </a:xfrm>
      </p:grpSpPr>
      <p:sp>
        <p:nvSpPr>
          <p:cNvPr id="467" name="Google Shape;467;p87"/>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468" name="Google Shape;468;p87"/>
          <p:cNvSpPr/>
          <p:nvPr/>
        </p:nvSpPr>
        <p:spPr>
          <a:xfrm>
            <a:off x="154641" y="161365"/>
            <a:ext cx="8831100" cy="1048200"/>
          </a:xfrm>
          <a:prstGeom prst="rect">
            <a:avLst/>
          </a:prstGeom>
          <a:solidFill>
            <a:schemeClr val="lt2"/>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469" name="Google Shape;469;p87"/>
          <p:cNvSpPr txBox="1"/>
          <p:nvPr>
            <p:ph idx="1" type="body"/>
          </p:nvPr>
        </p:nvSpPr>
        <p:spPr>
          <a:xfrm>
            <a:off x="537882" y="1369219"/>
            <a:ext cx="8088300" cy="30819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470" name="Google Shape;470;p87"/>
          <p:cNvSpPr txBox="1"/>
          <p:nvPr>
            <p:ph idx="10" type="dt"/>
          </p:nvPr>
        </p:nvSpPr>
        <p:spPr>
          <a:xfrm>
            <a:off x="2891118" y="4604845"/>
            <a:ext cx="3381900" cy="273900"/>
          </a:xfrm>
          <a:prstGeom prst="rect">
            <a:avLst/>
          </a:prstGeom>
          <a:noFill/>
          <a:ln>
            <a:noFill/>
          </a:ln>
        </p:spPr>
        <p:txBody>
          <a:bodyPr anchorCtr="0" anchor="ctr" bIns="34275" lIns="68575" spcFirstLastPara="1" rIns="68575" wrap="square" tIns="34275">
            <a:noAutofit/>
          </a:bodyPr>
          <a:lstStyle>
            <a:lvl1pPr lvl="0" marR="0" rtl="0" algn="ctr">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9pPr>
          </a:lstStyle>
          <a:p/>
        </p:txBody>
      </p:sp>
      <p:sp>
        <p:nvSpPr>
          <p:cNvPr id="471" name="Google Shape;471;p87"/>
          <p:cNvSpPr txBox="1"/>
          <p:nvPr>
            <p:ph idx="11" type="ftr"/>
          </p:nvPr>
        </p:nvSpPr>
        <p:spPr>
          <a:xfrm>
            <a:off x="537882" y="4604845"/>
            <a:ext cx="2148000" cy="273900"/>
          </a:xfrm>
          <a:prstGeom prst="rect">
            <a:avLst/>
          </a:prstGeom>
          <a:noFill/>
          <a:ln>
            <a:noFill/>
          </a:ln>
        </p:spPr>
        <p:txBody>
          <a:bodyPr anchorCtr="0" anchor="ctr" bIns="34275" lIns="68575" spcFirstLastPara="1" rIns="68575" wrap="square" tIns="34275">
            <a:noAutofit/>
          </a:bodyPr>
          <a:lstStyle>
            <a:lvl1pPr lvl="0"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9pPr>
          </a:lstStyle>
          <a:p/>
        </p:txBody>
      </p:sp>
      <p:sp>
        <p:nvSpPr>
          <p:cNvPr id="472" name="Google Shape;472;p87"/>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
        <p:nvSpPr>
          <p:cNvPr id="473" name="Google Shape;473;p87"/>
          <p:cNvSpPr txBox="1"/>
          <p:nvPr>
            <p:ph type="title"/>
          </p:nvPr>
        </p:nvSpPr>
        <p:spPr>
          <a:xfrm>
            <a:off x="537882" y="342900"/>
            <a:ext cx="8088300" cy="7701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accent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1">
  <p:cSld name="TITLE_AND_BODY_1">
    <p:spTree>
      <p:nvGrpSpPr>
        <p:cNvPr id="474" name="Shape 474"/>
        <p:cNvGrpSpPr/>
        <p:nvPr/>
      </p:nvGrpSpPr>
      <p:grpSpPr>
        <a:xfrm>
          <a:off x="0" y="0"/>
          <a:ext cx="0" cy="0"/>
          <a:chOff x="0" y="0"/>
          <a:chExt cx="0" cy="0"/>
        </a:xfrm>
      </p:grpSpPr>
      <p:grpSp>
        <p:nvGrpSpPr>
          <p:cNvPr id="475" name="Google Shape;475;p88"/>
          <p:cNvGrpSpPr/>
          <p:nvPr/>
        </p:nvGrpSpPr>
        <p:grpSpPr>
          <a:xfrm>
            <a:off x="0" y="3903669"/>
            <a:ext cx="9144000" cy="1239925"/>
            <a:chOff x="0" y="3903669"/>
            <a:chExt cx="9144000" cy="1239925"/>
          </a:xfrm>
        </p:grpSpPr>
        <p:sp>
          <p:nvSpPr>
            <p:cNvPr id="476" name="Google Shape;476;p88"/>
            <p:cNvSpPr/>
            <p:nvPr/>
          </p:nvSpPr>
          <p:spPr>
            <a:xfrm>
              <a:off x="8154895" y="3903669"/>
              <a:ext cx="989100" cy="987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7" name="Google Shape;477;p88"/>
            <p:cNvSpPr/>
            <p:nvPr/>
          </p:nvSpPr>
          <p:spPr>
            <a:xfrm flipH="1">
              <a:off x="6181163" y="3903669"/>
              <a:ext cx="989100" cy="987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8" name="Google Shape;478;p88"/>
            <p:cNvSpPr/>
            <p:nvPr/>
          </p:nvSpPr>
          <p:spPr>
            <a:xfrm>
              <a:off x="7170274" y="3903669"/>
              <a:ext cx="989100" cy="987900"/>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9" name="Google Shape;479;p88"/>
            <p:cNvSpPr/>
            <p:nvPr/>
          </p:nvSpPr>
          <p:spPr>
            <a:xfrm rot="10800000">
              <a:off x="8154757" y="3903682"/>
              <a:ext cx="989100" cy="987900"/>
            </a:xfrm>
            <a:prstGeom prst="rtTriangle">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0" name="Google Shape;480;p88"/>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481" name="Google Shape;481;p88"/>
          <p:cNvSpPr txBox="1"/>
          <p:nvPr>
            <p:ph type="title"/>
          </p:nvPr>
        </p:nvSpPr>
        <p:spPr>
          <a:xfrm>
            <a:off x="311700" y="410000"/>
            <a:ext cx="8520600" cy="6078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SzPts val="33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482" name="Google Shape;482;p88"/>
          <p:cNvSpPr txBox="1"/>
          <p:nvPr>
            <p:ph idx="1" type="body"/>
          </p:nvPr>
        </p:nvSpPr>
        <p:spPr>
          <a:xfrm>
            <a:off x="311700" y="1229875"/>
            <a:ext cx="8520600" cy="3339000"/>
          </a:xfrm>
          <a:prstGeom prst="rect">
            <a:avLst/>
          </a:prstGeom>
          <a:noFill/>
          <a:ln>
            <a:noFill/>
          </a:ln>
        </p:spPr>
        <p:txBody>
          <a:bodyPr anchorCtr="0" anchor="t" bIns="34275" lIns="68575" spcFirstLastPara="1" rIns="68575" wrap="square" tIns="34275">
            <a:normAutofit/>
          </a:bodyPr>
          <a:lstStyle>
            <a:lvl1pPr indent="-342900" lvl="0" marL="457200" algn="l">
              <a:lnSpc>
                <a:spcPct val="90000"/>
              </a:lnSpc>
              <a:spcBef>
                <a:spcPts val="800"/>
              </a:spcBef>
              <a:spcAft>
                <a:spcPts val="0"/>
              </a:spcAft>
              <a:buSzPts val="1800"/>
              <a:buChar char="•"/>
              <a:defRPr/>
            </a:lvl1pPr>
            <a:lvl2pPr indent="-342900" lvl="1" marL="914400" algn="l">
              <a:lnSpc>
                <a:spcPct val="90000"/>
              </a:lnSpc>
              <a:spcBef>
                <a:spcPts val="4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17500" lvl="5" marL="2743200" algn="l">
              <a:lnSpc>
                <a:spcPct val="90000"/>
              </a:lnSpc>
              <a:spcBef>
                <a:spcPts val="400"/>
              </a:spcBef>
              <a:spcAft>
                <a:spcPts val="0"/>
              </a:spcAft>
              <a:buSzPts val="1400"/>
              <a:buChar char="•"/>
              <a:defRPr/>
            </a:lvl6pPr>
            <a:lvl7pPr indent="-317500" lvl="6" marL="3200400" algn="l">
              <a:lnSpc>
                <a:spcPct val="90000"/>
              </a:lnSpc>
              <a:spcBef>
                <a:spcPts val="400"/>
              </a:spcBef>
              <a:spcAft>
                <a:spcPts val="0"/>
              </a:spcAft>
              <a:buSzPts val="1400"/>
              <a:buChar char="•"/>
              <a:defRPr/>
            </a:lvl7pPr>
            <a:lvl8pPr indent="-317500" lvl="7" marL="3657600" algn="l">
              <a:lnSpc>
                <a:spcPct val="90000"/>
              </a:lnSpc>
              <a:spcBef>
                <a:spcPts val="400"/>
              </a:spcBef>
              <a:spcAft>
                <a:spcPts val="0"/>
              </a:spcAft>
              <a:buSzPts val="1400"/>
              <a:buChar char="•"/>
              <a:defRPr/>
            </a:lvl8pPr>
            <a:lvl9pPr indent="-317500" lvl="8" marL="4114800" algn="l">
              <a:lnSpc>
                <a:spcPct val="90000"/>
              </a:lnSpc>
              <a:spcBef>
                <a:spcPts val="400"/>
              </a:spcBef>
              <a:spcAft>
                <a:spcPts val="0"/>
              </a:spcAft>
              <a:buSzPts val="1400"/>
              <a:buChar char="•"/>
              <a:defRPr/>
            </a:lvl9pPr>
          </a:lstStyle>
          <a:p/>
        </p:txBody>
      </p:sp>
      <p:sp>
        <p:nvSpPr>
          <p:cNvPr id="483" name="Google Shape;483;p88"/>
          <p:cNvSpPr txBox="1"/>
          <p:nvPr>
            <p:ph idx="12" type="sldNum"/>
          </p:nvPr>
        </p:nvSpPr>
        <p:spPr>
          <a:xfrm>
            <a:off x="8460431" y="4651190"/>
            <a:ext cx="548700" cy="3936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5-Title and Content" type="obj">
  <p:cSld name="OBJECT">
    <p:spTree>
      <p:nvGrpSpPr>
        <p:cNvPr id="490" name="Shape 490"/>
        <p:cNvGrpSpPr/>
        <p:nvPr/>
      </p:nvGrpSpPr>
      <p:grpSpPr>
        <a:xfrm>
          <a:off x="0" y="0"/>
          <a:ext cx="0" cy="0"/>
          <a:chOff x="0" y="0"/>
          <a:chExt cx="0" cy="0"/>
        </a:xfrm>
      </p:grpSpPr>
      <p:sp>
        <p:nvSpPr>
          <p:cNvPr id="491" name="Google Shape;491;p18"/>
          <p:cNvSpPr txBox="1"/>
          <p:nvPr>
            <p:ph type="title"/>
          </p:nvPr>
        </p:nvSpPr>
        <p:spPr>
          <a:xfrm>
            <a:off x="537882" y="342900"/>
            <a:ext cx="8088300" cy="7701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2" name="Google Shape;492;p18"/>
          <p:cNvSpPr txBox="1"/>
          <p:nvPr>
            <p:ph idx="1" type="body"/>
          </p:nvPr>
        </p:nvSpPr>
        <p:spPr>
          <a:xfrm>
            <a:off x="537882" y="1369219"/>
            <a:ext cx="8088300" cy="30819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93" name="Google Shape;493;p18"/>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494" name="Google Shape;494;p18"/>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ld_3-Title Bar and Content" showMasterSp="0">
  <p:cSld name="Gold_3-Title Bar and Content">
    <p:bg>
      <p:bgPr>
        <a:solidFill>
          <a:schemeClr val="accent4"/>
        </a:solidFill>
      </p:bgPr>
    </p:bg>
    <p:spTree>
      <p:nvGrpSpPr>
        <p:cNvPr id="495" name="Shape 495"/>
        <p:cNvGrpSpPr/>
        <p:nvPr/>
      </p:nvGrpSpPr>
      <p:grpSpPr>
        <a:xfrm>
          <a:off x="0" y="0"/>
          <a:ext cx="0" cy="0"/>
          <a:chOff x="0" y="0"/>
          <a:chExt cx="0" cy="0"/>
        </a:xfrm>
      </p:grpSpPr>
      <p:sp>
        <p:nvSpPr>
          <p:cNvPr id="496" name="Google Shape;496;p19"/>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497" name="Google Shape;497;p19"/>
          <p:cNvSpPr/>
          <p:nvPr/>
        </p:nvSpPr>
        <p:spPr>
          <a:xfrm>
            <a:off x="154641" y="161365"/>
            <a:ext cx="8831100" cy="1048200"/>
          </a:xfrm>
          <a:prstGeom prst="rect">
            <a:avLst/>
          </a:prstGeom>
          <a:solidFill>
            <a:srgbClr val="FAF5E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498" name="Google Shape;498;p19"/>
          <p:cNvSpPr txBox="1"/>
          <p:nvPr>
            <p:ph idx="1" type="body"/>
          </p:nvPr>
        </p:nvSpPr>
        <p:spPr>
          <a:xfrm>
            <a:off x="537882" y="1369219"/>
            <a:ext cx="8088300" cy="30819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99" name="Google Shape;499;p19"/>
          <p:cNvSpPr txBox="1"/>
          <p:nvPr>
            <p:ph type="title"/>
          </p:nvPr>
        </p:nvSpPr>
        <p:spPr>
          <a:xfrm>
            <a:off x="537882" y="342900"/>
            <a:ext cx="8088300" cy="7701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4"/>
              </a:buClr>
              <a:buSzPts val="4400"/>
              <a:buFont typeface="Calibri"/>
              <a:buNone/>
              <a:defRPr>
                <a:solidFill>
                  <a:schemeClr val="accent4"/>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0" name="Google Shape;500;p19"/>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501" name="Google Shape;501;p19"/>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7-Comparison">
  <p:cSld name="Blue_7-Comparison">
    <p:spTree>
      <p:nvGrpSpPr>
        <p:cNvPr id="57" name="Shape 57"/>
        <p:cNvGrpSpPr/>
        <p:nvPr/>
      </p:nvGrpSpPr>
      <p:grpSpPr>
        <a:xfrm>
          <a:off x="0" y="0"/>
          <a:ext cx="0" cy="0"/>
          <a:chOff x="0" y="0"/>
          <a:chExt cx="0" cy="0"/>
        </a:xfrm>
      </p:grpSpPr>
      <p:sp>
        <p:nvSpPr>
          <p:cNvPr id="58" name="Google Shape;58;p28"/>
          <p:cNvSpPr txBox="1"/>
          <p:nvPr>
            <p:ph idx="1" type="body"/>
          </p:nvPr>
        </p:nvSpPr>
        <p:spPr>
          <a:xfrm>
            <a:off x="537882" y="1260872"/>
            <a:ext cx="3960300" cy="618000"/>
          </a:xfrm>
          <a:prstGeom prst="rect">
            <a:avLst/>
          </a:prstGeom>
          <a:noFill/>
          <a:ln>
            <a:noFill/>
          </a:ln>
        </p:spPr>
        <p:txBody>
          <a:bodyPr anchorCtr="0" anchor="t" bIns="34275" lIns="68575" spcFirstLastPara="1" rIns="68575" wrap="square" tIns="34275">
            <a:normAutofit/>
          </a:bodyPr>
          <a:lstStyle>
            <a:lvl1pPr indent="-228600" lvl="0" marL="457200" algn="l">
              <a:lnSpc>
                <a:spcPct val="90000"/>
              </a:lnSpc>
              <a:spcBef>
                <a:spcPts val="800"/>
              </a:spcBef>
              <a:spcAft>
                <a:spcPts val="0"/>
              </a:spcAft>
              <a:buClr>
                <a:schemeClr val="accent1"/>
              </a:buClr>
              <a:buSzPts val="2400"/>
              <a:buNone/>
              <a:defRPr b="0" sz="2400">
                <a:solidFill>
                  <a:schemeClr val="accent1"/>
                </a:solidFill>
              </a:defRPr>
            </a:lvl1pPr>
            <a:lvl2pPr indent="-228600" lvl="1" marL="914400" algn="l">
              <a:lnSpc>
                <a:spcPct val="90000"/>
              </a:lnSpc>
              <a:spcBef>
                <a:spcPts val="400"/>
              </a:spcBef>
              <a:spcAft>
                <a:spcPts val="0"/>
              </a:spcAft>
              <a:buClr>
                <a:schemeClr val="dk1"/>
              </a:buClr>
              <a:buSzPts val="1500"/>
              <a:buNone/>
              <a:defRPr b="1" sz="1500"/>
            </a:lvl2pPr>
            <a:lvl3pPr indent="-228600" lvl="2" marL="1371600" algn="l">
              <a:lnSpc>
                <a:spcPct val="90000"/>
              </a:lnSpc>
              <a:spcBef>
                <a:spcPts val="400"/>
              </a:spcBef>
              <a:spcAft>
                <a:spcPts val="0"/>
              </a:spcAft>
              <a:buClr>
                <a:schemeClr val="dk1"/>
              </a:buClr>
              <a:buSzPts val="1400"/>
              <a:buNone/>
              <a:defRPr b="1" sz="1400"/>
            </a:lvl3pPr>
            <a:lvl4pPr indent="-228600" lvl="3" marL="1828800" algn="l">
              <a:lnSpc>
                <a:spcPct val="90000"/>
              </a:lnSpc>
              <a:spcBef>
                <a:spcPts val="400"/>
              </a:spcBef>
              <a:spcAft>
                <a:spcPts val="0"/>
              </a:spcAft>
              <a:buClr>
                <a:schemeClr val="dk1"/>
              </a:buClr>
              <a:buSzPts val="1200"/>
              <a:buNone/>
              <a:defRPr b="1" sz="1200"/>
            </a:lvl4pPr>
            <a:lvl5pPr indent="-228600" lvl="4" marL="2286000" algn="l">
              <a:lnSpc>
                <a:spcPct val="90000"/>
              </a:lnSpc>
              <a:spcBef>
                <a:spcPts val="400"/>
              </a:spcBef>
              <a:spcAft>
                <a:spcPts val="0"/>
              </a:spcAft>
              <a:buClr>
                <a:schemeClr val="dk1"/>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59" name="Google Shape;59;p28"/>
          <p:cNvSpPr txBox="1"/>
          <p:nvPr>
            <p:ph idx="2" type="body"/>
          </p:nvPr>
        </p:nvSpPr>
        <p:spPr>
          <a:xfrm>
            <a:off x="537882" y="1878806"/>
            <a:ext cx="3960300" cy="25758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60" name="Google Shape;60;p28"/>
          <p:cNvSpPr txBox="1"/>
          <p:nvPr>
            <p:ph idx="3" type="body"/>
          </p:nvPr>
        </p:nvSpPr>
        <p:spPr>
          <a:xfrm>
            <a:off x="4629150" y="1260872"/>
            <a:ext cx="3997200" cy="618000"/>
          </a:xfrm>
          <a:prstGeom prst="rect">
            <a:avLst/>
          </a:prstGeom>
          <a:noFill/>
          <a:ln>
            <a:noFill/>
          </a:ln>
        </p:spPr>
        <p:txBody>
          <a:bodyPr anchorCtr="0" anchor="t" bIns="34275" lIns="68575" spcFirstLastPara="1" rIns="68575" wrap="square" tIns="34275">
            <a:normAutofit/>
          </a:bodyPr>
          <a:lstStyle>
            <a:lvl1pPr indent="-228600" lvl="0" marL="457200" algn="l">
              <a:lnSpc>
                <a:spcPct val="90000"/>
              </a:lnSpc>
              <a:spcBef>
                <a:spcPts val="800"/>
              </a:spcBef>
              <a:spcAft>
                <a:spcPts val="0"/>
              </a:spcAft>
              <a:buClr>
                <a:schemeClr val="accent1"/>
              </a:buClr>
              <a:buSzPts val="2400"/>
              <a:buNone/>
              <a:defRPr b="0" sz="2400">
                <a:solidFill>
                  <a:schemeClr val="accent1"/>
                </a:solidFill>
              </a:defRPr>
            </a:lvl1pPr>
            <a:lvl2pPr indent="-228600" lvl="1" marL="914400" algn="l">
              <a:lnSpc>
                <a:spcPct val="90000"/>
              </a:lnSpc>
              <a:spcBef>
                <a:spcPts val="400"/>
              </a:spcBef>
              <a:spcAft>
                <a:spcPts val="0"/>
              </a:spcAft>
              <a:buClr>
                <a:schemeClr val="dk1"/>
              </a:buClr>
              <a:buSzPts val="1500"/>
              <a:buNone/>
              <a:defRPr b="1" sz="1500"/>
            </a:lvl2pPr>
            <a:lvl3pPr indent="-228600" lvl="2" marL="1371600" algn="l">
              <a:lnSpc>
                <a:spcPct val="90000"/>
              </a:lnSpc>
              <a:spcBef>
                <a:spcPts val="400"/>
              </a:spcBef>
              <a:spcAft>
                <a:spcPts val="0"/>
              </a:spcAft>
              <a:buClr>
                <a:schemeClr val="dk1"/>
              </a:buClr>
              <a:buSzPts val="1400"/>
              <a:buNone/>
              <a:defRPr b="1" sz="1400"/>
            </a:lvl3pPr>
            <a:lvl4pPr indent="-228600" lvl="3" marL="1828800" algn="l">
              <a:lnSpc>
                <a:spcPct val="90000"/>
              </a:lnSpc>
              <a:spcBef>
                <a:spcPts val="400"/>
              </a:spcBef>
              <a:spcAft>
                <a:spcPts val="0"/>
              </a:spcAft>
              <a:buClr>
                <a:schemeClr val="dk1"/>
              </a:buClr>
              <a:buSzPts val="1200"/>
              <a:buNone/>
              <a:defRPr b="1" sz="1200"/>
            </a:lvl4pPr>
            <a:lvl5pPr indent="-228600" lvl="4" marL="2286000" algn="l">
              <a:lnSpc>
                <a:spcPct val="90000"/>
              </a:lnSpc>
              <a:spcBef>
                <a:spcPts val="400"/>
              </a:spcBef>
              <a:spcAft>
                <a:spcPts val="0"/>
              </a:spcAft>
              <a:buClr>
                <a:schemeClr val="dk1"/>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61" name="Google Shape;61;p28"/>
          <p:cNvSpPr txBox="1"/>
          <p:nvPr>
            <p:ph idx="4" type="body"/>
          </p:nvPr>
        </p:nvSpPr>
        <p:spPr>
          <a:xfrm>
            <a:off x="4629150" y="1878806"/>
            <a:ext cx="3997200" cy="25758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62" name="Google Shape;62;p28"/>
          <p:cNvSpPr txBox="1"/>
          <p:nvPr>
            <p:ph type="title"/>
          </p:nvPr>
        </p:nvSpPr>
        <p:spPr>
          <a:xfrm>
            <a:off x="537882" y="342900"/>
            <a:ext cx="8088300" cy="7701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accent1"/>
              </a:buClr>
              <a:buSzPts val="2400"/>
              <a:buFont typeface="Calibri"/>
              <a:buNone/>
              <a:defRPr sz="24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63" name="Google Shape;63;p28"/>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64" name="Google Shape;64;p28"/>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ld_7-Comparison">
  <p:cSld name="Gold_7-Comparison">
    <p:bg>
      <p:bgPr>
        <a:solidFill>
          <a:schemeClr val="accent4"/>
        </a:solidFill>
      </p:bgPr>
    </p:bg>
    <p:spTree>
      <p:nvGrpSpPr>
        <p:cNvPr id="502" name="Shape 502"/>
        <p:cNvGrpSpPr/>
        <p:nvPr/>
      </p:nvGrpSpPr>
      <p:grpSpPr>
        <a:xfrm>
          <a:off x="0" y="0"/>
          <a:ext cx="0" cy="0"/>
          <a:chOff x="0" y="0"/>
          <a:chExt cx="0" cy="0"/>
        </a:xfrm>
      </p:grpSpPr>
      <p:sp>
        <p:nvSpPr>
          <p:cNvPr id="503" name="Google Shape;503;p20"/>
          <p:cNvSpPr txBox="1"/>
          <p:nvPr>
            <p:ph idx="1" type="body"/>
          </p:nvPr>
        </p:nvSpPr>
        <p:spPr>
          <a:xfrm>
            <a:off x="537882" y="1260872"/>
            <a:ext cx="3960300" cy="618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accent4"/>
              </a:buClr>
              <a:buSzPts val="3200"/>
              <a:buNone/>
              <a:defRPr b="0" sz="3200">
                <a:solidFill>
                  <a:schemeClr val="accent4"/>
                </a:solidFil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04" name="Google Shape;504;p20"/>
          <p:cNvSpPr txBox="1"/>
          <p:nvPr>
            <p:ph idx="2" type="body"/>
          </p:nvPr>
        </p:nvSpPr>
        <p:spPr>
          <a:xfrm>
            <a:off x="537882" y="1878806"/>
            <a:ext cx="3960300" cy="25758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5" name="Google Shape;505;p20"/>
          <p:cNvSpPr txBox="1"/>
          <p:nvPr>
            <p:ph idx="3" type="body"/>
          </p:nvPr>
        </p:nvSpPr>
        <p:spPr>
          <a:xfrm>
            <a:off x="4629150" y="1260872"/>
            <a:ext cx="3997200" cy="618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accent4"/>
              </a:buClr>
              <a:buSzPts val="3200"/>
              <a:buNone/>
              <a:defRPr b="0" sz="3200">
                <a:solidFill>
                  <a:schemeClr val="accent4"/>
                </a:solidFil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06" name="Google Shape;506;p20"/>
          <p:cNvSpPr txBox="1"/>
          <p:nvPr>
            <p:ph idx="4" type="body"/>
          </p:nvPr>
        </p:nvSpPr>
        <p:spPr>
          <a:xfrm>
            <a:off x="4629150" y="1878806"/>
            <a:ext cx="3997200" cy="25758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7" name="Google Shape;507;p20"/>
          <p:cNvSpPr txBox="1"/>
          <p:nvPr>
            <p:ph type="title"/>
          </p:nvPr>
        </p:nvSpPr>
        <p:spPr>
          <a:xfrm>
            <a:off x="537882" y="342900"/>
            <a:ext cx="8088300" cy="7701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4"/>
              </a:buClr>
              <a:buSzPts val="3200"/>
              <a:buFont typeface="Calibri"/>
              <a:buNone/>
              <a:defRPr sz="3200">
                <a:solidFill>
                  <a:schemeClr val="accent4"/>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8" name="Google Shape;508;p20"/>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509" name="Google Shape;509;p20"/>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5-Title and Content">
  <p:cSld name="Green_5-Title and Content">
    <p:bg>
      <p:bgPr>
        <a:solidFill>
          <a:schemeClr val="accent5"/>
        </a:solidFill>
      </p:bgPr>
    </p:bg>
    <p:spTree>
      <p:nvGrpSpPr>
        <p:cNvPr id="510" name="Shape 510"/>
        <p:cNvGrpSpPr/>
        <p:nvPr/>
      </p:nvGrpSpPr>
      <p:grpSpPr>
        <a:xfrm>
          <a:off x="0" y="0"/>
          <a:ext cx="0" cy="0"/>
          <a:chOff x="0" y="0"/>
          <a:chExt cx="0" cy="0"/>
        </a:xfrm>
      </p:grpSpPr>
      <p:sp>
        <p:nvSpPr>
          <p:cNvPr id="511" name="Google Shape;511;p21"/>
          <p:cNvSpPr txBox="1"/>
          <p:nvPr>
            <p:ph type="title"/>
          </p:nvPr>
        </p:nvSpPr>
        <p:spPr>
          <a:xfrm>
            <a:off x="537882" y="342900"/>
            <a:ext cx="8088300" cy="7701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5"/>
              </a:buClr>
              <a:buSzPts val="4400"/>
              <a:buFont typeface="Calibri"/>
              <a:buNone/>
              <a:defRPr>
                <a:solidFill>
                  <a:schemeClr val="accent5"/>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2" name="Google Shape;512;p21"/>
          <p:cNvSpPr txBox="1"/>
          <p:nvPr>
            <p:ph idx="1" type="body"/>
          </p:nvPr>
        </p:nvSpPr>
        <p:spPr>
          <a:xfrm>
            <a:off x="537882" y="1369219"/>
            <a:ext cx="8088300" cy="30819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13" name="Google Shape;513;p21"/>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514" name="Google Shape;514;p21"/>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al_3-Title Bar and Content" showMasterSp="0">
  <p:cSld name="Teal_3-Title Bar and Content">
    <p:bg>
      <p:bgPr>
        <a:solidFill>
          <a:schemeClr val="dk2"/>
        </a:solidFill>
      </p:bgPr>
    </p:bg>
    <p:spTree>
      <p:nvGrpSpPr>
        <p:cNvPr id="515" name="Shape 515"/>
        <p:cNvGrpSpPr/>
        <p:nvPr/>
      </p:nvGrpSpPr>
      <p:grpSpPr>
        <a:xfrm>
          <a:off x="0" y="0"/>
          <a:ext cx="0" cy="0"/>
          <a:chOff x="0" y="0"/>
          <a:chExt cx="0" cy="0"/>
        </a:xfrm>
      </p:grpSpPr>
      <p:sp>
        <p:nvSpPr>
          <p:cNvPr id="516" name="Google Shape;516;p22"/>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17" name="Google Shape;517;p22"/>
          <p:cNvSpPr/>
          <p:nvPr/>
        </p:nvSpPr>
        <p:spPr>
          <a:xfrm>
            <a:off x="154641" y="161365"/>
            <a:ext cx="8831100" cy="1048200"/>
          </a:xfrm>
          <a:prstGeom prst="rect">
            <a:avLst/>
          </a:prstGeom>
          <a:solidFill>
            <a:srgbClr val="E7F5F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18" name="Google Shape;518;p22"/>
          <p:cNvSpPr txBox="1"/>
          <p:nvPr>
            <p:ph idx="1" type="body"/>
          </p:nvPr>
        </p:nvSpPr>
        <p:spPr>
          <a:xfrm>
            <a:off x="537882" y="1369219"/>
            <a:ext cx="8088300" cy="30819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19" name="Google Shape;519;p22"/>
          <p:cNvSpPr txBox="1"/>
          <p:nvPr>
            <p:ph type="title"/>
          </p:nvPr>
        </p:nvSpPr>
        <p:spPr>
          <a:xfrm>
            <a:off x="537882" y="342900"/>
            <a:ext cx="8088300" cy="7701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2"/>
              </a:buClr>
              <a:buSzPts val="4400"/>
              <a:buFont typeface="Calibri"/>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0" name="Google Shape;520;p22"/>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521" name="Google Shape;521;p22"/>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ld_5-Title and Content">
  <p:cSld name="Gold_5-Title and Content">
    <p:bg>
      <p:bgPr>
        <a:solidFill>
          <a:schemeClr val="accent4"/>
        </a:solidFill>
      </p:bgPr>
    </p:bg>
    <p:spTree>
      <p:nvGrpSpPr>
        <p:cNvPr id="522" name="Shape 522"/>
        <p:cNvGrpSpPr/>
        <p:nvPr/>
      </p:nvGrpSpPr>
      <p:grpSpPr>
        <a:xfrm>
          <a:off x="0" y="0"/>
          <a:ext cx="0" cy="0"/>
          <a:chOff x="0" y="0"/>
          <a:chExt cx="0" cy="0"/>
        </a:xfrm>
      </p:grpSpPr>
      <p:sp>
        <p:nvSpPr>
          <p:cNvPr id="523" name="Google Shape;523;p89"/>
          <p:cNvSpPr txBox="1"/>
          <p:nvPr>
            <p:ph type="title"/>
          </p:nvPr>
        </p:nvSpPr>
        <p:spPr>
          <a:xfrm>
            <a:off x="537882" y="342900"/>
            <a:ext cx="8088300" cy="7701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4"/>
              </a:buClr>
              <a:buSzPts val="4400"/>
              <a:buFont typeface="Calibri"/>
              <a:buNone/>
              <a:defRPr>
                <a:solidFill>
                  <a:schemeClr val="accent4"/>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4" name="Google Shape;524;p89"/>
          <p:cNvSpPr txBox="1"/>
          <p:nvPr>
            <p:ph idx="1" type="body"/>
          </p:nvPr>
        </p:nvSpPr>
        <p:spPr>
          <a:xfrm>
            <a:off x="537882" y="1369219"/>
            <a:ext cx="8088300" cy="30819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25" name="Google Shape;525;p89"/>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526" name="Google Shape;526;p89"/>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1-Title Slide" showMasterSp="0" type="title">
  <p:cSld name="TITLE">
    <p:bg>
      <p:bgPr>
        <a:solidFill>
          <a:schemeClr val="accent1"/>
        </a:solidFill>
      </p:bgPr>
    </p:bg>
    <p:spTree>
      <p:nvGrpSpPr>
        <p:cNvPr id="527" name="Shape 527"/>
        <p:cNvGrpSpPr/>
        <p:nvPr/>
      </p:nvGrpSpPr>
      <p:grpSpPr>
        <a:xfrm>
          <a:off x="0" y="0"/>
          <a:ext cx="0" cy="0"/>
          <a:chOff x="0" y="0"/>
          <a:chExt cx="0" cy="0"/>
        </a:xfrm>
      </p:grpSpPr>
      <p:sp>
        <p:nvSpPr>
          <p:cNvPr id="528" name="Google Shape;528;p90"/>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29" name="Google Shape;529;p90"/>
          <p:cNvSpPr/>
          <p:nvPr/>
        </p:nvSpPr>
        <p:spPr>
          <a:xfrm>
            <a:off x="154641" y="4461062"/>
            <a:ext cx="8831100" cy="524400"/>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descr="Decorative line break" id="530" name="Google Shape;530;p90"/>
          <p:cNvPicPr preferRelativeResize="0"/>
          <p:nvPr/>
        </p:nvPicPr>
        <p:blipFill rotWithShape="1">
          <a:blip r:embed="rId2">
            <a:alphaModFix/>
          </a:blip>
          <a:srcRect b="0" l="0" r="0" t="0"/>
          <a:stretch/>
        </p:blipFill>
        <p:spPr>
          <a:xfrm>
            <a:off x="4089652" y="2604100"/>
            <a:ext cx="723521" cy="13716"/>
          </a:xfrm>
          <a:prstGeom prst="rect">
            <a:avLst/>
          </a:prstGeom>
          <a:noFill/>
          <a:ln>
            <a:noFill/>
          </a:ln>
        </p:spPr>
      </p:pic>
      <p:sp>
        <p:nvSpPr>
          <p:cNvPr id="531" name="Google Shape;531;p90"/>
          <p:cNvSpPr txBox="1"/>
          <p:nvPr>
            <p:ph type="ctrTitle"/>
          </p:nvPr>
        </p:nvSpPr>
        <p:spPr>
          <a:xfrm>
            <a:off x="1143000" y="1865026"/>
            <a:ext cx="6858000" cy="7674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accent1"/>
              </a:buClr>
              <a:buSzPts val="5400"/>
              <a:buFont typeface="Calibri"/>
              <a:buNone/>
              <a:defRPr sz="54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2" name="Google Shape;532;p90"/>
          <p:cNvSpPr txBox="1"/>
          <p:nvPr>
            <p:ph idx="1" type="subTitle"/>
          </p:nvPr>
        </p:nvSpPr>
        <p:spPr>
          <a:xfrm>
            <a:off x="1143000" y="2701528"/>
            <a:ext cx="6858000" cy="12417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accent1"/>
              </a:buClr>
              <a:buSzPts val="2400"/>
              <a:buNone/>
              <a:defRPr sz="2400">
                <a:solidFill>
                  <a:schemeClr val="accen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pic>
        <p:nvPicPr>
          <p:cNvPr descr="Oregon Department of Education Logo" id="533" name="Google Shape;533;p90"/>
          <p:cNvPicPr preferRelativeResize="0"/>
          <p:nvPr/>
        </p:nvPicPr>
        <p:blipFill rotWithShape="1">
          <a:blip r:embed="rId3">
            <a:alphaModFix/>
          </a:blip>
          <a:srcRect b="0" l="0" r="0" t="0"/>
          <a:stretch/>
        </p:blipFill>
        <p:spPr>
          <a:xfrm>
            <a:off x="3775327" y="160537"/>
            <a:ext cx="1195008" cy="1219011"/>
          </a:xfrm>
          <a:prstGeom prst="rect">
            <a:avLst/>
          </a:prstGeom>
          <a:noFill/>
          <a:ln>
            <a:noFill/>
          </a:ln>
        </p:spPr>
      </p:pic>
      <p:sp>
        <p:nvSpPr>
          <p:cNvPr id="534" name="Google Shape;534;p90"/>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535" name="Google Shape;535;p90"/>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2-Section Header" showMasterSp="0">
  <p:cSld name="Blue_2-Section Header">
    <p:bg>
      <p:bgPr>
        <a:solidFill>
          <a:schemeClr val="accent1"/>
        </a:solidFill>
      </p:bgPr>
    </p:bg>
    <p:spTree>
      <p:nvGrpSpPr>
        <p:cNvPr id="536" name="Shape 536"/>
        <p:cNvGrpSpPr/>
        <p:nvPr/>
      </p:nvGrpSpPr>
      <p:grpSpPr>
        <a:xfrm>
          <a:off x="0" y="0"/>
          <a:ext cx="0" cy="0"/>
          <a:chOff x="0" y="0"/>
          <a:chExt cx="0" cy="0"/>
        </a:xfrm>
      </p:grpSpPr>
      <p:sp>
        <p:nvSpPr>
          <p:cNvPr id="537" name="Google Shape;537;p91"/>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38" name="Google Shape;538;p91"/>
          <p:cNvSpPr/>
          <p:nvPr/>
        </p:nvSpPr>
        <p:spPr>
          <a:xfrm>
            <a:off x="154640" y="1866568"/>
            <a:ext cx="8831100" cy="1425300"/>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539" name="Google Shape;539;p91"/>
          <p:cNvSpPr txBox="1"/>
          <p:nvPr>
            <p:ph type="ctrTitle"/>
          </p:nvPr>
        </p:nvSpPr>
        <p:spPr>
          <a:xfrm>
            <a:off x="537883" y="1866568"/>
            <a:ext cx="8088300" cy="1425300"/>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Clr>
                <a:schemeClr val="accent1"/>
              </a:buClr>
              <a:buSzPts val="6800"/>
              <a:buFont typeface="Calibri"/>
              <a:buNone/>
              <a:defRPr sz="68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descr="Oregon Department of Education Logo" id="540" name="Google Shape;540;p91"/>
          <p:cNvPicPr preferRelativeResize="0"/>
          <p:nvPr/>
        </p:nvPicPr>
        <p:blipFill rotWithShape="1">
          <a:blip r:embed="rId2">
            <a:alphaModFix/>
          </a:blip>
          <a:srcRect b="0" l="0" r="0" t="0"/>
          <a:stretch/>
        </p:blipFill>
        <p:spPr>
          <a:xfrm>
            <a:off x="3775327" y="160537"/>
            <a:ext cx="1195008" cy="1219011"/>
          </a:xfrm>
          <a:prstGeom prst="rect">
            <a:avLst/>
          </a:prstGeom>
          <a:noFill/>
          <a:ln>
            <a:noFill/>
          </a:ln>
        </p:spPr>
      </p:pic>
      <p:sp>
        <p:nvSpPr>
          <p:cNvPr id="541" name="Google Shape;541;p91"/>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542" name="Google Shape;542;p91"/>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3-Title Bar and Content" showMasterSp="0">
  <p:cSld name="Blue_3-Title Bar and Content">
    <p:bg>
      <p:bgPr>
        <a:solidFill>
          <a:schemeClr val="accent1"/>
        </a:solidFill>
      </p:bgPr>
    </p:bg>
    <p:spTree>
      <p:nvGrpSpPr>
        <p:cNvPr id="543" name="Shape 543"/>
        <p:cNvGrpSpPr/>
        <p:nvPr/>
      </p:nvGrpSpPr>
      <p:grpSpPr>
        <a:xfrm>
          <a:off x="0" y="0"/>
          <a:ext cx="0" cy="0"/>
          <a:chOff x="0" y="0"/>
          <a:chExt cx="0" cy="0"/>
        </a:xfrm>
      </p:grpSpPr>
      <p:sp>
        <p:nvSpPr>
          <p:cNvPr id="544" name="Google Shape;544;p92"/>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45" name="Google Shape;545;p92"/>
          <p:cNvSpPr/>
          <p:nvPr/>
        </p:nvSpPr>
        <p:spPr>
          <a:xfrm>
            <a:off x="154641" y="161365"/>
            <a:ext cx="8831100" cy="1048200"/>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46" name="Google Shape;546;p92"/>
          <p:cNvSpPr txBox="1"/>
          <p:nvPr>
            <p:ph idx="1" type="body"/>
          </p:nvPr>
        </p:nvSpPr>
        <p:spPr>
          <a:xfrm>
            <a:off x="537882" y="1369219"/>
            <a:ext cx="8088300" cy="30819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47" name="Google Shape;547;p92"/>
          <p:cNvSpPr txBox="1"/>
          <p:nvPr>
            <p:ph type="title"/>
          </p:nvPr>
        </p:nvSpPr>
        <p:spPr>
          <a:xfrm>
            <a:off x="537882" y="342900"/>
            <a:ext cx="8088300" cy="7701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8" name="Google Shape;548;p92"/>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549" name="Google Shape;549;p92"/>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4-Content with Caption" showMasterSp="0">
  <p:cSld name="Blue_4-Content with Caption">
    <p:bg>
      <p:bgPr>
        <a:solidFill>
          <a:schemeClr val="accent1"/>
        </a:solidFill>
      </p:bgPr>
    </p:bg>
    <p:spTree>
      <p:nvGrpSpPr>
        <p:cNvPr id="550" name="Shape 550"/>
        <p:cNvGrpSpPr/>
        <p:nvPr/>
      </p:nvGrpSpPr>
      <p:grpSpPr>
        <a:xfrm>
          <a:off x="0" y="0"/>
          <a:ext cx="0" cy="0"/>
          <a:chOff x="0" y="0"/>
          <a:chExt cx="0" cy="0"/>
        </a:xfrm>
      </p:grpSpPr>
      <p:sp>
        <p:nvSpPr>
          <p:cNvPr id="551" name="Google Shape;551;p93"/>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52" name="Google Shape;552;p93"/>
          <p:cNvSpPr/>
          <p:nvPr/>
        </p:nvSpPr>
        <p:spPr>
          <a:xfrm>
            <a:off x="154642" y="161365"/>
            <a:ext cx="3547800" cy="4824300"/>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53" name="Google Shape;553;p93"/>
          <p:cNvSpPr txBox="1"/>
          <p:nvPr>
            <p:ph type="title"/>
          </p:nvPr>
        </p:nvSpPr>
        <p:spPr>
          <a:xfrm>
            <a:off x="537883" y="584734"/>
            <a:ext cx="2949000" cy="1894200"/>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accent1"/>
              </a:buClr>
              <a:buSzPts val="4400"/>
              <a:buFont typeface="Calibri"/>
              <a:buNone/>
              <a:defRPr sz="4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4" name="Google Shape;554;p93"/>
          <p:cNvSpPr txBox="1"/>
          <p:nvPr>
            <p:ph idx="1" type="body"/>
          </p:nvPr>
        </p:nvSpPr>
        <p:spPr>
          <a:xfrm>
            <a:off x="3887391" y="584735"/>
            <a:ext cx="4629300" cy="3811200"/>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dk1"/>
              </a:buClr>
              <a:buSzPts val="2400"/>
              <a:buChar char="•"/>
              <a:defRPr sz="2400"/>
            </a:lvl1pPr>
            <a:lvl2pPr indent="-381000" lvl="1" marL="914400" algn="l">
              <a:lnSpc>
                <a:spcPct val="90000"/>
              </a:lnSpc>
              <a:spcBef>
                <a:spcPts val="500"/>
              </a:spcBef>
              <a:spcAft>
                <a:spcPts val="0"/>
              </a:spcAft>
              <a:buClr>
                <a:schemeClr val="dk1"/>
              </a:buClr>
              <a:buSzPts val="2400"/>
              <a:buChar char="•"/>
              <a:defRPr sz="2400"/>
            </a:lvl2pPr>
            <a:lvl3pPr indent="-381000" lvl="2" marL="1371600" algn="l">
              <a:lnSpc>
                <a:spcPct val="90000"/>
              </a:lnSpc>
              <a:spcBef>
                <a:spcPts val="500"/>
              </a:spcBef>
              <a:spcAft>
                <a:spcPts val="0"/>
              </a:spcAft>
              <a:buClr>
                <a:schemeClr val="dk1"/>
              </a:buClr>
              <a:buSzPts val="2400"/>
              <a:buChar char="•"/>
              <a:defRPr sz="2400"/>
            </a:lvl3pPr>
            <a:lvl4pPr indent="-381000" lvl="3" marL="1828800" algn="l">
              <a:lnSpc>
                <a:spcPct val="90000"/>
              </a:lnSpc>
              <a:spcBef>
                <a:spcPts val="500"/>
              </a:spcBef>
              <a:spcAft>
                <a:spcPts val="0"/>
              </a:spcAft>
              <a:buClr>
                <a:schemeClr val="dk1"/>
              </a:buClr>
              <a:buSzPts val="2400"/>
              <a:buChar char="•"/>
              <a:defRPr sz="2400"/>
            </a:lvl4pPr>
            <a:lvl5pPr indent="-381000" lvl="4" marL="2286000" algn="l">
              <a:lnSpc>
                <a:spcPct val="90000"/>
              </a:lnSpc>
              <a:spcBef>
                <a:spcPts val="500"/>
              </a:spcBef>
              <a:spcAft>
                <a:spcPts val="0"/>
              </a:spcAft>
              <a:buClr>
                <a:schemeClr val="dk1"/>
              </a:buClr>
              <a:buSzPts val="2400"/>
              <a:buChar char="•"/>
              <a:defRPr sz="24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55" name="Google Shape;555;p93"/>
          <p:cNvSpPr/>
          <p:nvPr>
            <p:ph idx="2" type="pic"/>
          </p:nvPr>
        </p:nvSpPr>
        <p:spPr>
          <a:xfrm>
            <a:off x="537883" y="2655094"/>
            <a:ext cx="2949000" cy="1740600"/>
          </a:xfrm>
          <a:prstGeom prst="rect">
            <a:avLst/>
          </a:prstGeom>
          <a:noFill/>
          <a:ln>
            <a:noFill/>
          </a:ln>
        </p:spPr>
      </p:sp>
      <p:sp>
        <p:nvSpPr>
          <p:cNvPr id="556" name="Google Shape;556;p93"/>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557" name="Google Shape;557;p93"/>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6-Two Content" type="twoObj">
  <p:cSld name="TWO_OBJECTS">
    <p:spTree>
      <p:nvGrpSpPr>
        <p:cNvPr id="558" name="Shape 558"/>
        <p:cNvGrpSpPr/>
        <p:nvPr/>
      </p:nvGrpSpPr>
      <p:grpSpPr>
        <a:xfrm>
          <a:off x="0" y="0"/>
          <a:ext cx="0" cy="0"/>
          <a:chOff x="0" y="0"/>
          <a:chExt cx="0" cy="0"/>
        </a:xfrm>
      </p:grpSpPr>
      <p:sp>
        <p:nvSpPr>
          <p:cNvPr id="559" name="Google Shape;559;p94"/>
          <p:cNvSpPr txBox="1"/>
          <p:nvPr>
            <p:ph type="title"/>
          </p:nvPr>
        </p:nvSpPr>
        <p:spPr>
          <a:xfrm>
            <a:off x="537882" y="342900"/>
            <a:ext cx="8088300" cy="7701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0" name="Google Shape;560;p94"/>
          <p:cNvSpPr txBox="1"/>
          <p:nvPr>
            <p:ph idx="1" type="body"/>
          </p:nvPr>
        </p:nvSpPr>
        <p:spPr>
          <a:xfrm>
            <a:off x="537882" y="1369219"/>
            <a:ext cx="3976800" cy="30795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61" name="Google Shape;561;p94"/>
          <p:cNvSpPr txBox="1"/>
          <p:nvPr>
            <p:ph idx="2" type="body"/>
          </p:nvPr>
        </p:nvSpPr>
        <p:spPr>
          <a:xfrm>
            <a:off x="4629150" y="1369219"/>
            <a:ext cx="3997200" cy="30795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62" name="Google Shape;562;p94"/>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563" name="Google Shape;563;p94"/>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7-Comparison">
  <p:cSld name="Blue_7-Comparison">
    <p:spTree>
      <p:nvGrpSpPr>
        <p:cNvPr id="564" name="Shape 564"/>
        <p:cNvGrpSpPr/>
        <p:nvPr/>
      </p:nvGrpSpPr>
      <p:grpSpPr>
        <a:xfrm>
          <a:off x="0" y="0"/>
          <a:ext cx="0" cy="0"/>
          <a:chOff x="0" y="0"/>
          <a:chExt cx="0" cy="0"/>
        </a:xfrm>
      </p:grpSpPr>
      <p:sp>
        <p:nvSpPr>
          <p:cNvPr id="565" name="Google Shape;565;p95"/>
          <p:cNvSpPr txBox="1"/>
          <p:nvPr>
            <p:ph idx="1" type="body"/>
          </p:nvPr>
        </p:nvSpPr>
        <p:spPr>
          <a:xfrm>
            <a:off x="537882" y="1260872"/>
            <a:ext cx="3960300" cy="618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accent1"/>
              </a:buClr>
              <a:buSzPts val="3200"/>
              <a:buNone/>
              <a:defRPr b="0" sz="3200">
                <a:solidFill>
                  <a:schemeClr val="accent1"/>
                </a:solidFil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66" name="Google Shape;566;p95"/>
          <p:cNvSpPr txBox="1"/>
          <p:nvPr>
            <p:ph idx="2" type="body"/>
          </p:nvPr>
        </p:nvSpPr>
        <p:spPr>
          <a:xfrm>
            <a:off x="537882" y="1878806"/>
            <a:ext cx="3960300" cy="25758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67" name="Google Shape;567;p95"/>
          <p:cNvSpPr txBox="1"/>
          <p:nvPr>
            <p:ph idx="3" type="body"/>
          </p:nvPr>
        </p:nvSpPr>
        <p:spPr>
          <a:xfrm>
            <a:off x="4629150" y="1260872"/>
            <a:ext cx="3997200" cy="618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accent1"/>
              </a:buClr>
              <a:buSzPts val="3200"/>
              <a:buNone/>
              <a:defRPr b="0" sz="3200">
                <a:solidFill>
                  <a:schemeClr val="accent1"/>
                </a:solidFil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68" name="Google Shape;568;p95"/>
          <p:cNvSpPr txBox="1"/>
          <p:nvPr>
            <p:ph idx="4" type="body"/>
          </p:nvPr>
        </p:nvSpPr>
        <p:spPr>
          <a:xfrm>
            <a:off x="4629150" y="1878806"/>
            <a:ext cx="3997200" cy="25758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69" name="Google Shape;569;p95"/>
          <p:cNvSpPr txBox="1"/>
          <p:nvPr>
            <p:ph type="title"/>
          </p:nvPr>
        </p:nvSpPr>
        <p:spPr>
          <a:xfrm>
            <a:off x="537882" y="342900"/>
            <a:ext cx="8088300" cy="7701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0" name="Google Shape;570;p95"/>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571" name="Google Shape;571;p95"/>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8-Title Only" showMasterSp="0">
  <p:cSld name="Blue_8-Title Only">
    <p:spTree>
      <p:nvGrpSpPr>
        <p:cNvPr id="65" name="Shape 65"/>
        <p:cNvGrpSpPr/>
        <p:nvPr/>
      </p:nvGrpSpPr>
      <p:grpSpPr>
        <a:xfrm>
          <a:off x="0" y="0"/>
          <a:ext cx="0" cy="0"/>
          <a:chOff x="0" y="0"/>
          <a:chExt cx="0" cy="0"/>
        </a:xfrm>
      </p:grpSpPr>
      <p:sp>
        <p:nvSpPr>
          <p:cNvPr id="66" name="Google Shape;66;p29"/>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67" name="Google Shape;67;p29"/>
          <p:cNvSpPr txBox="1"/>
          <p:nvPr>
            <p:ph type="title"/>
          </p:nvPr>
        </p:nvSpPr>
        <p:spPr>
          <a:xfrm>
            <a:off x="537882" y="342900"/>
            <a:ext cx="8088300" cy="7701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accent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68" name="Google Shape;68;p29"/>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69" name="Google Shape;69;p29"/>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8-Title Only" showMasterSp="0">
  <p:cSld name="Blue_8-Title Only">
    <p:spTree>
      <p:nvGrpSpPr>
        <p:cNvPr id="572" name="Shape 572"/>
        <p:cNvGrpSpPr/>
        <p:nvPr/>
      </p:nvGrpSpPr>
      <p:grpSpPr>
        <a:xfrm>
          <a:off x="0" y="0"/>
          <a:ext cx="0" cy="0"/>
          <a:chOff x="0" y="0"/>
          <a:chExt cx="0" cy="0"/>
        </a:xfrm>
      </p:grpSpPr>
      <p:sp>
        <p:nvSpPr>
          <p:cNvPr id="573" name="Google Shape;573;p96"/>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74" name="Google Shape;574;p96"/>
          <p:cNvSpPr txBox="1"/>
          <p:nvPr>
            <p:ph type="title"/>
          </p:nvPr>
        </p:nvSpPr>
        <p:spPr>
          <a:xfrm>
            <a:off x="537882" y="342900"/>
            <a:ext cx="8088300" cy="7701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5" name="Google Shape;575;p96"/>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576" name="Google Shape;576;p96"/>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9-Blank" showMasterSp="0">
  <p:cSld name="Blue_9-Blank">
    <p:spTree>
      <p:nvGrpSpPr>
        <p:cNvPr id="577" name="Shape 577"/>
        <p:cNvGrpSpPr/>
        <p:nvPr/>
      </p:nvGrpSpPr>
      <p:grpSpPr>
        <a:xfrm>
          <a:off x="0" y="0"/>
          <a:ext cx="0" cy="0"/>
          <a:chOff x="0" y="0"/>
          <a:chExt cx="0" cy="0"/>
        </a:xfrm>
      </p:grpSpPr>
      <p:sp>
        <p:nvSpPr>
          <p:cNvPr id="578" name="Google Shape;578;p97"/>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Calibri"/>
                <a:ea typeface="Calibri"/>
                <a:cs typeface="Calibri"/>
                <a:sym typeface="Calibri"/>
              </a:rPr>
              <a:t>v</a:t>
            </a:r>
            <a:endParaRPr b="0" i="0" sz="1400" u="none" cap="none" strike="noStrike">
              <a:solidFill>
                <a:srgbClr val="000000"/>
              </a:solidFill>
              <a:latin typeface="Arial"/>
              <a:ea typeface="Arial"/>
              <a:cs typeface="Arial"/>
              <a:sym typeface="Arial"/>
            </a:endParaRPr>
          </a:p>
        </p:txBody>
      </p:sp>
      <p:sp>
        <p:nvSpPr>
          <p:cNvPr id="579" name="Google Shape;579;p97"/>
          <p:cNvSpPr txBox="1"/>
          <p:nvPr>
            <p:ph idx="1" type="body"/>
          </p:nvPr>
        </p:nvSpPr>
        <p:spPr>
          <a:xfrm>
            <a:off x="537882" y="494969"/>
            <a:ext cx="8088300" cy="40491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80" name="Google Shape;580;p97"/>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581" name="Google Shape;581;p97"/>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10-Large Type" showMasterSp="0">
  <p:cSld name="Blue_10-Large Type">
    <p:bg>
      <p:bgPr>
        <a:solidFill>
          <a:schemeClr val="accent1"/>
        </a:solidFill>
      </p:bgPr>
    </p:bg>
    <p:spTree>
      <p:nvGrpSpPr>
        <p:cNvPr id="582" name="Shape 582"/>
        <p:cNvGrpSpPr/>
        <p:nvPr/>
      </p:nvGrpSpPr>
      <p:grpSpPr>
        <a:xfrm>
          <a:off x="0" y="0"/>
          <a:ext cx="0" cy="0"/>
          <a:chOff x="0" y="0"/>
          <a:chExt cx="0" cy="0"/>
        </a:xfrm>
      </p:grpSpPr>
      <p:sp>
        <p:nvSpPr>
          <p:cNvPr id="583" name="Google Shape;583;p98"/>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descr="Decorative line break" id="584" name="Google Shape;584;p98"/>
          <p:cNvPicPr preferRelativeResize="0"/>
          <p:nvPr/>
        </p:nvPicPr>
        <p:blipFill rotWithShape="1">
          <a:blip r:embed="rId2">
            <a:alphaModFix/>
          </a:blip>
          <a:srcRect b="0" l="0" r="0" t="0"/>
          <a:stretch/>
        </p:blipFill>
        <p:spPr>
          <a:xfrm>
            <a:off x="4089652" y="2886671"/>
            <a:ext cx="723521" cy="13716"/>
          </a:xfrm>
          <a:prstGeom prst="rect">
            <a:avLst/>
          </a:prstGeom>
          <a:noFill/>
          <a:ln>
            <a:noFill/>
          </a:ln>
        </p:spPr>
      </p:pic>
      <p:sp>
        <p:nvSpPr>
          <p:cNvPr id="585" name="Google Shape;585;p98"/>
          <p:cNvSpPr txBox="1"/>
          <p:nvPr>
            <p:ph type="ctrTitle"/>
          </p:nvPr>
        </p:nvSpPr>
        <p:spPr>
          <a:xfrm>
            <a:off x="1143000" y="1124344"/>
            <a:ext cx="6858000" cy="17907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accent1"/>
              </a:buClr>
              <a:buSzPts val="12000"/>
              <a:buFont typeface="Calibri"/>
              <a:buNone/>
              <a:defRPr sz="120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6" name="Google Shape;586;p98"/>
          <p:cNvSpPr txBox="1"/>
          <p:nvPr>
            <p:ph idx="1" type="subTitle"/>
          </p:nvPr>
        </p:nvSpPr>
        <p:spPr>
          <a:xfrm>
            <a:off x="1143000" y="3002388"/>
            <a:ext cx="6858000" cy="6603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accent1"/>
              </a:buClr>
              <a:buSzPts val="2400"/>
              <a:buNone/>
              <a:defRPr sz="2400">
                <a:solidFill>
                  <a:schemeClr val="accen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587" name="Google Shape;587;p98"/>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588" name="Google Shape;588;p98"/>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11-Follow Us" showMasterSp="0">
  <p:cSld name="Blue_11-Follow Us">
    <p:bg>
      <p:bgPr>
        <a:solidFill>
          <a:schemeClr val="accent1"/>
        </a:solidFill>
      </p:bgPr>
    </p:bg>
    <p:spTree>
      <p:nvGrpSpPr>
        <p:cNvPr id="589" name="Shape 589"/>
        <p:cNvGrpSpPr/>
        <p:nvPr/>
      </p:nvGrpSpPr>
      <p:grpSpPr>
        <a:xfrm>
          <a:off x="0" y="0"/>
          <a:ext cx="0" cy="0"/>
          <a:chOff x="0" y="0"/>
          <a:chExt cx="0" cy="0"/>
        </a:xfrm>
      </p:grpSpPr>
      <p:sp>
        <p:nvSpPr>
          <p:cNvPr id="590" name="Google Shape;590;p99"/>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descr="Decorative line break" id="591" name="Google Shape;591;p99"/>
          <p:cNvPicPr preferRelativeResize="0"/>
          <p:nvPr/>
        </p:nvPicPr>
        <p:blipFill rotWithShape="1">
          <a:blip r:embed="rId2">
            <a:alphaModFix/>
          </a:blip>
          <a:srcRect b="0" l="0" r="0" t="0"/>
          <a:stretch/>
        </p:blipFill>
        <p:spPr>
          <a:xfrm>
            <a:off x="4089652" y="2886671"/>
            <a:ext cx="723521" cy="13716"/>
          </a:xfrm>
          <a:prstGeom prst="rect">
            <a:avLst/>
          </a:prstGeom>
          <a:noFill/>
          <a:ln>
            <a:noFill/>
          </a:ln>
        </p:spPr>
      </p:pic>
      <p:sp>
        <p:nvSpPr>
          <p:cNvPr id="592" name="Google Shape;592;p99"/>
          <p:cNvSpPr txBox="1"/>
          <p:nvPr>
            <p:ph type="ctrTitle"/>
          </p:nvPr>
        </p:nvSpPr>
        <p:spPr>
          <a:xfrm>
            <a:off x="1143000" y="1124344"/>
            <a:ext cx="6858000" cy="17907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accent1"/>
              </a:buClr>
              <a:buSzPts val="12000"/>
              <a:buFont typeface="Calibri"/>
              <a:buNone/>
              <a:defRPr sz="120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descr="Twitter icon" id="593" name="Google Shape;593;p99"/>
          <p:cNvPicPr preferRelativeResize="0"/>
          <p:nvPr/>
        </p:nvPicPr>
        <p:blipFill rotWithShape="1">
          <a:blip r:embed="rId3">
            <a:alphaModFix/>
          </a:blip>
          <a:srcRect b="0" l="0" r="0" t="0"/>
          <a:stretch/>
        </p:blipFill>
        <p:spPr>
          <a:xfrm>
            <a:off x="2038718" y="3032551"/>
            <a:ext cx="281272" cy="281273"/>
          </a:xfrm>
          <a:prstGeom prst="rect">
            <a:avLst/>
          </a:prstGeom>
          <a:noFill/>
          <a:ln>
            <a:noFill/>
          </a:ln>
        </p:spPr>
      </p:pic>
      <p:pic>
        <p:nvPicPr>
          <p:cNvPr descr="Facebook icon" id="594" name="Google Shape;594;p99"/>
          <p:cNvPicPr preferRelativeResize="0"/>
          <p:nvPr/>
        </p:nvPicPr>
        <p:blipFill rotWithShape="1">
          <a:blip r:embed="rId4">
            <a:alphaModFix/>
          </a:blip>
          <a:srcRect b="0" l="0" r="0" t="0"/>
          <a:stretch/>
        </p:blipFill>
        <p:spPr>
          <a:xfrm>
            <a:off x="6768720" y="3032551"/>
            <a:ext cx="281273" cy="281273"/>
          </a:xfrm>
          <a:prstGeom prst="rect">
            <a:avLst/>
          </a:prstGeom>
          <a:noFill/>
          <a:ln>
            <a:noFill/>
          </a:ln>
        </p:spPr>
      </p:pic>
      <p:sp>
        <p:nvSpPr>
          <p:cNvPr id="595" name="Google Shape;595;p99"/>
          <p:cNvSpPr txBox="1"/>
          <p:nvPr/>
        </p:nvSpPr>
        <p:spPr>
          <a:xfrm>
            <a:off x="2038718" y="3032551"/>
            <a:ext cx="5105100" cy="831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accent1"/>
              </a:buClr>
              <a:buSzPts val="2400"/>
              <a:buFont typeface="Calibri"/>
              <a:buNone/>
            </a:pPr>
            <a:r>
              <a:rPr b="0" i="0" lang="en-US" sz="2400" u="none" cap="none" strike="noStrike">
                <a:solidFill>
                  <a:schemeClr val="accent1"/>
                </a:solidFill>
                <a:latin typeface="Calibri"/>
                <a:ea typeface="Calibri"/>
                <a:cs typeface="Calibri"/>
                <a:sym typeface="Calibri"/>
              </a:rPr>
              <a:t>twitter.com/ORDeptEd | fb.com/ORDeptEd</a:t>
            </a:r>
            <a:endParaRPr b="0" i="0" sz="2400" u="none" cap="none" strike="noStrike">
              <a:solidFill>
                <a:schemeClr val="accent1"/>
              </a:solidFill>
              <a:latin typeface="Calibri"/>
              <a:ea typeface="Calibri"/>
              <a:cs typeface="Calibri"/>
              <a:sym typeface="Calibri"/>
            </a:endParaRPr>
          </a:p>
        </p:txBody>
      </p:sp>
      <p:sp>
        <p:nvSpPr>
          <p:cNvPr id="596" name="Google Shape;596;p99"/>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597" name="Google Shape;597;p99"/>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1-Title Slide" showMasterSp="0">
  <p:cSld name="Green_1-Title Slide">
    <p:bg>
      <p:bgPr>
        <a:solidFill>
          <a:schemeClr val="accent5"/>
        </a:solidFill>
      </p:bgPr>
    </p:bg>
    <p:spTree>
      <p:nvGrpSpPr>
        <p:cNvPr id="598" name="Shape 598"/>
        <p:cNvGrpSpPr/>
        <p:nvPr/>
      </p:nvGrpSpPr>
      <p:grpSpPr>
        <a:xfrm>
          <a:off x="0" y="0"/>
          <a:ext cx="0" cy="0"/>
          <a:chOff x="0" y="0"/>
          <a:chExt cx="0" cy="0"/>
        </a:xfrm>
      </p:grpSpPr>
      <p:sp>
        <p:nvSpPr>
          <p:cNvPr id="599" name="Google Shape;599;p100"/>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00" name="Google Shape;600;p100"/>
          <p:cNvSpPr/>
          <p:nvPr/>
        </p:nvSpPr>
        <p:spPr>
          <a:xfrm>
            <a:off x="154641" y="4461062"/>
            <a:ext cx="8831100" cy="524400"/>
          </a:xfrm>
          <a:prstGeom prst="rect">
            <a:avLst/>
          </a:prstGeom>
          <a:solidFill>
            <a:srgbClr val="F0F4E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descr="Decorative line break" id="601" name="Google Shape;601;p100"/>
          <p:cNvPicPr preferRelativeResize="0"/>
          <p:nvPr/>
        </p:nvPicPr>
        <p:blipFill rotWithShape="1">
          <a:blip r:embed="rId2">
            <a:alphaModFix/>
          </a:blip>
          <a:srcRect b="0" l="0" r="0" t="0"/>
          <a:stretch/>
        </p:blipFill>
        <p:spPr>
          <a:xfrm>
            <a:off x="4089652" y="2604100"/>
            <a:ext cx="723521" cy="13716"/>
          </a:xfrm>
          <a:prstGeom prst="rect">
            <a:avLst/>
          </a:prstGeom>
          <a:noFill/>
          <a:ln>
            <a:noFill/>
          </a:ln>
        </p:spPr>
      </p:pic>
      <p:sp>
        <p:nvSpPr>
          <p:cNvPr id="602" name="Google Shape;602;p100"/>
          <p:cNvSpPr txBox="1"/>
          <p:nvPr>
            <p:ph type="ctrTitle"/>
          </p:nvPr>
        </p:nvSpPr>
        <p:spPr>
          <a:xfrm>
            <a:off x="1143000" y="1865026"/>
            <a:ext cx="6858000" cy="7674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accent5"/>
              </a:buClr>
              <a:buSzPts val="5400"/>
              <a:buFont typeface="Calibri"/>
              <a:buNone/>
              <a:defRPr sz="5400">
                <a:solidFill>
                  <a:schemeClr val="accent5"/>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3" name="Google Shape;603;p100"/>
          <p:cNvSpPr txBox="1"/>
          <p:nvPr>
            <p:ph idx="1" type="subTitle"/>
          </p:nvPr>
        </p:nvSpPr>
        <p:spPr>
          <a:xfrm>
            <a:off x="1143000" y="2701528"/>
            <a:ext cx="6858000" cy="12417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accent5"/>
              </a:buClr>
              <a:buSzPts val="2400"/>
              <a:buNone/>
              <a:defRPr sz="2400">
                <a:solidFill>
                  <a:schemeClr val="accent5"/>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pic>
        <p:nvPicPr>
          <p:cNvPr descr="Oregon Department of Education Logo" id="604" name="Google Shape;604;p100"/>
          <p:cNvPicPr preferRelativeResize="0"/>
          <p:nvPr/>
        </p:nvPicPr>
        <p:blipFill rotWithShape="1">
          <a:blip r:embed="rId3">
            <a:alphaModFix/>
          </a:blip>
          <a:srcRect b="0" l="0" r="0" t="0"/>
          <a:stretch/>
        </p:blipFill>
        <p:spPr>
          <a:xfrm>
            <a:off x="3775327" y="160537"/>
            <a:ext cx="1195008" cy="1219011"/>
          </a:xfrm>
          <a:prstGeom prst="rect">
            <a:avLst/>
          </a:prstGeom>
          <a:noFill/>
          <a:ln>
            <a:noFill/>
          </a:ln>
        </p:spPr>
      </p:pic>
      <p:sp>
        <p:nvSpPr>
          <p:cNvPr id="605" name="Google Shape;605;p100"/>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606" name="Google Shape;606;p100"/>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4-Content with Caption" showMasterSp="0">
  <p:cSld name="Green_4-Content with Caption">
    <p:bg>
      <p:bgPr>
        <a:solidFill>
          <a:schemeClr val="accent5"/>
        </a:solidFill>
      </p:bgPr>
    </p:bg>
    <p:spTree>
      <p:nvGrpSpPr>
        <p:cNvPr id="607" name="Shape 607"/>
        <p:cNvGrpSpPr/>
        <p:nvPr/>
      </p:nvGrpSpPr>
      <p:grpSpPr>
        <a:xfrm>
          <a:off x="0" y="0"/>
          <a:ext cx="0" cy="0"/>
          <a:chOff x="0" y="0"/>
          <a:chExt cx="0" cy="0"/>
        </a:xfrm>
      </p:grpSpPr>
      <p:sp>
        <p:nvSpPr>
          <p:cNvPr id="608" name="Google Shape;608;p101"/>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09" name="Google Shape;609;p101"/>
          <p:cNvSpPr/>
          <p:nvPr/>
        </p:nvSpPr>
        <p:spPr>
          <a:xfrm>
            <a:off x="154642" y="161365"/>
            <a:ext cx="3547800" cy="4824300"/>
          </a:xfrm>
          <a:prstGeom prst="rect">
            <a:avLst/>
          </a:prstGeom>
          <a:solidFill>
            <a:srgbClr val="F0F4E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10" name="Google Shape;610;p101"/>
          <p:cNvSpPr txBox="1"/>
          <p:nvPr>
            <p:ph type="title"/>
          </p:nvPr>
        </p:nvSpPr>
        <p:spPr>
          <a:xfrm>
            <a:off x="537883" y="584734"/>
            <a:ext cx="2949000" cy="1906800"/>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accent5"/>
              </a:buClr>
              <a:buSzPts val="4400"/>
              <a:buFont typeface="Calibri"/>
              <a:buNone/>
              <a:defRPr sz="4400">
                <a:solidFill>
                  <a:schemeClr val="accent5"/>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1" name="Google Shape;611;p101"/>
          <p:cNvSpPr txBox="1"/>
          <p:nvPr>
            <p:ph idx="1" type="body"/>
          </p:nvPr>
        </p:nvSpPr>
        <p:spPr>
          <a:xfrm>
            <a:off x="3887391" y="584735"/>
            <a:ext cx="4629300" cy="3811200"/>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dk1"/>
              </a:buClr>
              <a:buSzPts val="2400"/>
              <a:buChar char="•"/>
              <a:defRPr sz="2400"/>
            </a:lvl1pPr>
            <a:lvl2pPr indent="-381000" lvl="1" marL="914400" algn="l">
              <a:lnSpc>
                <a:spcPct val="90000"/>
              </a:lnSpc>
              <a:spcBef>
                <a:spcPts val="500"/>
              </a:spcBef>
              <a:spcAft>
                <a:spcPts val="0"/>
              </a:spcAft>
              <a:buClr>
                <a:schemeClr val="dk1"/>
              </a:buClr>
              <a:buSzPts val="2400"/>
              <a:buChar char="•"/>
              <a:defRPr sz="2400"/>
            </a:lvl2pPr>
            <a:lvl3pPr indent="-381000" lvl="2" marL="1371600" algn="l">
              <a:lnSpc>
                <a:spcPct val="90000"/>
              </a:lnSpc>
              <a:spcBef>
                <a:spcPts val="500"/>
              </a:spcBef>
              <a:spcAft>
                <a:spcPts val="0"/>
              </a:spcAft>
              <a:buClr>
                <a:schemeClr val="dk1"/>
              </a:buClr>
              <a:buSzPts val="2400"/>
              <a:buChar char="•"/>
              <a:defRPr sz="2400"/>
            </a:lvl3pPr>
            <a:lvl4pPr indent="-381000" lvl="3" marL="1828800" algn="l">
              <a:lnSpc>
                <a:spcPct val="90000"/>
              </a:lnSpc>
              <a:spcBef>
                <a:spcPts val="500"/>
              </a:spcBef>
              <a:spcAft>
                <a:spcPts val="0"/>
              </a:spcAft>
              <a:buClr>
                <a:schemeClr val="dk1"/>
              </a:buClr>
              <a:buSzPts val="2400"/>
              <a:buChar char="•"/>
              <a:defRPr sz="2400"/>
            </a:lvl4pPr>
            <a:lvl5pPr indent="-381000" lvl="4" marL="2286000" algn="l">
              <a:lnSpc>
                <a:spcPct val="90000"/>
              </a:lnSpc>
              <a:spcBef>
                <a:spcPts val="500"/>
              </a:spcBef>
              <a:spcAft>
                <a:spcPts val="0"/>
              </a:spcAft>
              <a:buClr>
                <a:schemeClr val="dk1"/>
              </a:buClr>
              <a:buSzPts val="2400"/>
              <a:buChar char="•"/>
              <a:defRPr sz="24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2" name="Google Shape;612;p101"/>
          <p:cNvSpPr/>
          <p:nvPr>
            <p:ph idx="2" type="pic"/>
          </p:nvPr>
        </p:nvSpPr>
        <p:spPr>
          <a:xfrm>
            <a:off x="537883" y="2655094"/>
            <a:ext cx="2949000" cy="1740600"/>
          </a:xfrm>
          <a:prstGeom prst="rect">
            <a:avLst/>
          </a:prstGeom>
          <a:noFill/>
          <a:ln>
            <a:noFill/>
          </a:ln>
        </p:spPr>
      </p:sp>
      <p:sp>
        <p:nvSpPr>
          <p:cNvPr id="613" name="Google Shape;613;p101"/>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614" name="Google Shape;614;p101"/>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7-Comparison">
  <p:cSld name="Green_7-Comparison">
    <p:bg>
      <p:bgPr>
        <a:solidFill>
          <a:schemeClr val="accent5"/>
        </a:solidFill>
      </p:bgPr>
    </p:bg>
    <p:spTree>
      <p:nvGrpSpPr>
        <p:cNvPr id="615" name="Shape 615"/>
        <p:cNvGrpSpPr/>
        <p:nvPr/>
      </p:nvGrpSpPr>
      <p:grpSpPr>
        <a:xfrm>
          <a:off x="0" y="0"/>
          <a:ext cx="0" cy="0"/>
          <a:chOff x="0" y="0"/>
          <a:chExt cx="0" cy="0"/>
        </a:xfrm>
      </p:grpSpPr>
      <p:sp>
        <p:nvSpPr>
          <p:cNvPr id="616" name="Google Shape;616;p102"/>
          <p:cNvSpPr txBox="1"/>
          <p:nvPr>
            <p:ph idx="1" type="body"/>
          </p:nvPr>
        </p:nvSpPr>
        <p:spPr>
          <a:xfrm>
            <a:off x="537882" y="1260872"/>
            <a:ext cx="3960300" cy="618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accent5"/>
              </a:buClr>
              <a:buSzPts val="3200"/>
              <a:buNone/>
              <a:defRPr b="0" sz="3200">
                <a:solidFill>
                  <a:schemeClr val="accent5"/>
                </a:solidFil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617" name="Google Shape;617;p102"/>
          <p:cNvSpPr txBox="1"/>
          <p:nvPr>
            <p:ph idx="2" type="body"/>
          </p:nvPr>
        </p:nvSpPr>
        <p:spPr>
          <a:xfrm>
            <a:off x="537882" y="1878806"/>
            <a:ext cx="3960300" cy="25758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18" name="Google Shape;618;p102"/>
          <p:cNvSpPr txBox="1"/>
          <p:nvPr>
            <p:ph idx="3" type="body"/>
          </p:nvPr>
        </p:nvSpPr>
        <p:spPr>
          <a:xfrm>
            <a:off x="4629150" y="1260872"/>
            <a:ext cx="3997200" cy="618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accent5"/>
              </a:buClr>
              <a:buSzPts val="3200"/>
              <a:buNone/>
              <a:defRPr b="0" sz="3200">
                <a:solidFill>
                  <a:schemeClr val="accent5"/>
                </a:solidFil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619" name="Google Shape;619;p102"/>
          <p:cNvSpPr txBox="1"/>
          <p:nvPr>
            <p:ph idx="4" type="body"/>
          </p:nvPr>
        </p:nvSpPr>
        <p:spPr>
          <a:xfrm>
            <a:off x="4629150" y="1878806"/>
            <a:ext cx="3997200" cy="25758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20" name="Google Shape;620;p102"/>
          <p:cNvSpPr txBox="1"/>
          <p:nvPr>
            <p:ph type="title"/>
          </p:nvPr>
        </p:nvSpPr>
        <p:spPr>
          <a:xfrm>
            <a:off x="537882" y="342900"/>
            <a:ext cx="8088300" cy="7701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5"/>
              </a:buClr>
              <a:buSzPts val="3200"/>
              <a:buFont typeface="Calibri"/>
              <a:buNone/>
              <a:defRPr sz="3200">
                <a:solidFill>
                  <a:schemeClr val="accent5"/>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1" name="Google Shape;621;p102"/>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622" name="Google Shape;622;p102"/>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8-Title Only" showMasterSp="0">
  <p:cSld name="Green_8-Title Only">
    <p:bg>
      <p:bgPr>
        <a:solidFill>
          <a:schemeClr val="accent5"/>
        </a:solidFill>
      </p:bgPr>
    </p:bg>
    <p:spTree>
      <p:nvGrpSpPr>
        <p:cNvPr id="623" name="Shape 623"/>
        <p:cNvGrpSpPr/>
        <p:nvPr/>
      </p:nvGrpSpPr>
      <p:grpSpPr>
        <a:xfrm>
          <a:off x="0" y="0"/>
          <a:ext cx="0" cy="0"/>
          <a:chOff x="0" y="0"/>
          <a:chExt cx="0" cy="0"/>
        </a:xfrm>
      </p:grpSpPr>
      <p:sp>
        <p:nvSpPr>
          <p:cNvPr id="624" name="Google Shape;624;p103"/>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25" name="Google Shape;625;p103"/>
          <p:cNvSpPr txBox="1"/>
          <p:nvPr>
            <p:ph type="title"/>
          </p:nvPr>
        </p:nvSpPr>
        <p:spPr>
          <a:xfrm>
            <a:off x="537882" y="342900"/>
            <a:ext cx="8088300" cy="7701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5"/>
              </a:buClr>
              <a:buSzPts val="4400"/>
              <a:buFont typeface="Calibri"/>
              <a:buNone/>
              <a:defRPr>
                <a:solidFill>
                  <a:schemeClr val="accent5"/>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6" name="Google Shape;626;p103"/>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627" name="Google Shape;627;p103"/>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9-Blank" showMasterSp="0">
  <p:cSld name="Green_9-Blank">
    <p:bg>
      <p:bgPr>
        <a:solidFill>
          <a:schemeClr val="accent5"/>
        </a:solidFill>
      </p:bgPr>
    </p:bg>
    <p:spTree>
      <p:nvGrpSpPr>
        <p:cNvPr id="628" name="Shape 628"/>
        <p:cNvGrpSpPr/>
        <p:nvPr/>
      </p:nvGrpSpPr>
      <p:grpSpPr>
        <a:xfrm>
          <a:off x="0" y="0"/>
          <a:ext cx="0" cy="0"/>
          <a:chOff x="0" y="0"/>
          <a:chExt cx="0" cy="0"/>
        </a:xfrm>
      </p:grpSpPr>
      <p:sp>
        <p:nvSpPr>
          <p:cNvPr id="629" name="Google Shape;629;p104"/>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Calibri"/>
                <a:ea typeface="Calibri"/>
                <a:cs typeface="Calibri"/>
                <a:sym typeface="Calibri"/>
              </a:rPr>
              <a:t>v</a:t>
            </a:r>
            <a:endParaRPr b="0" i="0" sz="1400" u="none" cap="none" strike="noStrike">
              <a:solidFill>
                <a:srgbClr val="000000"/>
              </a:solidFill>
              <a:latin typeface="Arial"/>
              <a:ea typeface="Arial"/>
              <a:cs typeface="Arial"/>
              <a:sym typeface="Arial"/>
            </a:endParaRPr>
          </a:p>
        </p:txBody>
      </p:sp>
      <p:sp>
        <p:nvSpPr>
          <p:cNvPr id="630" name="Google Shape;630;p104"/>
          <p:cNvSpPr txBox="1"/>
          <p:nvPr>
            <p:ph idx="1" type="body"/>
          </p:nvPr>
        </p:nvSpPr>
        <p:spPr>
          <a:xfrm>
            <a:off x="537882" y="494969"/>
            <a:ext cx="8088300" cy="40491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31" name="Google Shape;631;p104"/>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632" name="Google Shape;632;p104"/>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10-Large Type" showMasterSp="0">
  <p:cSld name="Green_10-Large Type">
    <p:bg>
      <p:bgPr>
        <a:solidFill>
          <a:schemeClr val="accent5"/>
        </a:solidFill>
      </p:bgPr>
    </p:bg>
    <p:spTree>
      <p:nvGrpSpPr>
        <p:cNvPr id="633" name="Shape 633"/>
        <p:cNvGrpSpPr/>
        <p:nvPr/>
      </p:nvGrpSpPr>
      <p:grpSpPr>
        <a:xfrm>
          <a:off x="0" y="0"/>
          <a:ext cx="0" cy="0"/>
          <a:chOff x="0" y="0"/>
          <a:chExt cx="0" cy="0"/>
        </a:xfrm>
      </p:grpSpPr>
      <p:sp>
        <p:nvSpPr>
          <p:cNvPr id="634" name="Google Shape;634;p105"/>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descr="Decorative line break" id="635" name="Google Shape;635;p105"/>
          <p:cNvPicPr preferRelativeResize="0"/>
          <p:nvPr/>
        </p:nvPicPr>
        <p:blipFill rotWithShape="1">
          <a:blip r:embed="rId2">
            <a:alphaModFix/>
          </a:blip>
          <a:srcRect b="0" l="0" r="0" t="0"/>
          <a:stretch/>
        </p:blipFill>
        <p:spPr>
          <a:xfrm>
            <a:off x="4089652" y="2886671"/>
            <a:ext cx="723521" cy="13716"/>
          </a:xfrm>
          <a:prstGeom prst="rect">
            <a:avLst/>
          </a:prstGeom>
          <a:noFill/>
          <a:ln>
            <a:noFill/>
          </a:ln>
        </p:spPr>
      </p:pic>
      <p:sp>
        <p:nvSpPr>
          <p:cNvPr id="636" name="Google Shape;636;p105"/>
          <p:cNvSpPr txBox="1"/>
          <p:nvPr>
            <p:ph type="ctrTitle"/>
          </p:nvPr>
        </p:nvSpPr>
        <p:spPr>
          <a:xfrm>
            <a:off x="1143000" y="1124344"/>
            <a:ext cx="6858000" cy="17907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accent5"/>
              </a:buClr>
              <a:buSzPts val="12000"/>
              <a:buFont typeface="Calibri"/>
              <a:buNone/>
              <a:defRPr sz="12000">
                <a:solidFill>
                  <a:schemeClr val="accent5"/>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7" name="Google Shape;637;p105"/>
          <p:cNvSpPr txBox="1"/>
          <p:nvPr>
            <p:ph idx="1" type="subTitle"/>
          </p:nvPr>
        </p:nvSpPr>
        <p:spPr>
          <a:xfrm>
            <a:off x="1143000" y="3002388"/>
            <a:ext cx="6858000" cy="6603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accent5"/>
              </a:buClr>
              <a:buSzPts val="2400"/>
              <a:buNone/>
              <a:defRPr sz="2400">
                <a:solidFill>
                  <a:schemeClr val="accent5"/>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638" name="Google Shape;638;p105"/>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639" name="Google Shape;639;p105"/>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9-Blank" showMasterSp="0">
  <p:cSld name="Blue_9-Blank">
    <p:spTree>
      <p:nvGrpSpPr>
        <p:cNvPr id="70" name="Shape 70"/>
        <p:cNvGrpSpPr/>
        <p:nvPr/>
      </p:nvGrpSpPr>
      <p:grpSpPr>
        <a:xfrm>
          <a:off x="0" y="0"/>
          <a:ext cx="0" cy="0"/>
          <a:chOff x="0" y="0"/>
          <a:chExt cx="0" cy="0"/>
        </a:xfrm>
      </p:grpSpPr>
      <p:sp>
        <p:nvSpPr>
          <p:cNvPr id="71" name="Google Shape;71;p30"/>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chemeClr val="lt1"/>
                </a:solidFill>
                <a:latin typeface="Calibri"/>
                <a:ea typeface="Calibri"/>
                <a:cs typeface="Calibri"/>
                <a:sym typeface="Calibri"/>
              </a:rPr>
              <a:t>v</a:t>
            </a:r>
            <a:endParaRPr b="0" i="0" sz="1100" u="none" cap="none" strike="noStrike">
              <a:solidFill>
                <a:srgbClr val="000000"/>
              </a:solidFill>
              <a:latin typeface="Arial"/>
              <a:ea typeface="Arial"/>
              <a:cs typeface="Arial"/>
              <a:sym typeface="Arial"/>
            </a:endParaRPr>
          </a:p>
        </p:txBody>
      </p:sp>
      <p:sp>
        <p:nvSpPr>
          <p:cNvPr id="72" name="Google Shape;72;p30"/>
          <p:cNvSpPr txBox="1"/>
          <p:nvPr>
            <p:ph idx="1" type="body"/>
          </p:nvPr>
        </p:nvSpPr>
        <p:spPr>
          <a:xfrm>
            <a:off x="537882" y="494969"/>
            <a:ext cx="8088300" cy="40491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73" name="Google Shape;73;p30"/>
          <p:cNvSpPr txBox="1"/>
          <p:nvPr/>
        </p:nvSpPr>
        <p:spPr>
          <a:xfrm>
            <a:off x="537882" y="4641037"/>
            <a:ext cx="5735400" cy="207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595959"/>
                </a:solidFill>
                <a:latin typeface="Calibri"/>
                <a:ea typeface="Calibri"/>
                <a:cs typeface="Calibri"/>
                <a:sym typeface="Calibri"/>
              </a:rPr>
              <a:t>Oregon Department of Education</a:t>
            </a:r>
            <a:endParaRPr b="0" i="0" sz="1100" u="none" cap="none" strike="noStrike">
              <a:solidFill>
                <a:srgbClr val="000000"/>
              </a:solidFill>
              <a:latin typeface="Arial"/>
              <a:ea typeface="Arial"/>
              <a:cs typeface="Arial"/>
              <a:sym typeface="Arial"/>
            </a:endParaRPr>
          </a:p>
        </p:txBody>
      </p:sp>
      <p:sp>
        <p:nvSpPr>
          <p:cNvPr id="74" name="Google Shape;74;p30"/>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11-Follow Us" showMasterSp="0">
  <p:cSld name="Green_11-Follow Us">
    <p:bg>
      <p:bgPr>
        <a:solidFill>
          <a:schemeClr val="accent5"/>
        </a:solidFill>
      </p:bgPr>
    </p:bg>
    <p:spTree>
      <p:nvGrpSpPr>
        <p:cNvPr id="640" name="Shape 640"/>
        <p:cNvGrpSpPr/>
        <p:nvPr/>
      </p:nvGrpSpPr>
      <p:grpSpPr>
        <a:xfrm>
          <a:off x="0" y="0"/>
          <a:ext cx="0" cy="0"/>
          <a:chOff x="0" y="0"/>
          <a:chExt cx="0" cy="0"/>
        </a:xfrm>
      </p:grpSpPr>
      <p:sp>
        <p:nvSpPr>
          <p:cNvPr id="641" name="Google Shape;641;p106"/>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descr="Decorative line break" id="642" name="Google Shape;642;p106"/>
          <p:cNvPicPr preferRelativeResize="0"/>
          <p:nvPr/>
        </p:nvPicPr>
        <p:blipFill rotWithShape="1">
          <a:blip r:embed="rId2">
            <a:alphaModFix/>
          </a:blip>
          <a:srcRect b="0" l="0" r="0" t="0"/>
          <a:stretch/>
        </p:blipFill>
        <p:spPr>
          <a:xfrm>
            <a:off x="4089652" y="2886671"/>
            <a:ext cx="723521" cy="13716"/>
          </a:xfrm>
          <a:prstGeom prst="rect">
            <a:avLst/>
          </a:prstGeom>
          <a:noFill/>
          <a:ln>
            <a:noFill/>
          </a:ln>
        </p:spPr>
      </p:pic>
      <p:sp>
        <p:nvSpPr>
          <p:cNvPr id="643" name="Google Shape;643;p106"/>
          <p:cNvSpPr txBox="1"/>
          <p:nvPr>
            <p:ph type="ctrTitle"/>
          </p:nvPr>
        </p:nvSpPr>
        <p:spPr>
          <a:xfrm>
            <a:off x="1143000" y="1124344"/>
            <a:ext cx="6858000" cy="17907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accent5"/>
              </a:buClr>
              <a:buSzPts val="12000"/>
              <a:buFont typeface="Calibri"/>
              <a:buNone/>
              <a:defRPr sz="12000">
                <a:solidFill>
                  <a:schemeClr val="accent5"/>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descr="Twitter icon" id="644" name="Google Shape;644;p106"/>
          <p:cNvPicPr preferRelativeResize="0"/>
          <p:nvPr/>
        </p:nvPicPr>
        <p:blipFill rotWithShape="1">
          <a:blip r:embed="rId3">
            <a:alphaModFix/>
          </a:blip>
          <a:srcRect b="0" l="0" r="0" t="0"/>
          <a:stretch/>
        </p:blipFill>
        <p:spPr>
          <a:xfrm>
            <a:off x="2038718" y="3032551"/>
            <a:ext cx="281272" cy="281273"/>
          </a:xfrm>
          <a:prstGeom prst="rect">
            <a:avLst/>
          </a:prstGeom>
          <a:noFill/>
          <a:ln>
            <a:noFill/>
          </a:ln>
        </p:spPr>
      </p:pic>
      <p:pic>
        <p:nvPicPr>
          <p:cNvPr descr="Facebook icon" id="645" name="Google Shape;645;p106"/>
          <p:cNvPicPr preferRelativeResize="0"/>
          <p:nvPr/>
        </p:nvPicPr>
        <p:blipFill rotWithShape="1">
          <a:blip r:embed="rId4">
            <a:alphaModFix/>
          </a:blip>
          <a:srcRect b="0" l="0" r="0" t="0"/>
          <a:stretch/>
        </p:blipFill>
        <p:spPr>
          <a:xfrm>
            <a:off x="6768720" y="3032551"/>
            <a:ext cx="281273" cy="281273"/>
          </a:xfrm>
          <a:prstGeom prst="rect">
            <a:avLst/>
          </a:prstGeom>
          <a:noFill/>
          <a:ln>
            <a:noFill/>
          </a:ln>
        </p:spPr>
      </p:pic>
      <p:sp>
        <p:nvSpPr>
          <p:cNvPr id="646" name="Google Shape;646;p106"/>
          <p:cNvSpPr txBox="1"/>
          <p:nvPr/>
        </p:nvSpPr>
        <p:spPr>
          <a:xfrm>
            <a:off x="2038718" y="3032551"/>
            <a:ext cx="5105100" cy="831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accent1"/>
              </a:buClr>
              <a:buSzPts val="2400"/>
              <a:buFont typeface="Calibri"/>
              <a:buNone/>
            </a:pPr>
            <a:r>
              <a:rPr b="0" i="0" lang="en-US" sz="2400" u="none" cap="none" strike="noStrike">
                <a:solidFill>
                  <a:schemeClr val="accent1"/>
                </a:solidFill>
                <a:latin typeface="Calibri"/>
                <a:ea typeface="Calibri"/>
                <a:cs typeface="Calibri"/>
                <a:sym typeface="Calibri"/>
              </a:rPr>
              <a:t>twitter.com/ORDeptEd | fb.com/ORDeptEd</a:t>
            </a:r>
            <a:endParaRPr b="0" i="0" sz="2400" u="none" cap="none" strike="noStrike">
              <a:solidFill>
                <a:schemeClr val="accent1"/>
              </a:solidFill>
              <a:latin typeface="Calibri"/>
              <a:ea typeface="Calibri"/>
              <a:cs typeface="Calibri"/>
              <a:sym typeface="Calibri"/>
            </a:endParaRPr>
          </a:p>
        </p:txBody>
      </p:sp>
      <p:sp>
        <p:nvSpPr>
          <p:cNvPr id="647" name="Google Shape;647;p106"/>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648" name="Google Shape;648;p106"/>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ld_1-Title Slide" showMasterSp="0">
  <p:cSld name="Gold_1-Title Slide">
    <p:bg>
      <p:bgPr>
        <a:solidFill>
          <a:schemeClr val="accent4"/>
        </a:solidFill>
      </p:bgPr>
    </p:bg>
    <p:spTree>
      <p:nvGrpSpPr>
        <p:cNvPr id="649" name="Shape 649"/>
        <p:cNvGrpSpPr/>
        <p:nvPr/>
      </p:nvGrpSpPr>
      <p:grpSpPr>
        <a:xfrm>
          <a:off x="0" y="0"/>
          <a:ext cx="0" cy="0"/>
          <a:chOff x="0" y="0"/>
          <a:chExt cx="0" cy="0"/>
        </a:xfrm>
      </p:grpSpPr>
      <p:sp>
        <p:nvSpPr>
          <p:cNvPr id="650" name="Google Shape;650;p107"/>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51" name="Google Shape;651;p107"/>
          <p:cNvSpPr/>
          <p:nvPr/>
        </p:nvSpPr>
        <p:spPr>
          <a:xfrm>
            <a:off x="154641" y="4461062"/>
            <a:ext cx="8831100" cy="524400"/>
          </a:xfrm>
          <a:prstGeom prst="rect">
            <a:avLst/>
          </a:prstGeom>
          <a:solidFill>
            <a:srgbClr val="FAF5E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descr="Decorative line break" id="652" name="Google Shape;652;p107"/>
          <p:cNvPicPr preferRelativeResize="0"/>
          <p:nvPr/>
        </p:nvPicPr>
        <p:blipFill rotWithShape="1">
          <a:blip r:embed="rId2">
            <a:alphaModFix/>
          </a:blip>
          <a:srcRect b="0" l="0" r="0" t="0"/>
          <a:stretch/>
        </p:blipFill>
        <p:spPr>
          <a:xfrm>
            <a:off x="4089652" y="2604100"/>
            <a:ext cx="723521" cy="13716"/>
          </a:xfrm>
          <a:prstGeom prst="rect">
            <a:avLst/>
          </a:prstGeom>
          <a:noFill/>
          <a:ln>
            <a:noFill/>
          </a:ln>
        </p:spPr>
      </p:pic>
      <p:sp>
        <p:nvSpPr>
          <p:cNvPr id="653" name="Google Shape;653;p107"/>
          <p:cNvSpPr txBox="1"/>
          <p:nvPr>
            <p:ph type="ctrTitle"/>
          </p:nvPr>
        </p:nvSpPr>
        <p:spPr>
          <a:xfrm>
            <a:off x="1143000" y="1865026"/>
            <a:ext cx="6858000" cy="7674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accent4"/>
              </a:buClr>
              <a:buSzPts val="5400"/>
              <a:buFont typeface="Calibri"/>
              <a:buNone/>
              <a:defRPr sz="5400">
                <a:solidFill>
                  <a:schemeClr val="accent4"/>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4" name="Google Shape;654;p107"/>
          <p:cNvSpPr txBox="1"/>
          <p:nvPr>
            <p:ph idx="1" type="subTitle"/>
          </p:nvPr>
        </p:nvSpPr>
        <p:spPr>
          <a:xfrm>
            <a:off x="1143000" y="2701528"/>
            <a:ext cx="6858000" cy="12417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accent4"/>
              </a:buClr>
              <a:buSzPts val="2400"/>
              <a:buNone/>
              <a:defRPr sz="2400">
                <a:solidFill>
                  <a:schemeClr val="accent4"/>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pic>
        <p:nvPicPr>
          <p:cNvPr descr="Oregon Department of Education Logo" id="655" name="Google Shape;655;p107"/>
          <p:cNvPicPr preferRelativeResize="0"/>
          <p:nvPr/>
        </p:nvPicPr>
        <p:blipFill rotWithShape="1">
          <a:blip r:embed="rId3">
            <a:alphaModFix/>
          </a:blip>
          <a:srcRect b="0" l="0" r="0" t="0"/>
          <a:stretch/>
        </p:blipFill>
        <p:spPr>
          <a:xfrm>
            <a:off x="3775327" y="160537"/>
            <a:ext cx="1195008" cy="1219011"/>
          </a:xfrm>
          <a:prstGeom prst="rect">
            <a:avLst/>
          </a:prstGeom>
          <a:noFill/>
          <a:ln>
            <a:noFill/>
          </a:ln>
        </p:spPr>
      </p:pic>
      <p:sp>
        <p:nvSpPr>
          <p:cNvPr id="656" name="Google Shape;656;p107"/>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657" name="Google Shape;657;p107"/>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ld_2-Section Header" showMasterSp="0">
  <p:cSld name="Gold_2-Section Header">
    <p:bg>
      <p:bgPr>
        <a:solidFill>
          <a:schemeClr val="accent4"/>
        </a:solidFill>
      </p:bgPr>
    </p:bg>
    <p:spTree>
      <p:nvGrpSpPr>
        <p:cNvPr id="658" name="Shape 658"/>
        <p:cNvGrpSpPr/>
        <p:nvPr/>
      </p:nvGrpSpPr>
      <p:grpSpPr>
        <a:xfrm>
          <a:off x="0" y="0"/>
          <a:ext cx="0" cy="0"/>
          <a:chOff x="0" y="0"/>
          <a:chExt cx="0" cy="0"/>
        </a:xfrm>
      </p:grpSpPr>
      <p:sp>
        <p:nvSpPr>
          <p:cNvPr id="659" name="Google Shape;659;p108"/>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60" name="Google Shape;660;p108"/>
          <p:cNvSpPr/>
          <p:nvPr/>
        </p:nvSpPr>
        <p:spPr>
          <a:xfrm>
            <a:off x="154640" y="1866568"/>
            <a:ext cx="8831100" cy="1425300"/>
          </a:xfrm>
          <a:prstGeom prst="rect">
            <a:avLst/>
          </a:prstGeom>
          <a:solidFill>
            <a:srgbClr val="FAF5E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661" name="Google Shape;661;p108"/>
          <p:cNvSpPr txBox="1"/>
          <p:nvPr>
            <p:ph type="ctrTitle"/>
          </p:nvPr>
        </p:nvSpPr>
        <p:spPr>
          <a:xfrm>
            <a:off x="537883" y="1866568"/>
            <a:ext cx="8088300" cy="1425300"/>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Clr>
                <a:schemeClr val="accent4"/>
              </a:buClr>
              <a:buSzPts val="6800"/>
              <a:buFont typeface="Calibri"/>
              <a:buNone/>
              <a:defRPr sz="6800">
                <a:solidFill>
                  <a:schemeClr val="accent4"/>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2" name="Google Shape;662;p108"/>
          <p:cNvSpPr txBox="1"/>
          <p:nvPr>
            <p:ph idx="10" type="dt"/>
          </p:nvPr>
        </p:nvSpPr>
        <p:spPr>
          <a:xfrm>
            <a:off x="2891118" y="4604845"/>
            <a:ext cx="3381900" cy="2739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663" name="Google Shape;663;p108"/>
          <p:cNvSpPr txBox="1"/>
          <p:nvPr>
            <p:ph idx="11" type="ftr"/>
          </p:nvPr>
        </p:nvSpPr>
        <p:spPr>
          <a:xfrm>
            <a:off x="537882" y="4604845"/>
            <a:ext cx="2148000" cy="2739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664" name="Google Shape;664;p108"/>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descr="Oregon Department of Education Logo" id="665" name="Google Shape;665;p108"/>
          <p:cNvPicPr preferRelativeResize="0"/>
          <p:nvPr/>
        </p:nvPicPr>
        <p:blipFill rotWithShape="1">
          <a:blip r:embed="rId2">
            <a:alphaModFix/>
          </a:blip>
          <a:srcRect b="0" l="0" r="0" t="0"/>
          <a:stretch/>
        </p:blipFill>
        <p:spPr>
          <a:xfrm>
            <a:off x="3775327" y="160537"/>
            <a:ext cx="1195008" cy="1219011"/>
          </a:xfrm>
          <a:prstGeom prst="rect">
            <a:avLst/>
          </a:prstGeom>
          <a:noFill/>
          <a:ln>
            <a:noFill/>
          </a:ln>
        </p:spPr>
      </p:pic>
      <p:sp>
        <p:nvSpPr>
          <p:cNvPr id="666" name="Google Shape;666;p108"/>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ld_4-Content with Caption" showMasterSp="0">
  <p:cSld name="Gold_4-Content with Caption">
    <p:bg>
      <p:bgPr>
        <a:solidFill>
          <a:schemeClr val="accent4"/>
        </a:solidFill>
      </p:bgPr>
    </p:bg>
    <p:spTree>
      <p:nvGrpSpPr>
        <p:cNvPr id="667" name="Shape 667"/>
        <p:cNvGrpSpPr/>
        <p:nvPr/>
      </p:nvGrpSpPr>
      <p:grpSpPr>
        <a:xfrm>
          <a:off x="0" y="0"/>
          <a:ext cx="0" cy="0"/>
          <a:chOff x="0" y="0"/>
          <a:chExt cx="0" cy="0"/>
        </a:xfrm>
      </p:grpSpPr>
      <p:sp>
        <p:nvSpPr>
          <p:cNvPr id="668" name="Google Shape;668;p109"/>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69" name="Google Shape;669;p109"/>
          <p:cNvSpPr/>
          <p:nvPr/>
        </p:nvSpPr>
        <p:spPr>
          <a:xfrm>
            <a:off x="154642" y="161365"/>
            <a:ext cx="3547800" cy="4824300"/>
          </a:xfrm>
          <a:prstGeom prst="rect">
            <a:avLst/>
          </a:prstGeom>
          <a:solidFill>
            <a:srgbClr val="FAF5E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70" name="Google Shape;670;p109"/>
          <p:cNvSpPr txBox="1"/>
          <p:nvPr>
            <p:ph type="title"/>
          </p:nvPr>
        </p:nvSpPr>
        <p:spPr>
          <a:xfrm>
            <a:off x="537883" y="584734"/>
            <a:ext cx="2949000" cy="1903800"/>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accent4"/>
              </a:buClr>
              <a:buSzPts val="4400"/>
              <a:buFont typeface="Calibri"/>
              <a:buNone/>
              <a:defRPr sz="4400">
                <a:solidFill>
                  <a:schemeClr val="accent4"/>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1" name="Google Shape;671;p109"/>
          <p:cNvSpPr txBox="1"/>
          <p:nvPr>
            <p:ph idx="1" type="body"/>
          </p:nvPr>
        </p:nvSpPr>
        <p:spPr>
          <a:xfrm>
            <a:off x="3887391" y="584735"/>
            <a:ext cx="4629300" cy="3811200"/>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dk1"/>
              </a:buClr>
              <a:buSzPts val="2400"/>
              <a:buChar char="•"/>
              <a:defRPr sz="2400"/>
            </a:lvl1pPr>
            <a:lvl2pPr indent="-381000" lvl="1" marL="914400" algn="l">
              <a:lnSpc>
                <a:spcPct val="90000"/>
              </a:lnSpc>
              <a:spcBef>
                <a:spcPts val="500"/>
              </a:spcBef>
              <a:spcAft>
                <a:spcPts val="0"/>
              </a:spcAft>
              <a:buClr>
                <a:schemeClr val="dk1"/>
              </a:buClr>
              <a:buSzPts val="2400"/>
              <a:buChar char="•"/>
              <a:defRPr sz="2400"/>
            </a:lvl2pPr>
            <a:lvl3pPr indent="-381000" lvl="2" marL="1371600" algn="l">
              <a:lnSpc>
                <a:spcPct val="90000"/>
              </a:lnSpc>
              <a:spcBef>
                <a:spcPts val="500"/>
              </a:spcBef>
              <a:spcAft>
                <a:spcPts val="0"/>
              </a:spcAft>
              <a:buClr>
                <a:schemeClr val="dk1"/>
              </a:buClr>
              <a:buSzPts val="2400"/>
              <a:buChar char="•"/>
              <a:defRPr sz="2400"/>
            </a:lvl3pPr>
            <a:lvl4pPr indent="-381000" lvl="3" marL="1828800" algn="l">
              <a:lnSpc>
                <a:spcPct val="90000"/>
              </a:lnSpc>
              <a:spcBef>
                <a:spcPts val="500"/>
              </a:spcBef>
              <a:spcAft>
                <a:spcPts val="0"/>
              </a:spcAft>
              <a:buClr>
                <a:schemeClr val="dk1"/>
              </a:buClr>
              <a:buSzPts val="2400"/>
              <a:buChar char="•"/>
              <a:defRPr sz="2400"/>
            </a:lvl4pPr>
            <a:lvl5pPr indent="-381000" lvl="4" marL="2286000" algn="l">
              <a:lnSpc>
                <a:spcPct val="90000"/>
              </a:lnSpc>
              <a:spcBef>
                <a:spcPts val="500"/>
              </a:spcBef>
              <a:spcAft>
                <a:spcPts val="0"/>
              </a:spcAft>
              <a:buClr>
                <a:schemeClr val="dk1"/>
              </a:buClr>
              <a:buSzPts val="2400"/>
              <a:buChar char="•"/>
              <a:defRPr sz="24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72" name="Google Shape;672;p109"/>
          <p:cNvSpPr/>
          <p:nvPr>
            <p:ph idx="2" type="pic"/>
          </p:nvPr>
        </p:nvSpPr>
        <p:spPr>
          <a:xfrm>
            <a:off x="537883" y="2655094"/>
            <a:ext cx="2949000" cy="1740600"/>
          </a:xfrm>
          <a:prstGeom prst="rect">
            <a:avLst/>
          </a:prstGeom>
          <a:noFill/>
          <a:ln>
            <a:noFill/>
          </a:ln>
        </p:spPr>
      </p:sp>
      <p:sp>
        <p:nvSpPr>
          <p:cNvPr id="673" name="Google Shape;673;p109"/>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674" name="Google Shape;674;p109"/>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ld_6-Two Content">
  <p:cSld name="Gold_6-Two Content">
    <p:bg>
      <p:bgPr>
        <a:solidFill>
          <a:schemeClr val="accent4"/>
        </a:solidFill>
      </p:bgPr>
    </p:bg>
    <p:spTree>
      <p:nvGrpSpPr>
        <p:cNvPr id="675" name="Shape 675"/>
        <p:cNvGrpSpPr/>
        <p:nvPr/>
      </p:nvGrpSpPr>
      <p:grpSpPr>
        <a:xfrm>
          <a:off x="0" y="0"/>
          <a:ext cx="0" cy="0"/>
          <a:chOff x="0" y="0"/>
          <a:chExt cx="0" cy="0"/>
        </a:xfrm>
      </p:grpSpPr>
      <p:sp>
        <p:nvSpPr>
          <p:cNvPr id="676" name="Google Shape;676;p110"/>
          <p:cNvSpPr txBox="1"/>
          <p:nvPr>
            <p:ph type="title"/>
          </p:nvPr>
        </p:nvSpPr>
        <p:spPr>
          <a:xfrm>
            <a:off x="537882" y="342900"/>
            <a:ext cx="8088300" cy="7701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4"/>
              </a:buClr>
              <a:buSzPts val="4400"/>
              <a:buFont typeface="Calibri"/>
              <a:buNone/>
              <a:defRPr>
                <a:solidFill>
                  <a:schemeClr val="accent4"/>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7" name="Google Shape;677;p110"/>
          <p:cNvSpPr txBox="1"/>
          <p:nvPr>
            <p:ph idx="1" type="body"/>
          </p:nvPr>
        </p:nvSpPr>
        <p:spPr>
          <a:xfrm>
            <a:off x="537882" y="1369219"/>
            <a:ext cx="3976800" cy="30795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78" name="Google Shape;678;p110"/>
          <p:cNvSpPr txBox="1"/>
          <p:nvPr>
            <p:ph idx="2" type="body"/>
          </p:nvPr>
        </p:nvSpPr>
        <p:spPr>
          <a:xfrm>
            <a:off x="4629150" y="1369219"/>
            <a:ext cx="3997200" cy="30795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79" name="Google Shape;679;p110"/>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680" name="Google Shape;680;p110"/>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ld_9-Blank" showMasterSp="0">
  <p:cSld name="Gold_9-Blank">
    <p:bg>
      <p:bgPr>
        <a:solidFill>
          <a:schemeClr val="accent4"/>
        </a:solidFill>
      </p:bgPr>
    </p:bg>
    <p:spTree>
      <p:nvGrpSpPr>
        <p:cNvPr id="681" name="Shape 681"/>
        <p:cNvGrpSpPr/>
        <p:nvPr/>
      </p:nvGrpSpPr>
      <p:grpSpPr>
        <a:xfrm>
          <a:off x="0" y="0"/>
          <a:ext cx="0" cy="0"/>
          <a:chOff x="0" y="0"/>
          <a:chExt cx="0" cy="0"/>
        </a:xfrm>
      </p:grpSpPr>
      <p:sp>
        <p:nvSpPr>
          <p:cNvPr id="682" name="Google Shape;682;p111"/>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Calibri"/>
                <a:ea typeface="Calibri"/>
                <a:cs typeface="Calibri"/>
                <a:sym typeface="Calibri"/>
              </a:rPr>
              <a:t>v</a:t>
            </a:r>
            <a:endParaRPr b="0" i="0" sz="1400" u="none" cap="none" strike="noStrike">
              <a:solidFill>
                <a:srgbClr val="000000"/>
              </a:solidFill>
              <a:latin typeface="Arial"/>
              <a:ea typeface="Arial"/>
              <a:cs typeface="Arial"/>
              <a:sym typeface="Arial"/>
            </a:endParaRPr>
          </a:p>
        </p:txBody>
      </p:sp>
      <p:sp>
        <p:nvSpPr>
          <p:cNvPr id="683" name="Google Shape;683;p111"/>
          <p:cNvSpPr txBox="1"/>
          <p:nvPr>
            <p:ph idx="1" type="body"/>
          </p:nvPr>
        </p:nvSpPr>
        <p:spPr>
          <a:xfrm>
            <a:off x="537882" y="494969"/>
            <a:ext cx="8088300" cy="40491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84" name="Google Shape;684;p111"/>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685" name="Google Shape;685;p111"/>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ld_10-Large Type" showMasterSp="0">
  <p:cSld name="Gold_10-Large Type">
    <p:bg>
      <p:bgPr>
        <a:solidFill>
          <a:schemeClr val="accent4"/>
        </a:solidFill>
      </p:bgPr>
    </p:bg>
    <p:spTree>
      <p:nvGrpSpPr>
        <p:cNvPr id="686" name="Shape 686"/>
        <p:cNvGrpSpPr/>
        <p:nvPr/>
      </p:nvGrpSpPr>
      <p:grpSpPr>
        <a:xfrm>
          <a:off x="0" y="0"/>
          <a:ext cx="0" cy="0"/>
          <a:chOff x="0" y="0"/>
          <a:chExt cx="0" cy="0"/>
        </a:xfrm>
      </p:grpSpPr>
      <p:sp>
        <p:nvSpPr>
          <p:cNvPr id="687" name="Google Shape;687;p112"/>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descr="Decorative line break" id="688" name="Google Shape;688;p112"/>
          <p:cNvPicPr preferRelativeResize="0"/>
          <p:nvPr/>
        </p:nvPicPr>
        <p:blipFill rotWithShape="1">
          <a:blip r:embed="rId2">
            <a:alphaModFix/>
          </a:blip>
          <a:srcRect b="0" l="0" r="0" t="0"/>
          <a:stretch/>
        </p:blipFill>
        <p:spPr>
          <a:xfrm>
            <a:off x="4089652" y="2886671"/>
            <a:ext cx="723521" cy="13716"/>
          </a:xfrm>
          <a:prstGeom prst="rect">
            <a:avLst/>
          </a:prstGeom>
          <a:noFill/>
          <a:ln>
            <a:noFill/>
          </a:ln>
        </p:spPr>
      </p:pic>
      <p:sp>
        <p:nvSpPr>
          <p:cNvPr id="689" name="Google Shape;689;p112"/>
          <p:cNvSpPr txBox="1"/>
          <p:nvPr>
            <p:ph type="ctrTitle"/>
          </p:nvPr>
        </p:nvSpPr>
        <p:spPr>
          <a:xfrm>
            <a:off x="1143000" y="1124344"/>
            <a:ext cx="6858000" cy="17907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accent4"/>
              </a:buClr>
              <a:buSzPts val="12000"/>
              <a:buFont typeface="Calibri"/>
              <a:buNone/>
              <a:defRPr sz="12000">
                <a:solidFill>
                  <a:schemeClr val="accent4"/>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0" name="Google Shape;690;p112"/>
          <p:cNvSpPr txBox="1"/>
          <p:nvPr>
            <p:ph idx="1" type="subTitle"/>
          </p:nvPr>
        </p:nvSpPr>
        <p:spPr>
          <a:xfrm>
            <a:off x="1143000" y="3002388"/>
            <a:ext cx="6858000" cy="6603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accent4"/>
              </a:buClr>
              <a:buSzPts val="2400"/>
              <a:buNone/>
              <a:defRPr sz="2400">
                <a:solidFill>
                  <a:schemeClr val="accent4"/>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691" name="Google Shape;691;p112"/>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692" name="Google Shape;692;p112"/>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ld_11-Follow Us" showMasterSp="0">
  <p:cSld name="Gold_11-Follow Us">
    <p:bg>
      <p:bgPr>
        <a:solidFill>
          <a:schemeClr val="accent4"/>
        </a:solidFill>
      </p:bgPr>
    </p:bg>
    <p:spTree>
      <p:nvGrpSpPr>
        <p:cNvPr id="693" name="Shape 693"/>
        <p:cNvGrpSpPr/>
        <p:nvPr/>
      </p:nvGrpSpPr>
      <p:grpSpPr>
        <a:xfrm>
          <a:off x="0" y="0"/>
          <a:ext cx="0" cy="0"/>
          <a:chOff x="0" y="0"/>
          <a:chExt cx="0" cy="0"/>
        </a:xfrm>
      </p:grpSpPr>
      <p:sp>
        <p:nvSpPr>
          <p:cNvPr id="694" name="Google Shape;694;p113"/>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descr="Decorative line break" id="695" name="Google Shape;695;p113"/>
          <p:cNvPicPr preferRelativeResize="0"/>
          <p:nvPr/>
        </p:nvPicPr>
        <p:blipFill rotWithShape="1">
          <a:blip r:embed="rId2">
            <a:alphaModFix/>
          </a:blip>
          <a:srcRect b="0" l="0" r="0" t="0"/>
          <a:stretch/>
        </p:blipFill>
        <p:spPr>
          <a:xfrm>
            <a:off x="4089652" y="2886671"/>
            <a:ext cx="723521" cy="13716"/>
          </a:xfrm>
          <a:prstGeom prst="rect">
            <a:avLst/>
          </a:prstGeom>
          <a:noFill/>
          <a:ln>
            <a:noFill/>
          </a:ln>
        </p:spPr>
      </p:pic>
      <p:sp>
        <p:nvSpPr>
          <p:cNvPr id="696" name="Google Shape;696;p113"/>
          <p:cNvSpPr txBox="1"/>
          <p:nvPr>
            <p:ph type="ctrTitle"/>
          </p:nvPr>
        </p:nvSpPr>
        <p:spPr>
          <a:xfrm>
            <a:off x="1143000" y="1124344"/>
            <a:ext cx="6858000" cy="17907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accent4"/>
              </a:buClr>
              <a:buSzPts val="12000"/>
              <a:buFont typeface="Calibri"/>
              <a:buNone/>
              <a:defRPr sz="12000">
                <a:solidFill>
                  <a:schemeClr val="accent4"/>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descr="Twitter icon" id="697" name="Google Shape;697;p113"/>
          <p:cNvPicPr preferRelativeResize="0"/>
          <p:nvPr/>
        </p:nvPicPr>
        <p:blipFill rotWithShape="1">
          <a:blip r:embed="rId3">
            <a:alphaModFix/>
          </a:blip>
          <a:srcRect b="0" l="0" r="0" t="0"/>
          <a:stretch/>
        </p:blipFill>
        <p:spPr>
          <a:xfrm>
            <a:off x="2038718" y="3032551"/>
            <a:ext cx="281272" cy="281273"/>
          </a:xfrm>
          <a:prstGeom prst="rect">
            <a:avLst/>
          </a:prstGeom>
          <a:noFill/>
          <a:ln>
            <a:noFill/>
          </a:ln>
        </p:spPr>
      </p:pic>
      <p:pic>
        <p:nvPicPr>
          <p:cNvPr descr="Facebook icon" id="698" name="Google Shape;698;p113"/>
          <p:cNvPicPr preferRelativeResize="0"/>
          <p:nvPr/>
        </p:nvPicPr>
        <p:blipFill rotWithShape="1">
          <a:blip r:embed="rId4">
            <a:alphaModFix/>
          </a:blip>
          <a:srcRect b="0" l="0" r="0" t="0"/>
          <a:stretch/>
        </p:blipFill>
        <p:spPr>
          <a:xfrm>
            <a:off x="6768720" y="3032551"/>
            <a:ext cx="281273" cy="281273"/>
          </a:xfrm>
          <a:prstGeom prst="rect">
            <a:avLst/>
          </a:prstGeom>
          <a:noFill/>
          <a:ln>
            <a:noFill/>
          </a:ln>
        </p:spPr>
      </p:pic>
      <p:sp>
        <p:nvSpPr>
          <p:cNvPr id="699" name="Google Shape;699;p113"/>
          <p:cNvSpPr txBox="1"/>
          <p:nvPr/>
        </p:nvSpPr>
        <p:spPr>
          <a:xfrm>
            <a:off x="2038718" y="3032551"/>
            <a:ext cx="5105100" cy="831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accent1"/>
              </a:buClr>
              <a:buSzPts val="2400"/>
              <a:buFont typeface="Calibri"/>
              <a:buNone/>
            </a:pPr>
            <a:r>
              <a:rPr b="0" i="0" lang="en-US" sz="2400" u="none" cap="none" strike="noStrike">
                <a:solidFill>
                  <a:schemeClr val="accent1"/>
                </a:solidFill>
                <a:latin typeface="Calibri"/>
                <a:ea typeface="Calibri"/>
                <a:cs typeface="Calibri"/>
                <a:sym typeface="Calibri"/>
              </a:rPr>
              <a:t>twitter.com/ORDeptEd | fb.com/ORDeptEd</a:t>
            </a:r>
            <a:endParaRPr b="0" i="0" sz="2400" u="none" cap="none" strike="noStrike">
              <a:solidFill>
                <a:schemeClr val="accent1"/>
              </a:solidFill>
              <a:latin typeface="Calibri"/>
              <a:ea typeface="Calibri"/>
              <a:cs typeface="Calibri"/>
              <a:sym typeface="Calibri"/>
            </a:endParaRPr>
          </a:p>
        </p:txBody>
      </p:sp>
      <p:sp>
        <p:nvSpPr>
          <p:cNvPr id="700" name="Google Shape;700;p113"/>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701" name="Google Shape;701;p113"/>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ange_1-Title Slide" showMasterSp="0">
  <p:cSld name="Orange_1-Title Slide">
    <p:bg>
      <p:bgPr>
        <a:solidFill>
          <a:schemeClr val="accent3"/>
        </a:solidFill>
      </p:bgPr>
    </p:bg>
    <p:spTree>
      <p:nvGrpSpPr>
        <p:cNvPr id="702" name="Shape 702"/>
        <p:cNvGrpSpPr/>
        <p:nvPr/>
      </p:nvGrpSpPr>
      <p:grpSpPr>
        <a:xfrm>
          <a:off x="0" y="0"/>
          <a:ext cx="0" cy="0"/>
          <a:chOff x="0" y="0"/>
          <a:chExt cx="0" cy="0"/>
        </a:xfrm>
      </p:grpSpPr>
      <p:sp>
        <p:nvSpPr>
          <p:cNvPr id="703" name="Google Shape;703;p114"/>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04" name="Google Shape;704;p114"/>
          <p:cNvSpPr/>
          <p:nvPr/>
        </p:nvSpPr>
        <p:spPr>
          <a:xfrm>
            <a:off x="154641" y="4461062"/>
            <a:ext cx="8831100" cy="524400"/>
          </a:xfrm>
          <a:prstGeom prst="rect">
            <a:avLst/>
          </a:prstGeom>
          <a:solidFill>
            <a:srgbClr val="FCEDE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descr="Decorative line break" id="705" name="Google Shape;705;p114"/>
          <p:cNvPicPr preferRelativeResize="0"/>
          <p:nvPr/>
        </p:nvPicPr>
        <p:blipFill rotWithShape="1">
          <a:blip r:embed="rId2">
            <a:alphaModFix/>
          </a:blip>
          <a:srcRect b="0" l="0" r="0" t="0"/>
          <a:stretch/>
        </p:blipFill>
        <p:spPr>
          <a:xfrm>
            <a:off x="4089652" y="2604100"/>
            <a:ext cx="723521" cy="13716"/>
          </a:xfrm>
          <a:prstGeom prst="rect">
            <a:avLst/>
          </a:prstGeom>
          <a:noFill/>
          <a:ln>
            <a:noFill/>
          </a:ln>
        </p:spPr>
      </p:pic>
      <p:sp>
        <p:nvSpPr>
          <p:cNvPr id="706" name="Google Shape;706;p114"/>
          <p:cNvSpPr txBox="1"/>
          <p:nvPr>
            <p:ph type="ctrTitle"/>
          </p:nvPr>
        </p:nvSpPr>
        <p:spPr>
          <a:xfrm>
            <a:off x="1143000" y="1865026"/>
            <a:ext cx="6858000" cy="7674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accent3"/>
              </a:buClr>
              <a:buSzPts val="5400"/>
              <a:buFont typeface="Calibri"/>
              <a:buNone/>
              <a:defRPr sz="5400">
                <a:solidFill>
                  <a:schemeClr val="accent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7" name="Google Shape;707;p114"/>
          <p:cNvSpPr txBox="1"/>
          <p:nvPr>
            <p:ph idx="1" type="subTitle"/>
          </p:nvPr>
        </p:nvSpPr>
        <p:spPr>
          <a:xfrm>
            <a:off x="1143000" y="2701528"/>
            <a:ext cx="6858000" cy="12417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accent3"/>
              </a:buClr>
              <a:buSzPts val="2400"/>
              <a:buNone/>
              <a:defRPr sz="2400">
                <a:solidFill>
                  <a:schemeClr val="accent3"/>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pic>
        <p:nvPicPr>
          <p:cNvPr descr="Oregon Department of Education Logo" id="708" name="Google Shape;708;p114"/>
          <p:cNvPicPr preferRelativeResize="0"/>
          <p:nvPr/>
        </p:nvPicPr>
        <p:blipFill rotWithShape="1">
          <a:blip r:embed="rId3">
            <a:alphaModFix/>
          </a:blip>
          <a:srcRect b="0" l="0" r="0" t="0"/>
          <a:stretch/>
        </p:blipFill>
        <p:spPr>
          <a:xfrm>
            <a:off x="3775327" y="160537"/>
            <a:ext cx="1195008" cy="1219011"/>
          </a:xfrm>
          <a:prstGeom prst="rect">
            <a:avLst/>
          </a:prstGeom>
          <a:noFill/>
          <a:ln>
            <a:noFill/>
          </a:ln>
        </p:spPr>
      </p:pic>
      <p:sp>
        <p:nvSpPr>
          <p:cNvPr id="709" name="Google Shape;709;p114"/>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710" name="Google Shape;710;p114"/>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ange_3-Title Bar and Content" showMasterSp="0">
  <p:cSld name="Orange_3-Title Bar and Content">
    <p:bg>
      <p:bgPr>
        <a:solidFill>
          <a:schemeClr val="accent3"/>
        </a:solidFill>
      </p:bgPr>
    </p:bg>
    <p:spTree>
      <p:nvGrpSpPr>
        <p:cNvPr id="711" name="Shape 711"/>
        <p:cNvGrpSpPr/>
        <p:nvPr/>
      </p:nvGrpSpPr>
      <p:grpSpPr>
        <a:xfrm>
          <a:off x="0" y="0"/>
          <a:ext cx="0" cy="0"/>
          <a:chOff x="0" y="0"/>
          <a:chExt cx="0" cy="0"/>
        </a:xfrm>
      </p:grpSpPr>
      <p:sp>
        <p:nvSpPr>
          <p:cNvPr id="712" name="Google Shape;712;p115"/>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13" name="Google Shape;713;p115"/>
          <p:cNvSpPr/>
          <p:nvPr/>
        </p:nvSpPr>
        <p:spPr>
          <a:xfrm>
            <a:off x="154641" y="161365"/>
            <a:ext cx="8831100" cy="1048200"/>
          </a:xfrm>
          <a:prstGeom prst="rect">
            <a:avLst/>
          </a:prstGeom>
          <a:solidFill>
            <a:srgbClr val="FCEDE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14" name="Google Shape;714;p115"/>
          <p:cNvSpPr txBox="1"/>
          <p:nvPr>
            <p:ph idx="1" type="body"/>
          </p:nvPr>
        </p:nvSpPr>
        <p:spPr>
          <a:xfrm>
            <a:off x="537882" y="1369219"/>
            <a:ext cx="8088300" cy="30819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5" name="Google Shape;715;p115"/>
          <p:cNvSpPr txBox="1"/>
          <p:nvPr>
            <p:ph type="title"/>
          </p:nvPr>
        </p:nvSpPr>
        <p:spPr>
          <a:xfrm>
            <a:off x="537882" y="342900"/>
            <a:ext cx="8088300" cy="7701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3"/>
              </a:buClr>
              <a:buSzPts val="4400"/>
              <a:buFont typeface="Calibri"/>
              <a:buNone/>
              <a:defRPr>
                <a:solidFill>
                  <a:schemeClr val="accent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6" name="Google Shape;716;p115"/>
          <p:cNvSpPr txBox="1"/>
          <p:nvPr/>
        </p:nvSpPr>
        <p:spPr>
          <a:xfrm>
            <a:off x="537882" y="4641037"/>
            <a:ext cx="57354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595959"/>
                </a:solidFill>
                <a:latin typeface="Calibri"/>
                <a:ea typeface="Calibri"/>
                <a:cs typeface="Calibri"/>
                <a:sym typeface="Calibri"/>
              </a:rPr>
              <a:t>Oregon Department of Education</a:t>
            </a:r>
            <a:endParaRPr b="0" i="0" sz="1400" u="none" cap="none" strike="noStrike">
              <a:solidFill>
                <a:srgbClr val="000000"/>
              </a:solidFill>
              <a:latin typeface="Arial"/>
              <a:ea typeface="Arial"/>
              <a:cs typeface="Arial"/>
              <a:sym typeface="Arial"/>
            </a:endParaRPr>
          </a:p>
        </p:txBody>
      </p:sp>
      <p:sp>
        <p:nvSpPr>
          <p:cNvPr id="717" name="Google Shape;717;p115"/>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40" Type="http://schemas.openxmlformats.org/officeDocument/2006/relationships/slideLayout" Target="../slideLayouts/slideLayout39.xml"/><Relationship Id="rId42" Type="http://schemas.openxmlformats.org/officeDocument/2006/relationships/slideLayout" Target="../slideLayouts/slideLayout41.xml"/><Relationship Id="rId41" Type="http://schemas.openxmlformats.org/officeDocument/2006/relationships/slideLayout" Target="../slideLayouts/slideLayout40.xml"/><Relationship Id="rId44" Type="http://schemas.openxmlformats.org/officeDocument/2006/relationships/slideLayout" Target="../slideLayouts/slideLayout43.xml"/><Relationship Id="rId43" Type="http://schemas.openxmlformats.org/officeDocument/2006/relationships/slideLayout" Target="../slideLayouts/slideLayout42.xml"/><Relationship Id="rId46" Type="http://schemas.openxmlformats.org/officeDocument/2006/relationships/slideLayout" Target="../slideLayouts/slideLayout45.xml"/><Relationship Id="rId45" Type="http://schemas.openxmlformats.org/officeDocument/2006/relationships/slideLayout" Target="../slideLayouts/slideLayout44.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48" Type="http://schemas.openxmlformats.org/officeDocument/2006/relationships/slideLayout" Target="../slideLayouts/slideLayout47.xml"/><Relationship Id="rId47" Type="http://schemas.openxmlformats.org/officeDocument/2006/relationships/slideLayout" Target="../slideLayouts/slideLayout46.xml"/><Relationship Id="rId49" Type="http://schemas.openxmlformats.org/officeDocument/2006/relationships/slideLayout" Target="../slideLayouts/slideLayout4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31" Type="http://schemas.openxmlformats.org/officeDocument/2006/relationships/slideLayout" Target="../slideLayouts/slideLayout30.xml"/><Relationship Id="rId30" Type="http://schemas.openxmlformats.org/officeDocument/2006/relationships/slideLayout" Target="../slideLayouts/slideLayout29.xml"/><Relationship Id="rId33" Type="http://schemas.openxmlformats.org/officeDocument/2006/relationships/slideLayout" Target="../slideLayouts/slideLayout32.xml"/><Relationship Id="rId32" Type="http://schemas.openxmlformats.org/officeDocument/2006/relationships/slideLayout" Target="../slideLayouts/slideLayout31.xml"/><Relationship Id="rId35" Type="http://schemas.openxmlformats.org/officeDocument/2006/relationships/slideLayout" Target="../slideLayouts/slideLayout34.xml"/><Relationship Id="rId34" Type="http://schemas.openxmlformats.org/officeDocument/2006/relationships/slideLayout" Target="../slideLayouts/slideLayout33.xml"/><Relationship Id="rId37" Type="http://schemas.openxmlformats.org/officeDocument/2006/relationships/slideLayout" Target="../slideLayouts/slideLayout36.xml"/><Relationship Id="rId36" Type="http://schemas.openxmlformats.org/officeDocument/2006/relationships/slideLayout" Target="../slideLayouts/slideLayout35.xml"/><Relationship Id="rId39" Type="http://schemas.openxmlformats.org/officeDocument/2006/relationships/slideLayout" Target="../slideLayouts/slideLayout38.xml"/><Relationship Id="rId38" Type="http://schemas.openxmlformats.org/officeDocument/2006/relationships/slideLayout" Target="../slideLayouts/slideLayout37.xml"/><Relationship Id="rId62" Type="http://schemas.openxmlformats.org/officeDocument/2006/relationships/slideLayout" Target="../slideLayouts/slideLayout61.xml"/><Relationship Id="rId61" Type="http://schemas.openxmlformats.org/officeDocument/2006/relationships/slideLayout" Target="../slideLayouts/slideLayout60.xml"/><Relationship Id="rId20" Type="http://schemas.openxmlformats.org/officeDocument/2006/relationships/slideLayout" Target="../slideLayouts/slideLayout19.xml"/><Relationship Id="rId64" Type="http://schemas.openxmlformats.org/officeDocument/2006/relationships/slideLayout" Target="../slideLayouts/slideLayout63.xml"/><Relationship Id="rId63" Type="http://schemas.openxmlformats.org/officeDocument/2006/relationships/slideLayout" Target="../slideLayouts/slideLayout62.xml"/><Relationship Id="rId22" Type="http://schemas.openxmlformats.org/officeDocument/2006/relationships/slideLayout" Target="../slideLayouts/slideLayout21.xml"/><Relationship Id="rId66" Type="http://schemas.openxmlformats.org/officeDocument/2006/relationships/slideLayout" Target="../slideLayouts/slideLayout65.xml"/><Relationship Id="rId21" Type="http://schemas.openxmlformats.org/officeDocument/2006/relationships/slideLayout" Target="../slideLayouts/slideLayout20.xml"/><Relationship Id="rId65" Type="http://schemas.openxmlformats.org/officeDocument/2006/relationships/slideLayout" Target="../slideLayouts/slideLayout64.xml"/><Relationship Id="rId24" Type="http://schemas.openxmlformats.org/officeDocument/2006/relationships/slideLayout" Target="../slideLayouts/slideLayout23.xml"/><Relationship Id="rId68" Type="http://schemas.openxmlformats.org/officeDocument/2006/relationships/slideLayout" Target="../slideLayouts/slideLayout67.xml"/><Relationship Id="rId23" Type="http://schemas.openxmlformats.org/officeDocument/2006/relationships/slideLayout" Target="../slideLayouts/slideLayout22.xml"/><Relationship Id="rId67" Type="http://schemas.openxmlformats.org/officeDocument/2006/relationships/slideLayout" Target="../slideLayouts/slideLayout66.xml"/><Relationship Id="rId60" Type="http://schemas.openxmlformats.org/officeDocument/2006/relationships/slideLayout" Target="../slideLayouts/slideLayout59.xml"/><Relationship Id="rId26" Type="http://schemas.openxmlformats.org/officeDocument/2006/relationships/slideLayout" Target="../slideLayouts/slideLayout25.xml"/><Relationship Id="rId25" Type="http://schemas.openxmlformats.org/officeDocument/2006/relationships/slideLayout" Target="../slideLayouts/slideLayout24.xml"/><Relationship Id="rId69" Type="http://schemas.openxmlformats.org/officeDocument/2006/relationships/theme" Target="../theme/theme1.xml"/><Relationship Id="rId28" Type="http://schemas.openxmlformats.org/officeDocument/2006/relationships/slideLayout" Target="../slideLayouts/slideLayout27.xml"/><Relationship Id="rId27" Type="http://schemas.openxmlformats.org/officeDocument/2006/relationships/slideLayout" Target="../slideLayouts/slideLayout26.xml"/><Relationship Id="rId29" Type="http://schemas.openxmlformats.org/officeDocument/2006/relationships/slideLayout" Target="../slideLayouts/slideLayout28.xml"/><Relationship Id="rId51" Type="http://schemas.openxmlformats.org/officeDocument/2006/relationships/slideLayout" Target="../slideLayouts/slideLayout50.xml"/><Relationship Id="rId50" Type="http://schemas.openxmlformats.org/officeDocument/2006/relationships/slideLayout" Target="../slideLayouts/slideLayout49.xml"/><Relationship Id="rId53" Type="http://schemas.openxmlformats.org/officeDocument/2006/relationships/slideLayout" Target="../slideLayouts/slideLayout52.xml"/><Relationship Id="rId52" Type="http://schemas.openxmlformats.org/officeDocument/2006/relationships/slideLayout" Target="../slideLayouts/slideLayout51.xml"/><Relationship Id="rId11" Type="http://schemas.openxmlformats.org/officeDocument/2006/relationships/slideLayout" Target="../slideLayouts/slideLayout10.xml"/><Relationship Id="rId55" Type="http://schemas.openxmlformats.org/officeDocument/2006/relationships/slideLayout" Target="../slideLayouts/slideLayout54.xml"/><Relationship Id="rId10" Type="http://schemas.openxmlformats.org/officeDocument/2006/relationships/slideLayout" Target="../slideLayouts/slideLayout9.xml"/><Relationship Id="rId54" Type="http://schemas.openxmlformats.org/officeDocument/2006/relationships/slideLayout" Target="../slideLayouts/slideLayout53.xml"/><Relationship Id="rId13" Type="http://schemas.openxmlformats.org/officeDocument/2006/relationships/slideLayout" Target="../slideLayouts/slideLayout12.xml"/><Relationship Id="rId57" Type="http://schemas.openxmlformats.org/officeDocument/2006/relationships/slideLayout" Target="../slideLayouts/slideLayout56.xml"/><Relationship Id="rId12" Type="http://schemas.openxmlformats.org/officeDocument/2006/relationships/slideLayout" Target="../slideLayouts/slideLayout11.xml"/><Relationship Id="rId56" Type="http://schemas.openxmlformats.org/officeDocument/2006/relationships/slideLayout" Target="../slideLayouts/slideLayout55.xml"/><Relationship Id="rId15" Type="http://schemas.openxmlformats.org/officeDocument/2006/relationships/slideLayout" Target="../slideLayouts/slideLayout14.xml"/><Relationship Id="rId59" Type="http://schemas.openxmlformats.org/officeDocument/2006/relationships/slideLayout" Target="../slideLayouts/slideLayout58.xml"/><Relationship Id="rId14" Type="http://schemas.openxmlformats.org/officeDocument/2006/relationships/slideLayout" Target="../slideLayouts/slideLayout13.xml"/><Relationship Id="rId58" Type="http://schemas.openxmlformats.org/officeDocument/2006/relationships/slideLayout" Target="../slideLayouts/slideLayout57.xml"/><Relationship Id="rId17" Type="http://schemas.openxmlformats.org/officeDocument/2006/relationships/slideLayout" Target="../slideLayouts/slideLayout16.xml"/><Relationship Id="rId16" Type="http://schemas.openxmlformats.org/officeDocument/2006/relationships/slideLayout" Target="../slideLayouts/slideLayout15.xml"/><Relationship Id="rId19" Type="http://schemas.openxmlformats.org/officeDocument/2006/relationships/slideLayout" Target="../slideLayouts/slideLayout18.xml"/><Relationship Id="rId18" Type="http://schemas.openxmlformats.org/officeDocument/2006/relationships/slideLayout" Target="../slideLayouts/slideLayout17.xml"/></Relationships>
</file>

<file path=ppt/slideMasters/_rels/slideMaster2.xml.rels><?xml version="1.0" encoding="UTF-8" standalone="yes"?><Relationships xmlns="http://schemas.openxmlformats.org/package/2006/relationships"><Relationship Id="rId40" Type="http://schemas.openxmlformats.org/officeDocument/2006/relationships/slideLayout" Target="../slideLayouts/slideLayout106.xml"/><Relationship Id="rId42" Type="http://schemas.openxmlformats.org/officeDocument/2006/relationships/slideLayout" Target="../slideLayouts/slideLayout108.xml"/><Relationship Id="rId41" Type="http://schemas.openxmlformats.org/officeDocument/2006/relationships/slideLayout" Target="../slideLayouts/slideLayout107.xml"/><Relationship Id="rId44" Type="http://schemas.openxmlformats.org/officeDocument/2006/relationships/slideLayout" Target="../slideLayouts/slideLayout110.xml"/><Relationship Id="rId43" Type="http://schemas.openxmlformats.org/officeDocument/2006/relationships/slideLayout" Target="../slideLayouts/slideLayout109.xml"/><Relationship Id="rId46" Type="http://schemas.openxmlformats.org/officeDocument/2006/relationships/slideLayout" Target="../slideLayouts/slideLayout112.xml"/><Relationship Id="rId45" Type="http://schemas.openxmlformats.org/officeDocument/2006/relationships/slideLayout" Target="../slideLayouts/slideLayout111.xml"/><Relationship Id="rId1" Type="http://schemas.openxmlformats.org/officeDocument/2006/relationships/image" Target="../media/image1.png"/><Relationship Id="rId2" Type="http://schemas.openxmlformats.org/officeDocument/2006/relationships/slideLayout" Target="../slideLayouts/slideLayout68.xml"/><Relationship Id="rId3" Type="http://schemas.openxmlformats.org/officeDocument/2006/relationships/slideLayout" Target="../slideLayouts/slideLayout69.xml"/><Relationship Id="rId4" Type="http://schemas.openxmlformats.org/officeDocument/2006/relationships/slideLayout" Target="../slideLayouts/slideLayout70.xml"/><Relationship Id="rId9" Type="http://schemas.openxmlformats.org/officeDocument/2006/relationships/slideLayout" Target="../slideLayouts/slideLayout75.xml"/><Relationship Id="rId48" Type="http://schemas.openxmlformats.org/officeDocument/2006/relationships/slideLayout" Target="../slideLayouts/slideLayout114.xml"/><Relationship Id="rId47" Type="http://schemas.openxmlformats.org/officeDocument/2006/relationships/slideLayout" Target="../slideLayouts/slideLayout113.xml"/><Relationship Id="rId49" Type="http://schemas.openxmlformats.org/officeDocument/2006/relationships/slideLayout" Target="../slideLayouts/slideLayout115.xml"/><Relationship Id="rId5" Type="http://schemas.openxmlformats.org/officeDocument/2006/relationships/slideLayout" Target="../slideLayouts/slideLayout71.xml"/><Relationship Id="rId6" Type="http://schemas.openxmlformats.org/officeDocument/2006/relationships/slideLayout" Target="../slideLayouts/slideLayout72.xml"/><Relationship Id="rId7" Type="http://schemas.openxmlformats.org/officeDocument/2006/relationships/slideLayout" Target="../slideLayouts/slideLayout73.xml"/><Relationship Id="rId8" Type="http://schemas.openxmlformats.org/officeDocument/2006/relationships/slideLayout" Target="../slideLayouts/slideLayout74.xml"/><Relationship Id="rId31" Type="http://schemas.openxmlformats.org/officeDocument/2006/relationships/slideLayout" Target="../slideLayouts/slideLayout97.xml"/><Relationship Id="rId30" Type="http://schemas.openxmlformats.org/officeDocument/2006/relationships/slideLayout" Target="../slideLayouts/slideLayout96.xml"/><Relationship Id="rId33" Type="http://schemas.openxmlformats.org/officeDocument/2006/relationships/slideLayout" Target="../slideLayouts/slideLayout99.xml"/><Relationship Id="rId32" Type="http://schemas.openxmlformats.org/officeDocument/2006/relationships/slideLayout" Target="../slideLayouts/slideLayout98.xml"/><Relationship Id="rId35" Type="http://schemas.openxmlformats.org/officeDocument/2006/relationships/slideLayout" Target="../slideLayouts/slideLayout101.xml"/><Relationship Id="rId34" Type="http://schemas.openxmlformats.org/officeDocument/2006/relationships/slideLayout" Target="../slideLayouts/slideLayout100.xml"/><Relationship Id="rId37" Type="http://schemas.openxmlformats.org/officeDocument/2006/relationships/slideLayout" Target="../slideLayouts/slideLayout103.xml"/><Relationship Id="rId36" Type="http://schemas.openxmlformats.org/officeDocument/2006/relationships/slideLayout" Target="../slideLayouts/slideLayout102.xml"/><Relationship Id="rId39" Type="http://schemas.openxmlformats.org/officeDocument/2006/relationships/slideLayout" Target="../slideLayouts/slideLayout105.xml"/><Relationship Id="rId38" Type="http://schemas.openxmlformats.org/officeDocument/2006/relationships/slideLayout" Target="../slideLayouts/slideLayout104.xml"/><Relationship Id="rId62" Type="http://schemas.openxmlformats.org/officeDocument/2006/relationships/theme" Target="../theme/theme2.xml"/><Relationship Id="rId61" Type="http://schemas.openxmlformats.org/officeDocument/2006/relationships/slideLayout" Target="../slideLayouts/slideLayout127.xml"/><Relationship Id="rId20" Type="http://schemas.openxmlformats.org/officeDocument/2006/relationships/slideLayout" Target="../slideLayouts/slideLayout86.xml"/><Relationship Id="rId22" Type="http://schemas.openxmlformats.org/officeDocument/2006/relationships/slideLayout" Target="../slideLayouts/slideLayout88.xml"/><Relationship Id="rId21" Type="http://schemas.openxmlformats.org/officeDocument/2006/relationships/slideLayout" Target="../slideLayouts/slideLayout87.xml"/><Relationship Id="rId24" Type="http://schemas.openxmlformats.org/officeDocument/2006/relationships/slideLayout" Target="../slideLayouts/slideLayout90.xml"/><Relationship Id="rId23" Type="http://schemas.openxmlformats.org/officeDocument/2006/relationships/slideLayout" Target="../slideLayouts/slideLayout89.xml"/><Relationship Id="rId60" Type="http://schemas.openxmlformats.org/officeDocument/2006/relationships/slideLayout" Target="../slideLayouts/slideLayout126.xml"/><Relationship Id="rId26" Type="http://schemas.openxmlformats.org/officeDocument/2006/relationships/slideLayout" Target="../slideLayouts/slideLayout92.xml"/><Relationship Id="rId25" Type="http://schemas.openxmlformats.org/officeDocument/2006/relationships/slideLayout" Target="../slideLayouts/slideLayout91.xml"/><Relationship Id="rId28" Type="http://schemas.openxmlformats.org/officeDocument/2006/relationships/slideLayout" Target="../slideLayouts/slideLayout94.xml"/><Relationship Id="rId27" Type="http://schemas.openxmlformats.org/officeDocument/2006/relationships/slideLayout" Target="../slideLayouts/slideLayout93.xml"/><Relationship Id="rId29" Type="http://schemas.openxmlformats.org/officeDocument/2006/relationships/slideLayout" Target="../slideLayouts/slideLayout95.xml"/><Relationship Id="rId51" Type="http://schemas.openxmlformats.org/officeDocument/2006/relationships/slideLayout" Target="../slideLayouts/slideLayout117.xml"/><Relationship Id="rId50" Type="http://schemas.openxmlformats.org/officeDocument/2006/relationships/slideLayout" Target="../slideLayouts/slideLayout116.xml"/><Relationship Id="rId53" Type="http://schemas.openxmlformats.org/officeDocument/2006/relationships/slideLayout" Target="../slideLayouts/slideLayout119.xml"/><Relationship Id="rId52" Type="http://schemas.openxmlformats.org/officeDocument/2006/relationships/slideLayout" Target="../slideLayouts/slideLayout118.xml"/><Relationship Id="rId11" Type="http://schemas.openxmlformats.org/officeDocument/2006/relationships/slideLayout" Target="../slideLayouts/slideLayout77.xml"/><Relationship Id="rId55" Type="http://schemas.openxmlformats.org/officeDocument/2006/relationships/slideLayout" Target="../slideLayouts/slideLayout121.xml"/><Relationship Id="rId10" Type="http://schemas.openxmlformats.org/officeDocument/2006/relationships/slideLayout" Target="../slideLayouts/slideLayout76.xml"/><Relationship Id="rId54" Type="http://schemas.openxmlformats.org/officeDocument/2006/relationships/slideLayout" Target="../slideLayouts/slideLayout120.xml"/><Relationship Id="rId13" Type="http://schemas.openxmlformats.org/officeDocument/2006/relationships/slideLayout" Target="../slideLayouts/slideLayout79.xml"/><Relationship Id="rId57" Type="http://schemas.openxmlformats.org/officeDocument/2006/relationships/slideLayout" Target="../slideLayouts/slideLayout123.xml"/><Relationship Id="rId12" Type="http://schemas.openxmlformats.org/officeDocument/2006/relationships/slideLayout" Target="../slideLayouts/slideLayout78.xml"/><Relationship Id="rId56" Type="http://schemas.openxmlformats.org/officeDocument/2006/relationships/slideLayout" Target="../slideLayouts/slideLayout122.xml"/><Relationship Id="rId15" Type="http://schemas.openxmlformats.org/officeDocument/2006/relationships/slideLayout" Target="../slideLayouts/slideLayout81.xml"/><Relationship Id="rId59" Type="http://schemas.openxmlformats.org/officeDocument/2006/relationships/slideLayout" Target="../slideLayouts/slideLayout125.xml"/><Relationship Id="rId14" Type="http://schemas.openxmlformats.org/officeDocument/2006/relationships/slideLayout" Target="../slideLayouts/slideLayout80.xml"/><Relationship Id="rId58" Type="http://schemas.openxmlformats.org/officeDocument/2006/relationships/slideLayout" Target="../slideLayouts/slideLayout124.xml"/><Relationship Id="rId17" Type="http://schemas.openxmlformats.org/officeDocument/2006/relationships/slideLayout" Target="../slideLayouts/slideLayout83.xml"/><Relationship Id="rId16" Type="http://schemas.openxmlformats.org/officeDocument/2006/relationships/slideLayout" Target="../slideLayouts/slideLayout82.xml"/><Relationship Id="rId19" Type="http://schemas.openxmlformats.org/officeDocument/2006/relationships/slideLayout" Target="../slideLayouts/slideLayout85.xml"/><Relationship Id="rId18" Type="http://schemas.openxmlformats.org/officeDocument/2006/relationships/slideLayout" Target="../slideLayouts/slideLayout84.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1"/>
        </a:solidFill>
      </p:bgPr>
    </p:bg>
    <p:spTree>
      <p:nvGrpSpPr>
        <p:cNvPr id="9" name="Shape 9"/>
        <p:cNvGrpSpPr/>
        <p:nvPr/>
      </p:nvGrpSpPr>
      <p:grpSpPr>
        <a:xfrm>
          <a:off x="0" y="0"/>
          <a:ext cx="0" cy="0"/>
          <a:chOff x="0" y="0"/>
          <a:chExt cx="0" cy="0"/>
        </a:xfrm>
      </p:grpSpPr>
      <p:sp>
        <p:nvSpPr>
          <p:cNvPr id="10" name="Google Shape;10;p15"/>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595959"/>
              </a:solidFill>
              <a:latin typeface="Calibri"/>
              <a:ea typeface="Calibri"/>
              <a:cs typeface="Calibri"/>
              <a:sym typeface="Calibri"/>
            </a:endParaRPr>
          </a:p>
        </p:txBody>
      </p:sp>
      <p:sp>
        <p:nvSpPr>
          <p:cNvPr id="11" name="Google Shape;11;p15"/>
          <p:cNvSpPr txBox="1"/>
          <p:nvPr>
            <p:ph type="title"/>
          </p:nvPr>
        </p:nvSpPr>
        <p:spPr>
          <a:xfrm>
            <a:off x="537882" y="342900"/>
            <a:ext cx="8088300" cy="770100"/>
          </a:xfrm>
          <a:prstGeom prst="rect">
            <a:avLst/>
          </a:prstGeom>
          <a:noFill/>
          <a:ln>
            <a:noFill/>
          </a:ln>
        </p:spPr>
        <p:txBody>
          <a:bodyPr anchorCtr="0" anchor="b" bIns="34275" lIns="68575" spcFirstLastPara="1" rIns="68575" wrap="square" tIns="34275">
            <a:normAutofit/>
          </a:bodyPr>
          <a:lstStyle>
            <a:lvl1pPr lvl="0" marR="0" rtl="0" algn="l">
              <a:lnSpc>
                <a:spcPct val="90000"/>
              </a:lnSpc>
              <a:spcBef>
                <a:spcPts val="0"/>
              </a:spcBef>
              <a:spcAft>
                <a:spcPts val="0"/>
              </a:spcAft>
              <a:buClr>
                <a:schemeClr val="accent1"/>
              </a:buClr>
              <a:buSzPts val="3300"/>
              <a:buFont typeface="Calibri"/>
              <a:buNone/>
              <a:defRPr b="0" i="0" sz="3300" u="none" cap="none" strike="noStrike">
                <a:solidFill>
                  <a:schemeClr val="accen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9pPr>
          </a:lstStyle>
          <a:p/>
        </p:txBody>
      </p:sp>
      <p:sp>
        <p:nvSpPr>
          <p:cNvPr id="12" name="Google Shape;12;p15"/>
          <p:cNvSpPr txBox="1"/>
          <p:nvPr>
            <p:ph idx="1" type="body"/>
          </p:nvPr>
        </p:nvSpPr>
        <p:spPr>
          <a:xfrm>
            <a:off x="537882" y="1369219"/>
            <a:ext cx="8088300" cy="3081900"/>
          </a:xfrm>
          <a:prstGeom prst="rect">
            <a:avLst/>
          </a:prstGeom>
          <a:noFill/>
          <a:ln>
            <a:noFill/>
          </a:ln>
        </p:spPr>
        <p:txBody>
          <a:bodyPr anchorCtr="0" anchor="t" bIns="34275" lIns="68575" spcFirstLastPara="1" rIns="68575" wrap="square" tIns="34275">
            <a:normAutofit/>
          </a:bodyPr>
          <a:lstStyle>
            <a:lvl1pPr indent="-342900" lvl="0" marL="457200" marR="0" rtl="0" algn="l">
              <a:lnSpc>
                <a:spcPct val="90000"/>
              </a:lnSpc>
              <a:spcBef>
                <a:spcPts val="8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42900" lvl="2" marL="13716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42900" lvl="3" marL="18288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13" name="Google Shape;13;p15"/>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descr="Decorative line break" id="14" name="Google Shape;14;p15"/>
          <p:cNvPicPr preferRelativeResize="0"/>
          <p:nvPr/>
        </p:nvPicPr>
        <p:blipFill rotWithShape="1">
          <a:blip r:embed="rId1">
            <a:alphaModFix/>
          </a:blip>
          <a:srcRect b="0" l="0" r="0" t="0"/>
          <a:stretch/>
        </p:blipFill>
        <p:spPr>
          <a:xfrm>
            <a:off x="603503" y="1168770"/>
            <a:ext cx="964694" cy="18288"/>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 id="2147483677" r:id="rId30"/>
    <p:sldLayoutId id="2147483678" r:id="rId31"/>
    <p:sldLayoutId id="2147483679" r:id="rId32"/>
    <p:sldLayoutId id="2147483680" r:id="rId33"/>
    <p:sldLayoutId id="2147483681" r:id="rId34"/>
    <p:sldLayoutId id="2147483682" r:id="rId35"/>
    <p:sldLayoutId id="2147483683" r:id="rId36"/>
    <p:sldLayoutId id="2147483684" r:id="rId37"/>
    <p:sldLayoutId id="2147483685" r:id="rId38"/>
    <p:sldLayoutId id="2147483686" r:id="rId39"/>
    <p:sldLayoutId id="2147483687" r:id="rId40"/>
    <p:sldLayoutId id="2147483688" r:id="rId41"/>
    <p:sldLayoutId id="2147483689" r:id="rId42"/>
    <p:sldLayoutId id="2147483690" r:id="rId43"/>
    <p:sldLayoutId id="2147483691" r:id="rId44"/>
    <p:sldLayoutId id="2147483692" r:id="rId45"/>
    <p:sldLayoutId id="2147483693" r:id="rId46"/>
    <p:sldLayoutId id="2147483694" r:id="rId47"/>
    <p:sldLayoutId id="2147483695" r:id="rId48"/>
    <p:sldLayoutId id="2147483696" r:id="rId49"/>
    <p:sldLayoutId id="2147483697" r:id="rId50"/>
    <p:sldLayoutId id="2147483698" r:id="rId51"/>
    <p:sldLayoutId id="2147483699" r:id="rId52"/>
    <p:sldLayoutId id="2147483700" r:id="rId53"/>
    <p:sldLayoutId id="2147483701" r:id="rId54"/>
    <p:sldLayoutId id="2147483702" r:id="rId55"/>
    <p:sldLayoutId id="2147483703" r:id="rId56"/>
    <p:sldLayoutId id="2147483704" r:id="rId57"/>
    <p:sldLayoutId id="2147483705" r:id="rId58"/>
    <p:sldLayoutId id="2147483706" r:id="rId59"/>
    <p:sldLayoutId id="2147483707" r:id="rId60"/>
    <p:sldLayoutId id="2147483708" r:id="rId61"/>
    <p:sldLayoutId id="2147483709" r:id="rId62"/>
    <p:sldLayoutId id="2147483710" r:id="rId63"/>
    <p:sldLayoutId id="2147483711" r:id="rId64"/>
    <p:sldLayoutId id="2147483712" r:id="rId65"/>
    <p:sldLayoutId id="2147483713" r:id="rId66"/>
    <p:sldLayoutId id="2147483714" r:id="rId67"/>
    <p:sldLayoutId id="2147483715" r:id="rId68"/>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1"/>
        </a:solidFill>
      </p:bgPr>
    </p:bg>
    <p:spTree>
      <p:nvGrpSpPr>
        <p:cNvPr id="484" name="Shape 484"/>
        <p:cNvGrpSpPr/>
        <p:nvPr/>
      </p:nvGrpSpPr>
      <p:grpSpPr>
        <a:xfrm>
          <a:off x="0" y="0"/>
          <a:ext cx="0" cy="0"/>
          <a:chOff x="0" y="0"/>
          <a:chExt cx="0" cy="0"/>
        </a:xfrm>
      </p:grpSpPr>
      <p:sp>
        <p:nvSpPr>
          <p:cNvPr id="485" name="Google Shape;485;p17"/>
          <p:cNvSpPr/>
          <p:nvPr/>
        </p:nvSpPr>
        <p:spPr>
          <a:xfrm>
            <a:off x="154641" y="161365"/>
            <a:ext cx="8831100" cy="48243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595959"/>
              </a:solidFill>
              <a:latin typeface="Calibri"/>
              <a:ea typeface="Calibri"/>
              <a:cs typeface="Calibri"/>
              <a:sym typeface="Calibri"/>
            </a:endParaRPr>
          </a:p>
        </p:txBody>
      </p:sp>
      <p:sp>
        <p:nvSpPr>
          <p:cNvPr id="486" name="Google Shape;486;p17"/>
          <p:cNvSpPr txBox="1"/>
          <p:nvPr>
            <p:ph type="title"/>
          </p:nvPr>
        </p:nvSpPr>
        <p:spPr>
          <a:xfrm>
            <a:off x="537882" y="342900"/>
            <a:ext cx="8088300" cy="770100"/>
          </a:xfrm>
          <a:prstGeom prst="rect">
            <a:avLst/>
          </a:prstGeom>
          <a:noFill/>
          <a:ln>
            <a:noFill/>
          </a:ln>
        </p:spPr>
        <p:txBody>
          <a:bodyPr anchorCtr="0" anchor="b" bIns="45700" lIns="91425" spcFirstLastPara="1" rIns="91425" wrap="square" tIns="45700">
            <a:normAutofit/>
          </a:bodyPr>
          <a:lstStyle>
            <a:lvl1pPr lvl="0" marR="0" rtl="0" algn="l">
              <a:lnSpc>
                <a:spcPct val="90000"/>
              </a:lnSpc>
              <a:spcBef>
                <a:spcPts val="0"/>
              </a:spcBef>
              <a:spcAft>
                <a:spcPts val="0"/>
              </a:spcAft>
              <a:buClr>
                <a:schemeClr val="accent1"/>
              </a:buClr>
              <a:buSzPts val="4400"/>
              <a:buFont typeface="Calibri"/>
              <a:buNone/>
              <a:defRPr b="0" i="0" sz="4400" u="none" cap="none" strike="noStrike">
                <a:solidFill>
                  <a:schemeClr val="accen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487" name="Google Shape;487;p17"/>
          <p:cNvSpPr txBox="1"/>
          <p:nvPr>
            <p:ph idx="1" type="body"/>
          </p:nvPr>
        </p:nvSpPr>
        <p:spPr>
          <a:xfrm>
            <a:off x="537882" y="1369219"/>
            <a:ext cx="8088300" cy="3081900"/>
          </a:xfrm>
          <a:prstGeom prst="rect">
            <a:avLst/>
          </a:prstGeom>
          <a:noFill/>
          <a:ln>
            <a:noFill/>
          </a:ln>
        </p:spPr>
        <p:txBody>
          <a:bodyPr anchorCtr="0" anchor="t" bIns="45700" lIns="91425" spcFirstLastPara="1" rIns="91425" wrap="square" tIns="45700">
            <a:normAutofit/>
          </a:bodyPr>
          <a:lstStyle>
            <a:lvl1pPr indent="-381000" lvl="0" marL="457200" marR="0" rtl="0" algn="l">
              <a:lnSpc>
                <a:spcPct val="90000"/>
              </a:lnSpc>
              <a:spcBef>
                <a:spcPts val="10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81000" lvl="2" marL="13716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81000" lvl="3" marL="18288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4pPr>
            <a:lvl5pPr indent="-381000" lvl="4" marL="22860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488" name="Google Shape;488;p17"/>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59595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descr="Decorative line break" id="489" name="Google Shape;489;p17"/>
          <p:cNvPicPr preferRelativeResize="0"/>
          <p:nvPr/>
        </p:nvPicPr>
        <p:blipFill rotWithShape="1">
          <a:blip r:embed="rId1">
            <a:alphaModFix/>
          </a:blip>
          <a:srcRect b="0" l="0" r="0" t="0"/>
          <a:stretch/>
        </p:blipFill>
        <p:spPr>
          <a:xfrm>
            <a:off x="603503" y="1168770"/>
            <a:ext cx="723521" cy="13716"/>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7" r:id="rId12"/>
    <p:sldLayoutId id="2147483728" r:id="rId13"/>
    <p:sldLayoutId id="2147483729" r:id="rId14"/>
    <p:sldLayoutId id="2147483730" r:id="rId15"/>
    <p:sldLayoutId id="2147483731" r:id="rId16"/>
    <p:sldLayoutId id="2147483732" r:id="rId17"/>
    <p:sldLayoutId id="2147483733" r:id="rId18"/>
    <p:sldLayoutId id="2147483734" r:id="rId19"/>
    <p:sldLayoutId id="2147483735" r:id="rId20"/>
    <p:sldLayoutId id="2147483736" r:id="rId21"/>
    <p:sldLayoutId id="2147483737" r:id="rId22"/>
    <p:sldLayoutId id="2147483738" r:id="rId23"/>
    <p:sldLayoutId id="2147483739" r:id="rId24"/>
    <p:sldLayoutId id="2147483740" r:id="rId25"/>
    <p:sldLayoutId id="2147483741" r:id="rId26"/>
    <p:sldLayoutId id="2147483742" r:id="rId27"/>
    <p:sldLayoutId id="2147483743" r:id="rId28"/>
    <p:sldLayoutId id="2147483744" r:id="rId29"/>
    <p:sldLayoutId id="2147483745" r:id="rId30"/>
    <p:sldLayoutId id="2147483746" r:id="rId31"/>
    <p:sldLayoutId id="2147483747" r:id="rId32"/>
    <p:sldLayoutId id="2147483748" r:id="rId33"/>
    <p:sldLayoutId id="2147483749" r:id="rId34"/>
    <p:sldLayoutId id="2147483750" r:id="rId35"/>
    <p:sldLayoutId id="2147483751" r:id="rId36"/>
    <p:sldLayoutId id="2147483752" r:id="rId37"/>
    <p:sldLayoutId id="2147483753" r:id="rId38"/>
    <p:sldLayoutId id="2147483754" r:id="rId39"/>
    <p:sldLayoutId id="2147483755" r:id="rId40"/>
    <p:sldLayoutId id="2147483756" r:id="rId41"/>
    <p:sldLayoutId id="2147483757" r:id="rId42"/>
    <p:sldLayoutId id="2147483758" r:id="rId43"/>
    <p:sldLayoutId id="2147483759" r:id="rId44"/>
    <p:sldLayoutId id="2147483760" r:id="rId45"/>
    <p:sldLayoutId id="2147483761" r:id="rId46"/>
    <p:sldLayoutId id="2147483762" r:id="rId47"/>
    <p:sldLayoutId id="2147483763" r:id="rId48"/>
    <p:sldLayoutId id="2147483764" r:id="rId49"/>
    <p:sldLayoutId id="2147483765" r:id="rId50"/>
    <p:sldLayoutId id="2147483766" r:id="rId51"/>
    <p:sldLayoutId id="2147483767" r:id="rId52"/>
    <p:sldLayoutId id="2147483768" r:id="rId53"/>
    <p:sldLayoutId id="2147483769" r:id="rId54"/>
    <p:sldLayoutId id="2147483770" r:id="rId55"/>
    <p:sldLayoutId id="2147483771" r:id="rId56"/>
    <p:sldLayoutId id="2147483772" r:id="rId57"/>
    <p:sldLayoutId id="2147483773" r:id="rId58"/>
    <p:sldLayoutId id="2147483774" r:id="rId59"/>
    <p:sldLayoutId id="2147483775" r:id="rId60"/>
    <p:sldLayoutId id="2147483776" r:id="rId6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2.xml"/><Relationship Id="rId2" Type="http://schemas.openxmlformats.org/officeDocument/2006/relationships/notesSlide" Target="../notesSlides/notesSlide11.xml"/><Relationship Id="rId3" Type="http://schemas.openxmlformats.org/officeDocument/2006/relationships/hyperlink" Target="https://docs.google.com/spreadsheets/d/1yWZmZWStXieW_NdcY82nnIaAFwDiXN-s/edit?usp=drive_link&amp;ouid=109360443302069588760&amp;rtpof=true&amp;sd=true"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1.xml"/><Relationship Id="rId2" Type="http://schemas.openxmlformats.org/officeDocument/2006/relationships/notesSlide" Target="../notesSlides/notesSlide13.xml"/><Relationship Id="rId3" Type="http://schemas.openxmlformats.org/officeDocument/2006/relationships/image" Target="../media/image1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1.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8.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8.xml"/><Relationship Id="rId2" Type="http://schemas.openxmlformats.org/officeDocument/2006/relationships/notesSlide" Target="../notesSlides/notesSlide3.xml"/><Relationship Id="rId3" Type="http://schemas.openxmlformats.org/officeDocument/2006/relationships/image" Target="../media/image10.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9.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0.xml"/><Relationship Id="rId2" Type="http://schemas.openxmlformats.org/officeDocument/2006/relationships/notesSlide" Target="../notesSlides/notesSlide5.xml"/><Relationship Id="rId3" Type="http://schemas.openxmlformats.org/officeDocument/2006/relationships/image" Target="../media/image13.pn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9.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7" name="Shape 917"/>
        <p:cNvGrpSpPr/>
        <p:nvPr/>
      </p:nvGrpSpPr>
      <p:grpSpPr>
        <a:xfrm>
          <a:off x="0" y="0"/>
          <a:ext cx="0" cy="0"/>
          <a:chOff x="0" y="0"/>
          <a:chExt cx="0" cy="0"/>
        </a:xfrm>
      </p:grpSpPr>
      <p:sp>
        <p:nvSpPr>
          <p:cNvPr id="918" name="Google Shape;918;p1"/>
          <p:cNvSpPr txBox="1"/>
          <p:nvPr>
            <p:ph type="ctrTitle"/>
          </p:nvPr>
        </p:nvSpPr>
        <p:spPr>
          <a:xfrm>
            <a:off x="1248459" y="2066501"/>
            <a:ext cx="6858000" cy="1790700"/>
          </a:xfrm>
          <a:prstGeom prst="rect">
            <a:avLst/>
          </a:prstGeom>
          <a:noFill/>
          <a:ln>
            <a:noFill/>
          </a:ln>
        </p:spPr>
        <p:txBody>
          <a:bodyPr anchorCtr="0" anchor="b" bIns="34275" lIns="68575" spcFirstLastPara="1" rIns="68575" wrap="square" tIns="34275">
            <a:normAutofit/>
          </a:bodyPr>
          <a:lstStyle/>
          <a:p>
            <a:pPr indent="0" lvl="0" marL="0" rtl="0" algn="ctr">
              <a:lnSpc>
                <a:spcPct val="90000"/>
              </a:lnSpc>
              <a:spcBef>
                <a:spcPts val="0"/>
              </a:spcBef>
              <a:spcAft>
                <a:spcPts val="0"/>
              </a:spcAft>
              <a:buSzPts val="9000"/>
              <a:buNone/>
            </a:pPr>
            <a:r>
              <a:rPr lang="en-US" sz="4400">
                <a:solidFill>
                  <a:srgbClr val="FF0000"/>
                </a:solidFill>
              </a:rPr>
              <a:t>John Day School District</a:t>
            </a:r>
            <a:endParaRPr sz="4400">
              <a:solidFill>
                <a:srgbClr val="FF0000"/>
              </a:solidFill>
            </a:endParaRPr>
          </a:p>
        </p:txBody>
      </p:sp>
      <p:sp>
        <p:nvSpPr>
          <p:cNvPr id="919" name="Google Shape;919;p1"/>
          <p:cNvSpPr txBox="1"/>
          <p:nvPr>
            <p:ph idx="1" type="subTitle"/>
          </p:nvPr>
        </p:nvSpPr>
        <p:spPr>
          <a:xfrm>
            <a:off x="517650" y="3944545"/>
            <a:ext cx="8214159" cy="660300"/>
          </a:xfrm>
          <a:prstGeom prst="rect">
            <a:avLst/>
          </a:prstGeom>
          <a:noFill/>
          <a:ln>
            <a:noFill/>
          </a:ln>
        </p:spPr>
        <p:txBody>
          <a:bodyPr anchorCtr="0" anchor="t" bIns="34275" lIns="68575" spcFirstLastPara="1" rIns="68575" wrap="square" tIns="34275">
            <a:noAutofit/>
          </a:bodyPr>
          <a:lstStyle/>
          <a:p>
            <a:pPr indent="0" lvl="0" marL="139700" rtl="0" algn="ctr">
              <a:lnSpc>
                <a:spcPct val="90000"/>
              </a:lnSpc>
              <a:spcBef>
                <a:spcPts val="800"/>
              </a:spcBef>
              <a:spcAft>
                <a:spcPts val="0"/>
              </a:spcAft>
              <a:buSzPts val="1800"/>
              <a:buNone/>
            </a:pPr>
            <a:r>
              <a:rPr lang="en-US" sz="3600">
                <a:solidFill>
                  <a:schemeClr val="accent2"/>
                </a:solidFill>
              </a:rPr>
              <a:t>2025-27 Integrated Application</a:t>
            </a:r>
            <a:endParaRPr/>
          </a:p>
        </p:txBody>
      </p:sp>
      <p:sp>
        <p:nvSpPr>
          <p:cNvPr id="920" name="Google Shape;920;p1"/>
          <p:cNvSpPr txBox="1"/>
          <p:nvPr>
            <p:ph idx="12" type="sldNum"/>
          </p:nvPr>
        </p:nvSpPr>
        <p:spPr>
          <a:xfrm>
            <a:off x="6457950" y="4604845"/>
            <a:ext cx="2168400" cy="273900"/>
          </a:xfrm>
          <a:prstGeom prst="rect">
            <a:avLst/>
          </a:prstGeom>
          <a:noFill/>
          <a:ln>
            <a:noFill/>
          </a:ln>
        </p:spPr>
        <p:txBody>
          <a:bodyPr anchorCtr="0" anchor="ctr" bIns="34275" lIns="68575" spcFirstLastPara="1" rIns="68575" wrap="square" tIns="34275">
            <a:noAutofit/>
          </a:bodyPr>
          <a:lstStyle/>
          <a:p>
            <a:pPr indent="0" lvl="0" marL="0" rtl="0" algn="r">
              <a:lnSpc>
                <a:spcPct val="100000"/>
              </a:lnSpc>
              <a:spcBef>
                <a:spcPts val="0"/>
              </a:spcBef>
              <a:spcAft>
                <a:spcPts val="0"/>
              </a:spcAft>
              <a:buSzPts val="900"/>
              <a:buNone/>
            </a:pPr>
            <a:fld id="{00000000-1234-1234-1234-123412341234}" type="slidenum">
              <a:rPr lang="en-US"/>
              <a:t>‹#›</a:t>
            </a:fld>
            <a:endParaRPr/>
          </a:p>
        </p:txBody>
      </p:sp>
      <p:pic>
        <p:nvPicPr>
          <p:cNvPr id="921" name="Google Shape;921;p1"/>
          <p:cNvPicPr preferRelativeResize="0"/>
          <p:nvPr/>
        </p:nvPicPr>
        <p:blipFill rotWithShape="1">
          <a:blip r:embed="rId3">
            <a:alphaModFix/>
          </a:blip>
          <a:srcRect b="0" l="0" r="0" t="0"/>
          <a:stretch/>
        </p:blipFill>
        <p:spPr>
          <a:xfrm>
            <a:off x="3263410" y="249820"/>
            <a:ext cx="2496221" cy="2496221"/>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5" name="Shape 995"/>
        <p:cNvGrpSpPr/>
        <p:nvPr/>
      </p:nvGrpSpPr>
      <p:grpSpPr>
        <a:xfrm>
          <a:off x="0" y="0"/>
          <a:ext cx="0" cy="0"/>
          <a:chOff x="0" y="0"/>
          <a:chExt cx="0" cy="0"/>
        </a:xfrm>
      </p:grpSpPr>
      <p:sp>
        <p:nvSpPr>
          <p:cNvPr id="996" name="Google Shape;996;p10"/>
          <p:cNvSpPr txBox="1"/>
          <p:nvPr>
            <p:ph type="title"/>
          </p:nvPr>
        </p:nvSpPr>
        <p:spPr>
          <a:xfrm>
            <a:off x="537882" y="342900"/>
            <a:ext cx="8088300" cy="770100"/>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1000"/>
              </a:spcBef>
              <a:spcAft>
                <a:spcPts val="0"/>
              </a:spcAft>
              <a:buSzPts val="1800"/>
              <a:buNone/>
            </a:pPr>
            <a:r>
              <a:rPr lang="en-US" sz="2800"/>
              <a:t>These key strategies will help us achieve our intended outcomes:</a:t>
            </a:r>
            <a:endParaRPr/>
          </a:p>
        </p:txBody>
      </p:sp>
      <p:sp>
        <p:nvSpPr>
          <p:cNvPr id="997" name="Google Shape;997;p10"/>
          <p:cNvSpPr txBox="1"/>
          <p:nvPr>
            <p:ph idx="1" type="body"/>
          </p:nvPr>
        </p:nvSpPr>
        <p:spPr>
          <a:xfrm>
            <a:off x="537882" y="1369219"/>
            <a:ext cx="8088300" cy="3081900"/>
          </a:xfrm>
          <a:prstGeom prst="rect">
            <a:avLst/>
          </a:prstGeom>
          <a:noFill/>
          <a:ln>
            <a:noFill/>
          </a:ln>
        </p:spPr>
        <p:txBody>
          <a:bodyPr anchorCtr="0" anchor="t" bIns="45700" lIns="91425" spcFirstLastPara="1" rIns="91425" wrap="square" tIns="45700">
            <a:normAutofit fontScale="62500" lnSpcReduction="20000"/>
          </a:bodyPr>
          <a:lstStyle/>
          <a:p>
            <a:pPr indent="-457200" lvl="0" marL="457200" rtl="0" algn="l">
              <a:lnSpc>
                <a:spcPct val="90000"/>
              </a:lnSpc>
              <a:spcBef>
                <a:spcPts val="1000"/>
              </a:spcBef>
              <a:spcAft>
                <a:spcPts val="0"/>
              </a:spcAft>
              <a:buSzPct val="136363"/>
              <a:buChar char="•"/>
            </a:pPr>
            <a:r>
              <a:rPr lang="en-US"/>
              <a:t>Create a clearly aligned, research-based, high-quality system of social, behavioral, emotional, mental, and physical health support for K-12 students</a:t>
            </a:r>
            <a:endParaRPr/>
          </a:p>
          <a:p>
            <a:pPr indent="-457200" lvl="0" marL="457200" rtl="0" algn="l">
              <a:lnSpc>
                <a:spcPct val="90000"/>
              </a:lnSpc>
              <a:spcBef>
                <a:spcPts val="1000"/>
              </a:spcBef>
              <a:spcAft>
                <a:spcPts val="0"/>
              </a:spcAft>
              <a:buSzPct val="136363"/>
              <a:buChar char="•"/>
            </a:pPr>
            <a:r>
              <a:rPr lang="en-US"/>
              <a:t>Greater student mental well-being through increased access to timely and high-quality mental health support in school</a:t>
            </a:r>
            <a:endParaRPr/>
          </a:p>
          <a:p>
            <a:pPr indent="-457200" lvl="0" marL="457200" rtl="0" algn="l">
              <a:lnSpc>
                <a:spcPct val="90000"/>
              </a:lnSpc>
              <a:spcBef>
                <a:spcPts val="1000"/>
              </a:spcBef>
              <a:spcAft>
                <a:spcPts val="0"/>
              </a:spcAft>
              <a:buSzPct val="136363"/>
              <a:buChar char="•"/>
            </a:pPr>
            <a:r>
              <a:rPr lang="en-US"/>
              <a:t>Create &amp; maintain supports to administer specially designed instructions by specialists for students served by IDEA</a:t>
            </a:r>
            <a:endParaRPr/>
          </a:p>
          <a:p>
            <a:pPr indent="-457200" lvl="0" marL="457200" rtl="0" algn="l">
              <a:lnSpc>
                <a:spcPct val="90000"/>
              </a:lnSpc>
              <a:spcBef>
                <a:spcPts val="1000"/>
              </a:spcBef>
              <a:spcAft>
                <a:spcPts val="0"/>
              </a:spcAft>
              <a:buSzPct val="136363"/>
              <a:buChar char="•"/>
            </a:pPr>
            <a:r>
              <a:rPr lang="en-US"/>
              <a:t>Invest in professional development opportunities for staff to create high quality educators to enhance curriculums</a:t>
            </a:r>
            <a:endParaRPr/>
          </a:p>
          <a:p>
            <a:pPr indent="-457200" lvl="0" marL="457200" rtl="0" algn="l">
              <a:lnSpc>
                <a:spcPct val="90000"/>
              </a:lnSpc>
              <a:spcBef>
                <a:spcPts val="1000"/>
              </a:spcBef>
              <a:spcAft>
                <a:spcPts val="0"/>
              </a:spcAft>
              <a:buSzPct val="136363"/>
              <a:buChar char="•"/>
            </a:pPr>
            <a:r>
              <a:rPr lang="en-US"/>
              <a:t>Continued investment in curriculum, class electives, and afterschool activities to enhance classes to create new options for students.</a:t>
            </a:r>
            <a:endParaRPr/>
          </a:p>
          <a:p>
            <a:pPr indent="-457200" lvl="0" marL="457200" rtl="0" algn="l">
              <a:lnSpc>
                <a:spcPct val="90000"/>
              </a:lnSpc>
              <a:spcBef>
                <a:spcPts val="1000"/>
              </a:spcBef>
              <a:spcAft>
                <a:spcPts val="0"/>
              </a:spcAft>
              <a:buSzPct val="136363"/>
              <a:buChar char="•"/>
            </a:pPr>
            <a:r>
              <a:rPr lang="en-US"/>
              <a:t>Invest in community engagement</a:t>
            </a:r>
            <a:endParaRPr/>
          </a:p>
          <a:p>
            <a:pPr indent="-457200" lvl="0" marL="457200" rtl="0" algn="l">
              <a:lnSpc>
                <a:spcPct val="90000"/>
              </a:lnSpc>
              <a:spcBef>
                <a:spcPts val="1000"/>
              </a:spcBef>
              <a:spcAft>
                <a:spcPts val="0"/>
              </a:spcAft>
              <a:buSzPct val="136363"/>
              <a:buChar char="•"/>
            </a:pPr>
            <a:r>
              <a:rPr lang="en-US"/>
              <a:t>Strengthen school cultures throughout schools creating school pride with a safe and welcoming building</a:t>
            </a:r>
            <a:endParaRPr/>
          </a:p>
        </p:txBody>
      </p:sp>
      <p:sp>
        <p:nvSpPr>
          <p:cNvPr id="998" name="Google Shape;998;p10"/>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3" name="Shape 1003"/>
        <p:cNvGrpSpPr/>
        <p:nvPr/>
      </p:nvGrpSpPr>
      <p:grpSpPr>
        <a:xfrm>
          <a:off x="0" y="0"/>
          <a:ext cx="0" cy="0"/>
          <a:chOff x="0" y="0"/>
          <a:chExt cx="0" cy="0"/>
        </a:xfrm>
      </p:grpSpPr>
      <p:sp>
        <p:nvSpPr>
          <p:cNvPr id="1004" name="Google Shape;1004;p11"/>
          <p:cNvSpPr txBox="1"/>
          <p:nvPr>
            <p:ph type="title"/>
          </p:nvPr>
        </p:nvSpPr>
        <p:spPr>
          <a:xfrm>
            <a:off x="537882" y="342900"/>
            <a:ext cx="8088300" cy="770100"/>
          </a:xfrm>
          <a:prstGeom prst="rect">
            <a:avLst/>
          </a:prstGeom>
          <a:noFill/>
          <a:ln>
            <a:noFill/>
          </a:ln>
        </p:spPr>
        <p:txBody>
          <a:bodyPr anchorCtr="0" anchor="b" bIns="45700" lIns="91425" spcFirstLastPara="1" rIns="91425" wrap="square" tIns="45700">
            <a:normAutofit fontScale="90000"/>
          </a:bodyPr>
          <a:lstStyle/>
          <a:p>
            <a:pPr indent="0" lvl="0" marL="0" rtl="0" algn="l">
              <a:lnSpc>
                <a:spcPct val="90000"/>
              </a:lnSpc>
              <a:spcBef>
                <a:spcPts val="1000"/>
              </a:spcBef>
              <a:spcAft>
                <a:spcPts val="0"/>
              </a:spcAft>
              <a:buSzPct val="49141"/>
              <a:buNone/>
            </a:pPr>
            <a:r>
              <a:rPr lang="en-US"/>
              <a:t>Key Investments:</a:t>
            </a:r>
            <a:endParaRPr/>
          </a:p>
        </p:txBody>
      </p:sp>
      <p:sp>
        <p:nvSpPr>
          <p:cNvPr id="1005" name="Google Shape;1005;p11"/>
          <p:cNvSpPr txBox="1"/>
          <p:nvPr>
            <p:ph idx="1" type="body"/>
          </p:nvPr>
        </p:nvSpPr>
        <p:spPr>
          <a:xfrm>
            <a:off x="537875" y="2253500"/>
            <a:ext cx="3860100" cy="2197500"/>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90000"/>
              </a:lnSpc>
              <a:spcBef>
                <a:spcPts val="1000"/>
              </a:spcBef>
              <a:spcAft>
                <a:spcPts val="0"/>
              </a:spcAft>
              <a:buSzPct val="116876"/>
              <a:buNone/>
            </a:pPr>
            <a:r>
              <a:rPr lang="en-US" sz="1800"/>
              <a:t>Counselors / Intervention programs</a:t>
            </a:r>
            <a:endParaRPr/>
          </a:p>
          <a:p>
            <a:pPr indent="0" lvl="0" marL="0" rtl="0" algn="l">
              <a:lnSpc>
                <a:spcPct val="90000"/>
              </a:lnSpc>
              <a:spcBef>
                <a:spcPts val="1000"/>
              </a:spcBef>
              <a:spcAft>
                <a:spcPts val="0"/>
              </a:spcAft>
              <a:buSzPct val="116876"/>
              <a:buNone/>
            </a:pPr>
            <a:r>
              <a:rPr lang="en-US" sz="1800"/>
              <a:t>Curriculum and supplies</a:t>
            </a:r>
            <a:endParaRPr/>
          </a:p>
          <a:p>
            <a:pPr indent="0" lvl="0" marL="0" rtl="0" algn="l">
              <a:lnSpc>
                <a:spcPct val="90000"/>
              </a:lnSpc>
              <a:spcBef>
                <a:spcPts val="1000"/>
              </a:spcBef>
              <a:spcAft>
                <a:spcPts val="0"/>
              </a:spcAft>
              <a:buSzPct val="116876"/>
              <a:buNone/>
            </a:pPr>
            <a:r>
              <a:rPr lang="en-US" sz="1800"/>
              <a:t>Technology upgrades</a:t>
            </a:r>
            <a:endParaRPr b="1" sz="1800">
              <a:highlight>
                <a:srgbClr val="FFF2CC"/>
              </a:highlight>
            </a:endParaRPr>
          </a:p>
          <a:p>
            <a:pPr indent="0" lvl="0" marL="0" rtl="0" algn="l">
              <a:lnSpc>
                <a:spcPct val="90000"/>
              </a:lnSpc>
              <a:spcBef>
                <a:spcPts val="1000"/>
              </a:spcBef>
              <a:spcAft>
                <a:spcPts val="0"/>
              </a:spcAft>
              <a:buSzPct val="116876"/>
              <a:buNone/>
            </a:pPr>
            <a:r>
              <a:rPr lang="en-US" sz="1800"/>
              <a:t>Summer learning opportunities</a:t>
            </a:r>
            <a:endParaRPr/>
          </a:p>
          <a:p>
            <a:pPr indent="0" lvl="0" marL="0" rtl="0" algn="l">
              <a:lnSpc>
                <a:spcPct val="90000"/>
              </a:lnSpc>
              <a:spcBef>
                <a:spcPts val="1000"/>
              </a:spcBef>
              <a:spcAft>
                <a:spcPts val="0"/>
              </a:spcAft>
              <a:buSzPct val="116876"/>
              <a:buNone/>
            </a:pPr>
            <a:r>
              <a:rPr lang="en-US" sz="1800"/>
              <a:t>Community engagement support</a:t>
            </a:r>
            <a:endParaRPr/>
          </a:p>
          <a:p>
            <a:pPr indent="0" lvl="0" marL="0" rtl="0" algn="l">
              <a:lnSpc>
                <a:spcPct val="90000"/>
              </a:lnSpc>
              <a:spcBef>
                <a:spcPts val="1000"/>
              </a:spcBef>
              <a:spcAft>
                <a:spcPts val="0"/>
              </a:spcAft>
              <a:buSzPct val="116876"/>
              <a:buNone/>
            </a:pPr>
            <a:r>
              <a:rPr lang="en-US" sz="1800"/>
              <a:t>After school opportunities</a:t>
            </a:r>
            <a:endParaRPr/>
          </a:p>
          <a:p>
            <a:pPr indent="0" lvl="0" marL="0" rtl="0" algn="l">
              <a:lnSpc>
                <a:spcPct val="90000"/>
              </a:lnSpc>
              <a:spcBef>
                <a:spcPts val="1000"/>
              </a:spcBef>
              <a:spcAft>
                <a:spcPts val="0"/>
              </a:spcAft>
              <a:buSzPct val="116876"/>
              <a:buNone/>
            </a:pPr>
            <a:r>
              <a:rPr lang="en-US" sz="1800"/>
              <a:t>Professional development opportunities</a:t>
            </a:r>
            <a:endParaRPr/>
          </a:p>
        </p:txBody>
      </p:sp>
      <p:sp>
        <p:nvSpPr>
          <p:cNvPr id="1006" name="Google Shape;1006;p11"/>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graphicFrame>
        <p:nvGraphicFramePr>
          <p:cNvPr id="1007" name="Google Shape;1007;p11"/>
          <p:cNvGraphicFramePr/>
          <p:nvPr/>
        </p:nvGraphicFramePr>
        <p:xfrm>
          <a:off x="1174516" y="1172999"/>
          <a:ext cx="3000000" cy="3000000"/>
        </p:xfrm>
        <a:graphic>
          <a:graphicData uri="http://schemas.openxmlformats.org/drawingml/2006/table">
            <a:tbl>
              <a:tblPr bandRow="1" firstRow="1">
                <a:noFill/>
                <a:tableStyleId>{67283614-3027-4A40-8F29-E22BB8D2D8E7}</a:tableStyleId>
              </a:tblPr>
              <a:tblGrid>
                <a:gridCol w="1383250"/>
                <a:gridCol w="1383250"/>
                <a:gridCol w="1383250"/>
                <a:gridCol w="1383250"/>
                <a:gridCol w="1383250"/>
              </a:tblGrid>
              <a:tr h="229775">
                <a:tc gridSpan="5">
                  <a:txBody>
                    <a:bodyPr/>
                    <a:lstStyle/>
                    <a:p>
                      <a:pPr indent="0" lvl="0" marL="0" marR="0" rtl="0" algn="ctr">
                        <a:lnSpc>
                          <a:spcPct val="100000"/>
                        </a:lnSpc>
                        <a:spcBef>
                          <a:spcPts val="0"/>
                        </a:spcBef>
                        <a:spcAft>
                          <a:spcPts val="0"/>
                        </a:spcAft>
                        <a:buNone/>
                      </a:pPr>
                      <a:r>
                        <a:rPr lang="en-US"/>
                        <a:t>Program</a:t>
                      </a:r>
                      <a:r>
                        <a:rPr lang="en-US" sz="1400" u="none" cap="none" strike="noStrike"/>
                        <a:t> Amounts</a:t>
                      </a:r>
                      <a:endParaRPr/>
                    </a:p>
                  </a:txBody>
                  <a:tcPr marT="45725" marB="45725" marR="91450" marL="91450" anchor="ctr"/>
                </a:tc>
                <a:tc hMerge="1"/>
                <a:tc hMerge="1"/>
                <a:tc hMerge="1"/>
                <a:tc hMerge="1"/>
              </a:tr>
              <a:tr h="229775">
                <a:tc>
                  <a:txBody>
                    <a:bodyPr/>
                    <a:lstStyle/>
                    <a:p>
                      <a:pPr indent="0" lvl="0" marL="0" marR="0" rtl="0" algn="ctr">
                        <a:lnSpc>
                          <a:spcPct val="100000"/>
                        </a:lnSpc>
                        <a:spcBef>
                          <a:spcPts val="0"/>
                        </a:spcBef>
                        <a:spcAft>
                          <a:spcPts val="0"/>
                        </a:spcAft>
                        <a:buNone/>
                      </a:pPr>
                      <a:r>
                        <a:rPr lang="en-US" sz="1400" u="none" cap="none" strike="noStrike"/>
                        <a:t>SIA</a:t>
                      </a:r>
                      <a:endParaRPr/>
                    </a:p>
                  </a:txBody>
                  <a:tcPr marT="45725" marB="45725" marR="91450" marL="91450"/>
                </a:tc>
                <a:tc>
                  <a:txBody>
                    <a:bodyPr/>
                    <a:lstStyle/>
                    <a:p>
                      <a:pPr indent="0" lvl="0" marL="0" marR="0" rtl="0" algn="ctr">
                        <a:lnSpc>
                          <a:spcPct val="100000"/>
                        </a:lnSpc>
                        <a:spcBef>
                          <a:spcPts val="0"/>
                        </a:spcBef>
                        <a:spcAft>
                          <a:spcPts val="0"/>
                        </a:spcAft>
                        <a:buNone/>
                      </a:pPr>
                      <a:r>
                        <a:rPr lang="en-US" sz="1400" u="none" cap="none" strike="noStrike"/>
                        <a:t>HSS</a:t>
                      </a:r>
                      <a:endParaRPr/>
                    </a:p>
                  </a:txBody>
                  <a:tcPr marT="45725" marB="45725" marR="91450" marL="91450"/>
                </a:tc>
                <a:tc>
                  <a:txBody>
                    <a:bodyPr/>
                    <a:lstStyle/>
                    <a:p>
                      <a:pPr indent="0" lvl="0" marL="0" marR="0" rtl="0" algn="ctr">
                        <a:lnSpc>
                          <a:spcPct val="100000"/>
                        </a:lnSpc>
                        <a:spcBef>
                          <a:spcPts val="0"/>
                        </a:spcBef>
                        <a:spcAft>
                          <a:spcPts val="0"/>
                        </a:spcAft>
                        <a:buNone/>
                      </a:pPr>
                      <a:r>
                        <a:rPr lang="en-US" sz="1400" u="none" cap="none" strike="noStrike"/>
                        <a:t>Early Literacy</a:t>
                      </a:r>
                      <a:endParaRPr/>
                    </a:p>
                  </a:txBody>
                  <a:tcPr marT="45725" marB="45725" marR="91450" marL="91450"/>
                </a:tc>
                <a:tc>
                  <a:txBody>
                    <a:bodyPr/>
                    <a:lstStyle/>
                    <a:p>
                      <a:pPr indent="0" lvl="0" marL="0" marR="0" rtl="0" algn="ctr">
                        <a:lnSpc>
                          <a:spcPct val="100000"/>
                        </a:lnSpc>
                        <a:spcBef>
                          <a:spcPts val="0"/>
                        </a:spcBef>
                        <a:spcAft>
                          <a:spcPts val="0"/>
                        </a:spcAft>
                        <a:buNone/>
                      </a:pPr>
                      <a:r>
                        <a:rPr lang="en-US" sz="1400" u="none" cap="none" strike="noStrike"/>
                        <a:t>EIIS</a:t>
                      </a:r>
                      <a:endParaRPr/>
                    </a:p>
                  </a:txBody>
                  <a:tcPr marT="45725" marB="45725" marR="91450" marL="91450"/>
                </a:tc>
                <a:tc>
                  <a:txBody>
                    <a:bodyPr/>
                    <a:lstStyle/>
                    <a:p>
                      <a:pPr indent="0" lvl="0" marL="0" marR="0" rtl="0" algn="ctr">
                        <a:lnSpc>
                          <a:spcPct val="100000"/>
                        </a:lnSpc>
                        <a:spcBef>
                          <a:spcPts val="0"/>
                        </a:spcBef>
                        <a:spcAft>
                          <a:spcPts val="0"/>
                        </a:spcAft>
                        <a:buNone/>
                      </a:pPr>
                      <a:r>
                        <a:rPr lang="en-US" sz="1400" u="none" cap="none" strike="noStrike"/>
                        <a:t>Total:</a:t>
                      </a:r>
                      <a:endParaRPr/>
                    </a:p>
                  </a:txBody>
                  <a:tcPr marT="45725" marB="45725" marR="91450" marL="91450"/>
                </a:tc>
              </a:tr>
              <a:tr h="229775">
                <a:tc>
                  <a:txBody>
                    <a:bodyPr/>
                    <a:lstStyle/>
                    <a:p>
                      <a:pPr indent="0" lvl="0" marL="0" marR="0" rtl="0" algn="ctr">
                        <a:lnSpc>
                          <a:spcPct val="100000"/>
                        </a:lnSpc>
                        <a:spcBef>
                          <a:spcPts val="0"/>
                        </a:spcBef>
                        <a:spcAft>
                          <a:spcPts val="0"/>
                        </a:spcAft>
                        <a:buNone/>
                      </a:pPr>
                      <a:r>
                        <a:rPr lang="en-US" sz="1400" u="none" cap="none" strike="noStrike"/>
                        <a:t>$587,630.70</a:t>
                      </a:r>
                      <a:endParaRPr/>
                    </a:p>
                  </a:txBody>
                  <a:tcPr marT="45725" marB="45725" marR="91450" marL="91450"/>
                </a:tc>
                <a:tc>
                  <a:txBody>
                    <a:bodyPr/>
                    <a:lstStyle/>
                    <a:p>
                      <a:pPr indent="0" lvl="0" marL="0" marR="0" rtl="0" algn="ctr">
                        <a:lnSpc>
                          <a:spcPct val="100000"/>
                        </a:lnSpc>
                        <a:spcBef>
                          <a:spcPts val="0"/>
                        </a:spcBef>
                        <a:spcAft>
                          <a:spcPts val="0"/>
                        </a:spcAft>
                        <a:buNone/>
                      </a:pPr>
                      <a:r>
                        <a:rPr lang="en-US" sz="1400" u="none" cap="none" strike="noStrike"/>
                        <a:t>$152,498.27</a:t>
                      </a:r>
                      <a:endParaRPr/>
                    </a:p>
                  </a:txBody>
                  <a:tcPr marT="45725" marB="45725" marR="91450" marL="91450"/>
                </a:tc>
                <a:tc>
                  <a:txBody>
                    <a:bodyPr/>
                    <a:lstStyle/>
                    <a:p>
                      <a:pPr indent="0" lvl="0" marL="0" rtl="0" algn="ctr">
                        <a:spcBef>
                          <a:spcPts val="0"/>
                        </a:spcBef>
                        <a:spcAft>
                          <a:spcPts val="0"/>
                        </a:spcAft>
                        <a:buClr>
                          <a:schemeClr val="dk1"/>
                        </a:buClr>
                        <a:buFont typeface="Arial"/>
                        <a:buNone/>
                      </a:pPr>
                      <a:r>
                        <a:rPr lang="en-US"/>
                        <a:t>$62,546.20</a:t>
                      </a:r>
                      <a:endParaRPr/>
                    </a:p>
                  </a:txBody>
                  <a:tcPr marT="45725" marB="45725" marR="91450" marL="91450"/>
                </a:tc>
                <a:tc>
                  <a:txBody>
                    <a:bodyPr/>
                    <a:lstStyle/>
                    <a:p>
                      <a:pPr indent="0" lvl="0" marL="0" marR="0" rtl="0" algn="ctr">
                        <a:lnSpc>
                          <a:spcPct val="100000"/>
                        </a:lnSpc>
                        <a:spcBef>
                          <a:spcPts val="0"/>
                        </a:spcBef>
                        <a:spcAft>
                          <a:spcPts val="0"/>
                        </a:spcAft>
                        <a:buNone/>
                      </a:pPr>
                      <a:r>
                        <a:rPr lang="en-US"/>
                        <a:t>$1,441.98</a:t>
                      </a:r>
                      <a:endParaRPr/>
                    </a:p>
                  </a:txBody>
                  <a:tcPr marT="45725" marB="45725" marR="91450" marL="91450"/>
                </a:tc>
                <a:tc>
                  <a:txBody>
                    <a:bodyPr/>
                    <a:lstStyle/>
                    <a:p>
                      <a:pPr indent="0" lvl="0" marL="0" marR="0" rtl="0" algn="ctr">
                        <a:lnSpc>
                          <a:spcPct val="100000"/>
                        </a:lnSpc>
                        <a:spcBef>
                          <a:spcPts val="0"/>
                        </a:spcBef>
                        <a:spcAft>
                          <a:spcPts val="0"/>
                        </a:spcAft>
                        <a:buNone/>
                      </a:pPr>
                      <a:r>
                        <a:rPr b="1" i="0" lang="en-US" sz="1400" u="none" cap="none" strike="noStrike">
                          <a:solidFill>
                            <a:schemeClr val="dk1"/>
                          </a:solidFill>
                          <a:latin typeface="Arial"/>
                          <a:ea typeface="Arial"/>
                          <a:cs typeface="Arial"/>
                          <a:sym typeface="Arial"/>
                        </a:rPr>
                        <a:t>$804,117.15</a:t>
                      </a:r>
                      <a:endParaRPr sz="1400" u="none" cap="none" strike="noStrike"/>
                    </a:p>
                  </a:txBody>
                  <a:tcPr marT="45725" marB="45725" marR="91450" marL="91450"/>
                </a:tc>
              </a:tr>
            </a:tbl>
          </a:graphicData>
        </a:graphic>
      </p:graphicFrame>
      <p:sp>
        <p:nvSpPr>
          <p:cNvPr id="1008" name="Google Shape;1008;p11"/>
          <p:cNvSpPr txBox="1"/>
          <p:nvPr/>
        </p:nvSpPr>
        <p:spPr>
          <a:xfrm>
            <a:off x="3715049" y="4374094"/>
            <a:ext cx="1713902"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400" u="sng" cap="none" strike="noStrike">
                <a:solidFill>
                  <a:schemeClr val="hlink"/>
                </a:solidFill>
                <a:latin typeface="Arial"/>
                <a:ea typeface="Arial"/>
                <a:cs typeface="Arial"/>
                <a:sym typeface="Arial"/>
                <a:hlinkClick r:id="rId3"/>
              </a:rPr>
              <a:t>Link to Full Budget</a:t>
            </a:r>
            <a:endParaRPr b="0" i="0" sz="1400" u="none" cap="none" strike="noStrike">
              <a:solidFill>
                <a:srgbClr val="000000"/>
              </a:solidFill>
              <a:latin typeface="Arial"/>
              <a:ea typeface="Arial"/>
              <a:cs typeface="Arial"/>
              <a:sym typeface="Arial"/>
            </a:endParaRPr>
          </a:p>
        </p:txBody>
      </p:sp>
      <p:sp>
        <p:nvSpPr>
          <p:cNvPr id="1009" name="Google Shape;1009;p11"/>
          <p:cNvSpPr txBox="1"/>
          <p:nvPr/>
        </p:nvSpPr>
        <p:spPr>
          <a:xfrm>
            <a:off x="4572000" y="2176600"/>
            <a:ext cx="3518700" cy="21975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1000"/>
              </a:spcBef>
              <a:spcAft>
                <a:spcPts val="0"/>
              </a:spcAft>
              <a:buNone/>
            </a:pPr>
            <a:r>
              <a:rPr lang="en-US" sz="1650">
                <a:solidFill>
                  <a:schemeClr val="dk1"/>
                </a:solidFill>
                <a:latin typeface="Calibri"/>
                <a:ea typeface="Calibri"/>
                <a:cs typeface="Calibri"/>
                <a:sym typeface="Calibri"/>
              </a:rPr>
              <a:t>Maintain programmatic offerings</a:t>
            </a:r>
            <a:endParaRPr sz="1650">
              <a:solidFill>
                <a:schemeClr val="dk1"/>
              </a:solidFill>
              <a:latin typeface="Calibri"/>
              <a:ea typeface="Calibri"/>
              <a:cs typeface="Calibri"/>
              <a:sym typeface="Calibri"/>
            </a:endParaRPr>
          </a:p>
          <a:p>
            <a:pPr indent="0" lvl="0" marL="0" rtl="0" algn="l">
              <a:lnSpc>
                <a:spcPct val="90000"/>
              </a:lnSpc>
              <a:spcBef>
                <a:spcPts val="1000"/>
              </a:spcBef>
              <a:spcAft>
                <a:spcPts val="0"/>
              </a:spcAft>
              <a:buNone/>
            </a:pPr>
            <a:r>
              <a:rPr lang="en-US" sz="1650">
                <a:solidFill>
                  <a:schemeClr val="dk1"/>
                </a:solidFill>
                <a:latin typeface="Calibri"/>
                <a:ea typeface="Calibri"/>
                <a:cs typeface="Calibri"/>
                <a:sym typeface="Calibri"/>
              </a:rPr>
              <a:t>Investment in school culture/pride</a:t>
            </a:r>
            <a:endParaRPr sz="1650">
              <a:solidFill>
                <a:schemeClr val="dk1"/>
              </a:solidFill>
              <a:latin typeface="Calibri"/>
              <a:ea typeface="Calibri"/>
              <a:cs typeface="Calibri"/>
              <a:sym typeface="Calibri"/>
            </a:endParaRPr>
          </a:p>
          <a:p>
            <a:pPr indent="0" lvl="0" marL="0" rtl="0" algn="l">
              <a:lnSpc>
                <a:spcPct val="90000"/>
              </a:lnSpc>
              <a:spcBef>
                <a:spcPts val="1000"/>
              </a:spcBef>
              <a:spcAft>
                <a:spcPts val="0"/>
              </a:spcAft>
              <a:buNone/>
            </a:pPr>
            <a:r>
              <a:rPr lang="en-US" sz="1650">
                <a:solidFill>
                  <a:schemeClr val="dk1"/>
                </a:solidFill>
                <a:latin typeface="Calibri"/>
                <a:ea typeface="Calibri"/>
                <a:cs typeface="Calibri"/>
                <a:sym typeface="Calibri"/>
              </a:rPr>
              <a:t>MAP and AIMSWEB</a:t>
            </a:r>
            <a:endParaRPr sz="1650">
              <a:solidFill>
                <a:schemeClr val="dk1"/>
              </a:solidFill>
              <a:latin typeface="Calibri"/>
              <a:ea typeface="Calibri"/>
              <a:cs typeface="Calibri"/>
              <a:sym typeface="Calibri"/>
            </a:endParaRPr>
          </a:p>
          <a:p>
            <a:pPr indent="0" lvl="0" marL="0" rtl="0" algn="l">
              <a:lnSpc>
                <a:spcPct val="90000"/>
              </a:lnSpc>
              <a:spcBef>
                <a:spcPts val="1000"/>
              </a:spcBef>
              <a:spcAft>
                <a:spcPts val="0"/>
              </a:spcAft>
              <a:buNone/>
            </a:pPr>
            <a:r>
              <a:rPr lang="en-US" sz="1650">
                <a:solidFill>
                  <a:schemeClr val="dk1"/>
                </a:solidFill>
                <a:latin typeface="Calibri"/>
                <a:ea typeface="Calibri"/>
                <a:cs typeface="Calibri"/>
                <a:sym typeface="Calibri"/>
              </a:rPr>
              <a:t>Early literacy high dose tutoring</a:t>
            </a:r>
            <a:endParaRPr sz="1650">
              <a:solidFill>
                <a:schemeClr val="dk1"/>
              </a:solidFill>
              <a:latin typeface="Calibri"/>
              <a:ea typeface="Calibri"/>
              <a:cs typeface="Calibri"/>
              <a:sym typeface="Calibri"/>
            </a:endParaRPr>
          </a:p>
          <a:p>
            <a:pPr indent="0" lvl="0" marL="0" rtl="0" algn="l">
              <a:lnSpc>
                <a:spcPct val="90000"/>
              </a:lnSpc>
              <a:spcBef>
                <a:spcPts val="1000"/>
              </a:spcBef>
              <a:spcAft>
                <a:spcPts val="0"/>
              </a:spcAft>
              <a:buNone/>
            </a:pPr>
            <a:r>
              <a:rPr lang="en-US" sz="1650">
                <a:solidFill>
                  <a:schemeClr val="dk1"/>
                </a:solidFill>
                <a:latin typeface="Calibri"/>
                <a:ea typeface="Calibri"/>
                <a:cs typeface="Calibri"/>
                <a:sym typeface="Calibri"/>
              </a:rPr>
              <a:t>AVID</a:t>
            </a:r>
            <a:endParaRPr sz="1650">
              <a:solidFill>
                <a:schemeClr val="dk1"/>
              </a:solidFill>
              <a:latin typeface="Calibri"/>
              <a:ea typeface="Calibri"/>
              <a:cs typeface="Calibri"/>
              <a:sym typeface="Calibri"/>
            </a:endParaRPr>
          </a:p>
          <a:p>
            <a:pPr indent="0" lvl="0" marL="0" rtl="0" algn="l">
              <a:lnSpc>
                <a:spcPct val="90000"/>
              </a:lnSpc>
              <a:spcBef>
                <a:spcPts val="1000"/>
              </a:spcBef>
              <a:spcAft>
                <a:spcPts val="0"/>
              </a:spcAft>
              <a:buNone/>
            </a:pPr>
            <a:r>
              <a:rPr lang="en-US" sz="1650">
                <a:solidFill>
                  <a:schemeClr val="dk1"/>
                </a:solidFill>
                <a:latin typeface="Calibri"/>
                <a:ea typeface="Calibri"/>
                <a:cs typeface="Calibri"/>
                <a:sym typeface="Calibri"/>
              </a:rPr>
              <a:t>CTE program development</a:t>
            </a:r>
            <a:endParaRPr sz="1650">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4" name="Shape 1014"/>
        <p:cNvGrpSpPr/>
        <p:nvPr/>
      </p:nvGrpSpPr>
      <p:grpSpPr>
        <a:xfrm>
          <a:off x="0" y="0"/>
          <a:ext cx="0" cy="0"/>
          <a:chOff x="0" y="0"/>
          <a:chExt cx="0" cy="0"/>
        </a:xfrm>
      </p:grpSpPr>
      <p:sp>
        <p:nvSpPr>
          <p:cNvPr id="1015" name="Google Shape;1015;p12"/>
          <p:cNvSpPr txBox="1"/>
          <p:nvPr>
            <p:ph type="title"/>
          </p:nvPr>
        </p:nvSpPr>
        <p:spPr>
          <a:xfrm>
            <a:off x="537882" y="386625"/>
            <a:ext cx="8088300" cy="770100"/>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SzPts val="990"/>
              <a:buNone/>
            </a:pPr>
            <a:r>
              <a:rPr lang="en-US" sz="3659"/>
              <a:t>Longitudinal Performance Growth Targets (LPGTs)</a:t>
            </a:r>
            <a:endParaRPr sz="3659"/>
          </a:p>
        </p:txBody>
      </p:sp>
      <p:sp>
        <p:nvSpPr>
          <p:cNvPr id="1016" name="Google Shape;1016;p12"/>
          <p:cNvSpPr txBox="1"/>
          <p:nvPr/>
        </p:nvSpPr>
        <p:spPr>
          <a:xfrm>
            <a:off x="253675" y="1084675"/>
            <a:ext cx="8555100" cy="3455400"/>
          </a:xfrm>
          <a:prstGeom prst="rect">
            <a:avLst/>
          </a:prstGeom>
          <a:noFill/>
          <a:ln>
            <a:noFill/>
          </a:ln>
        </p:spPr>
        <p:txBody>
          <a:bodyPr anchorCtr="0" anchor="t" bIns="91425" lIns="91425" spcFirstLastPara="1" rIns="91425" wrap="square" tIns="91425">
            <a:noAutofit/>
          </a:bodyPr>
          <a:lstStyle/>
          <a:p>
            <a:pPr indent="0" lvl="0" marL="0" marR="0" rtl="0" algn="l">
              <a:lnSpc>
                <a:spcPct val="90000"/>
              </a:lnSpc>
              <a:spcBef>
                <a:spcPts val="1000"/>
              </a:spcBef>
              <a:spcAft>
                <a:spcPts val="0"/>
              </a:spcAft>
              <a:buClr>
                <a:schemeClr val="dk1"/>
              </a:buClr>
              <a:buSzPts val="1400"/>
              <a:buFont typeface="Arial"/>
              <a:buNone/>
            </a:pPr>
            <a:r>
              <a:rPr b="1" i="0" lang="en-US" sz="2200" u="none" cap="none" strike="noStrike">
                <a:solidFill>
                  <a:schemeClr val="dk1"/>
                </a:solidFill>
                <a:latin typeface="Calibri"/>
                <a:ea typeface="Calibri"/>
                <a:cs typeface="Calibri"/>
                <a:sym typeface="Calibri"/>
              </a:rPr>
              <a:t>ODE will co-develop Longitudinal Performance Growth Targets with grant recipients, based on:</a:t>
            </a:r>
            <a:endParaRPr b="1" i="0" sz="2200" u="none" cap="none" strike="noStrike">
              <a:solidFill>
                <a:schemeClr val="dk1"/>
              </a:solidFill>
              <a:latin typeface="Calibri"/>
              <a:ea typeface="Calibri"/>
              <a:cs typeface="Calibri"/>
              <a:sym typeface="Calibri"/>
            </a:endParaRPr>
          </a:p>
          <a:p>
            <a:pPr indent="-304800" lvl="1" marL="685800" marR="0" rtl="0" algn="l">
              <a:lnSpc>
                <a:spcPct val="90000"/>
              </a:lnSpc>
              <a:spcBef>
                <a:spcPts val="400"/>
              </a:spcBef>
              <a:spcAft>
                <a:spcPts val="0"/>
              </a:spcAft>
              <a:buClr>
                <a:schemeClr val="dk1"/>
              </a:buClr>
              <a:buSzPts val="2200"/>
              <a:buFont typeface="Arial"/>
              <a:buChar char="○"/>
            </a:pPr>
            <a:r>
              <a:rPr b="0" i="0" lang="en-US" sz="2200" u="none" cap="none" strike="noStrike">
                <a:solidFill>
                  <a:schemeClr val="dk1"/>
                </a:solidFill>
                <a:latin typeface="Calibri"/>
                <a:ea typeface="Calibri"/>
                <a:cs typeface="Calibri"/>
                <a:sym typeface="Calibri"/>
              </a:rPr>
              <a:t>Data available for longitudinal analysis;</a:t>
            </a:r>
            <a:endParaRPr b="0" i="0" sz="2200" u="none" cap="none" strike="noStrike">
              <a:solidFill>
                <a:schemeClr val="dk1"/>
              </a:solidFill>
              <a:latin typeface="Calibri"/>
              <a:ea typeface="Calibri"/>
              <a:cs typeface="Calibri"/>
              <a:sym typeface="Calibri"/>
            </a:endParaRPr>
          </a:p>
          <a:p>
            <a:pPr indent="-304800" lvl="1" marL="685800" marR="0" rtl="0" algn="l">
              <a:lnSpc>
                <a:spcPct val="90000"/>
              </a:lnSpc>
              <a:spcBef>
                <a:spcPts val="400"/>
              </a:spcBef>
              <a:spcAft>
                <a:spcPts val="0"/>
              </a:spcAft>
              <a:buClr>
                <a:schemeClr val="dk1"/>
              </a:buClr>
              <a:buSzPts val="2200"/>
              <a:buFont typeface="Arial"/>
              <a:buChar char="○"/>
            </a:pPr>
            <a:r>
              <a:rPr b="0" i="0" lang="en-US" sz="2200" u="none" cap="none" strike="noStrike">
                <a:solidFill>
                  <a:schemeClr val="dk1"/>
                </a:solidFill>
                <a:latin typeface="Calibri"/>
                <a:ea typeface="Calibri"/>
                <a:cs typeface="Calibri"/>
                <a:sym typeface="Calibri"/>
              </a:rPr>
              <a:t>Guidance established by the department; and</a:t>
            </a:r>
            <a:endParaRPr b="0" i="0" sz="2200" u="none" cap="none" strike="noStrike">
              <a:solidFill>
                <a:schemeClr val="dk1"/>
              </a:solidFill>
              <a:latin typeface="Calibri"/>
              <a:ea typeface="Calibri"/>
              <a:cs typeface="Calibri"/>
              <a:sym typeface="Calibri"/>
            </a:endParaRPr>
          </a:p>
          <a:p>
            <a:pPr indent="-304800" lvl="1" marL="685800" marR="0" rtl="0" algn="l">
              <a:lnSpc>
                <a:spcPct val="90000"/>
              </a:lnSpc>
              <a:spcBef>
                <a:spcPts val="400"/>
              </a:spcBef>
              <a:spcAft>
                <a:spcPts val="0"/>
              </a:spcAft>
              <a:buClr>
                <a:schemeClr val="dk1"/>
              </a:buClr>
              <a:buSzPts val="2200"/>
              <a:buFont typeface="Arial"/>
              <a:buChar char="○"/>
            </a:pPr>
            <a:r>
              <a:rPr b="0" i="0" lang="en-US" sz="2200" u="none" cap="none" strike="noStrike">
                <a:solidFill>
                  <a:schemeClr val="dk1"/>
                </a:solidFill>
                <a:latin typeface="Calibri"/>
                <a:ea typeface="Calibri"/>
                <a:cs typeface="Calibri"/>
                <a:sym typeface="Calibri"/>
              </a:rPr>
              <a:t>Overall and disaggregated rates for the following metrics:</a:t>
            </a:r>
            <a:endParaRPr b="0" i="0" sz="2200" u="none" cap="none" strike="noStrike">
              <a:solidFill>
                <a:schemeClr val="dk1"/>
              </a:solidFill>
              <a:latin typeface="Calibri"/>
              <a:ea typeface="Calibri"/>
              <a:cs typeface="Calibri"/>
              <a:sym typeface="Calibri"/>
            </a:endParaRPr>
          </a:p>
          <a:p>
            <a:pPr indent="-304800" lvl="2" marL="1028700" marR="0" rtl="0" algn="l">
              <a:lnSpc>
                <a:spcPct val="90000"/>
              </a:lnSpc>
              <a:spcBef>
                <a:spcPts val="400"/>
              </a:spcBef>
              <a:spcAft>
                <a:spcPts val="0"/>
              </a:spcAft>
              <a:buClr>
                <a:schemeClr val="dk1"/>
              </a:buClr>
              <a:buSzPts val="2200"/>
              <a:buFont typeface="Arial"/>
              <a:buChar char="■"/>
            </a:pPr>
            <a:r>
              <a:rPr b="0" i="0" lang="en-US" sz="2200" u="none" cap="none" strike="noStrike">
                <a:solidFill>
                  <a:schemeClr val="dk1"/>
                </a:solidFill>
                <a:latin typeface="Calibri"/>
                <a:ea typeface="Calibri"/>
                <a:cs typeface="Calibri"/>
                <a:sym typeface="Calibri"/>
              </a:rPr>
              <a:t>Third-grade reading proficiency rates measured by ELA</a:t>
            </a:r>
            <a:endParaRPr b="0" i="0" sz="2200" u="none" cap="none" strike="noStrike">
              <a:solidFill>
                <a:schemeClr val="dk1"/>
              </a:solidFill>
              <a:latin typeface="Calibri"/>
              <a:ea typeface="Calibri"/>
              <a:cs typeface="Calibri"/>
              <a:sym typeface="Calibri"/>
            </a:endParaRPr>
          </a:p>
          <a:p>
            <a:pPr indent="-304800" lvl="2" marL="1028700" marR="0" rtl="0" algn="l">
              <a:lnSpc>
                <a:spcPct val="90000"/>
              </a:lnSpc>
              <a:spcBef>
                <a:spcPts val="400"/>
              </a:spcBef>
              <a:spcAft>
                <a:spcPts val="0"/>
              </a:spcAft>
              <a:buClr>
                <a:schemeClr val="dk1"/>
              </a:buClr>
              <a:buSzPts val="2200"/>
              <a:buFont typeface="Arial"/>
              <a:buChar char="■"/>
            </a:pPr>
            <a:r>
              <a:rPr b="0" i="0" lang="en-US" sz="2200" u="none" cap="none" strike="noStrike">
                <a:solidFill>
                  <a:schemeClr val="dk1"/>
                </a:solidFill>
                <a:latin typeface="Calibri"/>
                <a:ea typeface="Calibri"/>
                <a:cs typeface="Calibri"/>
                <a:sym typeface="Calibri"/>
              </a:rPr>
              <a:t>Ninth-grade on-track rates</a:t>
            </a:r>
            <a:endParaRPr b="0" i="0" sz="2200" u="none" cap="none" strike="noStrike">
              <a:solidFill>
                <a:schemeClr val="dk1"/>
              </a:solidFill>
              <a:latin typeface="Calibri"/>
              <a:ea typeface="Calibri"/>
              <a:cs typeface="Calibri"/>
              <a:sym typeface="Calibri"/>
            </a:endParaRPr>
          </a:p>
          <a:p>
            <a:pPr indent="-304800" lvl="2" marL="1028700" marR="0" rtl="0" algn="l">
              <a:lnSpc>
                <a:spcPct val="90000"/>
              </a:lnSpc>
              <a:spcBef>
                <a:spcPts val="500"/>
              </a:spcBef>
              <a:spcAft>
                <a:spcPts val="0"/>
              </a:spcAft>
              <a:buClr>
                <a:schemeClr val="dk1"/>
              </a:buClr>
              <a:buSzPts val="2200"/>
              <a:buFont typeface="Arial"/>
              <a:buChar char="■"/>
            </a:pPr>
            <a:r>
              <a:rPr b="0" i="0" lang="en-US" sz="2200" u="none" cap="none" strike="noStrike">
                <a:solidFill>
                  <a:schemeClr val="dk1"/>
                </a:solidFill>
                <a:latin typeface="Calibri"/>
                <a:ea typeface="Calibri"/>
                <a:cs typeface="Calibri"/>
                <a:sym typeface="Calibri"/>
              </a:rPr>
              <a:t>Regular attendance rates</a:t>
            </a:r>
            <a:endParaRPr b="0" i="0" sz="2200" u="none" cap="none" strike="noStrike">
              <a:solidFill>
                <a:schemeClr val="dk1"/>
              </a:solidFill>
              <a:latin typeface="Calibri"/>
              <a:ea typeface="Calibri"/>
              <a:cs typeface="Calibri"/>
              <a:sym typeface="Calibri"/>
            </a:endParaRPr>
          </a:p>
          <a:p>
            <a:pPr indent="-304800" lvl="2" marL="1028700" marR="0" rtl="0" algn="l">
              <a:lnSpc>
                <a:spcPct val="90000"/>
              </a:lnSpc>
              <a:spcBef>
                <a:spcPts val="400"/>
              </a:spcBef>
              <a:spcAft>
                <a:spcPts val="0"/>
              </a:spcAft>
              <a:buClr>
                <a:schemeClr val="dk1"/>
              </a:buClr>
              <a:buSzPts val="2200"/>
              <a:buFont typeface="Arial"/>
              <a:buChar char="■"/>
            </a:pPr>
            <a:r>
              <a:rPr b="0" i="0" lang="en-US" sz="2200" u="none" cap="none" strike="noStrike">
                <a:solidFill>
                  <a:schemeClr val="dk1"/>
                </a:solidFill>
                <a:latin typeface="Calibri"/>
                <a:ea typeface="Calibri"/>
                <a:cs typeface="Calibri"/>
                <a:sym typeface="Calibri"/>
              </a:rPr>
              <a:t>Four-year or on-time graduation rates</a:t>
            </a:r>
            <a:endParaRPr b="0" i="0" sz="2200" u="none" cap="none" strike="noStrike">
              <a:solidFill>
                <a:schemeClr val="dk1"/>
              </a:solidFill>
              <a:latin typeface="Calibri"/>
              <a:ea typeface="Calibri"/>
              <a:cs typeface="Calibri"/>
              <a:sym typeface="Calibri"/>
            </a:endParaRPr>
          </a:p>
          <a:p>
            <a:pPr indent="-304800" lvl="2" marL="1028700" marR="0" rtl="0" algn="l">
              <a:lnSpc>
                <a:spcPct val="90000"/>
              </a:lnSpc>
              <a:spcBef>
                <a:spcPts val="400"/>
              </a:spcBef>
              <a:spcAft>
                <a:spcPts val="0"/>
              </a:spcAft>
              <a:buClr>
                <a:schemeClr val="dk1"/>
              </a:buClr>
              <a:buSzPts val="2200"/>
              <a:buFont typeface="Arial"/>
              <a:buChar char="■"/>
            </a:pPr>
            <a:r>
              <a:rPr b="0" i="0" lang="en-US" sz="2200" u="none" cap="none" strike="noStrike">
                <a:solidFill>
                  <a:schemeClr val="dk1"/>
                </a:solidFill>
                <a:latin typeface="Calibri"/>
                <a:ea typeface="Calibri"/>
                <a:cs typeface="Calibri"/>
                <a:sym typeface="Calibri"/>
              </a:rPr>
              <a:t>Five-year completion rates</a:t>
            </a:r>
            <a:endParaRPr b="0" i="0" sz="2200" u="none" cap="none" strike="noStrike">
              <a:solidFill>
                <a:schemeClr val="dk1"/>
              </a:solidFill>
              <a:latin typeface="Calibri"/>
              <a:ea typeface="Calibri"/>
              <a:cs typeface="Calibri"/>
              <a:sym typeface="Calibri"/>
            </a:endParaRPr>
          </a:p>
        </p:txBody>
      </p:sp>
      <p:sp>
        <p:nvSpPr>
          <p:cNvPr id="1017" name="Google Shape;1017;p12"/>
          <p:cNvSpPr txBox="1"/>
          <p:nvPr/>
        </p:nvSpPr>
        <p:spPr>
          <a:xfrm>
            <a:off x="5922025" y="3332775"/>
            <a:ext cx="2704200" cy="1207200"/>
          </a:xfrm>
          <a:prstGeom prst="rect">
            <a:avLst/>
          </a:prstGeom>
          <a:solidFill>
            <a:srgbClr val="E7F5F3"/>
          </a:solidFill>
          <a:ln cap="flat" cmpd="sng" w="9525">
            <a:solidFill>
              <a:srgbClr val="00A8A5"/>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200"/>
              <a:buFont typeface="Arial"/>
              <a:buNone/>
            </a:pPr>
            <a:r>
              <a:rPr b="0" i="0" lang="en-US" sz="2200" u="none" cap="none" strike="noStrike">
                <a:solidFill>
                  <a:schemeClr val="dk1"/>
                </a:solidFill>
                <a:latin typeface="Calibri"/>
                <a:ea typeface="Calibri"/>
                <a:cs typeface="Calibri"/>
                <a:sym typeface="Calibri"/>
              </a:rPr>
              <a:t>*Grantees may also set local optional metrics</a:t>
            </a:r>
            <a:endParaRPr b="0" i="0" sz="2200" u="none" cap="none" strike="noStrike">
              <a:solidFill>
                <a:schemeClr val="dk1"/>
              </a:solidFill>
              <a:latin typeface="Calibri"/>
              <a:ea typeface="Calibri"/>
              <a:cs typeface="Calibri"/>
              <a:sym typeface="Calibri"/>
            </a:endParaRPr>
          </a:p>
        </p:txBody>
      </p:sp>
      <p:sp>
        <p:nvSpPr>
          <p:cNvPr id="1018" name="Google Shape;1018;p12"/>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3" name="Shape 1023"/>
        <p:cNvGrpSpPr/>
        <p:nvPr/>
      </p:nvGrpSpPr>
      <p:grpSpPr>
        <a:xfrm>
          <a:off x="0" y="0"/>
          <a:ext cx="0" cy="0"/>
          <a:chOff x="0" y="0"/>
          <a:chExt cx="0" cy="0"/>
        </a:xfrm>
      </p:grpSpPr>
      <p:sp>
        <p:nvSpPr>
          <p:cNvPr id="1024" name="Google Shape;1024;p13"/>
          <p:cNvSpPr txBox="1"/>
          <p:nvPr>
            <p:ph type="title"/>
          </p:nvPr>
        </p:nvSpPr>
        <p:spPr>
          <a:xfrm>
            <a:off x="537882" y="342900"/>
            <a:ext cx="8088300" cy="770100"/>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SzPts val="4400"/>
              <a:buNone/>
            </a:pPr>
            <a:r>
              <a:rPr lang="en-US"/>
              <a:t>What Happens Next? </a:t>
            </a:r>
            <a:endParaRPr/>
          </a:p>
        </p:txBody>
      </p:sp>
      <p:pic>
        <p:nvPicPr>
          <p:cNvPr descr="Graph of application timeline. " id="1025" name="Google Shape;1025;p13"/>
          <p:cNvPicPr preferRelativeResize="0"/>
          <p:nvPr/>
        </p:nvPicPr>
        <p:blipFill rotWithShape="1">
          <a:blip r:embed="rId3">
            <a:alphaModFix/>
          </a:blip>
          <a:srcRect b="0" l="7649" r="3284" t="0"/>
          <a:stretch/>
        </p:blipFill>
        <p:spPr>
          <a:xfrm>
            <a:off x="1256550" y="1113000"/>
            <a:ext cx="5617450" cy="3485400"/>
          </a:xfrm>
          <a:prstGeom prst="rect">
            <a:avLst/>
          </a:prstGeom>
          <a:noFill/>
          <a:ln>
            <a:noFill/>
          </a:ln>
        </p:spPr>
      </p:pic>
      <p:sp>
        <p:nvSpPr>
          <p:cNvPr id="1026" name="Google Shape;1026;p13"/>
          <p:cNvSpPr/>
          <p:nvPr/>
        </p:nvSpPr>
        <p:spPr>
          <a:xfrm>
            <a:off x="1774200" y="3679600"/>
            <a:ext cx="414600" cy="446100"/>
          </a:xfrm>
          <a:prstGeom prst="sun">
            <a:avLst>
              <a:gd fmla="val 250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sp>
        <p:nvSpPr>
          <p:cNvPr id="1027" name="Google Shape;1027;p13"/>
          <p:cNvSpPr/>
          <p:nvPr/>
        </p:nvSpPr>
        <p:spPr>
          <a:xfrm>
            <a:off x="2282150" y="3931425"/>
            <a:ext cx="582600" cy="3807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sp>
        <p:nvSpPr>
          <p:cNvPr id="1028" name="Google Shape;1028;p13"/>
          <p:cNvSpPr txBox="1"/>
          <p:nvPr/>
        </p:nvSpPr>
        <p:spPr>
          <a:xfrm>
            <a:off x="2235525" y="3877075"/>
            <a:ext cx="675900" cy="341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00"/>
              <a:buFont typeface="Arial"/>
              <a:buNone/>
            </a:pPr>
            <a:r>
              <a:rPr b="1" i="0" lang="en-US" sz="1000" u="none" cap="none" strike="noStrike">
                <a:solidFill>
                  <a:schemeClr val="dk1"/>
                </a:solidFill>
                <a:latin typeface="Calibri"/>
                <a:ea typeface="Calibri"/>
                <a:cs typeface="Calibri"/>
                <a:sym typeface="Calibri"/>
              </a:rPr>
              <a:t>WE ARE HERE</a:t>
            </a:r>
            <a:endParaRPr b="1" i="0" sz="1000" u="none" cap="none" strike="noStrike">
              <a:solidFill>
                <a:schemeClr val="dk1"/>
              </a:solidFill>
              <a:latin typeface="Calibri"/>
              <a:ea typeface="Calibri"/>
              <a:cs typeface="Calibri"/>
              <a:sym typeface="Calibri"/>
            </a:endParaRPr>
          </a:p>
        </p:txBody>
      </p:sp>
      <p:sp>
        <p:nvSpPr>
          <p:cNvPr id="1029" name="Google Shape;1029;p13"/>
          <p:cNvSpPr/>
          <p:nvPr/>
        </p:nvSpPr>
        <p:spPr>
          <a:xfrm>
            <a:off x="6335791" y="1493725"/>
            <a:ext cx="252000" cy="2385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sp>
        <p:nvSpPr>
          <p:cNvPr descr="A text box of &quot;will return to present to the board&quot;." id="1030" name="Google Shape;1030;p13"/>
          <p:cNvSpPr/>
          <p:nvPr/>
        </p:nvSpPr>
        <p:spPr>
          <a:xfrm>
            <a:off x="6821125" y="1428750"/>
            <a:ext cx="1335600" cy="5883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sp>
        <p:nvSpPr>
          <p:cNvPr id="1031" name="Google Shape;1031;p13"/>
          <p:cNvSpPr txBox="1"/>
          <p:nvPr/>
        </p:nvSpPr>
        <p:spPr>
          <a:xfrm>
            <a:off x="6821125" y="1389925"/>
            <a:ext cx="1285200" cy="4461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00"/>
              <a:buFont typeface="Arial"/>
              <a:buNone/>
            </a:pPr>
            <a:r>
              <a:rPr b="1" i="0" lang="en-US" sz="1000" u="none" cap="none" strike="noStrike">
                <a:solidFill>
                  <a:schemeClr val="dk1"/>
                </a:solidFill>
                <a:latin typeface="Calibri"/>
                <a:ea typeface="Calibri"/>
                <a:cs typeface="Calibri"/>
                <a:sym typeface="Calibri"/>
              </a:rPr>
              <a:t>WILL RETURN TO PRESENT TO </a:t>
            </a:r>
            <a:endParaRPr b="1" i="0" sz="10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000"/>
              <a:buFont typeface="Arial"/>
              <a:buNone/>
            </a:pPr>
            <a:r>
              <a:rPr b="1" i="0" lang="en-US" sz="1000" u="none" cap="none" strike="noStrike">
                <a:solidFill>
                  <a:schemeClr val="dk1"/>
                </a:solidFill>
                <a:latin typeface="Calibri"/>
                <a:ea typeface="Calibri"/>
                <a:cs typeface="Calibri"/>
                <a:sym typeface="Calibri"/>
              </a:rPr>
              <a:t>THE BOARD</a:t>
            </a:r>
            <a:endParaRPr b="1" i="0" sz="1000" u="none" cap="none" strike="noStrike">
              <a:solidFill>
                <a:schemeClr val="dk1"/>
              </a:solidFill>
              <a:latin typeface="Calibri"/>
              <a:ea typeface="Calibri"/>
              <a:cs typeface="Calibri"/>
              <a:sym typeface="Calibri"/>
            </a:endParaRPr>
          </a:p>
        </p:txBody>
      </p:sp>
      <p:sp>
        <p:nvSpPr>
          <p:cNvPr id="1032" name="Google Shape;1032;p13"/>
          <p:cNvSpPr txBox="1"/>
          <p:nvPr/>
        </p:nvSpPr>
        <p:spPr>
          <a:xfrm>
            <a:off x="4157225" y="3083600"/>
            <a:ext cx="252000" cy="149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400"/>
              <a:buFont typeface="Arial"/>
              <a:buNone/>
            </a:pPr>
            <a:r>
              <a:rPr b="0" i="0" lang="en-US" sz="2400" u="none" cap="none" strike="noStrike">
                <a:solidFill>
                  <a:schemeClr val="lt1"/>
                </a:solidFill>
                <a:latin typeface="Calibri"/>
                <a:ea typeface="Calibri"/>
                <a:cs typeface="Calibri"/>
                <a:sym typeface="Calibri"/>
              </a:rPr>
              <a:t>*</a:t>
            </a:r>
            <a:endParaRPr b="0" i="0" sz="2400" u="none" cap="none" strike="noStrike">
              <a:solidFill>
                <a:schemeClr val="lt1"/>
              </a:solidFill>
              <a:latin typeface="Calibri"/>
              <a:ea typeface="Calibri"/>
              <a:cs typeface="Calibri"/>
              <a:sym typeface="Calibri"/>
            </a:endParaRPr>
          </a:p>
        </p:txBody>
      </p:sp>
      <p:sp>
        <p:nvSpPr>
          <p:cNvPr id="1033" name="Google Shape;1033;p13"/>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
        <p:nvSpPr>
          <p:cNvPr id="1034" name="Google Shape;1034;p13"/>
          <p:cNvSpPr txBox="1"/>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595959"/>
                </a:solidFill>
                <a:latin typeface="Calibri"/>
                <a:ea typeface="Calibri"/>
                <a:cs typeface="Calibri"/>
                <a:sym typeface="Calibri"/>
              </a:rPr>
              <a:t>‹#›</a:t>
            </a:fld>
            <a:endParaRPr b="0" i="0" sz="1200" u="none" cap="none" strike="noStrike">
              <a:solidFill>
                <a:srgbClr val="595959"/>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9" name="Shape 1039"/>
        <p:cNvGrpSpPr/>
        <p:nvPr/>
      </p:nvGrpSpPr>
      <p:grpSpPr>
        <a:xfrm>
          <a:off x="0" y="0"/>
          <a:ext cx="0" cy="0"/>
          <a:chOff x="0" y="0"/>
          <a:chExt cx="0" cy="0"/>
        </a:xfrm>
      </p:grpSpPr>
      <p:sp>
        <p:nvSpPr>
          <p:cNvPr id="1040" name="Google Shape;1040;p14"/>
          <p:cNvSpPr txBox="1"/>
          <p:nvPr>
            <p:ph type="title"/>
          </p:nvPr>
        </p:nvSpPr>
        <p:spPr>
          <a:xfrm>
            <a:off x="537882" y="342900"/>
            <a:ext cx="8088300" cy="770100"/>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SzPts val="4400"/>
              <a:buNone/>
            </a:pPr>
            <a:r>
              <a:rPr lang="en-US"/>
              <a:t>Questions &amp; Comments</a:t>
            </a:r>
            <a:endParaRPr/>
          </a:p>
        </p:txBody>
      </p:sp>
      <p:sp>
        <p:nvSpPr>
          <p:cNvPr id="1041" name="Google Shape;1041;p14"/>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
        <p:nvSpPr>
          <p:cNvPr id="1042" name="Google Shape;1042;p14"/>
          <p:cNvSpPr txBox="1"/>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595959"/>
                </a:solidFill>
                <a:latin typeface="Calibri"/>
                <a:ea typeface="Calibri"/>
                <a:cs typeface="Calibri"/>
                <a:sym typeface="Calibri"/>
              </a:rPr>
              <a:t>‹#›</a:t>
            </a:fld>
            <a:endParaRPr b="0" i="0" sz="1200" u="none" cap="none" strike="noStrike">
              <a:solidFill>
                <a:srgbClr val="595959"/>
              </a:solidFill>
              <a:latin typeface="Calibri"/>
              <a:ea typeface="Calibri"/>
              <a:cs typeface="Calibri"/>
              <a:sym typeface="Calibri"/>
            </a:endParaRPr>
          </a:p>
        </p:txBody>
      </p:sp>
      <p:sp>
        <p:nvSpPr>
          <p:cNvPr descr="Area for input. " id="1043" name="Google Shape;1043;p14"/>
          <p:cNvSpPr txBox="1"/>
          <p:nvPr/>
        </p:nvSpPr>
        <p:spPr>
          <a:xfrm>
            <a:off x="537882" y="1369219"/>
            <a:ext cx="8088318" cy="3081900"/>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6" name="Shape 926"/>
        <p:cNvGrpSpPr/>
        <p:nvPr/>
      </p:nvGrpSpPr>
      <p:grpSpPr>
        <a:xfrm>
          <a:off x="0" y="0"/>
          <a:ext cx="0" cy="0"/>
          <a:chOff x="0" y="0"/>
          <a:chExt cx="0" cy="0"/>
        </a:xfrm>
      </p:grpSpPr>
      <p:sp>
        <p:nvSpPr>
          <p:cNvPr id="927" name="Google Shape;927;p2"/>
          <p:cNvSpPr txBox="1"/>
          <p:nvPr>
            <p:ph type="title"/>
          </p:nvPr>
        </p:nvSpPr>
        <p:spPr>
          <a:xfrm>
            <a:off x="537882" y="342900"/>
            <a:ext cx="8088300" cy="7701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a:t>Contents</a:t>
            </a:r>
            <a:endParaRPr/>
          </a:p>
        </p:txBody>
      </p:sp>
      <p:sp>
        <p:nvSpPr>
          <p:cNvPr id="928" name="Google Shape;928;p2"/>
          <p:cNvSpPr txBox="1"/>
          <p:nvPr>
            <p:ph idx="1" type="body"/>
          </p:nvPr>
        </p:nvSpPr>
        <p:spPr>
          <a:xfrm>
            <a:off x="537875" y="1294675"/>
            <a:ext cx="8088300" cy="3242700"/>
          </a:xfrm>
          <a:prstGeom prst="rect">
            <a:avLst/>
          </a:prstGeom>
          <a:noFill/>
          <a:ln>
            <a:noFill/>
          </a:ln>
        </p:spPr>
        <p:txBody>
          <a:bodyPr anchorCtr="0" anchor="ctr" bIns="45700" lIns="91425" spcFirstLastPara="1" rIns="91425" wrap="square" tIns="45700">
            <a:normAutofit/>
          </a:bodyPr>
          <a:lstStyle/>
          <a:p>
            <a:pPr indent="-342900" lvl="0" marL="457200" rtl="0" algn="l">
              <a:lnSpc>
                <a:spcPct val="90000"/>
              </a:lnSpc>
              <a:spcBef>
                <a:spcPts val="1000"/>
              </a:spcBef>
              <a:spcAft>
                <a:spcPts val="0"/>
              </a:spcAft>
              <a:buSzPts val="1800"/>
              <a:buChar char="●"/>
            </a:pPr>
            <a:r>
              <a:rPr lang="en-US"/>
              <a:t>Purpose of Presentation</a:t>
            </a:r>
            <a:endParaRPr/>
          </a:p>
          <a:p>
            <a:pPr indent="-342900" lvl="0" marL="457200" rtl="0" algn="l">
              <a:lnSpc>
                <a:spcPct val="90000"/>
              </a:lnSpc>
              <a:spcBef>
                <a:spcPts val="1000"/>
              </a:spcBef>
              <a:spcAft>
                <a:spcPts val="0"/>
              </a:spcAft>
              <a:buSzPts val="1800"/>
              <a:buFont typeface="Arial"/>
              <a:buChar char="●"/>
            </a:pPr>
            <a:r>
              <a:rPr lang="en-US"/>
              <a:t>Background &amp; Context</a:t>
            </a:r>
            <a:endParaRPr/>
          </a:p>
          <a:p>
            <a:pPr indent="-342900" lvl="0" marL="457200" rtl="0" algn="l">
              <a:lnSpc>
                <a:spcPct val="90000"/>
              </a:lnSpc>
              <a:spcBef>
                <a:spcPts val="1000"/>
              </a:spcBef>
              <a:spcAft>
                <a:spcPts val="0"/>
              </a:spcAft>
              <a:buSzPts val="1800"/>
              <a:buFont typeface="Arial"/>
              <a:buChar char="●"/>
            </a:pPr>
            <a:r>
              <a:rPr lang="en-US"/>
              <a:t>Planning Team</a:t>
            </a:r>
            <a:endParaRPr/>
          </a:p>
          <a:p>
            <a:pPr indent="-342900" lvl="0" marL="457200" rtl="0" algn="l">
              <a:lnSpc>
                <a:spcPct val="90000"/>
              </a:lnSpc>
              <a:spcBef>
                <a:spcPts val="1000"/>
              </a:spcBef>
              <a:spcAft>
                <a:spcPts val="0"/>
              </a:spcAft>
              <a:buSzPts val="1800"/>
              <a:buFont typeface="Arial"/>
              <a:buChar char="●"/>
            </a:pPr>
            <a:r>
              <a:rPr lang="en-US"/>
              <a:t>Plan Inputs</a:t>
            </a:r>
            <a:endParaRPr/>
          </a:p>
          <a:p>
            <a:pPr indent="-342900" lvl="0" marL="457200" rtl="0" algn="l">
              <a:lnSpc>
                <a:spcPct val="90000"/>
              </a:lnSpc>
              <a:spcBef>
                <a:spcPts val="1000"/>
              </a:spcBef>
              <a:spcAft>
                <a:spcPts val="0"/>
              </a:spcAft>
              <a:buSzPts val="1800"/>
              <a:buFont typeface="Arial"/>
              <a:buChar char="●"/>
            </a:pPr>
            <a:r>
              <a:rPr lang="en-US"/>
              <a:t>Plan Overview </a:t>
            </a:r>
            <a:endParaRPr/>
          </a:p>
          <a:p>
            <a:pPr indent="-342900" lvl="0" marL="457200" rtl="0" algn="l">
              <a:lnSpc>
                <a:spcPct val="90000"/>
              </a:lnSpc>
              <a:spcBef>
                <a:spcPts val="1000"/>
              </a:spcBef>
              <a:spcAft>
                <a:spcPts val="0"/>
              </a:spcAft>
              <a:buSzPts val="1800"/>
              <a:buFont typeface="Arial"/>
              <a:buChar char="●"/>
            </a:pPr>
            <a:r>
              <a:rPr lang="en-US"/>
              <a:t>What’s Next </a:t>
            </a:r>
            <a:endParaRPr/>
          </a:p>
        </p:txBody>
      </p:sp>
      <p:sp>
        <p:nvSpPr>
          <p:cNvPr id="929" name="Google Shape;929;p2"/>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4" name="Shape 934"/>
        <p:cNvGrpSpPr/>
        <p:nvPr/>
      </p:nvGrpSpPr>
      <p:grpSpPr>
        <a:xfrm>
          <a:off x="0" y="0"/>
          <a:ext cx="0" cy="0"/>
          <a:chOff x="0" y="0"/>
          <a:chExt cx="0" cy="0"/>
        </a:xfrm>
      </p:grpSpPr>
      <p:sp>
        <p:nvSpPr>
          <p:cNvPr id="935" name="Google Shape;935;p3"/>
          <p:cNvSpPr txBox="1"/>
          <p:nvPr>
            <p:ph type="title"/>
          </p:nvPr>
        </p:nvSpPr>
        <p:spPr>
          <a:xfrm>
            <a:off x="537882" y="342900"/>
            <a:ext cx="8088300" cy="7701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a:t>Purpose for Presentation</a:t>
            </a:r>
            <a:endParaRPr/>
          </a:p>
        </p:txBody>
      </p:sp>
      <p:sp>
        <p:nvSpPr>
          <p:cNvPr id="936" name="Google Shape;936;p3"/>
          <p:cNvSpPr txBox="1"/>
          <p:nvPr/>
        </p:nvSpPr>
        <p:spPr>
          <a:xfrm>
            <a:off x="691722" y="1492415"/>
            <a:ext cx="4425000" cy="2677616"/>
          </a:xfrm>
          <a:prstGeom prst="rect">
            <a:avLst/>
          </a:prstGeom>
          <a:noFill/>
          <a:ln>
            <a:noFill/>
          </a:ln>
        </p:spPr>
        <p:txBody>
          <a:bodyPr anchorCtr="0" anchor="t" bIns="45700" lIns="91425" spcFirstLastPara="1" rIns="91425" wrap="square" tIns="45700">
            <a:spAutoFit/>
          </a:bodyPr>
          <a:lstStyle/>
          <a:p>
            <a:pPr indent="-285750" lvl="0" marL="285750" marR="0" rtl="0" algn="l">
              <a:lnSpc>
                <a:spcPct val="100000"/>
              </a:lnSpc>
              <a:spcBef>
                <a:spcPts val="0"/>
              </a:spcBef>
              <a:spcAft>
                <a:spcPts val="0"/>
              </a:spcAft>
              <a:buClr>
                <a:srgbClr val="000000"/>
              </a:buClr>
              <a:buSzPts val="2100"/>
              <a:buFont typeface="Calibri"/>
              <a:buChar char="•"/>
            </a:pPr>
            <a:r>
              <a:rPr b="0" i="0" lang="en-US" sz="2100" u="none" cap="none" strike="noStrike">
                <a:solidFill>
                  <a:srgbClr val="000000"/>
                </a:solidFill>
                <a:latin typeface="Calibri"/>
                <a:ea typeface="Calibri"/>
                <a:cs typeface="Calibri"/>
                <a:sym typeface="Calibri"/>
              </a:rPr>
              <a:t>To share what was prioritized in the plan given the range of inputs</a:t>
            </a:r>
            <a:endParaRPr b="0" i="0" sz="1700" u="none" cap="none" strike="noStrike">
              <a:solidFill>
                <a:srgbClr val="000000"/>
              </a:solidFill>
              <a:latin typeface="Calibri"/>
              <a:ea typeface="Calibri"/>
              <a:cs typeface="Calibri"/>
              <a:sym typeface="Calibri"/>
            </a:endParaRPr>
          </a:p>
          <a:p>
            <a:pPr indent="-285750" lvl="0" marL="285750" marR="0" rtl="0" algn="l">
              <a:lnSpc>
                <a:spcPct val="100000"/>
              </a:lnSpc>
              <a:spcBef>
                <a:spcPts val="0"/>
              </a:spcBef>
              <a:spcAft>
                <a:spcPts val="0"/>
              </a:spcAft>
              <a:buClr>
                <a:srgbClr val="000000"/>
              </a:buClr>
              <a:buSzPts val="2100"/>
              <a:buFont typeface="Calibri"/>
              <a:buChar char="•"/>
            </a:pPr>
            <a:r>
              <a:rPr b="0" i="0" lang="en-US" sz="2100" u="none" cap="none" strike="noStrike">
                <a:solidFill>
                  <a:srgbClr val="000000"/>
                </a:solidFill>
                <a:latin typeface="Calibri"/>
                <a:ea typeface="Calibri"/>
                <a:cs typeface="Calibri"/>
                <a:sym typeface="Calibri"/>
              </a:rPr>
              <a:t>To explain how the plan was developed </a:t>
            </a:r>
            <a:endParaRPr b="0" i="0" sz="1700" u="none" cap="none" strike="noStrike">
              <a:solidFill>
                <a:srgbClr val="000000"/>
              </a:solidFill>
              <a:latin typeface="Calibri"/>
              <a:ea typeface="Calibri"/>
              <a:cs typeface="Calibri"/>
              <a:sym typeface="Calibri"/>
            </a:endParaRPr>
          </a:p>
          <a:p>
            <a:pPr indent="-285750" lvl="0" marL="285750" marR="0" rtl="0" algn="l">
              <a:lnSpc>
                <a:spcPct val="100000"/>
              </a:lnSpc>
              <a:spcBef>
                <a:spcPts val="0"/>
              </a:spcBef>
              <a:spcAft>
                <a:spcPts val="0"/>
              </a:spcAft>
              <a:buClr>
                <a:srgbClr val="000000"/>
              </a:buClr>
              <a:buSzPts val="2100"/>
              <a:buFont typeface="Calibri"/>
              <a:buChar char="•"/>
            </a:pPr>
            <a:r>
              <a:rPr b="0" i="0" lang="en-US" sz="2100" u="none" cap="none" strike="noStrike">
                <a:solidFill>
                  <a:srgbClr val="000000"/>
                </a:solidFill>
                <a:latin typeface="Calibri"/>
                <a:ea typeface="Calibri"/>
                <a:cs typeface="Calibri"/>
                <a:sym typeface="Calibri"/>
              </a:rPr>
              <a:t>To hear additional feedback on the plan now that it has been developed</a:t>
            </a:r>
            <a:endParaRPr b="0" i="0" sz="2100" u="none" cap="none" strike="noStrike">
              <a:solidFill>
                <a:srgbClr val="000000"/>
              </a:solidFill>
              <a:latin typeface="Calibri"/>
              <a:ea typeface="Calibri"/>
              <a:cs typeface="Calibri"/>
              <a:sym typeface="Calibri"/>
            </a:endParaRPr>
          </a:p>
          <a:p>
            <a:pPr indent="-285750" lvl="0" marL="285750" marR="0" rtl="0" algn="l">
              <a:lnSpc>
                <a:spcPct val="100000"/>
              </a:lnSpc>
              <a:spcBef>
                <a:spcPts val="0"/>
              </a:spcBef>
              <a:spcAft>
                <a:spcPts val="0"/>
              </a:spcAft>
              <a:buClr>
                <a:srgbClr val="000000"/>
              </a:buClr>
              <a:buSzPts val="2100"/>
              <a:buFont typeface="Calibri"/>
              <a:buChar char="•"/>
            </a:pPr>
            <a:r>
              <a:rPr b="0" i="0" lang="en-US" sz="2100" u="none" cap="none" strike="noStrike">
                <a:solidFill>
                  <a:srgbClr val="000000"/>
                </a:solidFill>
                <a:latin typeface="Calibri"/>
                <a:ea typeface="Calibri"/>
                <a:cs typeface="Calibri"/>
                <a:sym typeface="Calibri"/>
              </a:rPr>
              <a:t>To seek board approval</a:t>
            </a:r>
            <a:endParaRPr b="0" i="0" sz="2100" u="none" cap="none" strike="noStrike">
              <a:solidFill>
                <a:srgbClr val="000000"/>
              </a:solidFill>
              <a:latin typeface="Calibri"/>
              <a:ea typeface="Calibri"/>
              <a:cs typeface="Calibri"/>
              <a:sym typeface="Calibri"/>
            </a:endParaRPr>
          </a:p>
        </p:txBody>
      </p:sp>
      <p:pic>
        <p:nvPicPr>
          <p:cNvPr descr="How to Create a Business Community in Social Networks - Basic Blog Tips" id="937" name="Google Shape;937;p3"/>
          <p:cNvPicPr preferRelativeResize="0"/>
          <p:nvPr/>
        </p:nvPicPr>
        <p:blipFill rotWithShape="1">
          <a:blip r:embed="rId3">
            <a:alphaModFix/>
          </a:blip>
          <a:srcRect b="0" l="0" r="0" t="0"/>
          <a:stretch/>
        </p:blipFill>
        <p:spPr>
          <a:xfrm>
            <a:off x="5612496" y="1331328"/>
            <a:ext cx="2910849" cy="2902460"/>
          </a:xfrm>
          <a:prstGeom prst="rect">
            <a:avLst/>
          </a:prstGeom>
          <a:noFill/>
          <a:ln>
            <a:noFill/>
          </a:ln>
        </p:spPr>
      </p:pic>
      <p:sp>
        <p:nvSpPr>
          <p:cNvPr id="938" name="Google Shape;938;p3"/>
          <p:cNvSpPr txBox="1"/>
          <p:nvPr>
            <p:ph idx="1" type="body"/>
          </p:nvPr>
        </p:nvSpPr>
        <p:spPr>
          <a:xfrm>
            <a:off x="5214938" y="1369219"/>
            <a:ext cx="3411244" cy="2902460"/>
          </a:xfrm>
          <a:prstGeom prst="rect">
            <a:avLst/>
          </a:prstGeom>
          <a:noFill/>
          <a:ln>
            <a:noFill/>
          </a:ln>
        </p:spPr>
        <p:txBody>
          <a:bodyPr anchorCtr="0" anchor="t" bIns="45700" lIns="91425" spcFirstLastPara="1" rIns="91425" wrap="square" tIns="45700">
            <a:normAutofit/>
          </a:bodyPr>
          <a:lstStyle/>
          <a:p>
            <a:pPr indent="0" lvl="0" marL="457200" rtl="0" algn="l">
              <a:lnSpc>
                <a:spcPct val="90000"/>
              </a:lnSpc>
              <a:spcBef>
                <a:spcPts val="1000"/>
              </a:spcBef>
              <a:spcAft>
                <a:spcPts val="0"/>
              </a:spcAft>
              <a:buSzPts val="1800"/>
              <a:buNone/>
            </a:pPr>
            <a:r>
              <a:t/>
            </a:r>
            <a:endParaRPr/>
          </a:p>
          <a:p>
            <a:pPr indent="0" lvl="0" marL="0" rtl="0" algn="l">
              <a:lnSpc>
                <a:spcPct val="90000"/>
              </a:lnSpc>
              <a:spcBef>
                <a:spcPts val="1000"/>
              </a:spcBef>
              <a:spcAft>
                <a:spcPts val="0"/>
              </a:spcAft>
              <a:buSzPts val="1800"/>
              <a:buNone/>
            </a:pPr>
            <a:r>
              <a:t/>
            </a:r>
            <a:endParaRPr/>
          </a:p>
        </p:txBody>
      </p:sp>
      <p:sp>
        <p:nvSpPr>
          <p:cNvPr id="939" name="Google Shape;939;p3"/>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4" name="Shape 944"/>
        <p:cNvGrpSpPr/>
        <p:nvPr/>
      </p:nvGrpSpPr>
      <p:grpSpPr>
        <a:xfrm>
          <a:off x="0" y="0"/>
          <a:ext cx="0" cy="0"/>
          <a:chOff x="0" y="0"/>
          <a:chExt cx="0" cy="0"/>
        </a:xfrm>
      </p:grpSpPr>
      <p:sp>
        <p:nvSpPr>
          <p:cNvPr id="945" name="Google Shape;945;p4"/>
          <p:cNvSpPr txBox="1"/>
          <p:nvPr>
            <p:ph type="title"/>
          </p:nvPr>
        </p:nvSpPr>
        <p:spPr>
          <a:xfrm>
            <a:off x="537882" y="342900"/>
            <a:ext cx="8088300" cy="7701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SzPts val="4400"/>
              <a:buNone/>
            </a:pPr>
            <a:r>
              <a:rPr lang="en-US" sz="5400"/>
              <a:t>Background</a:t>
            </a:r>
            <a:endParaRPr sz="5400"/>
          </a:p>
        </p:txBody>
      </p:sp>
      <p:sp>
        <p:nvSpPr>
          <p:cNvPr id="946" name="Google Shape;946;p4"/>
          <p:cNvSpPr txBox="1"/>
          <p:nvPr>
            <p:ph idx="1" type="body"/>
          </p:nvPr>
        </p:nvSpPr>
        <p:spPr>
          <a:xfrm>
            <a:off x="537882" y="1369219"/>
            <a:ext cx="8088300" cy="3081900"/>
          </a:xfrm>
          <a:prstGeom prst="rect">
            <a:avLst/>
          </a:prstGeom>
          <a:noFill/>
          <a:ln>
            <a:noFill/>
          </a:ln>
        </p:spPr>
        <p:txBody>
          <a:bodyPr anchorCtr="0" anchor="t" bIns="45700" lIns="91425" spcFirstLastPara="1" rIns="91425" wrap="square" tIns="45700">
            <a:normAutofit lnSpcReduction="10000"/>
          </a:bodyPr>
          <a:lstStyle/>
          <a:p>
            <a:pPr indent="-342900" lvl="0" marL="457200" rtl="0" algn="l">
              <a:lnSpc>
                <a:spcPct val="90000"/>
              </a:lnSpc>
              <a:spcBef>
                <a:spcPts val="1000"/>
              </a:spcBef>
              <a:spcAft>
                <a:spcPts val="0"/>
              </a:spcAft>
              <a:buClr>
                <a:schemeClr val="dk1"/>
              </a:buClr>
              <a:buSzPts val="1800"/>
              <a:buChar char="•"/>
            </a:pPr>
            <a:r>
              <a:rPr lang="en-US"/>
              <a:t>Integration effort was responsive to requests from educational leaders and state legislators </a:t>
            </a:r>
            <a:endParaRPr/>
          </a:p>
          <a:p>
            <a:pPr indent="-342900" lvl="0" marL="457200" rtl="0" algn="l">
              <a:lnSpc>
                <a:spcPct val="90000"/>
              </a:lnSpc>
              <a:spcBef>
                <a:spcPts val="1000"/>
              </a:spcBef>
              <a:spcAft>
                <a:spcPts val="0"/>
              </a:spcAft>
              <a:buClr>
                <a:schemeClr val="dk1"/>
              </a:buClr>
              <a:buSzPts val="1800"/>
              <a:buChar char="•"/>
            </a:pPr>
            <a:r>
              <a:rPr lang="en-US"/>
              <a:t>Combined processes for community engagement, needs assessment, planning, budgeting and evaluation for nine programs</a:t>
            </a:r>
            <a:endParaRPr/>
          </a:p>
          <a:p>
            <a:pPr indent="-342900" lvl="0" marL="457200" rtl="0" algn="l">
              <a:lnSpc>
                <a:spcPct val="90000"/>
              </a:lnSpc>
              <a:spcBef>
                <a:spcPts val="1000"/>
              </a:spcBef>
              <a:spcAft>
                <a:spcPts val="0"/>
              </a:spcAft>
              <a:buClr>
                <a:schemeClr val="dk1"/>
              </a:buClr>
              <a:buSzPts val="1800"/>
              <a:buChar char="•"/>
            </a:pPr>
            <a:r>
              <a:rPr lang="en-US"/>
              <a:t>Designed to reduce burden and redundancies and improve the framework by which progress can be measured over time </a:t>
            </a:r>
            <a:endParaRPr/>
          </a:p>
        </p:txBody>
      </p:sp>
      <p:sp>
        <p:nvSpPr>
          <p:cNvPr id="947" name="Google Shape;947;p4"/>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solidFill>
                  <a:srgbClr val="595959"/>
                </a:solidFill>
              </a:rPr>
              <a:t>‹#›</a:t>
            </a:fld>
            <a:endParaRPr>
              <a:solidFill>
                <a:srgbClr val="59595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2" name="Shape 952"/>
        <p:cNvGrpSpPr/>
        <p:nvPr/>
      </p:nvGrpSpPr>
      <p:grpSpPr>
        <a:xfrm>
          <a:off x="0" y="0"/>
          <a:ext cx="0" cy="0"/>
          <a:chOff x="0" y="0"/>
          <a:chExt cx="0" cy="0"/>
        </a:xfrm>
      </p:grpSpPr>
      <p:sp>
        <p:nvSpPr>
          <p:cNvPr id="953" name="Google Shape;953;p5"/>
          <p:cNvSpPr txBox="1"/>
          <p:nvPr>
            <p:ph type="title"/>
          </p:nvPr>
        </p:nvSpPr>
        <p:spPr>
          <a:xfrm>
            <a:off x="537882" y="342900"/>
            <a:ext cx="8088300" cy="770100"/>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SzPts val="3200"/>
              <a:buNone/>
            </a:pPr>
            <a:r>
              <a:rPr lang="en-US" sz="4300"/>
              <a:t>Programs &amp; Common Goals </a:t>
            </a:r>
            <a:endParaRPr sz="4300"/>
          </a:p>
        </p:txBody>
      </p:sp>
      <p:sp>
        <p:nvSpPr>
          <p:cNvPr id="954" name="Google Shape;954;p5"/>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pic>
        <p:nvPicPr>
          <p:cNvPr descr="six programs, common elements and common goals" id="955" name="Google Shape;955;p5"/>
          <p:cNvPicPr preferRelativeResize="0"/>
          <p:nvPr/>
        </p:nvPicPr>
        <p:blipFill rotWithShape="1">
          <a:blip r:embed="rId3">
            <a:alphaModFix/>
          </a:blip>
          <a:srcRect b="0" l="1088" r="0" t="0"/>
          <a:stretch/>
        </p:blipFill>
        <p:spPr>
          <a:xfrm>
            <a:off x="597350" y="1643825"/>
            <a:ext cx="3738100" cy="2961025"/>
          </a:xfrm>
          <a:prstGeom prst="rect">
            <a:avLst/>
          </a:prstGeom>
          <a:noFill/>
          <a:ln>
            <a:noFill/>
          </a:ln>
        </p:spPr>
      </p:pic>
      <p:pic>
        <p:nvPicPr>
          <p:cNvPr id="956" name="Google Shape;956;p5"/>
          <p:cNvPicPr preferRelativeResize="0"/>
          <p:nvPr/>
        </p:nvPicPr>
        <p:blipFill rotWithShape="1">
          <a:blip r:embed="rId4">
            <a:alphaModFix/>
          </a:blip>
          <a:srcRect b="0" l="0" r="0" t="0"/>
          <a:stretch/>
        </p:blipFill>
        <p:spPr>
          <a:xfrm>
            <a:off x="4821850" y="1643813"/>
            <a:ext cx="3897730" cy="3187045"/>
          </a:xfrm>
          <a:prstGeom prst="rect">
            <a:avLst/>
          </a:prstGeom>
          <a:noFill/>
          <a:ln>
            <a:noFill/>
          </a:ln>
        </p:spPr>
      </p:pic>
      <p:sp>
        <p:nvSpPr>
          <p:cNvPr id="957" name="Google Shape;957;p5"/>
          <p:cNvSpPr txBox="1"/>
          <p:nvPr/>
        </p:nvSpPr>
        <p:spPr>
          <a:xfrm>
            <a:off x="597400" y="1208525"/>
            <a:ext cx="3738000" cy="4353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200"/>
              <a:buFont typeface="Arial"/>
              <a:buNone/>
            </a:pPr>
            <a:r>
              <a:rPr b="0" i="0" lang="en-US" sz="2200" u="none" cap="none" strike="noStrike">
                <a:solidFill>
                  <a:schemeClr val="dk1"/>
                </a:solidFill>
                <a:latin typeface="Calibri"/>
                <a:ea typeface="Calibri"/>
                <a:cs typeface="Calibri"/>
                <a:sym typeface="Calibri"/>
              </a:rPr>
              <a:t>2023/25 Biennium</a:t>
            </a:r>
            <a:endParaRPr b="0" i="0" sz="2200" u="none" cap="none" strike="noStrike">
              <a:solidFill>
                <a:schemeClr val="dk1"/>
              </a:solidFill>
              <a:latin typeface="Calibri"/>
              <a:ea typeface="Calibri"/>
              <a:cs typeface="Calibri"/>
              <a:sym typeface="Calibri"/>
            </a:endParaRPr>
          </a:p>
        </p:txBody>
      </p:sp>
      <p:sp>
        <p:nvSpPr>
          <p:cNvPr id="958" name="Google Shape;958;p5"/>
          <p:cNvSpPr txBox="1"/>
          <p:nvPr/>
        </p:nvSpPr>
        <p:spPr>
          <a:xfrm>
            <a:off x="4821850" y="1208525"/>
            <a:ext cx="3738000" cy="4353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200"/>
              <a:buFont typeface="Arial"/>
              <a:buNone/>
            </a:pPr>
            <a:r>
              <a:rPr b="0" i="0" lang="en-US" sz="2200" u="none" cap="none" strike="noStrike">
                <a:solidFill>
                  <a:schemeClr val="dk1"/>
                </a:solidFill>
                <a:latin typeface="Calibri"/>
                <a:ea typeface="Calibri"/>
                <a:cs typeface="Calibri"/>
                <a:sym typeface="Calibri"/>
              </a:rPr>
              <a:t>2025/27 Biennium</a:t>
            </a:r>
            <a:endParaRPr b="0" i="0" sz="2200" u="none" cap="none" strike="noStrike">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3" name="Shape 963"/>
        <p:cNvGrpSpPr/>
        <p:nvPr/>
      </p:nvGrpSpPr>
      <p:grpSpPr>
        <a:xfrm>
          <a:off x="0" y="0"/>
          <a:ext cx="0" cy="0"/>
          <a:chOff x="0" y="0"/>
          <a:chExt cx="0" cy="0"/>
        </a:xfrm>
      </p:grpSpPr>
      <p:sp>
        <p:nvSpPr>
          <p:cNvPr id="964" name="Google Shape;964;p6"/>
          <p:cNvSpPr txBox="1"/>
          <p:nvPr>
            <p:ph idx="1" type="body"/>
          </p:nvPr>
        </p:nvSpPr>
        <p:spPr>
          <a:xfrm>
            <a:off x="234175" y="1230925"/>
            <a:ext cx="8723100" cy="3745200"/>
          </a:xfrm>
          <a:prstGeom prst="rect">
            <a:avLst/>
          </a:prstGeom>
          <a:solidFill>
            <a:schemeClr val="lt1"/>
          </a:solidFill>
          <a:ln>
            <a:noFill/>
          </a:ln>
        </p:spPr>
        <p:txBody>
          <a:bodyPr anchorCtr="0" anchor="t" bIns="45700" lIns="91425" spcFirstLastPara="1" rIns="91425" wrap="square" tIns="45700">
            <a:normAutofit fontScale="85000" lnSpcReduction="20000"/>
          </a:bodyPr>
          <a:lstStyle/>
          <a:p>
            <a:pPr indent="0" lvl="0" marL="0" rtl="0" algn="l">
              <a:lnSpc>
                <a:spcPct val="90000"/>
              </a:lnSpc>
              <a:spcBef>
                <a:spcPts val="1000"/>
              </a:spcBef>
              <a:spcAft>
                <a:spcPts val="0"/>
              </a:spcAft>
              <a:buSzPct val="107142"/>
              <a:buNone/>
            </a:pPr>
            <a:r>
              <a:rPr b="1" lang="en-US"/>
              <a:t>High School Success (HSS) </a:t>
            </a:r>
            <a:r>
              <a:rPr lang="en-US"/>
              <a:t>- Systems to improve graduation rates and college/career readiness.</a:t>
            </a:r>
            <a:endParaRPr/>
          </a:p>
          <a:p>
            <a:pPr indent="0" lvl="0" marL="0" rtl="0" algn="l">
              <a:lnSpc>
                <a:spcPct val="90000"/>
              </a:lnSpc>
              <a:spcBef>
                <a:spcPts val="1000"/>
              </a:spcBef>
              <a:spcAft>
                <a:spcPts val="0"/>
              </a:spcAft>
              <a:buSzPct val="107142"/>
              <a:buNone/>
            </a:pPr>
            <a:r>
              <a:rPr b="1" lang="en-US"/>
              <a:t>Student Investment Account (SIA)</a:t>
            </a:r>
            <a:r>
              <a:rPr lang="en-US"/>
              <a:t> - To meet students’ mental health, behavioral needs and increase academic achievement/reduce disparities for student focal groups. </a:t>
            </a:r>
            <a:endParaRPr/>
          </a:p>
          <a:p>
            <a:pPr indent="0" lvl="0" marL="0" rtl="0" algn="l">
              <a:lnSpc>
                <a:spcPct val="90000"/>
              </a:lnSpc>
              <a:spcBef>
                <a:spcPts val="1000"/>
              </a:spcBef>
              <a:spcAft>
                <a:spcPts val="0"/>
              </a:spcAft>
              <a:buClr>
                <a:schemeClr val="dk1"/>
              </a:buClr>
              <a:buSzPct val="45833"/>
              <a:buFont typeface="Arial"/>
              <a:buNone/>
            </a:pPr>
            <a:r>
              <a:rPr b="1" lang="en-US"/>
              <a:t>Early Literacy Success School District Grants (ELGSSG) -</a:t>
            </a:r>
            <a:r>
              <a:rPr lang="en-US"/>
              <a:t> Grants to school districts in order to Increase early literacy for children from birth to third grade, reduce literacy academic disparities for student groups that have historically experienced academic disparities, increase support to parents and guardians around literacy, and to increase access to early literacy learning through support that is research-aligned, culturally responsive, student-centered and family-centered.</a:t>
            </a:r>
            <a:endParaRPr b="1"/>
          </a:p>
          <a:p>
            <a:pPr indent="0" lvl="0" marL="0" rtl="0" algn="l">
              <a:lnSpc>
                <a:spcPct val="90000"/>
              </a:lnSpc>
              <a:spcBef>
                <a:spcPts val="1000"/>
              </a:spcBef>
              <a:spcAft>
                <a:spcPts val="0"/>
              </a:spcAft>
              <a:buSzPct val="107142"/>
              <a:buNone/>
            </a:pPr>
            <a:r>
              <a:rPr b="1" lang="en-US"/>
              <a:t>Early Indicator and Intervention System (EIIS)</a:t>
            </a:r>
            <a:r>
              <a:rPr lang="en-US"/>
              <a:t> - The development of a data collection and analysis system, in which educators collaborate, to identify supports for students.</a:t>
            </a:r>
            <a:endParaRPr/>
          </a:p>
          <a:p>
            <a:pPr indent="0" lvl="0" marL="0" rtl="0" algn="l">
              <a:lnSpc>
                <a:spcPct val="90000"/>
              </a:lnSpc>
              <a:spcBef>
                <a:spcPts val="1000"/>
              </a:spcBef>
              <a:spcAft>
                <a:spcPts val="0"/>
              </a:spcAft>
              <a:buSzPct val="107142"/>
              <a:buNone/>
            </a:pPr>
            <a:r>
              <a:t/>
            </a:r>
            <a:endParaRPr/>
          </a:p>
        </p:txBody>
      </p:sp>
      <p:sp>
        <p:nvSpPr>
          <p:cNvPr id="965" name="Google Shape;965;p6"/>
          <p:cNvSpPr txBox="1"/>
          <p:nvPr>
            <p:ph type="title"/>
          </p:nvPr>
        </p:nvSpPr>
        <p:spPr>
          <a:xfrm>
            <a:off x="537875" y="342900"/>
            <a:ext cx="8088300" cy="795000"/>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SzPts val="4400"/>
              <a:buNone/>
            </a:pPr>
            <a:r>
              <a:rPr lang="en-US"/>
              <a:t>Summary of Program Purposes </a:t>
            </a:r>
            <a:endParaRPr/>
          </a:p>
        </p:txBody>
      </p:sp>
      <p:sp>
        <p:nvSpPr>
          <p:cNvPr id="966" name="Google Shape;966;p6"/>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1" name="Shape 971"/>
        <p:cNvGrpSpPr/>
        <p:nvPr/>
      </p:nvGrpSpPr>
      <p:grpSpPr>
        <a:xfrm>
          <a:off x="0" y="0"/>
          <a:ext cx="0" cy="0"/>
          <a:chOff x="0" y="0"/>
          <a:chExt cx="0" cy="0"/>
        </a:xfrm>
      </p:grpSpPr>
      <p:sp>
        <p:nvSpPr>
          <p:cNvPr id="972" name="Google Shape;972;p7"/>
          <p:cNvSpPr txBox="1"/>
          <p:nvPr>
            <p:ph type="title"/>
          </p:nvPr>
        </p:nvSpPr>
        <p:spPr>
          <a:xfrm>
            <a:off x="527850" y="522256"/>
            <a:ext cx="8088300" cy="770100"/>
          </a:xfrm>
          <a:prstGeom prst="rect">
            <a:avLst/>
          </a:prstGeom>
          <a:noFill/>
          <a:ln>
            <a:noFill/>
          </a:ln>
        </p:spPr>
        <p:txBody>
          <a:bodyPr anchorCtr="0" anchor="b" bIns="45700" lIns="91425" spcFirstLastPara="1" rIns="91425" wrap="square" tIns="45700">
            <a:normAutofit fontScale="90000"/>
          </a:bodyPr>
          <a:lstStyle/>
          <a:p>
            <a:pPr indent="0" lvl="0" marL="0" rtl="0" algn="l">
              <a:lnSpc>
                <a:spcPct val="90000"/>
              </a:lnSpc>
              <a:spcBef>
                <a:spcPts val="0"/>
              </a:spcBef>
              <a:spcAft>
                <a:spcPts val="0"/>
              </a:spcAft>
              <a:buSzPct val="111111"/>
              <a:buNone/>
            </a:pPr>
            <a:r>
              <a:rPr lang="en-US"/>
              <a:t>Community Engagement/Needs Assessment Highlights</a:t>
            </a:r>
            <a:endParaRPr/>
          </a:p>
        </p:txBody>
      </p:sp>
      <p:sp>
        <p:nvSpPr>
          <p:cNvPr id="973" name="Google Shape;973;p7"/>
          <p:cNvSpPr txBox="1"/>
          <p:nvPr>
            <p:ph idx="1" type="body"/>
          </p:nvPr>
        </p:nvSpPr>
        <p:spPr>
          <a:xfrm>
            <a:off x="537882" y="1369219"/>
            <a:ext cx="8088300" cy="30819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1000"/>
              </a:spcBef>
              <a:spcAft>
                <a:spcPts val="0"/>
              </a:spcAft>
              <a:buSzPts val="1800"/>
              <a:buNone/>
            </a:pPr>
            <a:r>
              <a:rPr lang="en-US"/>
              <a:t>What we see through survey engagement </a:t>
            </a:r>
            <a:endParaRPr/>
          </a:p>
          <a:p>
            <a:pPr indent="-342900" lvl="0" marL="457200" rtl="0" algn="l">
              <a:lnSpc>
                <a:spcPct val="90000"/>
              </a:lnSpc>
              <a:spcBef>
                <a:spcPts val="1000"/>
              </a:spcBef>
              <a:spcAft>
                <a:spcPts val="0"/>
              </a:spcAft>
              <a:buClr>
                <a:schemeClr val="dk1"/>
              </a:buClr>
              <a:buSzPts val="1800"/>
              <a:buChar char="•"/>
            </a:pPr>
            <a:r>
              <a:rPr lang="en-US"/>
              <a:t>Improvement is happening</a:t>
            </a:r>
            <a:endParaRPr/>
          </a:p>
          <a:p>
            <a:pPr indent="-342900" lvl="0" marL="457200" rtl="0" algn="l">
              <a:lnSpc>
                <a:spcPct val="90000"/>
              </a:lnSpc>
              <a:spcBef>
                <a:spcPts val="1000"/>
              </a:spcBef>
              <a:spcAft>
                <a:spcPts val="0"/>
              </a:spcAft>
              <a:buClr>
                <a:schemeClr val="dk1"/>
              </a:buClr>
              <a:buSzPts val="1800"/>
              <a:buChar char="•"/>
            </a:pPr>
            <a:r>
              <a:rPr lang="en-US"/>
              <a:t>Testing Issues</a:t>
            </a:r>
            <a:endParaRPr/>
          </a:p>
          <a:p>
            <a:pPr indent="-342900" lvl="0" marL="457200" rtl="0" algn="l">
              <a:lnSpc>
                <a:spcPct val="90000"/>
              </a:lnSpc>
              <a:spcBef>
                <a:spcPts val="1000"/>
              </a:spcBef>
              <a:spcAft>
                <a:spcPts val="0"/>
              </a:spcAft>
              <a:buClr>
                <a:schemeClr val="dk1"/>
              </a:buClr>
              <a:buSzPts val="1800"/>
              <a:buChar char="•"/>
            </a:pPr>
            <a:r>
              <a:rPr lang="en-US"/>
              <a:t>Improve Communication</a:t>
            </a:r>
            <a:endParaRPr/>
          </a:p>
          <a:p>
            <a:pPr indent="-342900" lvl="0" marL="457200" rtl="0" algn="l">
              <a:lnSpc>
                <a:spcPct val="90000"/>
              </a:lnSpc>
              <a:spcBef>
                <a:spcPts val="1000"/>
              </a:spcBef>
              <a:spcAft>
                <a:spcPts val="0"/>
              </a:spcAft>
              <a:buClr>
                <a:schemeClr val="dk1"/>
              </a:buClr>
              <a:buSzPts val="1800"/>
              <a:buChar char="•"/>
            </a:pPr>
            <a:r>
              <a:rPr lang="en-US"/>
              <a:t>Appreciation for Elective Options</a:t>
            </a:r>
            <a:endParaRPr/>
          </a:p>
          <a:p>
            <a:pPr indent="-342900" lvl="0" marL="457200" rtl="0" algn="l">
              <a:lnSpc>
                <a:spcPct val="90000"/>
              </a:lnSpc>
              <a:spcBef>
                <a:spcPts val="1000"/>
              </a:spcBef>
              <a:spcAft>
                <a:spcPts val="0"/>
              </a:spcAft>
              <a:buClr>
                <a:schemeClr val="dk1"/>
              </a:buClr>
              <a:buSzPts val="1800"/>
              <a:buChar char="•"/>
            </a:pPr>
            <a:r>
              <a:rPr lang="en-US"/>
              <a:t>Need to Have Everyone Know the System</a:t>
            </a:r>
            <a:endParaRPr/>
          </a:p>
          <a:p>
            <a:pPr indent="-228600" lvl="0" marL="457200" rtl="0" algn="l">
              <a:lnSpc>
                <a:spcPct val="90000"/>
              </a:lnSpc>
              <a:spcBef>
                <a:spcPts val="1000"/>
              </a:spcBef>
              <a:spcAft>
                <a:spcPts val="0"/>
              </a:spcAft>
              <a:buClr>
                <a:schemeClr val="dk1"/>
              </a:buClr>
              <a:buSzPts val="1800"/>
              <a:buNone/>
            </a:pPr>
            <a:r>
              <a:t/>
            </a:r>
            <a:endParaRPr/>
          </a:p>
        </p:txBody>
      </p:sp>
      <p:sp>
        <p:nvSpPr>
          <p:cNvPr id="974" name="Google Shape;974;p7"/>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9" name="Shape 979"/>
        <p:cNvGrpSpPr/>
        <p:nvPr/>
      </p:nvGrpSpPr>
      <p:grpSpPr>
        <a:xfrm>
          <a:off x="0" y="0"/>
          <a:ext cx="0" cy="0"/>
          <a:chOff x="0" y="0"/>
          <a:chExt cx="0" cy="0"/>
        </a:xfrm>
      </p:grpSpPr>
      <p:sp>
        <p:nvSpPr>
          <p:cNvPr id="980" name="Google Shape;980;p8"/>
          <p:cNvSpPr txBox="1"/>
          <p:nvPr>
            <p:ph type="title"/>
          </p:nvPr>
        </p:nvSpPr>
        <p:spPr>
          <a:xfrm>
            <a:off x="537882" y="342900"/>
            <a:ext cx="8088300" cy="770100"/>
          </a:xfrm>
          <a:prstGeom prst="rect">
            <a:avLst/>
          </a:prstGeom>
          <a:noFill/>
          <a:ln>
            <a:noFill/>
          </a:ln>
        </p:spPr>
        <p:txBody>
          <a:bodyPr anchorCtr="0" anchor="b" bIns="45700" lIns="91425" spcFirstLastPara="1" rIns="91425" wrap="square" tIns="45700">
            <a:normAutofit fontScale="90000"/>
          </a:bodyPr>
          <a:lstStyle/>
          <a:p>
            <a:pPr indent="0" lvl="0" marL="0" rtl="0" algn="l">
              <a:lnSpc>
                <a:spcPct val="90000"/>
              </a:lnSpc>
              <a:spcBef>
                <a:spcPts val="1000"/>
              </a:spcBef>
              <a:spcAft>
                <a:spcPts val="0"/>
              </a:spcAft>
              <a:buSzPct val="45454"/>
              <a:buNone/>
            </a:pPr>
            <a:r>
              <a:rPr lang="en-US"/>
              <a:t>These priorities emerged:</a:t>
            </a:r>
            <a:endParaRPr/>
          </a:p>
        </p:txBody>
      </p:sp>
      <p:sp>
        <p:nvSpPr>
          <p:cNvPr id="981" name="Google Shape;981;p8"/>
          <p:cNvSpPr txBox="1"/>
          <p:nvPr>
            <p:ph idx="1" type="body"/>
          </p:nvPr>
        </p:nvSpPr>
        <p:spPr>
          <a:xfrm>
            <a:off x="537882" y="1369219"/>
            <a:ext cx="8088300" cy="3081900"/>
          </a:xfrm>
          <a:prstGeom prst="rect">
            <a:avLst/>
          </a:prstGeom>
          <a:noFill/>
          <a:ln>
            <a:noFill/>
          </a:ln>
        </p:spPr>
        <p:txBody>
          <a:bodyPr anchorCtr="0" anchor="t" bIns="45700" lIns="91425" spcFirstLastPara="1" rIns="91425" wrap="square" tIns="45700">
            <a:normAutofit/>
          </a:bodyPr>
          <a:lstStyle/>
          <a:p>
            <a:pPr indent="-342900" lvl="0" marL="342900" rtl="0" algn="l">
              <a:lnSpc>
                <a:spcPct val="90000"/>
              </a:lnSpc>
              <a:spcBef>
                <a:spcPts val="1000"/>
              </a:spcBef>
              <a:spcAft>
                <a:spcPts val="0"/>
              </a:spcAft>
              <a:buSzPts val="1800"/>
              <a:buChar char="•"/>
            </a:pPr>
            <a:r>
              <a:rPr lang="en-US"/>
              <a:t>Continue mental/emotional support</a:t>
            </a:r>
            <a:endParaRPr/>
          </a:p>
          <a:p>
            <a:pPr indent="-342900" lvl="0" marL="342900" rtl="0" algn="l">
              <a:lnSpc>
                <a:spcPct val="90000"/>
              </a:lnSpc>
              <a:spcBef>
                <a:spcPts val="1000"/>
              </a:spcBef>
              <a:spcAft>
                <a:spcPts val="0"/>
              </a:spcAft>
              <a:buSzPts val="1800"/>
              <a:buChar char="•"/>
            </a:pPr>
            <a:r>
              <a:rPr lang="en-US"/>
              <a:t>Continue intervention support</a:t>
            </a:r>
            <a:endParaRPr/>
          </a:p>
          <a:p>
            <a:pPr indent="-342900" lvl="0" marL="342900" rtl="0" algn="l">
              <a:lnSpc>
                <a:spcPct val="90000"/>
              </a:lnSpc>
              <a:spcBef>
                <a:spcPts val="1000"/>
              </a:spcBef>
              <a:spcAft>
                <a:spcPts val="0"/>
              </a:spcAft>
              <a:buSzPts val="1800"/>
              <a:buChar char="•"/>
            </a:pPr>
            <a:r>
              <a:rPr lang="en-US"/>
              <a:t>Support well-rounded education</a:t>
            </a:r>
            <a:endParaRPr/>
          </a:p>
          <a:p>
            <a:pPr indent="-342900" lvl="0" marL="342900" rtl="0" algn="l">
              <a:lnSpc>
                <a:spcPct val="90000"/>
              </a:lnSpc>
              <a:spcBef>
                <a:spcPts val="1000"/>
              </a:spcBef>
              <a:spcAft>
                <a:spcPts val="0"/>
              </a:spcAft>
              <a:buSzPts val="1800"/>
              <a:buChar char="•"/>
            </a:pPr>
            <a:r>
              <a:rPr lang="en-US"/>
              <a:t>Support after-school activities</a:t>
            </a:r>
            <a:endParaRPr/>
          </a:p>
          <a:p>
            <a:pPr indent="-342900" lvl="0" marL="342900" rtl="0" algn="l">
              <a:lnSpc>
                <a:spcPct val="90000"/>
              </a:lnSpc>
              <a:spcBef>
                <a:spcPts val="1000"/>
              </a:spcBef>
              <a:spcAft>
                <a:spcPts val="0"/>
              </a:spcAft>
              <a:buSzPts val="1800"/>
              <a:buChar char="•"/>
            </a:pPr>
            <a:r>
              <a:rPr lang="en-US"/>
              <a:t>PD for Teachers</a:t>
            </a:r>
            <a:endParaRPr/>
          </a:p>
          <a:p>
            <a:pPr indent="-342900" lvl="0" marL="342900" rtl="0" algn="l">
              <a:lnSpc>
                <a:spcPct val="90000"/>
              </a:lnSpc>
              <a:spcBef>
                <a:spcPts val="1000"/>
              </a:spcBef>
              <a:spcAft>
                <a:spcPts val="0"/>
              </a:spcAft>
              <a:buSzPts val="1800"/>
              <a:buChar char="•"/>
            </a:pPr>
            <a:r>
              <a:rPr lang="en-US"/>
              <a:t>Continue community engagement</a:t>
            </a:r>
            <a:endParaRPr/>
          </a:p>
        </p:txBody>
      </p:sp>
      <p:sp>
        <p:nvSpPr>
          <p:cNvPr id="982" name="Google Shape;982;p8"/>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7" name="Shape 987"/>
        <p:cNvGrpSpPr/>
        <p:nvPr/>
      </p:nvGrpSpPr>
      <p:grpSpPr>
        <a:xfrm>
          <a:off x="0" y="0"/>
          <a:ext cx="0" cy="0"/>
          <a:chOff x="0" y="0"/>
          <a:chExt cx="0" cy="0"/>
        </a:xfrm>
      </p:grpSpPr>
      <p:sp>
        <p:nvSpPr>
          <p:cNvPr id="988" name="Google Shape;988;p9"/>
          <p:cNvSpPr txBox="1"/>
          <p:nvPr>
            <p:ph type="title"/>
          </p:nvPr>
        </p:nvSpPr>
        <p:spPr>
          <a:xfrm>
            <a:off x="537882" y="342900"/>
            <a:ext cx="8088300" cy="770100"/>
          </a:xfrm>
          <a:prstGeom prst="rect">
            <a:avLst/>
          </a:prstGeom>
          <a:noFill/>
          <a:ln>
            <a:noFill/>
          </a:ln>
        </p:spPr>
        <p:txBody>
          <a:bodyPr anchorCtr="0" anchor="b" bIns="45700" lIns="91425" spcFirstLastPara="1" rIns="91425" wrap="square" tIns="45700">
            <a:normAutofit fontScale="90000"/>
          </a:bodyPr>
          <a:lstStyle/>
          <a:p>
            <a:pPr indent="0" lvl="0" marL="0" rtl="0" algn="l">
              <a:lnSpc>
                <a:spcPct val="90000"/>
              </a:lnSpc>
              <a:spcBef>
                <a:spcPts val="1000"/>
              </a:spcBef>
              <a:spcAft>
                <a:spcPts val="0"/>
              </a:spcAft>
              <a:buSzPct val="45454"/>
              <a:buNone/>
            </a:pPr>
            <a:r>
              <a:rPr lang="en-US"/>
              <a:t>Our intended outcomes are:</a:t>
            </a:r>
            <a:endParaRPr/>
          </a:p>
        </p:txBody>
      </p:sp>
      <p:sp>
        <p:nvSpPr>
          <p:cNvPr id="989" name="Google Shape;989;p9"/>
          <p:cNvSpPr txBox="1"/>
          <p:nvPr>
            <p:ph idx="1" type="body"/>
          </p:nvPr>
        </p:nvSpPr>
        <p:spPr>
          <a:xfrm>
            <a:off x="537882" y="1369219"/>
            <a:ext cx="8088300" cy="3081900"/>
          </a:xfrm>
          <a:prstGeom prst="rect">
            <a:avLst/>
          </a:prstGeom>
          <a:noFill/>
          <a:ln>
            <a:noFill/>
          </a:ln>
        </p:spPr>
        <p:txBody>
          <a:bodyPr anchorCtr="0" anchor="t" bIns="45700" lIns="91425" spcFirstLastPara="1" rIns="91425" wrap="square" tIns="45700">
            <a:normAutofit fontScale="92500"/>
          </a:bodyPr>
          <a:lstStyle/>
          <a:p>
            <a:pPr indent="-342900" lvl="0" marL="342900" rtl="0" algn="l">
              <a:lnSpc>
                <a:spcPct val="90000"/>
              </a:lnSpc>
              <a:spcBef>
                <a:spcPts val="1000"/>
              </a:spcBef>
              <a:spcAft>
                <a:spcPts val="0"/>
              </a:spcAft>
              <a:buSzPct val="108108"/>
              <a:buFont typeface="Arial"/>
              <a:buAutoNum type="alphaUcPeriod"/>
            </a:pPr>
            <a:r>
              <a:rPr b="1" i="0" lang="en-US" sz="1800">
                <a:latin typeface="Arial"/>
                <a:ea typeface="Arial"/>
                <a:cs typeface="Arial"/>
                <a:sym typeface="Arial"/>
              </a:rPr>
              <a:t>Greater student mental well-being through increased access to timely and high-quality mental health support in schools</a:t>
            </a:r>
            <a:endParaRPr/>
          </a:p>
          <a:p>
            <a:pPr indent="-342900" lvl="0" marL="342900" rtl="0" algn="l">
              <a:lnSpc>
                <a:spcPct val="90000"/>
              </a:lnSpc>
              <a:spcBef>
                <a:spcPts val="1000"/>
              </a:spcBef>
              <a:spcAft>
                <a:spcPts val="0"/>
              </a:spcAft>
              <a:buSzPct val="108108"/>
              <a:buFont typeface="Arial"/>
              <a:buAutoNum type="alphaUcPeriod"/>
            </a:pPr>
            <a:r>
              <a:rPr b="1" i="0" lang="en-US" sz="1800">
                <a:latin typeface="Arial"/>
                <a:ea typeface="Arial"/>
                <a:cs typeface="Arial"/>
                <a:sym typeface="Arial"/>
              </a:rPr>
              <a:t>Reduce the disparities of achievement for our students served by IDEA &amp; demonstrate proficiency in meeting state benchmarks for all students</a:t>
            </a:r>
            <a:endParaRPr b="1" sz="1800">
              <a:latin typeface="Arial"/>
              <a:ea typeface="Arial"/>
              <a:cs typeface="Arial"/>
              <a:sym typeface="Arial"/>
            </a:endParaRPr>
          </a:p>
          <a:p>
            <a:pPr indent="-342900" lvl="0" marL="342900" rtl="0" algn="l">
              <a:lnSpc>
                <a:spcPct val="90000"/>
              </a:lnSpc>
              <a:spcBef>
                <a:spcPts val="1000"/>
              </a:spcBef>
              <a:spcAft>
                <a:spcPts val="0"/>
              </a:spcAft>
              <a:buSzPct val="108108"/>
              <a:buFont typeface="Arial"/>
              <a:buAutoNum type="alphaUcPeriod"/>
            </a:pPr>
            <a:r>
              <a:rPr b="1" i="0" lang="en-US" sz="1800">
                <a:latin typeface="Arial"/>
                <a:ea typeface="Arial"/>
                <a:cs typeface="Arial"/>
                <a:sym typeface="Arial"/>
              </a:rPr>
              <a:t>Create a well-rounded education for students</a:t>
            </a:r>
            <a:endParaRPr/>
          </a:p>
          <a:p>
            <a:pPr indent="-342900" lvl="0" marL="342900" rtl="0" algn="l">
              <a:lnSpc>
                <a:spcPct val="90000"/>
              </a:lnSpc>
              <a:spcBef>
                <a:spcPts val="1000"/>
              </a:spcBef>
              <a:spcAft>
                <a:spcPts val="0"/>
              </a:spcAft>
              <a:buSzPct val="108108"/>
              <a:buFont typeface="Arial"/>
              <a:buAutoNum type="alphaUcPeriod"/>
            </a:pPr>
            <a:r>
              <a:rPr b="1" i="0" lang="en-US" sz="1800">
                <a:latin typeface="Arial"/>
                <a:ea typeface="Arial"/>
                <a:cs typeface="Arial"/>
                <a:sym typeface="Arial"/>
              </a:rPr>
              <a:t>A system and culture is established where the school is the nucleus of the community and fosters ongoing community engagement, and develops a strong positive culture with students</a:t>
            </a:r>
            <a:endParaRPr b="1" sz="1800">
              <a:latin typeface="Arial"/>
              <a:ea typeface="Arial"/>
              <a:cs typeface="Arial"/>
              <a:sym typeface="Arial"/>
            </a:endParaRPr>
          </a:p>
          <a:p>
            <a:pPr indent="-342900" lvl="0" marL="342900" rtl="0" algn="l">
              <a:lnSpc>
                <a:spcPct val="90000"/>
              </a:lnSpc>
              <a:spcBef>
                <a:spcPts val="1000"/>
              </a:spcBef>
              <a:spcAft>
                <a:spcPts val="0"/>
              </a:spcAft>
              <a:buSzPct val="108108"/>
              <a:buFont typeface="Arial"/>
              <a:buAutoNum type="alphaUcPeriod"/>
            </a:pPr>
            <a:r>
              <a:rPr b="1" i="0" lang="en-US" sz="1800">
                <a:latin typeface="Arial"/>
                <a:ea typeface="Arial"/>
                <a:cs typeface="Arial"/>
                <a:sym typeface="Arial"/>
              </a:rPr>
              <a:t>K–3 students will demonstrate increased proficiency in early literacy skills</a:t>
            </a:r>
            <a:endParaRPr/>
          </a:p>
          <a:p>
            <a:pPr indent="0" lvl="0" marL="0" rtl="0" algn="l">
              <a:lnSpc>
                <a:spcPct val="90000"/>
              </a:lnSpc>
              <a:spcBef>
                <a:spcPts val="1000"/>
              </a:spcBef>
              <a:spcAft>
                <a:spcPts val="0"/>
              </a:spcAft>
              <a:buSzPct val="81081"/>
              <a:buNone/>
            </a:pPr>
            <a:r>
              <a:t/>
            </a:r>
            <a:endParaRPr/>
          </a:p>
        </p:txBody>
      </p:sp>
      <p:sp>
        <p:nvSpPr>
          <p:cNvPr id="990" name="Google Shape;990;p9"/>
          <p:cNvSpPr txBox="1"/>
          <p:nvPr>
            <p:ph idx="12" type="sldNum"/>
          </p:nvPr>
        </p:nvSpPr>
        <p:spPr>
          <a:xfrm>
            <a:off x="6457950" y="4604845"/>
            <a:ext cx="2168400" cy="2739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Blue_2021ODE">
  <a:themeElements>
    <a:clrScheme name="ODE2021">
      <a:dk1>
        <a:srgbClr val="000000"/>
      </a:dk1>
      <a:lt1>
        <a:srgbClr val="FFFFFF"/>
      </a:lt1>
      <a:dk2>
        <a:srgbClr val="00A8A5"/>
      </a:dk2>
      <a:lt2>
        <a:srgbClr val="F2FAFE"/>
      </a:lt2>
      <a:accent1>
        <a:srgbClr val="006CAD"/>
      </a:accent1>
      <a:accent2>
        <a:srgbClr val="9F2065"/>
      </a:accent2>
      <a:accent3>
        <a:srgbClr val="DC5626"/>
      </a:accent3>
      <a:accent4>
        <a:srgbClr val="BB8A0A"/>
      </a:accent4>
      <a:accent5>
        <a:srgbClr val="007F43"/>
      </a:accent5>
      <a:accent6>
        <a:srgbClr val="C45BA3"/>
      </a:accent6>
      <a:hlink>
        <a:srgbClr val="1B75BC"/>
      </a:hlink>
      <a:folHlink>
        <a:srgbClr val="21AAE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lue_2021ODE">
  <a:themeElements>
    <a:clrScheme name="ODE2021">
      <a:dk1>
        <a:srgbClr val="000000"/>
      </a:dk1>
      <a:lt1>
        <a:srgbClr val="FFFFFF"/>
      </a:lt1>
      <a:dk2>
        <a:srgbClr val="00A8A5"/>
      </a:dk2>
      <a:lt2>
        <a:srgbClr val="F2FAFE"/>
      </a:lt2>
      <a:accent1>
        <a:srgbClr val="006CAD"/>
      </a:accent1>
      <a:accent2>
        <a:srgbClr val="9F2065"/>
      </a:accent2>
      <a:accent3>
        <a:srgbClr val="DC5626"/>
      </a:accent3>
      <a:accent4>
        <a:srgbClr val="BB8A0A"/>
      </a:accent4>
      <a:accent5>
        <a:srgbClr val="007F43"/>
      </a:accent5>
      <a:accent6>
        <a:srgbClr val="C45BA3"/>
      </a:accent6>
      <a:hlink>
        <a:srgbClr val="1B75BC"/>
      </a:hlink>
      <a:folHlink>
        <a:srgbClr val="21AAE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BUZINSKAITE Barbora * ODE</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730ea53-6f5e-4160-81a5-992a9105450a_Enabled">
    <vt:lpwstr>true</vt:lpwstr>
  </property>
  <property fmtid="{D5CDD505-2E9C-101B-9397-08002B2CF9AE}" pid="3" name="MSIP_Label_7730ea53-6f5e-4160-81a5-992a9105450a_SetDate">
    <vt:lpwstr>2025-01-29T00:06:41Z</vt:lpwstr>
  </property>
  <property fmtid="{D5CDD505-2E9C-101B-9397-08002B2CF9AE}" pid="4" name="MSIP_Label_7730ea53-6f5e-4160-81a5-992a9105450a_Method">
    <vt:lpwstr>Standard</vt:lpwstr>
  </property>
  <property fmtid="{D5CDD505-2E9C-101B-9397-08002B2CF9AE}" pid="5" name="MSIP_Label_7730ea53-6f5e-4160-81a5-992a9105450a_Name">
    <vt:lpwstr>Level 2 - Limited (Items)</vt:lpwstr>
  </property>
  <property fmtid="{D5CDD505-2E9C-101B-9397-08002B2CF9AE}" pid="6" name="MSIP_Label_7730ea53-6f5e-4160-81a5-992a9105450a_SiteId">
    <vt:lpwstr>b4f51418-b269-49a2-935a-fa54bf584fc8</vt:lpwstr>
  </property>
  <property fmtid="{D5CDD505-2E9C-101B-9397-08002B2CF9AE}" pid="7" name="MSIP_Label_7730ea53-6f5e-4160-81a5-992a9105450a_ActionId">
    <vt:lpwstr>ae649a0c-2e4f-43bb-a739-fa6c7c344bff</vt:lpwstr>
  </property>
  <property fmtid="{D5CDD505-2E9C-101B-9397-08002B2CF9AE}" pid="8" name="MSIP_Label_7730ea53-6f5e-4160-81a5-992a9105450a_ContentBits">
    <vt:lpwstr>0</vt:lpwstr>
  </property>
  <property fmtid="{D5CDD505-2E9C-101B-9397-08002B2CF9AE}" pid="9" name="ContentTypeId">
    <vt:lpwstr>0x01010022E4031395D90947ABECDA869C06B2A5</vt:lpwstr>
  </property>
</Properties>
</file>