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2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4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5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6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82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0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1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6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0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6580B4-24E1-4BB7-8B72-0EEF112D1A27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76FCB2-91B2-45CD-A081-CF4CE930B91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14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9255" y="0"/>
            <a:ext cx="6465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935" y="4643741"/>
            <a:ext cx="11704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for students ages 10 to 16.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contact Catholic Social Services 251-434-1550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6235" y="1277000"/>
            <a:ext cx="66118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Counseling for students with incarcerated parents/family members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97" y="1180106"/>
            <a:ext cx="3923485" cy="250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9255" y="0"/>
            <a:ext cx="6465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935" y="4643741"/>
            <a:ext cx="11704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At the Love Mission (in the old Wilmer Elementary Bldg.) on Tuesday, Thursday, and Saturday mornings at 6:00- a.m.</a:t>
            </a:r>
          </a:p>
          <a:p>
            <a:r>
              <a:rPr lang="en-US" sz="3600" b="1" dirty="0"/>
              <a:t>First come, first serve basis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0475" y="1357417"/>
            <a:ext cx="6611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Food Assistance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37" y="1069146"/>
            <a:ext cx="3160639" cy="314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6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9255" y="0"/>
            <a:ext cx="6465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935" y="4643741"/>
            <a:ext cx="11704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Evenings at 6pm in the old Wilmer Elementary Bldg.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contact 251-649-0985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6235" y="1277000"/>
            <a:ext cx="66118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 program designed to help you deal with addictions, hurts, habits, and hang-ups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0" y="1090804"/>
            <a:ext cx="3735045" cy="280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5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6028" y="0"/>
            <a:ext cx="6465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" y="4601538"/>
            <a:ext cx="11704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contact Lifelines Counseling Services at 251-602-0909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5095" y="1236599"/>
            <a:ext cx="5751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 Family and/or Financial </a:t>
            </a:r>
          </a:p>
          <a:p>
            <a:pPr algn="ctr"/>
            <a:r>
              <a:rPr lang="en-US" sz="4400" dirty="0"/>
              <a:t>Counseling Services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34" y="1813374"/>
            <a:ext cx="5883461" cy="145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3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9255" y="0"/>
            <a:ext cx="6465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935" y="4643741"/>
            <a:ext cx="11704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contact Alta Pointe at 251-450-2211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8424" y="1860140"/>
            <a:ext cx="76253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Substance Abuse Services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Inpatient mental health services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Outpatient mental health services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6" y="957842"/>
            <a:ext cx="4457344" cy="1678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50190" y="920712"/>
            <a:ext cx="7441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Adult &amp; Youth Service Provider</a:t>
            </a:r>
          </a:p>
        </p:txBody>
      </p:sp>
    </p:spTree>
    <p:extLst>
      <p:ext uri="{BB962C8B-B14F-4D97-AF65-F5344CB8AC3E}">
        <p14:creationId xmlns:p14="http://schemas.microsoft.com/office/powerpoint/2010/main" val="18562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9255" y="0"/>
            <a:ext cx="6465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935" y="4643741"/>
            <a:ext cx="113573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contact Bay Area Grief Coalition at 251-721-2209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24026" y="1277000"/>
            <a:ext cx="4557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Grief Counseling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5" y="1129352"/>
            <a:ext cx="4028782" cy="289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601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163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Berryhill, Tonya G/Willmer</dc:creator>
  <cp:lastModifiedBy>Berryhill, Tonya G/Wilmer</cp:lastModifiedBy>
  <cp:revision>8</cp:revision>
  <cp:lastPrinted>2017-05-05T13:36:00Z</cp:lastPrinted>
  <dcterms:created xsi:type="dcterms:W3CDTF">2017-05-05T13:33:20Z</dcterms:created>
  <dcterms:modified xsi:type="dcterms:W3CDTF">2024-08-27T16:03:55Z</dcterms:modified>
</cp:coreProperties>
</file>