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2" r:id="rId3"/>
    <p:sldId id="257" r:id="rId4"/>
    <p:sldId id="276" r:id="rId5"/>
    <p:sldId id="277" r:id="rId6"/>
    <p:sldId id="278" r:id="rId7"/>
    <p:sldId id="273" r:id="rId8"/>
    <p:sldId id="258" r:id="rId9"/>
    <p:sldId id="259" r:id="rId10"/>
    <p:sldId id="261" r:id="rId11"/>
    <p:sldId id="262" r:id="rId12"/>
    <p:sldId id="266" r:id="rId13"/>
    <p:sldId id="265" r:id="rId14"/>
    <p:sldId id="274" r:id="rId15"/>
    <p:sldId id="275" r:id="rId16"/>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AC013327-E346-4392-83D5-31A0D1CE794F}" type="datetimeFigureOut">
              <a:rPr lang="en-US" smtClean="0"/>
              <a:t>7/23/2023</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B14D83DE-F949-46B0-9A9C-D6DFC9D352D3}" type="slidenum">
              <a:rPr lang="en-US" smtClean="0"/>
              <a:t>‹#›</a:t>
            </a:fld>
            <a:endParaRPr lang="en-US"/>
          </a:p>
        </p:txBody>
      </p:sp>
    </p:spTree>
    <p:extLst>
      <p:ext uri="{BB962C8B-B14F-4D97-AF65-F5344CB8AC3E}">
        <p14:creationId xmlns:p14="http://schemas.microsoft.com/office/powerpoint/2010/main" val="2518411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13327-E346-4392-83D5-31A0D1CE794F}"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D83DE-F949-46B0-9A9C-D6DFC9D352D3}" type="slidenum">
              <a:rPr lang="en-US" smtClean="0"/>
              <a:t>‹#›</a:t>
            </a:fld>
            <a:endParaRPr lang="en-US"/>
          </a:p>
        </p:txBody>
      </p:sp>
    </p:spTree>
    <p:extLst>
      <p:ext uri="{BB962C8B-B14F-4D97-AF65-F5344CB8AC3E}">
        <p14:creationId xmlns:p14="http://schemas.microsoft.com/office/powerpoint/2010/main" val="1520480744"/>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13327-E346-4392-83D5-31A0D1CE794F}"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D83DE-F949-46B0-9A9C-D6DFC9D352D3}" type="slidenum">
              <a:rPr lang="en-US" smtClean="0"/>
              <a:t>‹#›</a:t>
            </a:fld>
            <a:endParaRPr lang="en-US"/>
          </a:p>
        </p:txBody>
      </p:sp>
    </p:spTree>
    <p:extLst>
      <p:ext uri="{BB962C8B-B14F-4D97-AF65-F5344CB8AC3E}">
        <p14:creationId xmlns:p14="http://schemas.microsoft.com/office/powerpoint/2010/main" val="4170277981"/>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13327-E346-4392-83D5-31A0D1CE794F}" type="datetimeFigureOut">
              <a:rPr lang="en-US" smtClean="0"/>
              <a:t>7/23/2023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4D83DE-F949-46B0-9A9C-D6DFC9D352D3}" type="slidenum">
              <a:rPr lang="en-US" smtClean="0"/>
              <a:t>‹#›</a:t>
            </a:fld>
            <a:endParaRPr lang="en-US"/>
          </a:p>
        </p:txBody>
      </p:sp>
    </p:spTree>
    <p:extLst>
      <p:ext uri="{BB962C8B-B14F-4D97-AF65-F5344CB8AC3E}">
        <p14:creationId xmlns:p14="http://schemas.microsoft.com/office/powerpoint/2010/main" val="3231961026"/>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AC013327-E346-4392-83D5-31A0D1CE794F}" type="datetimeFigureOut">
              <a:rPr lang="en-US" smtClean="0"/>
              <a:t>7/23/2023</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B14D83DE-F949-46B0-9A9C-D6DFC9D352D3}" type="slidenum">
              <a:rPr lang="en-US" smtClean="0"/>
              <a:t>‹#›</a:t>
            </a:fld>
            <a:endParaRPr lang="en-US"/>
          </a:p>
        </p:txBody>
      </p:sp>
    </p:spTree>
    <p:extLst>
      <p:ext uri="{BB962C8B-B14F-4D97-AF65-F5344CB8AC3E}">
        <p14:creationId xmlns:p14="http://schemas.microsoft.com/office/powerpoint/2010/main" val="4173127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13327-E346-4392-83D5-31A0D1CE794F}"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D83DE-F949-46B0-9A9C-D6DFC9D352D3}" type="slidenum">
              <a:rPr lang="en-US" smtClean="0"/>
              <a:t>‹#›</a:t>
            </a:fld>
            <a:endParaRPr lang="en-US"/>
          </a:p>
        </p:txBody>
      </p:sp>
    </p:spTree>
    <p:extLst>
      <p:ext uri="{BB962C8B-B14F-4D97-AF65-F5344CB8AC3E}">
        <p14:creationId xmlns:p14="http://schemas.microsoft.com/office/powerpoint/2010/main" val="2283111111"/>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13327-E346-4392-83D5-31A0D1CE794F}" type="datetimeFigureOut">
              <a:rPr lang="en-US" smtClean="0"/>
              <a:t>7/23/2023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4D83DE-F949-46B0-9A9C-D6DFC9D352D3}" type="slidenum">
              <a:rPr lang="en-US" smtClean="0"/>
              <a:t>‹#›</a:t>
            </a:fld>
            <a:endParaRPr lang="en-US"/>
          </a:p>
        </p:txBody>
      </p:sp>
    </p:spTree>
    <p:extLst>
      <p:ext uri="{BB962C8B-B14F-4D97-AF65-F5344CB8AC3E}">
        <p14:creationId xmlns:p14="http://schemas.microsoft.com/office/powerpoint/2010/main" val="1492995606"/>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13327-E346-4392-83D5-31A0D1CE794F}" type="datetimeFigureOut">
              <a:rPr lang="en-US" smtClean="0"/>
              <a:t>7/23/2023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4D83DE-F949-46B0-9A9C-D6DFC9D352D3}" type="slidenum">
              <a:rPr lang="en-US" smtClean="0"/>
              <a:t>‹#›</a:t>
            </a:fld>
            <a:endParaRPr lang="en-US"/>
          </a:p>
        </p:txBody>
      </p:sp>
    </p:spTree>
    <p:extLst>
      <p:ext uri="{BB962C8B-B14F-4D97-AF65-F5344CB8AC3E}">
        <p14:creationId xmlns:p14="http://schemas.microsoft.com/office/powerpoint/2010/main" val="4176445271"/>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13327-E346-4392-83D5-31A0D1CE794F}" type="datetimeFigureOut">
              <a:rPr lang="en-US" smtClean="0"/>
              <a:t>7/23/2023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4D83DE-F949-46B0-9A9C-D6DFC9D352D3}" type="slidenum">
              <a:rPr lang="en-US" smtClean="0"/>
              <a:t>‹#›</a:t>
            </a:fld>
            <a:endParaRPr lang="en-US"/>
          </a:p>
        </p:txBody>
      </p:sp>
    </p:spTree>
    <p:extLst>
      <p:ext uri="{BB962C8B-B14F-4D97-AF65-F5344CB8AC3E}">
        <p14:creationId xmlns:p14="http://schemas.microsoft.com/office/powerpoint/2010/main" val="2005151111"/>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AC013327-E346-4392-83D5-31A0D1CE794F}" type="datetimeFigureOut">
              <a:rPr lang="en-US" smtClean="0"/>
              <a:t>7/23/2023</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B14D83DE-F949-46B0-9A9C-D6DFC9D352D3}"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33953370"/>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C013327-E346-4392-83D5-31A0D1CE794F}" type="datetimeFigureOut">
              <a:rPr lang="en-US" smtClean="0"/>
              <a:t>7/23/2023</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B14D83DE-F949-46B0-9A9C-D6DFC9D352D3}"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5658014"/>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AC013327-E346-4392-83D5-31A0D1CE794F}" type="datetimeFigureOut">
              <a:rPr lang="en-US" smtClean="0"/>
              <a:t>7/23/2023</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B14D83DE-F949-46B0-9A9C-D6DFC9D352D3}" type="slidenum">
              <a:rPr lang="en-US" smtClean="0"/>
              <a:t>‹#›</a:t>
            </a:fld>
            <a:endParaRPr lang="en-US"/>
          </a:p>
        </p:txBody>
      </p:sp>
    </p:spTree>
    <p:extLst>
      <p:ext uri="{BB962C8B-B14F-4D97-AF65-F5344CB8AC3E}">
        <p14:creationId xmlns:p14="http://schemas.microsoft.com/office/powerpoint/2010/main" val="4025564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12"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4.png"/><Relationship Id="rId10" Type="http://schemas.openxmlformats.org/officeDocument/2006/relationships/image" Target="../media/image10.jpeg"/><Relationship Id="rId4" Type="http://schemas.openxmlformats.org/officeDocument/2006/relationships/image" Target="../media/image5.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jpeg"/><Relationship Id="rId12" Type="http://schemas.openxmlformats.org/officeDocument/2006/relationships/image" Target="../media/image1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jpe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17.jpeg"/><Relationship Id="rId4" Type="http://schemas.openxmlformats.org/officeDocument/2006/relationships/image" Target="../media/image12.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Layout" Target="../slideLayouts/slideLayout2.xml"/><Relationship Id="rId7" Type="http://schemas.openxmlformats.org/officeDocument/2006/relationships/image" Target="../media/image21.jpg"/><Relationship Id="rId12" Type="http://schemas.openxmlformats.org/officeDocument/2006/relationships/image" Target="../media/image25.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0.jp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24.jpg"/><Relationship Id="rId4" Type="http://schemas.openxmlformats.org/officeDocument/2006/relationships/image" Target="../media/image19.jpg"/><Relationship Id="rId9" Type="http://schemas.openxmlformats.org/officeDocument/2006/relationships/image" Target="../media/image23.jpg"/></Relationships>
</file>

<file path=ppt/slides/_rels/slide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28.jpg"/><Relationship Id="rId12" Type="http://schemas.openxmlformats.org/officeDocument/2006/relationships/image" Target="../media/image32.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7.jp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31.jpg"/><Relationship Id="rId4" Type="http://schemas.openxmlformats.org/officeDocument/2006/relationships/image" Target="../media/image26.jpg"/><Relationship Id="rId9" Type="http://schemas.openxmlformats.org/officeDocument/2006/relationships/image" Target="../media/image30.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363C-C28B-4943-B628-B2F556901960}"/>
              </a:ext>
            </a:extLst>
          </p:cNvPr>
          <p:cNvSpPr>
            <a:spLocks noGrp="1"/>
          </p:cNvSpPr>
          <p:nvPr>
            <p:ph type="ctrTitle"/>
          </p:nvPr>
        </p:nvSpPr>
        <p:spPr/>
        <p:txBody>
          <a:bodyPr/>
          <a:lstStyle/>
          <a:p>
            <a:r>
              <a:rPr lang="en-US" dirty="0"/>
              <a:t>Aloha! E Komo mai!</a:t>
            </a:r>
          </a:p>
        </p:txBody>
      </p:sp>
      <p:sp>
        <p:nvSpPr>
          <p:cNvPr id="3" name="Subtitle 2">
            <a:extLst>
              <a:ext uri="{FF2B5EF4-FFF2-40B4-BE49-F238E27FC236}">
                <a16:creationId xmlns:a16="http://schemas.microsoft.com/office/drawing/2014/main" id="{02C0F4F0-B498-4878-B22C-1DFB1C766C63}"/>
              </a:ext>
            </a:extLst>
          </p:cNvPr>
          <p:cNvSpPr>
            <a:spLocks noGrp="1"/>
          </p:cNvSpPr>
          <p:nvPr>
            <p:ph type="subTitle" idx="1"/>
          </p:nvPr>
        </p:nvSpPr>
        <p:spPr/>
        <p:txBody>
          <a:bodyPr vert="horz" lIns="91440" tIns="45720" rIns="91440" bIns="45720" rtlCol="0" anchor="t">
            <a:normAutofit/>
          </a:bodyPr>
          <a:lstStyle/>
          <a:p>
            <a:r>
              <a:rPr lang="en-US" dirty="0"/>
              <a:t>Mrs. Lam’s 1st Grade 2023-2024</a:t>
            </a:r>
          </a:p>
        </p:txBody>
      </p:sp>
      <p:pic>
        <p:nvPicPr>
          <p:cNvPr id="4" name="Audio 3">
            <a:hlinkClick r:id="" action="ppaction://media"/>
            <a:extLst>
              <a:ext uri="{FF2B5EF4-FFF2-40B4-BE49-F238E27FC236}">
                <a16:creationId xmlns:a16="http://schemas.microsoft.com/office/drawing/2014/main" id="{98DD81D8-FAD7-457B-BC21-A090C5C788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7410505"/>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6B250C-F781-4FE6-830A-DB6AA8AD7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81" y="3404681"/>
            <a:ext cx="4265473" cy="3375497"/>
          </a:xfrm>
          <a:prstGeom prst="rect">
            <a:avLst/>
          </a:prstGeom>
        </p:spPr>
      </p:pic>
      <p:sp>
        <p:nvSpPr>
          <p:cNvPr id="2" name="Title 1">
            <a:extLst>
              <a:ext uri="{FF2B5EF4-FFF2-40B4-BE49-F238E27FC236}">
                <a16:creationId xmlns:a16="http://schemas.microsoft.com/office/drawing/2014/main" id="{AFE50E63-CE50-46D5-B3CA-2533A83E4E75}"/>
              </a:ext>
            </a:extLst>
          </p:cNvPr>
          <p:cNvSpPr>
            <a:spLocks noGrp="1"/>
          </p:cNvSpPr>
          <p:nvPr>
            <p:ph type="title"/>
          </p:nvPr>
        </p:nvSpPr>
        <p:spPr>
          <a:xfrm>
            <a:off x="1066800" y="642594"/>
            <a:ext cx="10058400" cy="1371600"/>
          </a:xfrm>
        </p:spPr>
        <p:txBody>
          <a:bodyPr>
            <a:normAutofit/>
          </a:bodyPr>
          <a:lstStyle/>
          <a:p>
            <a:pPr algn="ctr"/>
            <a:r>
              <a:rPr lang="en-US">
                <a:solidFill>
                  <a:srgbClr val="0070C0"/>
                </a:solidFill>
              </a:rPr>
              <a:t>Classroom Consequences:</a:t>
            </a:r>
          </a:p>
        </p:txBody>
      </p:sp>
      <p:sp>
        <p:nvSpPr>
          <p:cNvPr id="3" name="Content Placeholder 2">
            <a:extLst>
              <a:ext uri="{FF2B5EF4-FFF2-40B4-BE49-F238E27FC236}">
                <a16:creationId xmlns:a16="http://schemas.microsoft.com/office/drawing/2014/main" id="{1F2892D3-E60C-4B39-8D94-0F28B536FDE8}"/>
              </a:ext>
            </a:extLst>
          </p:cNvPr>
          <p:cNvSpPr>
            <a:spLocks noGrp="1"/>
          </p:cNvSpPr>
          <p:nvPr>
            <p:ph idx="1"/>
          </p:nvPr>
        </p:nvSpPr>
        <p:spPr>
          <a:xfrm>
            <a:off x="2388068" y="1647129"/>
            <a:ext cx="8595603" cy="3931920"/>
          </a:xfrm>
        </p:spPr>
        <p:txBody>
          <a:bodyPr vert="horz" lIns="91440" tIns="45720" rIns="91440" bIns="45720" rtlCol="0" anchor="t">
            <a:normAutofit/>
          </a:bodyPr>
          <a:lstStyle/>
          <a:p>
            <a:r>
              <a:rPr lang="en-US" sz="2000" dirty="0">
                <a:solidFill>
                  <a:srgbClr val="0070C0"/>
                </a:solidFill>
              </a:rPr>
              <a:t>Green: Good day</a:t>
            </a:r>
          </a:p>
          <a:p>
            <a:r>
              <a:rPr lang="en-US" sz="2000" dirty="0">
                <a:solidFill>
                  <a:srgbClr val="0070C0"/>
                </a:solidFill>
              </a:rPr>
              <a:t>Yellow:  Warning</a:t>
            </a:r>
          </a:p>
          <a:p>
            <a:r>
              <a:rPr lang="en-US" sz="2000" dirty="0">
                <a:solidFill>
                  <a:srgbClr val="0070C0"/>
                </a:solidFill>
              </a:rPr>
              <a:t>Orange: Verbal warning AND march 5 minutes of recess</a:t>
            </a:r>
          </a:p>
          <a:p>
            <a:r>
              <a:rPr lang="en-US" sz="2000" dirty="0">
                <a:solidFill>
                  <a:srgbClr val="0070C0"/>
                </a:solidFill>
              </a:rPr>
              <a:t>Red: Verbal warning AND march 10 minutes of recess AND parent contacted</a:t>
            </a:r>
          </a:p>
          <a:p>
            <a:r>
              <a:rPr lang="en-US" sz="2000" dirty="0">
                <a:solidFill>
                  <a:srgbClr val="0070C0"/>
                </a:solidFill>
              </a:rPr>
              <a:t>Blue: Verbal warning AND march all of recess AND parent contacted</a:t>
            </a:r>
          </a:p>
          <a:p>
            <a:r>
              <a:rPr lang="en-US" sz="2000" dirty="0">
                <a:solidFill>
                  <a:srgbClr val="0070C0"/>
                </a:solidFill>
              </a:rPr>
              <a:t>Mrs. Lam reserves the right to forego warnings depending on severity of actions.</a:t>
            </a:r>
          </a:p>
          <a:p>
            <a:r>
              <a:rPr lang="en-US" sz="2000" dirty="0">
                <a:solidFill>
                  <a:srgbClr val="0070C0"/>
                </a:solidFill>
              </a:rPr>
              <a:t>All offenses will be documented in a discipline log.</a:t>
            </a:r>
          </a:p>
          <a:p>
            <a:endParaRPr lang="en-US" sz="2000" dirty="0">
              <a:solidFill>
                <a:srgbClr val="0070C0"/>
              </a:solidFill>
            </a:endParaRPr>
          </a:p>
        </p:txBody>
      </p:sp>
      <p:pic>
        <p:nvPicPr>
          <p:cNvPr id="4" name="Audio 3">
            <a:hlinkClick r:id="" action="ppaction://media"/>
            <a:extLst>
              <a:ext uri="{FF2B5EF4-FFF2-40B4-BE49-F238E27FC236}">
                <a16:creationId xmlns:a16="http://schemas.microsoft.com/office/drawing/2014/main" id="{5EE56DB6-8206-4142-BEB1-4194323F09D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29071594"/>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6B250C-F781-4FE6-830A-DB6AA8AD7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81" y="3404681"/>
            <a:ext cx="4265473" cy="3375497"/>
          </a:xfrm>
          <a:prstGeom prst="rect">
            <a:avLst/>
          </a:prstGeom>
        </p:spPr>
      </p:pic>
      <p:sp>
        <p:nvSpPr>
          <p:cNvPr id="2" name="Title 1">
            <a:extLst>
              <a:ext uri="{FF2B5EF4-FFF2-40B4-BE49-F238E27FC236}">
                <a16:creationId xmlns:a16="http://schemas.microsoft.com/office/drawing/2014/main" id="{AFE50E63-CE50-46D5-B3CA-2533A83E4E75}"/>
              </a:ext>
            </a:extLst>
          </p:cNvPr>
          <p:cNvSpPr>
            <a:spLocks noGrp="1"/>
          </p:cNvSpPr>
          <p:nvPr>
            <p:ph type="title"/>
          </p:nvPr>
        </p:nvSpPr>
        <p:spPr>
          <a:xfrm>
            <a:off x="1066800" y="642594"/>
            <a:ext cx="10058400" cy="1371600"/>
          </a:xfrm>
        </p:spPr>
        <p:txBody>
          <a:bodyPr>
            <a:normAutofit/>
          </a:bodyPr>
          <a:lstStyle/>
          <a:p>
            <a:pPr algn="ctr"/>
            <a:r>
              <a:rPr lang="en-US">
                <a:solidFill>
                  <a:srgbClr val="0070C0"/>
                </a:solidFill>
              </a:rPr>
              <a:t>Classroom Procedures:</a:t>
            </a:r>
          </a:p>
        </p:txBody>
      </p:sp>
      <p:sp>
        <p:nvSpPr>
          <p:cNvPr id="3" name="Content Placeholder 2">
            <a:extLst>
              <a:ext uri="{FF2B5EF4-FFF2-40B4-BE49-F238E27FC236}">
                <a16:creationId xmlns:a16="http://schemas.microsoft.com/office/drawing/2014/main" id="{1F2892D3-E60C-4B39-8D94-0F28B536FDE8}"/>
              </a:ext>
            </a:extLst>
          </p:cNvPr>
          <p:cNvSpPr>
            <a:spLocks noGrp="1"/>
          </p:cNvSpPr>
          <p:nvPr>
            <p:ph idx="1"/>
          </p:nvPr>
        </p:nvSpPr>
        <p:spPr>
          <a:xfrm>
            <a:off x="2368404" y="1902767"/>
            <a:ext cx="8595603" cy="3931920"/>
          </a:xfrm>
        </p:spPr>
        <p:txBody>
          <a:bodyPr vert="horz" lIns="91440" tIns="45720" rIns="91440" bIns="45720" rtlCol="0" anchor="t">
            <a:normAutofit/>
          </a:bodyPr>
          <a:lstStyle/>
          <a:p>
            <a:r>
              <a:rPr lang="en-US" sz="2000" dirty="0">
                <a:solidFill>
                  <a:srgbClr val="0070C0"/>
                </a:solidFill>
              </a:rPr>
              <a:t>Entering the classroom:</a:t>
            </a:r>
          </a:p>
          <a:p>
            <a:pPr lvl="1"/>
            <a:r>
              <a:rPr lang="en-US" sz="1800" dirty="0">
                <a:solidFill>
                  <a:srgbClr val="0070C0"/>
                </a:solidFill>
              </a:rPr>
              <a:t>Enter the classroom quietly.</a:t>
            </a:r>
          </a:p>
          <a:p>
            <a:pPr lvl="1"/>
            <a:r>
              <a:rPr lang="en-US" sz="1800" dirty="0">
                <a:solidFill>
                  <a:srgbClr val="0070C0"/>
                </a:solidFill>
              </a:rPr>
              <a:t>Unpack backpack.</a:t>
            </a:r>
          </a:p>
          <a:p>
            <a:pPr lvl="1"/>
            <a:r>
              <a:rPr lang="en-US" sz="1800" dirty="0">
                <a:solidFill>
                  <a:srgbClr val="0070C0"/>
                </a:solidFill>
              </a:rPr>
              <a:t>Eat breakfast.</a:t>
            </a:r>
          </a:p>
          <a:p>
            <a:pPr lvl="1"/>
            <a:r>
              <a:rPr lang="en-US" sz="1800" dirty="0">
                <a:solidFill>
                  <a:srgbClr val="0070C0"/>
                </a:solidFill>
              </a:rPr>
              <a:t>Keep out Take Home Folder so Mrs. Lam can look at it.</a:t>
            </a:r>
          </a:p>
          <a:p>
            <a:pPr lvl="1"/>
            <a:r>
              <a:rPr lang="en-US" sz="1800" dirty="0">
                <a:solidFill>
                  <a:srgbClr val="0070C0"/>
                </a:solidFill>
              </a:rPr>
              <a:t>Get out iPads and headphones.</a:t>
            </a:r>
          </a:p>
          <a:p>
            <a:pPr lvl="1"/>
            <a:r>
              <a:rPr lang="en-US" sz="1800" dirty="0">
                <a:solidFill>
                  <a:srgbClr val="0070C0"/>
                </a:solidFill>
              </a:rPr>
              <a:t>Complete morning work.</a:t>
            </a:r>
          </a:p>
          <a:p>
            <a:pPr marL="0" indent="0">
              <a:buNone/>
            </a:pPr>
            <a:endParaRPr lang="en-US" sz="2000" dirty="0">
              <a:solidFill>
                <a:srgbClr val="0070C0"/>
              </a:solidFill>
            </a:endParaRPr>
          </a:p>
        </p:txBody>
      </p:sp>
      <p:pic>
        <p:nvPicPr>
          <p:cNvPr id="4" name="Audio 3">
            <a:hlinkClick r:id="" action="ppaction://media"/>
            <a:extLst>
              <a:ext uri="{FF2B5EF4-FFF2-40B4-BE49-F238E27FC236}">
                <a16:creationId xmlns:a16="http://schemas.microsoft.com/office/drawing/2014/main" id="{A68B4614-F541-4D38-BDFC-192B5BB7AE9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89425027"/>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6B250C-F781-4FE6-830A-DB6AA8AD7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81" y="3404681"/>
            <a:ext cx="4265473" cy="3375497"/>
          </a:xfrm>
          <a:prstGeom prst="rect">
            <a:avLst/>
          </a:prstGeom>
        </p:spPr>
      </p:pic>
      <p:sp>
        <p:nvSpPr>
          <p:cNvPr id="2" name="Title 1">
            <a:extLst>
              <a:ext uri="{FF2B5EF4-FFF2-40B4-BE49-F238E27FC236}">
                <a16:creationId xmlns:a16="http://schemas.microsoft.com/office/drawing/2014/main" id="{AFE50E63-CE50-46D5-B3CA-2533A83E4E75}"/>
              </a:ext>
            </a:extLst>
          </p:cNvPr>
          <p:cNvSpPr>
            <a:spLocks noGrp="1"/>
          </p:cNvSpPr>
          <p:nvPr>
            <p:ph type="title"/>
          </p:nvPr>
        </p:nvSpPr>
        <p:spPr>
          <a:xfrm>
            <a:off x="1066800" y="642594"/>
            <a:ext cx="10058400" cy="1371600"/>
          </a:xfrm>
        </p:spPr>
        <p:txBody>
          <a:bodyPr>
            <a:normAutofit/>
          </a:bodyPr>
          <a:lstStyle/>
          <a:p>
            <a:pPr algn="ctr"/>
            <a:r>
              <a:rPr lang="en-US">
                <a:solidFill>
                  <a:srgbClr val="0070C0"/>
                </a:solidFill>
              </a:rPr>
              <a:t>Classroom Procedures:</a:t>
            </a:r>
          </a:p>
        </p:txBody>
      </p:sp>
      <p:sp>
        <p:nvSpPr>
          <p:cNvPr id="3" name="Content Placeholder 2">
            <a:extLst>
              <a:ext uri="{FF2B5EF4-FFF2-40B4-BE49-F238E27FC236}">
                <a16:creationId xmlns:a16="http://schemas.microsoft.com/office/drawing/2014/main" id="{1F2892D3-E60C-4B39-8D94-0F28B536FDE8}"/>
              </a:ext>
            </a:extLst>
          </p:cNvPr>
          <p:cNvSpPr>
            <a:spLocks noGrp="1"/>
          </p:cNvSpPr>
          <p:nvPr>
            <p:ph idx="1"/>
          </p:nvPr>
        </p:nvSpPr>
        <p:spPr>
          <a:xfrm>
            <a:off x="2368404" y="1902767"/>
            <a:ext cx="8595603" cy="3931920"/>
          </a:xfrm>
        </p:spPr>
        <p:txBody>
          <a:bodyPr vert="horz" lIns="91440" tIns="45720" rIns="91440" bIns="45720" rtlCol="0" anchor="t">
            <a:normAutofit/>
          </a:bodyPr>
          <a:lstStyle/>
          <a:p>
            <a:r>
              <a:rPr lang="en-US" sz="2000" dirty="0">
                <a:solidFill>
                  <a:srgbClr val="0070C0"/>
                </a:solidFill>
              </a:rPr>
              <a:t>Visitors:</a:t>
            </a:r>
          </a:p>
          <a:p>
            <a:pPr lvl="1"/>
            <a:r>
              <a:rPr lang="en-US" sz="1800" dirty="0">
                <a:solidFill>
                  <a:srgbClr val="0070C0"/>
                </a:solidFill>
              </a:rPr>
              <a:t>From time to time, other adults will come into the classroom to observe us. When there are visitors in the classroom, you must remain focused on your assignment. You are not to acknowledge when visitors come into the classroom, unless told otherwise by Mrs. Lam.</a:t>
            </a:r>
          </a:p>
          <a:p>
            <a:pPr lvl="1"/>
            <a:r>
              <a:rPr lang="en-US" sz="2000" dirty="0">
                <a:solidFill>
                  <a:srgbClr val="0070C0"/>
                </a:solidFill>
              </a:rPr>
              <a:t>There will also be times when I may stop momentarily to answer a question for another adult. In these instances, it is imperative that you remain quiet and respectful. </a:t>
            </a:r>
          </a:p>
          <a:p>
            <a:r>
              <a:rPr lang="en-US" sz="2000" dirty="0">
                <a:solidFill>
                  <a:srgbClr val="0070C0"/>
                </a:solidFill>
              </a:rPr>
              <a:t>Substitute Teachers are to be treated with the same respect and kindness as Mrs. Lam and Mrs. Nikki.</a:t>
            </a:r>
          </a:p>
        </p:txBody>
      </p:sp>
      <p:pic>
        <p:nvPicPr>
          <p:cNvPr id="4" name="Audio 3">
            <a:hlinkClick r:id="" action="ppaction://media"/>
            <a:extLst>
              <a:ext uri="{FF2B5EF4-FFF2-40B4-BE49-F238E27FC236}">
                <a16:creationId xmlns:a16="http://schemas.microsoft.com/office/drawing/2014/main" id="{708301F3-7600-45DC-870D-01FA4CD7BF0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48267674"/>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6B250C-F781-4FE6-830A-DB6AA8AD7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81" y="3404681"/>
            <a:ext cx="4265473" cy="3375497"/>
          </a:xfrm>
          <a:prstGeom prst="rect">
            <a:avLst/>
          </a:prstGeom>
        </p:spPr>
      </p:pic>
      <p:sp>
        <p:nvSpPr>
          <p:cNvPr id="2" name="Title 1">
            <a:extLst>
              <a:ext uri="{FF2B5EF4-FFF2-40B4-BE49-F238E27FC236}">
                <a16:creationId xmlns:a16="http://schemas.microsoft.com/office/drawing/2014/main" id="{AFE50E63-CE50-46D5-B3CA-2533A83E4E75}"/>
              </a:ext>
            </a:extLst>
          </p:cNvPr>
          <p:cNvSpPr>
            <a:spLocks noGrp="1"/>
          </p:cNvSpPr>
          <p:nvPr>
            <p:ph type="title"/>
          </p:nvPr>
        </p:nvSpPr>
        <p:spPr>
          <a:xfrm>
            <a:off x="1066800" y="642594"/>
            <a:ext cx="10058400" cy="1371600"/>
          </a:xfrm>
        </p:spPr>
        <p:txBody>
          <a:bodyPr>
            <a:normAutofit/>
          </a:bodyPr>
          <a:lstStyle/>
          <a:p>
            <a:pPr algn="ctr"/>
            <a:r>
              <a:rPr lang="en-US">
                <a:solidFill>
                  <a:srgbClr val="0070C0"/>
                </a:solidFill>
              </a:rPr>
              <a:t>Classroom Procedures:</a:t>
            </a:r>
          </a:p>
        </p:txBody>
      </p:sp>
      <p:sp>
        <p:nvSpPr>
          <p:cNvPr id="3" name="Content Placeholder 2">
            <a:extLst>
              <a:ext uri="{FF2B5EF4-FFF2-40B4-BE49-F238E27FC236}">
                <a16:creationId xmlns:a16="http://schemas.microsoft.com/office/drawing/2014/main" id="{1F2892D3-E60C-4B39-8D94-0F28B536FDE8}"/>
              </a:ext>
            </a:extLst>
          </p:cNvPr>
          <p:cNvSpPr>
            <a:spLocks noGrp="1"/>
          </p:cNvSpPr>
          <p:nvPr>
            <p:ph idx="1"/>
          </p:nvPr>
        </p:nvSpPr>
        <p:spPr>
          <a:xfrm>
            <a:off x="2368404" y="1902767"/>
            <a:ext cx="8595603" cy="3931920"/>
          </a:xfrm>
        </p:spPr>
        <p:txBody>
          <a:bodyPr>
            <a:normAutofit/>
          </a:bodyPr>
          <a:lstStyle/>
          <a:p>
            <a:pPr lvl="1"/>
            <a:r>
              <a:rPr lang="en-US" sz="1800" dirty="0">
                <a:solidFill>
                  <a:srgbClr val="0070C0"/>
                </a:solidFill>
              </a:rPr>
              <a:t>Getting Your Attention:</a:t>
            </a:r>
          </a:p>
          <a:p>
            <a:pPr lvl="2"/>
            <a:r>
              <a:rPr lang="en-US" sz="1600" dirty="0">
                <a:solidFill>
                  <a:srgbClr val="0070C0"/>
                </a:solidFill>
              </a:rPr>
              <a:t>When I say, “Give me 5,” raise your hand and get quiet.</a:t>
            </a:r>
          </a:p>
          <a:p>
            <a:pPr lvl="2"/>
            <a:r>
              <a:rPr lang="en-US" sz="1600" dirty="0">
                <a:solidFill>
                  <a:srgbClr val="0070C0"/>
                </a:solidFill>
              </a:rPr>
              <a:t>When I say, “Waterfall, Waterfall,”  Respond by saying, “SHHHHHHH.”</a:t>
            </a:r>
          </a:p>
          <a:p>
            <a:pPr lvl="1"/>
            <a:endParaRPr lang="en-US" sz="1800" dirty="0">
              <a:solidFill>
                <a:srgbClr val="0070C0"/>
              </a:solidFill>
            </a:endParaRPr>
          </a:p>
          <a:p>
            <a:pPr lvl="1"/>
            <a:r>
              <a:rPr lang="en-US" sz="2000" dirty="0">
                <a:solidFill>
                  <a:srgbClr val="0070C0"/>
                </a:solidFill>
              </a:rPr>
              <a:t>Walking in the hall:</a:t>
            </a:r>
          </a:p>
          <a:p>
            <a:pPr lvl="2"/>
            <a:r>
              <a:rPr lang="en-US" sz="1800" dirty="0">
                <a:solidFill>
                  <a:srgbClr val="0070C0"/>
                </a:solidFill>
              </a:rPr>
              <a:t>Walk in a single file line.</a:t>
            </a:r>
          </a:p>
          <a:p>
            <a:pPr lvl="2"/>
            <a:r>
              <a:rPr lang="en-US" sz="1800" dirty="0">
                <a:solidFill>
                  <a:srgbClr val="0070C0"/>
                </a:solidFill>
              </a:rPr>
              <a:t>Walk on the squiggle line or 3</a:t>
            </a:r>
            <a:r>
              <a:rPr lang="en-US" sz="1800" baseline="30000" dirty="0">
                <a:solidFill>
                  <a:srgbClr val="0070C0"/>
                </a:solidFill>
              </a:rPr>
              <a:t>rd</a:t>
            </a:r>
            <a:r>
              <a:rPr lang="en-US" sz="1800" dirty="0">
                <a:solidFill>
                  <a:srgbClr val="0070C0"/>
                </a:solidFill>
              </a:rPr>
              <a:t> block.</a:t>
            </a:r>
          </a:p>
          <a:p>
            <a:pPr lvl="2"/>
            <a:r>
              <a:rPr lang="en-US" sz="1800" dirty="0">
                <a:solidFill>
                  <a:srgbClr val="0070C0"/>
                </a:solidFill>
              </a:rPr>
              <a:t>Remain quiet in the hall at all times.</a:t>
            </a:r>
          </a:p>
          <a:p>
            <a:pPr lvl="2"/>
            <a:endParaRPr lang="en-US" sz="1800" dirty="0">
              <a:solidFill>
                <a:srgbClr val="0070C0"/>
              </a:solidFill>
            </a:endParaRPr>
          </a:p>
          <a:p>
            <a:pPr lvl="1"/>
            <a:endParaRPr lang="en-US" sz="1800" dirty="0">
              <a:solidFill>
                <a:srgbClr val="0070C0"/>
              </a:solidFill>
            </a:endParaRPr>
          </a:p>
        </p:txBody>
      </p:sp>
      <p:pic>
        <p:nvPicPr>
          <p:cNvPr id="4" name="Audio 3">
            <a:hlinkClick r:id="" action="ppaction://media"/>
            <a:extLst>
              <a:ext uri="{FF2B5EF4-FFF2-40B4-BE49-F238E27FC236}">
                <a16:creationId xmlns:a16="http://schemas.microsoft.com/office/drawing/2014/main" id="{0DF1F393-CE1E-47C0-9E02-AEB05283FC9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02888013"/>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6B250C-F781-4FE6-830A-DB6AA8AD7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81" y="3404681"/>
            <a:ext cx="4265473" cy="3375497"/>
          </a:xfrm>
          <a:prstGeom prst="rect">
            <a:avLst/>
          </a:prstGeom>
        </p:spPr>
      </p:pic>
      <p:sp>
        <p:nvSpPr>
          <p:cNvPr id="2" name="Title 1">
            <a:extLst>
              <a:ext uri="{FF2B5EF4-FFF2-40B4-BE49-F238E27FC236}">
                <a16:creationId xmlns:a16="http://schemas.microsoft.com/office/drawing/2014/main" id="{AFE50E63-CE50-46D5-B3CA-2533A83E4E75}"/>
              </a:ext>
            </a:extLst>
          </p:cNvPr>
          <p:cNvSpPr>
            <a:spLocks noGrp="1"/>
          </p:cNvSpPr>
          <p:nvPr>
            <p:ph type="title"/>
          </p:nvPr>
        </p:nvSpPr>
        <p:spPr>
          <a:xfrm>
            <a:off x="1066800" y="642594"/>
            <a:ext cx="10058400" cy="1371600"/>
          </a:xfrm>
        </p:spPr>
        <p:txBody>
          <a:bodyPr>
            <a:normAutofit/>
          </a:bodyPr>
          <a:lstStyle/>
          <a:p>
            <a:pPr algn="ctr"/>
            <a:r>
              <a:rPr lang="en-US" dirty="0">
                <a:solidFill>
                  <a:srgbClr val="0070C0"/>
                </a:solidFill>
              </a:rPr>
              <a:t>School Status and Clever:</a:t>
            </a:r>
          </a:p>
        </p:txBody>
      </p:sp>
      <p:sp>
        <p:nvSpPr>
          <p:cNvPr id="3" name="Content Placeholder 2">
            <a:extLst>
              <a:ext uri="{FF2B5EF4-FFF2-40B4-BE49-F238E27FC236}">
                <a16:creationId xmlns:a16="http://schemas.microsoft.com/office/drawing/2014/main" id="{1F2892D3-E60C-4B39-8D94-0F28B536FDE8}"/>
              </a:ext>
            </a:extLst>
          </p:cNvPr>
          <p:cNvSpPr>
            <a:spLocks noGrp="1"/>
          </p:cNvSpPr>
          <p:nvPr>
            <p:ph idx="1"/>
          </p:nvPr>
        </p:nvSpPr>
        <p:spPr>
          <a:xfrm>
            <a:off x="2368404" y="1902767"/>
            <a:ext cx="8595603" cy="3931920"/>
          </a:xfrm>
        </p:spPr>
        <p:txBody>
          <a:bodyPr vert="horz" lIns="91440" tIns="45720" rIns="91440" bIns="45720" rtlCol="0" anchor="t">
            <a:normAutofit/>
          </a:bodyPr>
          <a:lstStyle/>
          <a:p>
            <a:pPr marL="822960" lvl="3" indent="0">
              <a:buNone/>
            </a:pPr>
            <a:r>
              <a:rPr lang="en-US" sz="2000" b="1" dirty="0">
                <a:solidFill>
                  <a:srgbClr val="0070C0"/>
                </a:solidFill>
              </a:rPr>
              <a:t>School Status</a:t>
            </a:r>
          </a:p>
          <a:p>
            <a:pPr marL="822960" lvl="3" indent="0">
              <a:buNone/>
            </a:pPr>
            <a:r>
              <a:rPr lang="en-US" sz="1800" dirty="0">
                <a:solidFill>
                  <a:srgbClr val="0070C0"/>
                </a:solidFill>
              </a:rPr>
              <a:t>This is a school sponsored app I will use to text and call parents.  I will send a text from this number when school starts so you will know the number to text me back if needed.</a:t>
            </a:r>
          </a:p>
          <a:p>
            <a:pPr marL="1097280" lvl="4" indent="0">
              <a:buNone/>
            </a:pPr>
            <a:endParaRPr lang="en-US" sz="1800" b="1" dirty="0">
              <a:solidFill>
                <a:srgbClr val="0070C0"/>
              </a:solidFill>
            </a:endParaRPr>
          </a:p>
          <a:p>
            <a:pPr marL="1097280" lvl="4" indent="0">
              <a:buNone/>
            </a:pPr>
            <a:r>
              <a:rPr lang="en-US" sz="2000" b="1" dirty="0">
                <a:solidFill>
                  <a:srgbClr val="0070C0"/>
                </a:solidFill>
              </a:rPr>
              <a:t>Clever</a:t>
            </a:r>
          </a:p>
          <a:p>
            <a:pPr marL="1097280" lvl="4" indent="0">
              <a:buNone/>
            </a:pPr>
            <a:r>
              <a:rPr lang="en-US" sz="1800" dirty="0">
                <a:solidFill>
                  <a:srgbClr val="0070C0"/>
                </a:solidFill>
              </a:rPr>
              <a:t>This is the website that your children will use to access all the apps we use in class.  Thy  may access this from  home as well as school.  Their usernames and passwords will be printed and placed in their Take Home Folders for use at home.</a:t>
            </a:r>
            <a:endParaRPr lang="en-US" sz="1800" b="1" dirty="0">
              <a:solidFill>
                <a:srgbClr val="0070C0"/>
              </a:solidFill>
            </a:endParaRPr>
          </a:p>
          <a:p>
            <a:pPr lvl="4">
              <a:buFont typeface="Courier New" panose="02070309020205020404" pitchFamily="49" charset="0"/>
              <a:buChar char="o"/>
            </a:pPr>
            <a:endParaRPr lang="en-US" sz="1800" b="1" dirty="0">
              <a:solidFill>
                <a:srgbClr val="0070C0"/>
              </a:solidFill>
            </a:endParaRPr>
          </a:p>
          <a:p>
            <a:pPr lvl="4">
              <a:buFont typeface="Courier New" panose="02070309020205020404" pitchFamily="49" charset="0"/>
              <a:buChar char="o"/>
            </a:pPr>
            <a:endParaRPr lang="en-US" sz="1800" b="1" dirty="0">
              <a:solidFill>
                <a:srgbClr val="0070C0"/>
              </a:solidFill>
            </a:endParaRPr>
          </a:p>
        </p:txBody>
      </p:sp>
      <p:pic>
        <p:nvPicPr>
          <p:cNvPr id="5" name="Audio 4">
            <a:hlinkClick r:id="" action="ppaction://media"/>
            <a:extLst>
              <a:ext uri="{FF2B5EF4-FFF2-40B4-BE49-F238E27FC236}">
                <a16:creationId xmlns:a16="http://schemas.microsoft.com/office/drawing/2014/main" id="{10A49116-ADAC-4B74-AAE2-4BE676CB6B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7425393"/>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lant&#10;&#10;Description generated with very high confidence">
            <a:extLst>
              <a:ext uri="{FF2B5EF4-FFF2-40B4-BE49-F238E27FC236}">
                <a16:creationId xmlns:a16="http://schemas.microsoft.com/office/drawing/2014/main" id="{02917FCE-9B2A-4316-8281-A00BF951D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1" y="3404681"/>
            <a:ext cx="4265473" cy="3375497"/>
          </a:xfrm>
          <a:prstGeom prst="rect">
            <a:avLst/>
          </a:prstGeom>
        </p:spPr>
      </p:pic>
      <p:sp>
        <p:nvSpPr>
          <p:cNvPr id="4" name="TextBox 3">
            <a:extLst>
              <a:ext uri="{FF2B5EF4-FFF2-40B4-BE49-F238E27FC236}">
                <a16:creationId xmlns:a16="http://schemas.microsoft.com/office/drawing/2014/main" id="{795FD392-C83A-4607-B3BC-9B1D77306659}"/>
              </a:ext>
            </a:extLst>
          </p:cNvPr>
          <p:cNvSpPr txBox="1"/>
          <p:nvPr/>
        </p:nvSpPr>
        <p:spPr>
          <a:xfrm>
            <a:off x="3833003" y="1935193"/>
            <a:ext cx="537425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accent1">
                    <a:lumMod val="75000"/>
                  </a:schemeClr>
                </a:solidFill>
              </a:rPr>
              <a:t>Let's have a FABULOUS year!!!!</a:t>
            </a:r>
            <a:endParaRPr lang="en-US"/>
          </a:p>
        </p:txBody>
      </p:sp>
    </p:spTree>
    <p:extLst>
      <p:ext uri="{BB962C8B-B14F-4D97-AF65-F5344CB8AC3E}">
        <p14:creationId xmlns:p14="http://schemas.microsoft.com/office/powerpoint/2010/main" val="1588716733"/>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1CDA0-4795-4F8C-A609-881040F5DB4C}"/>
              </a:ext>
            </a:extLst>
          </p:cNvPr>
          <p:cNvSpPr>
            <a:spLocks noGrp="1"/>
          </p:cNvSpPr>
          <p:nvPr>
            <p:ph type="title"/>
          </p:nvPr>
        </p:nvSpPr>
        <p:spPr/>
        <p:txBody>
          <a:bodyPr/>
          <a:lstStyle/>
          <a:p>
            <a:pPr algn="ctr"/>
            <a:r>
              <a:rPr lang="en-US">
                <a:solidFill>
                  <a:srgbClr val="0070C0"/>
                </a:solidFill>
              </a:rPr>
              <a:t>Our Ohana</a:t>
            </a:r>
          </a:p>
        </p:txBody>
      </p:sp>
      <p:sp>
        <p:nvSpPr>
          <p:cNvPr id="3" name="Content Placeholder 2">
            <a:extLst>
              <a:ext uri="{FF2B5EF4-FFF2-40B4-BE49-F238E27FC236}">
                <a16:creationId xmlns:a16="http://schemas.microsoft.com/office/drawing/2014/main" id="{F18E6768-6CC3-4DE9-83A2-CC7E34FF7C88}"/>
              </a:ext>
            </a:extLst>
          </p:cNvPr>
          <p:cNvSpPr>
            <a:spLocks noGrp="1"/>
          </p:cNvSpPr>
          <p:nvPr>
            <p:ph idx="1"/>
          </p:nvPr>
        </p:nvSpPr>
        <p:spPr/>
        <p:txBody>
          <a:bodyPr/>
          <a:lstStyle/>
          <a:p>
            <a:r>
              <a:rPr lang="en-US" altLang="en-US" sz="2800" dirty="0">
                <a:solidFill>
                  <a:srgbClr val="0070C0"/>
                </a:solidFill>
              </a:rPr>
              <a:t>“Ohana means ‘family’. Family means nobody gets left behind. Or forgotten.”</a:t>
            </a:r>
          </a:p>
          <a:p>
            <a:endParaRPr lang="en-US" altLang="en-US" sz="2800" dirty="0">
              <a:solidFill>
                <a:srgbClr val="0070C0"/>
              </a:solidFill>
            </a:endParaRPr>
          </a:p>
          <a:p>
            <a:endParaRPr lang="en-US" altLang="en-US" sz="2800" dirty="0">
              <a:solidFill>
                <a:srgbClr val="0070C0"/>
              </a:solidFill>
            </a:endParaRPr>
          </a:p>
          <a:p>
            <a:endParaRPr lang="en-US" dirty="0"/>
          </a:p>
        </p:txBody>
      </p:sp>
      <p:pic>
        <p:nvPicPr>
          <p:cNvPr id="5" name="Picture 4">
            <a:extLst>
              <a:ext uri="{FF2B5EF4-FFF2-40B4-BE49-F238E27FC236}">
                <a16:creationId xmlns:a16="http://schemas.microsoft.com/office/drawing/2014/main" id="{0C5D1D5A-9C6A-493B-B82B-975B06DFF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23" y="3404307"/>
            <a:ext cx="4267983" cy="3365770"/>
          </a:xfrm>
          <a:prstGeom prst="rect">
            <a:avLst/>
          </a:prstGeom>
        </p:spPr>
      </p:pic>
      <p:pic>
        <p:nvPicPr>
          <p:cNvPr id="4" name="Audio 3">
            <a:hlinkClick r:id="" action="ppaction://media"/>
            <a:extLst>
              <a:ext uri="{FF2B5EF4-FFF2-40B4-BE49-F238E27FC236}">
                <a16:creationId xmlns:a16="http://schemas.microsoft.com/office/drawing/2014/main" id="{C8354713-3E25-478E-A160-043A572382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9267343"/>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little, child, child&#10;&#10;Description automatically generated">
            <a:extLst>
              <a:ext uri="{FF2B5EF4-FFF2-40B4-BE49-F238E27FC236}">
                <a16:creationId xmlns:a16="http://schemas.microsoft.com/office/drawing/2014/main" id="{734653B6-BC34-44AB-96BD-50A2A0B474DB}"/>
              </a:ext>
            </a:extLst>
          </p:cNvPr>
          <p:cNvPicPr>
            <a:picLocks noChangeAspect="1"/>
          </p:cNvPicPr>
          <p:nvPr/>
        </p:nvPicPr>
        <p:blipFill>
          <a:blip r:embed="rId4"/>
          <a:stretch>
            <a:fillRect/>
          </a:stretch>
        </p:blipFill>
        <p:spPr>
          <a:xfrm flipH="1">
            <a:off x="338189" y="166431"/>
            <a:ext cx="1754256" cy="2339009"/>
          </a:xfrm>
          <a:prstGeom prst="rect">
            <a:avLst/>
          </a:prstGeom>
        </p:spPr>
      </p:pic>
      <p:sp>
        <p:nvSpPr>
          <p:cNvPr id="2" name="Title 1">
            <a:extLst>
              <a:ext uri="{FF2B5EF4-FFF2-40B4-BE49-F238E27FC236}">
                <a16:creationId xmlns:a16="http://schemas.microsoft.com/office/drawing/2014/main" id="{0A21CDA0-4795-4F8C-A609-881040F5DB4C}"/>
              </a:ext>
            </a:extLst>
          </p:cNvPr>
          <p:cNvSpPr>
            <a:spLocks noGrp="1"/>
          </p:cNvSpPr>
          <p:nvPr>
            <p:ph type="title"/>
          </p:nvPr>
        </p:nvSpPr>
        <p:spPr>
          <a:xfrm>
            <a:off x="1839509" y="87923"/>
            <a:ext cx="7903723" cy="1371600"/>
          </a:xfrm>
        </p:spPr>
        <p:txBody>
          <a:bodyPr/>
          <a:lstStyle/>
          <a:p>
            <a:pPr algn="ctr"/>
            <a:r>
              <a:rPr lang="en-US" dirty="0">
                <a:solidFill>
                  <a:srgbClr val="0070C0"/>
                </a:solidFill>
              </a:rPr>
              <a:t>Welcome to my family              </a:t>
            </a:r>
          </a:p>
        </p:txBody>
      </p:sp>
      <p:pic>
        <p:nvPicPr>
          <p:cNvPr id="5" name="Picture 4">
            <a:extLst>
              <a:ext uri="{FF2B5EF4-FFF2-40B4-BE49-F238E27FC236}">
                <a16:creationId xmlns:a16="http://schemas.microsoft.com/office/drawing/2014/main" id="{0C5D1D5A-9C6A-493B-B82B-975B06DFF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3" y="3404307"/>
            <a:ext cx="4267983" cy="3365770"/>
          </a:xfrm>
          <a:prstGeom prst="rect">
            <a:avLst/>
          </a:prstGeom>
        </p:spPr>
      </p:pic>
      <p:pic>
        <p:nvPicPr>
          <p:cNvPr id="13" name="Picture 12" descr="A person posing for a picture&#10;&#10;Description generated with high confidence">
            <a:extLst>
              <a:ext uri="{FF2B5EF4-FFF2-40B4-BE49-F238E27FC236}">
                <a16:creationId xmlns:a16="http://schemas.microsoft.com/office/drawing/2014/main" id="{882992E7-9644-4A16-A6FC-3C334355B3C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970974">
            <a:off x="9518434" y="298022"/>
            <a:ext cx="2905654" cy="1937103"/>
          </a:xfrm>
          <a:prstGeom prst="rect">
            <a:avLst/>
          </a:prstGeom>
        </p:spPr>
      </p:pic>
      <p:pic>
        <p:nvPicPr>
          <p:cNvPr id="19" name="Picture 18" descr="A group of people posing for the camera&#10;&#10;Description generated with very high confidence">
            <a:extLst>
              <a:ext uri="{FF2B5EF4-FFF2-40B4-BE49-F238E27FC236}">
                <a16:creationId xmlns:a16="http://schemas.microsoft.com/office/drawing/2014/main" id="{7F2767C3-1EFC-46E6-AB3B-1A2F76A38B9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1368832">
            <a:off x="9609108" y="2447834"/>
            <a:ext cx="2538046" cy="3807069"/>
          </a:xfrm>
          <a:prstGeom prst="rect">
            <a:avLst/>
          </a:prstGeom>
        </p:spPr>
      </p:pic>
      <p:pic>
        <p:nvPicPr>
          <p:cNvPr id="15" name="Picture 14" descr="A person standing next to a body of water&#10;&#10;Description generated with very high confidence">
            <a:extLst>
              <a:ext uri="{FF2B5EF4-FFF2-40B4-BE49-F238E27FC236}">
                <a16:creationId xmlns:a16="http://schemas.microsoft.com/office/drawing/2014/main" id="{22C234BB-0FE0-499B-92B1-C91CA8352B3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608794" y="1570003"/>
            <a:ext cx="4270288" cy="3202716"/>
          </a:xfrm>
          <a:prstGeom prst="rect">
            <a:avLst/>
          </a:prstGeom>
        </p:spPr>
      </p:pic>
      <p:pic>
        <p:nvPicPr>
          <p:cNvPr id="10" name="Picture 9">
            <a:extLst>
              <a:ext uri="{FF2B5EF4-FFF2-40B4-BE49-F238E27FC236}">
                <a16:creationId xmlns:a16="http://schemas.microsoft.com/office/drawing/2014/main" id="{CFBA779C-664C-404D-BCCD-88CC8C91061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025704">
            <a:off x="7191579" y="1553949"/>
            <a:ext cx="3011023" cy="2008185"/>
          </a:xfrm>
          <a:prstGeom prst="rect">
            <a:avLst/>
          </a:prstGeom>
        </p:spPr>
      </p:pic>
      <p:pic>
        <p:nvPicPr>
          <p:cNvPr id="17" name="Picture 16" descr="A group of people standing in front of a crowd posing for the camera&#10;&#10;Description generated with very high confidence">
            <a:extLst>
              <a:ext uri="{FF2B5EF4-FFF2-40B4-BE49-F238E27FC236}">
                <a16:creationId xmlns:a16="http://schemas.microsoft.com/office/drawing/2014/main" id="{C46A9DC3-F74C-4B57-9BD6-513C52E855F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859984">
            <a:off x="7606677" y="3664011"/>
            <a:ext cx="2070054" cy="2708031"/>
          </a:xfrm>
          <a:prstGeom prst="rect">
            <a:avLst/>
          </a:prstGeom>
        </p:spPr>
      </p:pic>
      <p:pic>
        <p:nvPicPr>
          <p:cNvPr id="8" name="Content Placeholder 7">
            <a:extLst>
              <a:ext uri="{FF2B5EF4-FFF2-40B4-BE49-F238E27FC236}">
                <a16:creationId xmlns:a16="http://schemas.microsoft.com/office/drawing/2014/main" id="{CACC89F4-9A51-4CDB-9B2A-DD487582B67F}"/>
              </a:ext>
            </a:extLst>
          </p:cNvPr>
          <p:cNvPicPr>
            <a:picLocks noGrp="1" noChangeAspect="1"/>
          </p:cNvPicPr>
          <p:nvPr>
            <p:ph idx="1"/>
          </p:nvPr>
        </p:nvPicPr>
        <p:blipFill>
          <a:blip r:embed="rId11" cstate="hqprint">
            <a:extLst>
              <a:ext uri="{28A0092B-C50C-407E-A947-70E740481C1C}">
                <a14:useLocalDpi xmlns:a14="http://schemas.microsoft.com/office/drawing/2010/main" val="0"/>
              </a:ext>
            </a:extLst>
          </a:blip>
          <a:stretch>
            <a:fillRect/>
          </a:stretch>
        </p:blipFill>
        <p:spPr>
          <a:xfrm>
            <a:off x="894077" y="2856030"/>
            <a:ext cx="3346742" cy="2231162"/>
          </a:xfrm>
        </p:spPr>
      </p:pic>
      <p:pic>
        <p:nvPicPr>
          <p:cNvPr id="3" name="Audio 2">
            <a:hlinkClick r:id="" action="ppaction://media"/>
            <a:extLst>
              <a:ext uri="{FF2B5EF4-FFF2-40B4-BE49-F238E27FC236}">
                <a16:creationId xmlns:a16="http://schemas.microsoft.com/office/drawing/2014/main" id="{35F34634-62A4-48C3-88B7-12DD6B0CADC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9888216"/>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aby sitting on a bed&#10;&#10;Description automatically generated">
            <a:extLst>
              <a:ext uri="{FF2B5EF4-FFF2-40B4-BE49-F238E27FC236}">
                <a16:creationId xmlns:a16="http://schemas.microsoft.com/office/drawing/2014/main" id="{CFBA779C-664C-404D-BCCD-88CC8C910618}"/>
              </a:ext>
            </a:extLst>
          </p:cNvPr>
          <p:cNvPicPr>
            <a:picLocks noChangeAspect="1"/>
          </p:cNvPicPr>
          <p:nvPr/>
        </p:nvPicPr>
        <p:blipFill>
          <a:blip r:embed="rId4"/>
          <a:stretch>
            <a:fillRect/>
          </a:stretch>
        </p:blipFill>
        <p:spPr>
          <a:xfrm rot="1025704">
            <a:off x="7932683" y="940415"/>
            <a:ext cx="1836817" cy="2468260"/>
          </a:xfrm>
          <a:prstGeom prst="rect">
            <a:avLst/>
          </a:prstGeom>
        </p:spPr>
      </p:pic>
      <p:sp>
        <p:nvSpPr>
          <p:cNvPr id="2" name="Title 1">
            <a:extLst>
              <a:ext uri="{FF2B5EF4-FFF2-40B4-BE49-F238E27FC236}">
                <a16:creationId xmlns:a16="http://schemas.microsoft.com/office/drawing/2014/main" id="{0A21CDA0-4795-4F8C-A609-881040F5DB4C}"/>
              </a:ext>
            </a:extLst>
          </p:cNvPr>
          <p:cNvSpPr>
            <a:spLocks noGrp="1"/>
          </p:cNvSpPr>
          <p:nvPr>
            <p:ph type="title"/>
          </p:nvPr>
        </p:nvSpPr>
        <p:spPr>
          <a:xfrm>
            <a:off x="1311945" y="-33392"/>
            <a:ext cx="8392715" cy="1371600"/>
          </a:xfrm>
        </p:spPr>
        <p:txBody>
          <a:bodyPr/>
          <a:lstStyle/>
          <a:p>
            <a:pPr algn="ctr"/>
            <a:r>
              <a:rPr lang="en-US" dirty="0">
                <a:solidFill>
                  <a:srgbClr val="0070C0"/>
                </a:solidFill>
              </a:rPr>
              <a:t>Welcome to my family              </a:t>
            </a:r>
          </a:p>
        </p:txBody>
      </p:sp>
      <p:pic>
        <p:nvPicPr>
          <p:cNvPr id="5" name="Picture 4">
            <a:extLst>
              <a:ext uri="{FF2B5EF4-FFF2-40B4-BE49-F238E27FC236}">
                <a16:creationId xmlns:a16="http://schemas.microsoft.com/office/drawing/2014/main" id="{0C5D1D5A-9C6A-493B-B82B-975B06DFF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3" y="3404307"/>
            <a:ext cx="4267983" cy="3365770"/>
          </a:xfrm>
          <a:prstGeom prst="rect">
            <a:avLst/>
          </a:prstGeom>
        </p:spPr>
      </p:pic>
      <p:pic>
        <p:nvPicPr>
          <p:cNvPr id="13" name="Picture 12" descr="A close up of a boy wearing sunglasses&#10;&#10;Description automatically generated">
            <a:extLst>
              <a:ext uri="{FF2B5EF4-FFF2-40B4-BE49-F238E27FC236}">
                <a16:creationId xmlns:a16="http://schemas.microsoft.com/office/drawing/2014/main" id="{882992E7-9644-4A16-A6FC-3C334355B3C2}"/>
              </a:ext>
            </a:extLst>
          </p:cNvPr>
          <p:cNvPicPr>
            <a:picLocks noChangeAspect="1"/>
          </p:cNvPicPr>
          <p:nvPr/>
        </p:nvPicPr>
        <p:blipFill>
          <a:blip r:embed="rId6"/>
          <a:stretch>
            <a:fillRect/>
          </a:stretch>
        </p:blipFill>
        <p:spPr>
          <a:xfrm rot="970974">
            <a:off x="10244847" y="298022"/>
            <a:ext cx="1452827" cy="1937103"/>
          </a:xfrm>
          <a:prstGeom prst="rect">
            <a:avLst/>
          </a:prstGeom>
        </p:spPr>
      </p:pic>
      <p:pic>
        <p:nvPicPr>
          <p:cNvPr id="19" name="Picture 18" descr="A person posing for the camera&#10;&#10;Description automatically generated">
            <a:extLst>
              <a:ext uri="{FF2B5EF4-FFF2-40B4-BE49-F238E27FC236}">
                <a16:creationId xmlns:a16="http://schemas.microsoft.com/office/drawing/2014/main" id="{7F2767C3-1EFC-46E6-AB3B-1A2F76A38B9F}"/>
              </a:ext>
            </a:extLst>
          </p:cNvPr>
          <p:cNvPicPr>
            <a:picLocks noChangeAspect="1"/>
          </p:cNvPicPr>
          <p:nvPr/>
        </p:nvPicPr>
        <p:blipFill>
          <a:blip r:embed="rId7"/>
          <a:stretch>
            <a:fillRect/>
          </a:stretch>
        </p:blipFill>
        <p:spPr>
          <a:xfrm rot="21368832">
            <a:off x="9530667" y="2481452"/>
            <a:ext cx="2538046" cy="3807069"/>
          </a:xfrm>
          <a:prstGeom prst="rect">
            <a:avLst/>
          </a:prstGeom>
        </p:spPr>
      </p:pic>
      <p:pic>
        <p:nvPicPr>
          <p:cNvPr id="7" name="Picture 6" descr="A picture containing person, outdoor&#10;&#10;Description automatically generated">
            <a:extLst>
              <a:ext uri="{FF2B5EF4-FFF2-40B4-BE49-F238E27FC236}">
                <a16:creationId xmlns:a16="http://schemas.microsoft.com/office/drawing/2014/main" id="{734653B6-BC34-44AB-96BD-50A2A0B474DB}"/>
              </a:ext>
            </a:extLst>
          </p:cNvPr>
          <p:cNvPicPr>
            <a:picLocks noChangeAspect="1"/>
          </p:cNvPicPr>
          <p:nvPr/>
        </p:nvPicPr>
        <p:blipFill>
          <a:blip r:embed="rId8"/>
          <a:stretch>
            <a:fillRect/>
          </a:stretch>
        </p:blipFill>
        <p:spPr>
          <a:xfrm flipH="1">
            <a:off x="223170" y="516316"/>
            <a:ext cx="1754256" cy="1754256"/>
          </a:xfrm>
          <a:prstGeom prst="rect">
            <a:avLst/>
          </a:prstGeom>
        </p:spPr>
      </p:pic>
      <p:pic>
        <p:nvPicPr>
          <p:cNvPr id="17" name="Picture 16" descr="A picture containing person, sitting, indoor, bed&#10;&#10;Description automatically generated">
            <a:extLst>
              <a:ext uri="{FF2B5EF4-FFF2-40B4-BE49-F238E27FC236}">
                <a16:creationId xmlns:a16="http://schemas.microsoft.com/office/drawing/2014/main" id="{C46A9DC3-F74C-4B57-9BD6-513C52E855F0}"/>
              </a:ext>
            </a:extLst>
          </p:cNvPr>
          <p:cNvPicPr>
            <a:picLocks noChangeAspect="1"/>
          </p:cNvPicPr>
          <p:nvPr/>
        </p:nvPicPr>
        <p:blipFill>
          <a:blip r:embed="rId9"/>
          <a:stretch>
            <a:fillRect/>
          </a:stretch>
        </p:blipFill>
        <p:spPr>
          <a:xfrm rot="20859984">
            <a:off x="7638041" y="3664011"/>
            <a:ext cx="2007325" cy="2708031"/>
          </a:xfrm>
          <a:prstGeom prst="rect">
            <a:avLst/>
          </a:prstGeom>
        </p:spPr>
      </p:pic>
      <p:pic>
        <p:nvPicPr>
          <p:cNvPr id="8" name="Content Placeholder 7">
            <a:extLst>
              <a:ext uri="{FF2B5EF4-FFF2-40B4-BE49-F238E27FC236}">
                <a16:creationId xmlns:a16="http://schemas.microsoft.com/office/drawing/2014/main" id="{CACC89F4-9A51-4CDB-9B2A-DD487582B67F}"/>
              </a:ext>
            </a:extLst>
          </p:cNvPr>
          <p:cNvPicPr>
            <a:picLocks noGrp="1" noChangeAspect="1"/>
          </p:cNvPicPr>
          <p:nvPr>
            <p:ph idx="1"/>
          </p:nvPr>
        </p:nvPicPr>
        <p:blipFill>
          <a:blip r:embed="rId10"/>
          <a:stretch>
            <a:fillRect/>
          </a:stretch>
        </p:blipFill>
        <p:spPr>
          <a:xfrm>
            <a:off x="894077" y="2856030"/>
            <a:ext cx="3346742" cy="2231161"/>
          </a:xfrm>
        </p:spPr>
      </p:pic>
      <p:pic>
        <p:nvPicPr>
          <p:cNvPr id="3" name="Audio 2">
            <a:hlinkClick r:id="" action="ppaction://media"/>
            <a:extLst>
              <a:ext uri="{FF2B5EF4-FFF2-40B4-BE49-F238E27FC236}">
                <a16:creationId xmlns:a16="http://schemas.microsoft.com/office/drawing/2014/main" id="{35F34634-62A4-48C3-88B7-12DD6B0CAD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22C234BB-0FE0-499B-92B1-C91CA8352B39}"/>
              </a:ext>
            </a:extLst>
          </p:cNvPr>
          <p:cNvPicPr>
            <a:picLocks noChangeAspect="1"/>
          </p:cNvPicPr>
          <p:nvPr/>
        </p:nvPicPr>
        <p:blipFill>
          <a:blip r:embed="rId12"/>
          <a:stretch>
            <a:fillRect/>
          </a:stretch>
        </p:blipFill>
        <p:spPr>
          <a:xfrm>
            <a:off x="3608794" y="1747932"/>
            <a:ext cx="4270288" cy="2846858"/>
          </a:xfrm>
          <a:prstGeom prst="rect">
            <a:avLst/>
          </a:prstGeom>
        </p:spPr>
      </p:pic>
    </p:spTree>
    <p:extLst>
      <p:ext uri="{BB962C8B-B14F-4D97-AF65-F5344CB8AC3E}">
        <p14:creationId xmlns:p14="http://schemas.microsoft.com/office/powerpoint/2010/main" val="1441998094"/>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BA779C-664C-404D-BCCD-88CC8C9106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25704">
            <a:off x="7932683" y="950000"/>
            <a:ext cx="1836817" cy="2449089"/>
          </a:xfrm>
          <a:prstGeom prst="rect">
            <a:avLst/>
          </a:prstGeom>
        </p:spPr>
      </p:pic>
      <p:sp>
        <p:nvSpPr>
          <p:cNvPr id="2" name="Title 1">
            <a:extLst>
              <a:ext uri="{FF2B5EF4-FFF2-40B4-BE49-F238E27FC236}">
                <a16:creationId xmlns:a16="http://schemas.microsoft.com/office/drawing/2014/main" id="{0A21CDA0-4795-4F8C-A609-881040F5DB4C}"/>
              </a:ext>
            </a:extLst>
          </p:cNvPr>
          <p:cNvSpPr>
            <a:spLocks noGrp="1"/>
          </p:cNvSpPr>
          <p:nvPr>
            <p:ph type="title"/>
          </p:nvPr>
        </p:nvSpPr>
        <p:spPr>
          <a:xfrm>
            <a:off x="1311945" y="-33392"/>
            <a:ext cx="8392715" cy="1371600"/>
          </a:xfrm>
        </p:spPr>
        <p:txBody>
          <a:bodyPr/>
          <a:lstStyle/>
          <a:p>
            <a:pPr algn="ctr"/>
            <a:r>
              <a:rPr lang="en-US" dirty="0">
                <a:solidFill>
                  <a:srgbClr val="0070C0"/>
                </a:solidFill>
              </a:rPr>
              <a:t>Welcome to my family              </a:t>
            </a:r>
          </a:p>
        </p:txBody>
      </p:sp>
      <p:pic>
        <p:nvPicPr>
          <p:cNvPr id="5" name="Picture 4">
            <a:extLst>
              <a:ext uri="{FF2B5EF4-FFF2-40B4-BE49-F238E27FC236}">
                <a16:creationId xmlns:a16="http://schemas.microsoft.com/office/drawing/2014/main" id="{0C5D1D5A-9C6A-493B-B82B-975B06DFF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3" y="3404307"/>
            <a:ext cx="4267983" cy="3365770"/>
          </a:xfrm>
          <a:prstGeom prst="rect">
            <a:avLst/>
          </a:prstGeom>
        </p:spPr>
      </p:pic>
      <p:pic>
        <p:nvPicPr>
          <p:cNvPr id="13" name="Picture 12">
            <a:extLst>
              <a:ext uri="{FF2B5EF4-FFF2-40B4-BE49-F238E27FC236}">
                <a16:creationId xmlns:a16="http://schemas.microsoft.com/office/drawing/2014/main" id="{882992E7-9644-4A16-A6FC-3C334355B3C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970974">
            <a:off x="10244847" y="721763"/>
            <a:ext cx="1452827" cy="1089620"/>
          </a:xfrm>
          <a:prstGeom prst="rect">
            <a:avLst/>
          </a:prstGeom>
        </p:spPr>
      </p:pic>
      <p:pic>
        <p:nvPicPr>
          <p:cNvPr id="19" name="Picture 18">
            <a:extLst>
              <a:ext uri="{FF2B5EF4-FFF2-40B4-BE49-F238E27FC236}">
                <a16:creationId xmlns:a16="http://schemas.microsoft.com/office/drawing/2014/main" id="{7F2767C3-1EFC-46E6-AB3B-1A2F76A38B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1368832">
            <a:off x="9601249" y="2579326"/>
            <a:ext cx="2470259" cy="3706837"/>
          </a:xfrm>
          <a:prstGeom prst="rect">
            <a:avLst/>
          </a:prstGeom>
        </p:spPr>
      </p:pic>
      <p:pic>
        <p:nvPicPr>
          <p:cNvPr id="7" name="Picture 6">
            <a:extLst>
              <a:ext uri="{FF2B5EF4-FFF2-40B4-BE49-F238E27FC236}">
                <a16:creationId xmlns:a16="http://schemas.microsoft.com/office/drawing/2014/main" id="{734653B6-BC34-44AB-96BD-50A2A0B474D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375225" y="415473"/>
            <a:ext cx="1315692" cy="1754256"/>
          </a:xfrm>
          <a:prstGeom prst="rect">
            <a:avLst/>
          </a:prstGeom>
        </p:spPr>
      </p:pic>
      <p:pic>
        <p:nvPicPr>
          <p:cNvPr id="17" name="Picture 16">
            <a:extLst>
              <a:ext uri="{FF2B5EF4-FFF2-40B4-BE49-F238E27FC236}">
                <a16:creationId xmlns:a16="http://schemas.microsoft.com/office/drawing/2014/main" id="{C46A9DC3-F74C-4B57-9BD6-513C52E855F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0859984">
            <a:off x="7638041" y="3679810"/>
            <a:ext cx="2007325" cy="2676433"/>
          </a:xfrm>
          <a:prstGeom prst="rect">
            <a:avLst/>
          </a:prstGeom>
        </p:spPr>
      </p:pic>
      <p:pic>
        <p:nvPicPr>
          <p:cNvPr id="8" name="Content Placeholder 7">
            <a:extLst>
              <a:ext uri="{FF2B5EF4-FFF2-40B4-BE49-F238E27FC236}">
                <a16:creationId xmlns:a16="http://schemas.microsoft.com/office/drawing/2014/main" id="{CACC89F4-9A51-4CDB-9B2A-DD487582B67F}"/>
              </a:ext>
            </a:extLst>
          </p:cNvPr>
          <p:cNvPicPr>
            <a:picLocks noGrp="1" noChangeAspect="1"/>
          </p:cNvPicPr>
          <p:nvPr>
            <p:ph idx="1"/>
          </p:nvPr>
        </p:nvPicPr>
        <p:blipFill>
          <a:blip r:embed="rId10">
            <a:extLst>
              <a:ext uri="{28A0092B-C50C-407E-A947-70E740481C1C}">
                <a14:useLocalDpi xmlns:a14="http://schemas.microsoft.com/office/drawing/2010/main" val="0"/>
              </a:ext>
            </a:extLst>
          </a:blip>
          <a:srcRect/>
          <a:stretch/>
        </p:blipFill>
        <p:spPr>
          <a:xfrm>
            <a:off x="1311945" y="3480875"/>
            <a:ext cx="1911172" cy="2231161"/>
          </a:xfrm>
        </p:spPr>
      </p:pic>
      <p:pic>
        <p:nvPicPr>
          <p:cNvPr id="3" name="Audio 2">
            <a:hlinkClick r:id="" action="ppaction://media"/>
            <a:extLst>
              <a:ext uri="{FF2B5EF4-FFF2-40B4-BE49-F238E27FC236}">
                <a16:creationId xmlns:a16="http://schemas.microsoft.com/office/drawing/2014/main" id="{35F34634-62A4-48C3-88B7-12DD6B0CAD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pic>
        <p:nvPicPr>
          <p:cNvPr id="15" name="Picture 14">
            <a:extLst>
              <a:ext uri="{FF2B5EF4-FFF2-40B4-BE49-F238E27FC236}">
                <a16:creationId xmlns:a16="http://schemas.microsoft.com/office/drawing/2014/main" id="{22C234BB-0FE0-499B-92B1-C91CA8352B3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373860" y="1747932"/>
            <a:ext cx="4267983" cy="2846858"/>
          </a:xfrm>
          <a:prstGeom prst="rect">
            <a:avLst/>
          </a:prstGeom>
        </p:spPr>
      </p:pic>
    </p:spTree>
    <p:extLst>
      <p:ext uri="{BB962C8B-B14F-4D97-AF65-F5344CB8AC3E}">
        <p14:creationId xmlns:p14="http://schemas.microsoft.com/office/powerpoint/2010/main" val="2605862698"/>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BA779C-664C-404D-BCCD-88CC8C9106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25704">
            <a:off x="7932683" y="950000"/>
            <a:ext cx="1836816" cy="2449089"/>
          </a:xfrm>
          <a:prstGeom prst="rect">
            <a:avLst/>
          </a:prstGeom>
        </p:spPr>
      </p:pic>
      <p:sp>
        <p:nvSpPr>
          <p:cNvPr id="2" name="Title 1">
            <a:extLst>
              <a:ext uri="{FF2B5EF4-FFF2-40B4-BE49-F238E27FC236}">
                <a16:creationId xmlns:a16="http://schemas.microsoft.com/office/drawing/2014/main" id="{0A21CDA0-4795-4F8C-A609-881040F5DB4C}"/>
              </a:ext>
            </a:extLst>
          </p:cNvPr>
          <p:cNvSpPr>
            <a:spLocks noGrp="1"/>
          </p:cNvSpPr>
          <p:nvPr>
            <p:ph type="title"/>
          </p:nvPr>
        </p:nvSpPr>
        <p:spPr>
          <a:xfrm>
            <a:off x="1311945" y="-33392"/>
            <a:ext cx="8392715" cy="1371600"/>
          </a:xfrm>
        </p:spPr>
        <p:txBody>
          <a:bodyPr/>
          <a:lstStyle/>
          <a:p>
            <a:pPr algn="ctr"/>
            <a:r>
              <a:rPr lang="en-US" dirty="0">
                <a:solidFill>
                  <a:srgbClr val="0070C0"/>
                </a:solidFill>
              </a:rPr>
              <a:t>Welcome to my family              </a:t>
            </a:r>
          </a:p>
        </p:txBody>
      </p:sp>
      <p:pic>
        <p:nvPicPr>
          <p:cNvPr id="5" name="Picture 4">
            <a:extLst>
              <a:ext uri="{FF2B5EF4-FFF2-40B4-BE49-F238E27FC236}">
                <a16:creationId xmlns:a16="http://schemas.microsoft.com/office/drawing/2014/main" id="{0C5D1D5A-9C6A-493B-B82B-975B06DFF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3" y="3404307"/>
            <a:ext cx="4267983" cy="3365770"/>
          </a:xfrm>
          <a:prstGeom prst="rect">
            <a:avLst/>
          </a:prstGeom>
        </p:spPr>
      </p:pic>
      <p:pic>
        <p:nvPicPr>
          <p:cNvPr id="13" name="Picture 12">
            <a:extLst>
              <a:ext uri="{FF2B5EF4-FFF2-40B4-BE49-F238E27FC236}">
                <a16:creationId xmlns:a16="http://schemas.microsoft.com/office/drawing/2014/main" id="{882992E7-9644-4A16-A6FC-3C334355B3C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970974">
            <a:off x="10244847" y="721763"/>
            <a:ext cx="1452826" cy="1089620"/>
          </a:xfrm>
          <a:prstGeom prst="rect">
            <a:avLst/>
          </a:prstGeom>
        </p:spPr>
      </p:pic>
      <p:pic>
        <p:nvPicPr>
          <p:cNvPr id="19" name="Picture 18">
            <a:extLst>
              <a:ext uri="{FF2B5EF4-FFF2-40B4-BE49-F238E27FC236}">
                <a16:creationId xmlns:a16="http://schemas.microsoft.com/office/drawing/2014/main" id="{7F2767C3-1EFC-46E6-AB3B-1A2F76A38B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1368832">
            <a:off x="9601249" y="2785905"/>
            <a:ext cx="2470259" cy="3293678"/>
          </a:xfrm>
          <a:prstGeom prst="rect">
            <a:avLst/>
          </a:prstGeom>
        </p:spPr>
      </p:pic>
      <p:pic>
        <p:nvPicPr>
          <p:cNvPr id="7" name="Picture 6">
            <a:extLst>
              <a:ext uri="{FF2B5EF4-FFF2-40B4-BE49-F238E27FC236}">
                <a16:creationId xmlns:a16="http://schemas.microsoft.com/office/drawing/2014/main" id="{734653B6-BC34-44AB-96BD-50A2A0B474D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375225" y="415473"/>
            <a:ext cx="1640388" cy="2187184"/>
          </a:xfrm>
          <a:prstGeom prst="rect">
            <a:avLst/>
          </a:prstGeom>
        </p:spPr>
      </p:pic>
      <p:pic>
        <p:nvPicPr>
          <p:cNvPr id="17" name="Picture 16">
            <a:extLst>
              <a:ext uri="{FF2B5EF4-FFF2-40B4-BE49-F238E27FC236}">
                <a16:creationId xmlns:a16="http://schemas.microsoft.com/office/drawing/2014/main" id="{C46A9DC3-F74C-4B57-9BD6-513C52E855F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0859984">
            <a:off x="7888957" y="3679810"/>
            <a:ext cx="1505493" cy="2676433"/>
          </a:xfrm>
          <a:prstGeom prst="rect">
            <a:avLst/>
          </a:prstGeom>
        </p:spPr>
      </p:pic>
      <p:pic>
        <p:nvPicPr>
          <p:cNvPr id="8" name="Content Placeholder 7">
            <a:extLst>
              <a:ext uri="{FF2B5EF4-FFF2-40B4-BE49-F238E27FC236}">
                <a16:creationId xmlns:a16="http://schemas.microsoft.com/office/drawing/2014/main" id="{CACC89F4-9A51-4CDB-9B2A-DD487582B67F}"/>
              </a:ext>
            </a:extLst>
          </p:cNvPr>
          <p:cNvPicPr>
            <a:picLocks noGrp="1" noChangeAspect="1"/>
          </p:cNvPicPr>
          <p:nvPr>
            <p:ph idx="1"/>
          </p:nvPr>
        </p:nvPicPr>
        <p:blipFill>
          <a:blip r:embed="rId10">
            <a:extLst>
              <a:ext uri="{28A0092B-C50C-407E-A947-70E740481C1C}">
                <a14:useLocalDpi xmlns:a14="http://schemas.microsoft.com/office/drawing/2010/main" val="0"/>
              </a:ext>
            </a:extLst>
          </a:blip>
          <a:srcRect/>
          <a:stretch/>
        </p:blipFill>
        <p:spPr>
          <a:xfrm>
            <a:off x="1311945" y="3480875"/>
            <a:ext cx="1911172" cy="2231161"/>
          </a:xfrm>
        </p:spPr>
      </p:pic>
      <p:pic>
        <p:nvPicPr>
          <p:cNvPr id="3" name="Audio 2">
            <a:hlinkClick r:id="" action="ppaction://media"/>
            <a:extLst>
              <a:ext uri="{FF2B5EF4-FFF2-40B4-BE49-F238E27FC236}">
                <a16:creationId xmlns:a16="http://schemas.microsoft.com/office/drawing/2014/main" id="{35F34634-62A4-48C3-88B7-12DD6B0CAD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pic>
        <p:nvPicPr>
          <p:cNvPr id="15" name="Picture 14">
            <a:extLst>
              <a:ext uri="{FF2B5EF4-FFF2-40B4-BE49-F238E27FC236}">
                <a16:creationId xmlns:a16="http://schemas.microsoft.com/office/drawing/2014/main" id="{22C234BB-0FE0-499B-92B1-C91CA8352B3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932277" y="1229020"/>
            <a:ext cx="3018299" cy="4024400"/>
          </a:xfrm>
          <a:prstGeom prst="rect">
            <a:avLst/>
          </a:prstGeom>
        </p:spPr>
      </p:pic>
    </p:spTree>
    <p:extLst>
      <p:ext uri="{BB962C8B-B14F-4D97-AF65-F5344CB8AC3E}">
        <p14:creationId xmlns:p14="http://schemas.microsoft.com/office/powerpoint/2010/main" val="1071330372"/>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1CDA0-4795-4F8C-A609-881040F5DB4C}"/>
              </a:ext>
            </a:extLst>
          </p:cNvPr>
          <p:cNvSpPr>
            <a:spLocks noGrp="1"/>
          </p:cNvSpPr>
          <p:nvPr>
            <p:ph type="title"/>
          </p:nvPr>
        </p:nvSpPr>
        <p:spPr/>
        <p:txBody>
          <a:bodyPr/>
          <a:lstStyle/>
          <a:p>
            <a:pPr algn="ctr"/>
            <a:r>
              <a:rPr lang="en-US">
                <a:solidFill>
                  <a:srgbClr val="0070C0"/>
                </a:solidFill>
              </a:rPr>
              <a:t>Our family mission:</a:t>
            </a:r>
          </a:p>
        </p:txBody>
      </p:sp>
      <p:sp>
        <p:nvSpPr>
          <p:cNvPr id="3" name="Content Placeholder 2">
            <a:extLst>
              <a:ext uri="{FF2B5EF4-FFF2-40B4-BE49-F238E27FC236}">
                <a16:creationId xmlns:a16="http://schemas.microsoft.com/office/drawing/2014/main" id="{F18E6768-6CC3-4DE9-83A2-CC7E34FF7C88}"/>
              </a:ext>
            </a:extLst>
          </p:cNvPr>
          <p:cNvSpPr>
            <a:spLocks noGrp="1"/>
          </p:cNvSpPr>
          <p:nvPr>
            <p:ph idx="1"/>
          </p:nvPr>
        </p:nvSpPr>
        <p:spPr/>
        <p:txBody>
          <a:bodyPr/>
          <a:lstStyle/>
          <a:p>
            <a:r>
              <a:rPr lang="en-US" altLang="en-US" sz="2800">
                <a:solidFill>
                  <a:srgbClr val="0070C0"/>
                </a:solidFill>
              </a:rPr>
              <a:t>Mrs. Lam’s class is a family. We are bound together to build a foundation for excellence through academic, behavioral, and social success.</a:t>
            </a:r>
          </a:p>
          <a:p>
            <a:endParaRPr lang="en-US"/>
          </a:p>
        </p:txBody>
      </p:sp>
      <p:pic>
        <p:nvPicPr>
          <p:cNvPr id="5" name="Picture 4">
            <a:extLst>
              <a:ext uri="{FF2B5EF4-FFF2-40B4-BE49-F238E27FC236}">
                <a16:creationId xmlns:a16="http://schemas.microsoft.com/office/drawing/2014/main" id="{0C5D1D5A-9C6A-493B-B82B-975B06DFF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23" y="3404307"/>
            <a:ext cx="4267983" cy="3365770"/>
          </a:xfrm>
          <a:prstGeom prst="rect">
            <a:avLst/>
          </a:prstGeom>
        </p:spPr>
      </p:pic>
      <p:pic>
        <p:nvPicPr>
          <p:cNvPr id="4" name="Audio 3">
            <a:hlinkClick r:id="" action="ppaction://media"/>
            <a:extLst>
              <a:ext uri="{FF2B5EF4-FFF2-40B4-BE49-F238E27FC236}">
                <a16:creationId xmlns:a16="http://schemas.microsoft.com/office/drawing/2014/main" id="{15B9EB6F-87BA-4932-8046-DF2DAE90D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959213"/>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6B250C-F781-4FE6-830A-DB6AA8AD7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81" y="3404681"/>
            <a:ext cx="4265473" cy="3375497"/>
          </a:xfrm>
          <a:prstGeom prst="rect">
            <a:avLst/>
          </a:prstGeom>
        </p:spPr>
      </p:pic>
      <p:sp>
        <p:nvSpPr>
          <p:cNvPr id="2" name="Title 1">
            <a:extLst>
              <a:ext uri="{FF2B5EF4-FFF2-40B4-BE49-F238E27FC236}">
                <a16:creationId xmlns:a16="http://schemas.microsoft.com/office/drawing/2014/main" id="{AFE50E63-CE50-46D5-B3CA-2533A83E4E75}"/>
              </a:ext>
            </a:extLst>
          </p:cNvPr>
          <p:cNvSpPr>
            <a:spLocks noGrp="1"/>
          </p:cNvSpPr>
          <p:nvPr>
            <p:ph type="title"/>
          </p:nvPr>
        </p:nvSpPr>
        <p:spPr>
          <a:xfrm>
            <a:off x="1066800" y="642594"/>
            <a:ext cx="10058400" cy="1371600"/>
          </a:xfrm>
        </p:spPr>
        <p:txBody>
          <a:bodyPr>
            <a:normAutofit/>
          </a:bodyPr>
          <a:lstStyle/>
          <a:p>
            <a:pPr algn="ctr"/>
            <a:r>
              <a:rPr lang="en-US">
                <a:solidFill>
                  <a:srgbClr val="0070C0"/>
                </a:solidFill>
              </a:rPr>
              <a:t>Contact Information:</a:t>
            </a:r>
          </a:p>
        </p:txBody>
      </p:sp>
      <p:sp>
        <p:nvSpPr>
          <p:cNvPr id="3" name="Content Placeholder 2">
            <a:extLst>
              <a:ext uri="{FF2B5EF4-FFF2-40B4-BE49-F238E27FC236}">
                <a16:creationId xmlns:a16="http://schemas.microsoft.com/office/drawing/2014/main" id="{1F2892D3-E60C-4B39-8D94-0F28B536FDE8}"/>
              </a:ext>
            </a:extLst>
          </p:cNvPr>
          <p:cNvSpPr>
            <a:spLocks noGrp="1"/>
          </p:cNvSpPr>
          <p:nvPr>
            <p:ph idx="1"/>
          </p:nvPr>
        </p:nvSpPr>
        <p:spPr>
          <a:xfrm>
            <a:off x="2368404" y="1902767"/>
            <a:ext cx="8595603" cy="3931920"/>
          </a:xfrm>
        </p:spPr>
        <p:txBody>
          <a:bodyPr>
            <a:normAutofit/>
          </a:bodyPr>
          <a:lstStyle/>
          <a:p>
            <a:r>
              <a:rPr lang="en-US" sz="2400">
                <a:solidFill>
                  <a:srgbClr val="0070C0"/>
                </a:solidFill>
              </a:rPr>
              <a:t>WES phone number: 662-781-1280</a:t>
            </a:r>
          </a:p>
          <a:p>
            <a:r>
              <a:rPr lang="en-US" sz="2400">
                <a:solidFill>
                  <a:srgbClr val="0070C0"/>
                </a:solidFill>
              </a:rPr>
              <a:t>Access to Mrs. Lam’s website is through WES.</a:t>
            </a:r>
          </a:p>
          <a:p>
            <a:pPr lvl="1"/>
            <a:r>
              <a:rPr lang="en-US" sz="2000">
                <a:solidFill>
                  <a:srgbClr val="0070C0"/>
                </a:solidFill>
              </a:rPr>
              <a:t>wes.desotocountyschools.org</a:t>
            </a:r>
          </a:p>
          <a:p>
            <a:pPr lvl="1"/>
            <a:r>
              <a:rPr lang="en-US" sz="2000">
                <a:solidFill>
                  <a:srgbClr val="0070C0"/>
                </a:solidFill>
              </a:rPr>
              <a:t>Click on “School Staff &amp; Teacher Websites”</a:t>
            </a:r>
          </a:p>
          <a:p>
            <a:pPr lvl="1"/>
            <a:r>
              <a:rPr lang="en-US" sz="2000">
                <a:solidFill>
                  <a:srgbClr val="0070C0"/>
                </a:solidFill>
              </a:rPr>
              <a:t>Find “Lam, Shannon”</a:t>
            </a:r>
          </a:p>
          <a:p>
            <a:r>
              <a:rPr lang="en-US" sz="2400">
                <a:solidFill>
                  <a:srgbClr val="0070C0"/>
                </a:solidFill>
              </a:rPr>
              <a:t>It is best to email me if you have immediate questions: </a:t>
            </a:r>
          </a:p>
          <a:p>
            <a:pPr lvl="1"/>
            <a:r>
              <a:rPr lang="en-US" sz="2000">
                <a:solidFill>
                  <a:srgbClr val="0070C0"/>
                </a:solidFill>
              </a:rPr>
              <a:t>Shannon.Lam@dcsms.org</a:t>
            </a:r>
          </a:p>
        </p:txBody>
      </p:sp>
      <p:pic>
        <p:nvPicPr>
          <p:cNvPr id="4" name="Audio 3">
            <a:hlinkClick r:id="" action="ppaction://media"/>
            <a:extLst>
              <a:ext uri="{FF2B5EF4-FFF2-40B4-BE49-F238E27FC236}">
                <a16:creationId xmlns:a16="http://schemas.microsoft.com/office/drawing/2014/main" id="{A39A8EC4-F3BA-4B71-BE7F-E409463225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2479804"/>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6B250C-F781-4FE6-830A-DB6AA8AD7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81" y="3404681"/>
            <a:ext cx="4265473" cy="3375497"/>
          </a:xfrm>
          <a:prstGeom prst="rect">
            <a:avLst/>
          </a:prstGeom>
        </p:spPr>
      </p:pic>
      <p:sp>
        <p:nvSpPr>
          <p:cNvPr id="2" name="Title 1">
            <a:extLst>
              <a:ext uri="{FF2B5EF4-FFF2-40B4-BE49-F238E27FC236}">
                <a16:creationId xmlns:a16="http://schemas.microsoft.com/office/drawing/2014/main" id="{AFE50E63-CE50-46D5-B3CA-2533A83E4E75}"/>
              </a:ext>
            </a:extLst>
          </p:cNvPr>
          <p:cNvSpPr>
            <a:spLocks noGrp="1"/>
          </p:cNvSpPr>
          <p:nvPr>
            <p:ph type="title"/>
          </p:nvPr>
        </p:nvSpPr>
        <p:spPr>
          <a:xfrm>
            <a:off x="1066800" y="642594"/>
            <a:ext cx="10058400" cy="1371600"/>
          </a:xfrm>
        </p:spPr>
        <p:txBody>
          <a:bodyPr>
            <a:normAutofit/>
          </a:bodyPr>
          <a:lstStyle/>
          <a:p>
            <a:pPr algn="ctr"/>
            <a:r>
              <a:rPr lang="en-US">
                <a:solidFill>
                  <a:srgbClr val="0070C0"/>
                </a:solidFill>
              </a:rPr>
              <a:t>Classroom Expectations:</a:t>
            </a:r>
          </a:p>
        </p:txBody>
      </p:sp>
      <p:sp>
        <p:nvSpPr>
          <p:cNvPr id="3" name="Content Placeholder 2">
            <a:extLst>
              <a:ext uri="{FF2B5EF4-FFF2-40B4-BE49-F238E27FC236}">
                <a16:creationId xmlns:a16="http://schemas.microsoft.com/office/drawing/2014/main" id="{1F2892D3-E60C-4B39-8D94-0F28B536FDE8}"/>
              </a:ext>
            </a:extLst>
          </p:cNvPr>
          <p:cNvSpPr>
            <a:spLocks noGrp="1"/>
          </p:cNvSpPr>
          <p:nvPr>
            <p:ph idx="1"/>
          </p:nvPr>
        </p:nvSpPr>
        <p:spPr>
          <a:xfrm>
            <a:off x="2368404" y="1902767"/>
            <a:ext cx="8595603" cy="3931920"/>
          </a:xfrm>
        </p:spPr>
        <p:txBody>
          <a:bodyPr>
            <a:normAutofit/>
          </a:bodyPr>
          <a:lstStyle/>
          <a:p>
            <a:r>
              <a:rPr lang="en-US" sz="2000">
                <a:solidFill>
                  <a:srgbClr val="0070C0"/>
                </a:solidFill>
              </a:rPr>
              <a:t>Pay attention to teachers</a:t>
            </a:r>
          </a:p>
          <a:p>
            <a:r>
              <a:rPr lang="en-US" sz="2000">
                <a:solidFill>
                  <a:srgbClr val="0070C0"/>
                </a:solidFill>
              </a:rPr>
              <a:t>Listen carefully and follow directions</a:t>
            </a:r>
          </a:p>
          <a:p>
            <a:r>
              <a:rPr lang="en-US" sz="2000">
                <a:solidFill>
                  <a:srgbClr val="0070C0"/>
                </a:solidFill>
              </a:rPr>
              <a:t>Use a quiet, inside voice</a:t>
            </a:r>
          </a:p>
          <a:p>
            <a:r>
              <a:rPr lang="en-US" sz="2000">
                <a:solidFill>
                  <a:srgbClr val="0070C0"/>
                </a:solidFill>
              </a:rPr>
              <a:t>Keep hands, feet, and objects to yourself</a:t>
            </a:r>
          </a:p>
          <a:p>
            <a:r>
              <a:rPr lang="en-US" sz="2000">
                <a:solidFill>
                  <a:srgbClr val="0070C0"/>
                </a:solidFill>
              </a:rPr>
              <a:t>ALWAYS be kind</a:t>
            </a:r>
          </a:p>
          <a:p>
            <a:pPr lvl="1"/>
            <a:endParaRPr lang="en-US" sz="1800">
              <a:solidFill>
                <a:srgbClr val="0070C0"/>
              </a:solidFill>
            </a:endParaRPr>
          </a:p>
          <a:p>
            <a:pPr marL="274320" lvl="1" indent="0" algn="ctr">
              <a:buNone/>
            </a:pPr>
            <a:r>
              <a:rPr lang="en-US" sz="2800" b="1">
                <a:solidFill>
                  <a:srgbClr val="0070C0"/>
                </a:solidFill>
              </a:rPr>
              <a:t>Follow the Gator Goals</a:t>
            </a:r>
          </a:p>
        </p:txBody>
      </p:sp>
      <p:pic>
        <p:nvPicPr>
          <p:cNvPr id="4" name="Audio 3">
            <a:hlinkClick r:id="" action="ppaction://media"/>
            <a:extLst>
              <a:ext uri="{FF2B5EF4-FFF2-40B4-BE49-F238E27FC236}">
                <a16:creationId xmlns:a16="http://schemas.microsoft.com/office/drawing/2014/main" id="{411CB471-D7C5-4A2A-8020-7E747DB2DBF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71093276"/>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5.4|4.2|3.4|3.4"/>
</p:tagLst>
</file>

<file path=ppt/tags/tag2.xml><?xml version="1.0" encoding="utf-8"?>
<p:tagLst xmlns:a="http://schemas.openxmlformats.org/drawingml/2006/main" xmlns:r="http://schemas.openxmlformats.org/officeDocument/2006/relationships" xmlns:p="http://schemas.openxmlformats.org/presentationml/2006/main">
  <p:tag name="TIMING" val="|0.8|1.2|1.4|1.6|1.5|1.4|1.5"/>
</p:tagLst>
</file>

<file path=ppt/tags/tag3.xml><?xml version="1.0" encoding="utf-8"?>
<p:tagLst xmlns:a="http://schemas.openxmlformats.org/drawingml/2006/main" xmlns:r="http://schemas.openxmlformats.org/officeDocument/2006/relationships" xmlns:p="http://schemas.openxmlformats.org/presentationml/2006/main">
  <p:tag name="TIMING" val="|1.3"/>
</p:tagLst>
</file>

<file path=ppt/tags/tag4.xml><?xml version="1.0" encoding="utf-8"?>
<p:tagLst xmlns:a="http://schemas.openxmlformats.org/drawingml/2006/main" xmlns:r="http://schemas.openxmlformats.org/officeDocument/2006/relationships" xmlns:p="http://schemas.openxmlformats.org/presentationml/2006/main">
  <p:tag name="TIMING" val="|1|2.6"/>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81</TotalTime>
  <Words>561</Words>
  <Application>Microsoft Office PowerPoint</Application>
  <PresentationFormat>Widescreen</PresentationFormat>
  <Paragraphs>64</Paragraphs>
  <Slides>15</Slides>
  <Notes>0</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Century Gothic</vt:lpstr>
      <vt:lpstr>Courier New</vt:lpstr>
      <vt:lpstr>Garamond</vt:lpstr>
      <vt:lpstr>Savon</vt:lpstr>
      <vt:lpstr>Aloha! E Komo mai!</vt:lpstr>
      <vt:lpstr>Our Ohana</vt:lpstr>
      <vt:lpstr>Welcome to my family              </vt:lpstr>
      <vt:lpstr>Welcome to my family              </vt:lpstr>
      <vt:lpstr>Welcome to my family              </vt:lpstr>
      <vt:lpstr>Welcome to my family              </vt:lpstr>
      <vt:lpstr>Our family mission:</vt:lpstr>
      <vt:lpstr>Contact Information:</vt:lpstr>
      <vt:lpstr>Classroom Expectations:</vt:lpstr>
      <vt:lpstr>Classroom Consequences:</vt:lpstr>
      <vt:lpstr>Classroom Procedures:</vt:lpstr>
      <vt:lpstr>Classroom Procedures:</vt:lpstr>
      <vt:lpstr>Classroom Procedures:</vt:lpstr>
      <vt:lpstr>School Status and Clever: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Mrs. Zachary’s policies and procedures</dc:title>
  <dc:creator>Meagan Zachary</dc:creator>
  <cp:lastModifiedBy>Shannon</cp:lastModifiedBy>
  <cp:revision>56</cp:revision>
  <cp:lastPrinted>2023-07-24T02:53:46Z</cp:lastPrinted>
  <dcterms:created xsi:type="dcterms:W3CDTF">2017-06-29T18:27:34Z</dcterms:created>
  <dcterms:modified xsi:type="dcterms:W3CDTF">2023-07-24T03:02:22Z</dcterms:modified>
</cp:coreProperties>
</file>