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044" y="-17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66544" y="6840918"/>
            <a:ext cx="5177155" cy="1873220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Modern Love Grunge" panose="04070805081005020601" pitchFamily="82" charset="0"/>
                <a:ea typeface="Alexis Marie" panose="02000603000000000000" pitchFamily="2" charset="0"/>
              </a:rPr>
              <a:t>SPECIAL SHOUT OUTS: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dirty="0">
                <a:latin typeface="Berlin Sans FB" panose="020E0602020502020306" pitchFamily="34" charset="0"/>
                <a:ea typeface="Alexis Marie" panose="02000603000000000000" pitchFamily="2" charset="0"/>
              </a:rPr>
              <a:t>February Character Kid: Damien Woods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Modern Love Grunge" panose="04070805081005020601" pitchFamily="82" charset="0"/>
                <a:ea typeface="Alexis Marie" panose="02000603000000000000" pitchFamily="2" charset="0"/>
              </a:rPr>
              <a:t>Happy Birthday to Zain Tomplait- March 15</a:t>
            </a:r>
            <a:r>
              <a:rPr lang="en-US" altLang="en-US" sz="1400" baseline="30000" dirty="0">
                <a:latin typeface="Modern Love Grunge" panose="04070805081005020601" pitchFamily="82" charset="0"/>
                <a:ea typeface="Alexis Marie" panose="02000603000000000000" pitchFamily="2" charset="0"/>
              </a:rPr>
              <a:t>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aseline="30000" dirty="0">
                <a:latin typeface="Modern Love Grunge" panose="04070805081005020601" pitchFamily="82" charset="0"/>
                <a:ea typeface="Alexis Marie" panose="02000603000000000000" pitchFamily="2" charset="0"/>
              </a:rPr>
              <a:t>          </a:t>
            </a:r>
            <a:endParaRPr lang="en-US" altLang="en-US" sz="1600" dirty="0">
              <a:latin typeface="Modern Love Grunge" panose="04070805081005020601" pitchFamily="82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dirty="0">
                <a:latin typeface="Modern Love Grunge" panose="04070805081005020601" pitchFamily="82" charset="0"/>
                <a:ea typeface="DotumChe" pitchFamily="49" charset="-127"/>
              </a:rPr>
              <a:t>ACAP SCHEDULE: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Reading and Language Arts - March 22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 and 23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rd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 9-10:30a.m.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Math- March 29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  and 30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 9-10:30a.m.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Science- April 5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 and 6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- 9-9:50a.m.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88832" y="6475751"/>
            <a:ext cx="4959668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Things to Know</a:t>
            </a: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053209"/>
            <a:ext cx="3034665" cy="3115691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Monday, March 28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Extra credit assigned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Monday, March 28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Report cards come home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Tuesday, March 29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- Math ACAP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Wednesday, March 23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rd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- ICE CREAM Day $1.00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Wednesday, March 30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 – Math ACAP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Friday, April 1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st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Extra credit due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b="1" u="sng" dirty="0">
              <a:latin typeface="Impact" panose="020B0806030902050204" pitchFamily="34" charset="0"/>
              <a:ea typeface="DotumChe" pitchFamily="49" charset="-127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u="sng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This week: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Music -Monday,  March 28</a:t>
            </a:r>
            <a:r>
              <a:rPr lang="en-US" altLang="en-US" sz="1200" baseline="300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th</a:t>
            </a: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   @ 1:00pm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PE times for ACAP days- 12:50-1:35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27500" y="1620741"/>
            <a:ext cx="2634615" cy="70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30204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If you have any questions or concerns, please contact </a:t>
            </a:r>
            <a:r>
              <a:rPr lang="en-US" altLang="en-US" sz="1200" b="1" dirty="0" err="1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me,</a:t>
            </a:r>
            <a:r>
              <a:rPr lang="en-US" altLang="en-US" sz="1200" b="1" dirty="0" err="1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 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If you are interested in bringing snacks for ACAP days, please let me know. Damarion and Addison’s mom are bringing them this week. Thank you for </a:t>
            </a:r>
            <a:r>
              <a:rPr lang="en-US" altLang="en-US" sz="1200" dirty="0" err="1">
                <a:latin typeface="Britannic Bold" panose="020B0903060703020204" pitchFamily="34" charset="0"/>
                <a:ea typeface="DotumChe" pitchFamily="49" charset="-127"/>
              </a:rPr>
              <a:t>Bradlee’s</a:t>
            </a: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 mom for the peppermints and strawberry candy. We appreciate the ACAP snacks very much!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9375" y="5395564"/>
            <a:ext cx="6699250" cy="1221136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Reading- Poetry- Novel: Love that Dog </a:t>
            </a:r>
            <a:endParaRPr lang="en-US" altLang="en-US" sz="1400" b="1" dirty="0">
              <a:latin typeface="Arial Black" panose="020B0A04020102020204" pitchFamily="34" charset="0"/>
              <a:ea typeface="Tahoma" panose="020B0604030504040204" pitchFamily="34" charset="0"/>
              <a:cs typeface="Cavolini" panose="03000502040302020204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Articles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ACAP (Tuesday and Wednesday) Solving problems with Measurement and Time          Fact drill Thursday      Time Quiz Friday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 History- World War </a:t>
            </a:r>
            <a:r>
              <a:rPr lang="en-US" altLang="en-US" sz="1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II- Test Friday 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5" y="510413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67619" y="8674100"/>
            <a:ext cx="5055235" cy="39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20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2249" y="1321668"/>
            <a:ext cx="509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March 28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 April 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st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  2022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79722</TotalTime>
  <Words>240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Arial</vt:lpstr>
      <vt:lpstr>Arial Black</vt:lpstr>
      <vt:lpstr>Arial Rounded MT Bold</vt:lpstr>
      <vt:lpstr>Berlin Sans FB</vt:lpstr>
      <vt:lpstr>Britannic Bold</vt:lpstr>
      <vt:lpstr>Calibri</vt:lpstr>
      <vt:lpstr>Calibri Light</vt:lpstr>
      <vt:lpstr>Cavolini</vt:lpstr>
      <vt:lpstr>Comic Sans MS</vt:lpstr>
      <vt:lpstr>Impact</vt:lpstr>
      <vt:lpstr>Ink Free</vt:lpstr>
      <vt:lpstr>KG Blank Space Sketch</vt:lpstr>
      <vt:lpstr>Modern Love Grunge</vt:lpstr>
      <vt:lpstr>Segoe UI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212</cp:revision>
  <cp:lastPrinted>2022-03-21T19:20:22Z</cp:lastPrinted>
  <dcterms:created xsi:type="dcterms:W3CDTF">2015-08-28T12:35:00Z</dcterms:created>
  <dcterms:modified xsi:type="dcterms:W3CDTF">2022-03-28T17:18:22Z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