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09" autoAdjust="0"/>
  </p:normalViewPr>
  <p:slideViewPr>
    <p:cSldViewPr snapToGrid="0" snapToObjects="1">
      <p:cViewPr>
        <p:scale>
          <a:sx n="113" d="100"/>
          <a:sy n="113" d="100"/>
        </p:scale>
        <p:origin x="1070" y="-3293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8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8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5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1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E6332-CF41-364A-AFF4-9E796E55D55B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2336-1668-8F4E-A99C-90C8E1EC8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4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290E39-8507-E364-ECFA-B464A3E1CC94}"/>
              </a:ext>
            </a:extLst>
          </p:cNvPr>
          <p:cNvSpPr txBox="1"/>
          <p:nvPr/>
        </p:nvSpPr>
        <p:spPr>
          <a:xfrm>
            <a:off x="130059" y="1884605"/>
            <a:ext cx="362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weet Pea" pitchFamily="2" charset="-128"/>
                <a:ea typeface="Sweet Pea" pitchFamily="2" charset="-128"/>
                <a:cs typeface="Sweet Pea" pitchFamily="2" charset="-128"/>
              </a:rPr>
              <a:t>Classroom Reminders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FA4558-BCF3-C0DD-F0DB-6385F15A90AC}"/>
              </a:ext>
            </a:extLst>
          </p:cNvPr>
          <p:cNvSpPr txBox="1"/>
          <p:nvPr/>
        </p:nvSpPr>
        <p:spPr>
          <a:xfrm>
            <a:off x="84246" y="3942418"/>
            <a:ext cx="3703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Mark your Calendar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21C085-855B-068B-BC85-8A4EAE014BC1}"/>
              </a:ext>
            </a:extLst>
          </p:cNvPr>
          <p:cNvSpPr txBox="1"/>
          <p:nvPr/>
        </p:nvSpPr>
        <p:spPr>
          <a:xfrm>
            <a:off x="4100871" y="3942417"/>
            <a:ext cx="3538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What we’re learning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9F47FE-D81C-3203-AD9F-A7711005433E}"/>
              </a:ext>
            </a:extLst>
          </p:cNvPr>
          <p:cNvSpPr txBox="1"/>
          <p:nvPr/>
        </p:nvSpPr>
        <p:spPr>
          <a:xfrm>
            <a:off x="166532" y="7299358"/>
            <a:ext cx="3538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Helpful</a:t>
            </a:r>
            <a:r>
              <a:rPr lang="en-US" sz="3600" dirty="0">
                <a:solidFill>
                  <a:schemeClr val="bg1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 Hints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1F2D2-B870-68A3-D733-EC00F1F9046C}"/>
              </a:ext>
            </a:extLst>
          </p:cNvPr>
          <p:cNvSpPr txBox="1"/>
          <p:nvPr/>
        </p:nvSpPr>
        <p:spPr>
          <a:xfrm>
            <a:off x="6474795" y="693182"/>
            <a:ext cx="144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HelloAntsOnFire" panose="02000603000000000000" pitchFamily="2" charset="0"/>
                <a:ea typeface="HelloAntsOnFire" panose="02000603000000000000" pitchFamily="2" charset="0"/>
              </a:rPr>
              <a:t>Dec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HelloAntsOnFire" panose="02000603000000000000" pitchFamily="2" charset="0"/>
                <a:ea typeface="HelloAntsOnFire" panose="02000603000000000000" pitchFamily="2" charset="0"/>
              </a:rPr>
              <a:t>17 - 20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5F24BB-BE1C-F91F-D4DD-D143F7DB0BE1}"/>
              </a:ext>
            </a:extLst>
          </p:cNvPr>
          <p:cNvSpPr txBox="1"/>
          <p:nvPr/>
        </p:nvSpPr>
        <p:spPr>
          <a:xfrm>
            <a:off x="267336" y="2312029"/>
            <a:ext cx="3904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Don’t forget your car rider pro tag! Car rider line closes at 7:35 in the morning and 2:55 in the afternoon.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Tardy bell rings at 7:40. Students must be on time to receive breakfast in the classroom.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AbcPrint" panose="00000400000000000000" pitchFamily="2" charset="0"/>
              </a:rPr>
              <a:t>Please send a snack every day</a:t>
            </a:r>
            <a:r>
              <a:rPr lang="en-US" sz="1200" dirty="0">
                <a:latin typeface="AbcPrint" panose="00000400000000000000" pitchFamily="2" charset="0"/>
              </a:rPr>
              <a:t>. If your child is purchasing snack, send in exact change ($1.50) daily.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Special snack will only take place on Friday.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DAD905-FD67-EE9B-1564-02B0FEC68C2D}"/>
              </a:ext>
            </a:extLst>
          </p:cNvPr>
          <p:cNvSpPr txBox="1"/>
          <p:nvPr/>
        </p:nvSpPr>
        <p:spPr>
          <a:xfrm>
            <a:off x="4171776" y="1956162"/>
            <a:ext cx="35163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Transportation changes must be in written form. No texts/emails/phone calls.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 Don’t forget PE shoes </a:t>
            </a:r>
            <a:r>
              <a:rPr lang="en-US" sz="1200" u="sng" dirty="0">
                <a:latin typeface="AbcPrint" panose="00000400000000000000" pitchFamily="2" charset="0"/>
              </a:rPr>
              <a:t>every day</a:t>
            </a:r>
            <a:r>
              <a:rPr lang="en-US" sz="1200" dirty="0">
                <a:latin typeface="AbcPrint" panose="00000400000000000000" pitchFamily="2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bcPrint" panose="00000400000000000000" pitchFamily="2" charset="0"/>
              </a:rPr>
              <a:t>Graded work will be sent home every </a:t>
            </a:r>
            <a:r>
              <a:rPr lang="en-US" sz="1200" u="sng" dirty="0">
                <a:latin typeface="AbcPrint" panose="00000400000000000000" pitchFamily="2" charset="0"/>
              </a:rPr>
              <a:t>Thursday and needs to be returned every Friday</a:t>
            </a:r>
            <a:r>
              <a:rPr lang="en-US" sz="1200" dirty="0">
                <a:latin typeface="AbcPrint" panose="00000400000000000000" pitchFamily="2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latin typeface="AbcPrint" panose="00000400000000000000" pitchFamily="2" charset="0"/>
              </a:rPr>
              <a:t>Yearbooks are on sale! </a:t>
            </a:r>
          </a:p>
          <a:p>
            <a:r>
              <a:rPr lang="en-US" sz="1200" dirty="0">
                <a:latin typeface="AbcPrint" panose="00000400000000000000" pitchFamily="2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B5812C-D260-1723-95A8-3B7FEA148355}"/>
              </a:ext>
            </a:extLst>
          </p:cNvPr>
          <p:cNvSpPr txBox="1"/>
          <p:nvPr/>
        </p:nvSpPr>
        <p:spPr>
          <a:xfrm>
            <a:off x="4281396" y="3111692"/>
            <a:ext cx="332772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AbcPrint" panose="00000400000000000000" pitchFamily="2" charset="0"/>
              </a:rPr>
              <a:t>If you have any questions, please don’t hesitate to contact me on remind. Have a great week!</a:t>
            </a:r>
          </a:p>
          <a:p>
            <a:pPr algn="ctr"/>
            <a:r>
              <a:rPr lang="en-US" sz="1100" b="1" dirty="0">
                <a:latin typeface="AbcPrint" panose="00000400000000000000" pitchFamily="2" charset="0"/>
              </a:rPr>
              <a:t>Remind class code: @holena23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A554BA-0B4B-4155-FBDC-076045A1E69E}"/>
              </a:ext>
            </a:extLst>
          </p:cNvPr>
          <p:cNvSpPr txBox="1"/>
          <p:nvPr/>
        </p:nvSpPr>
        <p:spPr>
          <a:xfrm>
            <a:off x="4125982" y="4460195"/>
            <a:ext cx="356217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u="sng" dirty="0">
                <a:latin typeface="AbcPrint" panose="00000400000000000000" pitchFamily="2" charset="0"/>
              </a:rPr>
              <a:t>Math-</a:t>
            </a:r>
          </a:p>
          <a:p>
            <a:r>
              <a:rPr lang="en-US" sz="1700" dirty="0">
                <a:latin typeface="AbcPrint" panose="00000400000000000000" pitchFamily="2" charset="0"/>
              </a:rPr>
              <a:t>review</a:t>
            </a:r>
          </a:p>
          <a:p>
            <a:r>
              <a:rPr lang="en-US" sz="1700" b="1" u="sng" dirty="0">
                <a:latin typeface="AbcPrint" panose="00000400000000000000" pitchFamily="2" charset="0"/>
              </a:rPr>
              <a:t>Reading-</a:t>
            </a:r>
          </a:p>
          <a:p>
            <a:r>
              <a:rPr lang="en-US" dirty="0">
                <a:latin typeface="AbcPrint" panose="00000400000000000000" pitchFamily="2" charset="0"/>
              </a:rPr>
              <a:t>review</a:t>
            </a:r>
          </a:p>
          <a:p>
            <a:r>
              <a:rPr lang="en-US" sz="1700" b="1" u="sng" dirty="0">
                <a:latin typeface="AbcPrint" panose="00000400000000000000" pitchFamily="2" charset="0"/>
              </a:rPr>
              <a:t>Social Science-</a:t>
            </a:r>
          </a:p>
          <a:p>
            <a:r>
              <a:rPr lang="en-US" sz="1700" dirty="0">
                <a:latin typeface="AbcPrint" panose="00000400000000000000" pitchFamily="2" charset="0"/>
              </a:rPr>
              <a:t>Holidays around the world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B03B35-C507-A162-FC9F-B3102319687A}"/>
              </a:ext>
            </a:extLst>
          </p:cNvPr>
          <p:cNvSpPr txBox="1"/>
          <p:nvPr/>
        </p:nvSpPr>
        <p:spPr>
          <a:xfrm>
            <a:off x="166358" y="8021515"/>
            <a:ext cx="353882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Primer Print" panose="020F0603020202060B02" pitchFamily="34" charset="0"/>
              </a:rPr>
              <a:t>No homework over the Holiday break.</a:t>
            </a:r>
          </a:p>
          <a:p>
            <a:pPr algn="ctr"/>
            <a:r>
              <a:rPr lang="en-US" sz="2000" dirty="0">
                <a:latin typeface="Primer Print" panose="020F0603020202060B02" pitchFamily="34" charset="0"/>
              </a:rPr>
              <a:t>Enjoy this time as a family!</a:t>
            </a:r>
          </a:p>
          <a:p>
            <a:pPr algn="ctr"/>
            <a:endParaRPr lang="en-US" sz="2000" dirty="0">
              <a:latin typeface="Primer Print" panose="020F0603020202060B02" pitchFamily="34" charset="0"/>
            </a:endParaRPr>
          </a:p>
          <a:p>
            <a:pPr algn="ctr"/>
            <a:r>
              <a:rPr lang="en-US" sz="2000" dirty="0">
                <a:latin typeface="Primer Print" panose="020F0603020202060B02" pitchFamily="34" charset="0"/>
              </a:rPr>
              <a:t>I hope everyone has a </a:t>
            </a:r>
            <a:r>
              <a:rPr lang="en-US" sz="2000" b="1" dirty="0">
                <a:latin typeface="Primer Print" panose="020F0603020202060B02" pitchFamily="34" charset="0"/>
              </a:rPr>
              <a:t>safe</a:t>
            </a:r>
            <a:r>
              <a:rPr lang="en-US" sz="2000" dirty="0">
                <a:latin typeface="Primer Print" panose="020F0603020202060B02" pitchFamily="34" charset="0"/>
              </a:rPr>
              <a:t> and</a:t>
            </a:r>
            <a:r>
              <a:rPr lang="en-US" sz="2000" b="1" dirty="0">
                <a:latin typeface="Primer Print" panose="020F0603020202060B02" pitchFamily="34" charset="0"/>
              </a:rPr>
              <a:t> FUN </a:t>
            </a:r>
            <a:r>
              <a:rPr lang="en-US" sz="2000" dirty="0">
                <a:latin typeface="Primer Print" panose="020F0603020202060B02" pitchFamily="34" charset="0"/>
              </a:rPr>
              <a:t>Holiday break!</a:t>
            </a:r>
          </a:p>
          <a:p>
            <a:endParaRPr lang="en-US" sz="1400" dirty="0">
              <a:latin typeface="Primer Print" panose="020F0603020202060B02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3B8367-DDBC-8CC7-C98D-82F07C0DE623}"/>
              </a:ext>
            </a:extLst>
          </p:cNvPr>
          <p:cNvSpPr txBox="1"/>
          <p:nvPr/>
        </p:nvSpPr>
        <p:spPr>
          <a:xfrm>
            <a:off x="4122967" y="7979780"/>
            <a:ext cx="1637836" cy="40011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PLMorningMeeting" panose="02000603000000000000" pitchFamily="2" charset="0"/>
                <a:ea typeface="APLMorningMeeting" panose="02000603000000000000" pitchFamily="2" charset="0"/>
              </a:rPr>
              <a:t>Sight Words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FB785-4295-55E7-A589-6587676A29A3}"/>
              </a:ext>
            </a:extLst>
          </p:cNvPr>
          <p:cNvSpPr txBox="1"/>
          <p:nvPr/>
        </p:nvSpPr>
        <p:spPr>
          <a:xfrm>
            <a:off x="3885219" y="8425275"/>
            <a:ext cx="2284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bcPrint" panose="00000400000000000000" pitchFamily="2" charset="0"/>
              </a:rPr>
              <a:t>Review unit 3 words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6C9EA5-C74A-A185-E38F-5051869CDBAC}"/>
              </a:ext>
            </a:extLst>
          </p:cNvPr>
          <p:cNvSpPr txBox="1"/>
          <p:nvPr/>
        </p:nvSpPr>
        <p:spPr>
          <a:xfrm>
            <a:off x="3431054" y="9697990"/>
            <a:ext cx="370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gency FB" panose="020B0503020202020204" pitchFamily="34" charset="0"/>
                <a:ea typeface="HelloAbracadabra" panose="02000603000000000000" pitchFamily="2" charset="0"/>
              </a:rPr>
              <a:t>Every Student Empowered. Every Student Succeeds</a:t>
            </a:r>
            <a:r>
              <a:rPr lang="en-US" sz="1100" dirty="0">
                <a:latin typeface="HelloAbracadabra" panose="02000603000000000000" pitchFamily="2" charset="0"/>
                <a:ea typeface="HelloAbracadabra" panose="02000603000000000000" pitchFamily="2" charset="0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FB4BEE-69BF-5891-0341-32FAF1616BCF}"/>
              </a:ext>
            </a:extLst>
          </p:cNvPr>
          <p:cNvSpPr txBox="1"/>
          <p:nvPr/>
        </p:nvSpPr>
        <p:spPr>
          <a:xfrm>
            <a:off x="4100871" y="8684143"/>
            <a:ext cx="26378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AbcPrint" panose="00000400000000000000" pitchFamily="2" charset="0"/>
              </a:rPr>
              <a:t>Tests this week:</a:t>
            </a:r>
          </a:p>
          <a:p>
            <a:r>
              <a:rPr lang="en-US" sz="1400" dirty="0">
                <a:latin typeface="AbcPrint" panose="00000400000000000000" pitchFamily="2" charset="0"/>
              </a:rPr>
              <a:t>Makeup tests if your kiddo was absent</a:t>
            </a:r>
          </a:p>
          <a:p>
            <a:endParaRPr lang="en-US" sz="1400" dirty="0">
              <a:latin typeface="AbcPrint" panose="00000400000000000000" pitchFamily="2" charset="0"/>
            </a:endParaRP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67077E-5CB6-FDA4-06D7-49B93E20ED4E}"/>
              </a:ext>
            </a:extLst>
          </p:cNvPr>
          <p:cNvSpPr txBox="1"/>
          <p:nvPr/>
        </p:nvSpPr>
        <p:spPr>
          <a:xfrm>
            <a:off x="145466" y="4518573"/>
            <a:ext cx="37033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12/18- </a:t>
            </a:r>
            <a:r>
              <a:rPr lang="en-US" sz="1600" dirty="0">
                <a:latin typeface="AbcPrint" panose="00000400000000000000" pitchFamily="2" charset="0"/>
              </a:rPr>
              <a:t>western wear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12/19-</a:t>
            </a:r>
            <a:r>
              <a:rPr lang="en-US" sz="1600" dirty="0">
                <a:latin typeface="AbcPrint" panose="00000400000000000000" pitchFamily="2" charset="0"/>
              </a:rPr>
              <a:t> Class Party (11:30)/Polar Express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12/20-</a:t>
            </a:r>
            <a:r>
              <a:rPr lang="en-US" sz="1600" dirty="0">
                <a:latin typeface="AbcPrint" panose="00000400000000000000" pitchFamily="2" charset="0"/>
              </a:rPr>
              <a:t> Early Release (11:30)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12/21-1/8-</a:t>
            </a:r>
            <a:r>
              <a:rPr lang="en-US" sz="1600" u="sng" dirty="0">
                <a:latin typeface="AbcPrint" panose="00000400000000000000" pitchFamily="2" charset="0"/>
              </a:rPr>
              <a:t> </a:t>
            </a:r>
            <a:r>
              <a:rPr lang="en-US" sz="1600" dirty="0">
                <a:latin typeface="AbcPrint" panose="00000400000000000000" pitchFamily="2" charset="0"/>
              </a:rPr>
              <a:t>Christmas Break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u="sng" dirty="0">
                <a:latin typeface="AbcPrint" panose="00000400000000000000" pitchFamily="2" charset="0"/>
              </a:rPr>
              <a:t>1/9-</a:t>
            </a:r>
            <a:r>
              <a:rPr lang="en-US" sz="1600" dirty="0">
                <a:latin typeface="AbcPrint" panose="00000400000000000000" pitchFamily="2" charset="0"/>
              </a:rPr>
              <a:t> Students return </a:t>
            </a:r>
          </a:p>
          <a:p>
            <a:endParaRPr lang="en-US" sz="1200" dirty="0">
              <a:latin typeface="AbcPrint" panose="00000400000000000000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latin typeface="AbcPri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243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Sweet Pea</vt:lpstr>
      <vt:lpstr>AbcPrint</vt:lpstr>
      <vt:lpstr>Agency FB</vt:lpstr>
      <vt:lpstr>APLMorningMeeting</vt:lpstr>
      <vt:lpstr>Arial</vt:lpstr>
      <vt:lpstr>Calibri</vt:lpstr>
      <vt:lpstr>HelloAbracadabra</vt:lpstr>
      <vt:lpstr>HelloAntsOnFire</vt:lpstr>
      <vt:lpstr>Primer Print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DeLussey</dc:creator>
  <cp:lastModifiedBy>lauren holena</cp:lastModifiedBy>
  <cp:revision>32</cp:revision>
  <dcterms:created xsi:type="dcterms:W3CDTF">2015-08-10T00:49:25Z</dcterms:created>
  <dcterms:modified xsi:type="dcterms:W3CDTF">2023-12-18T00:13:00Z</dcterms:modified>
</cp:coreProperties>
</file>