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1"/>
  </p:sldMasterIdLst>
  <p:sldIdLst>
    <p:sldId id="289" r:id="rId2"/>
    <p:sldId id="323" r:id="rId3"/>
    <p:sldId id="273" r:id="rId4"/>
    <p:sldId id="303" r:id="rId5"/>
    <p:sldId id="302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305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cinda Burrows" initials="LB" lastIdx="1" clrIdx="0">
    <p:extLst>
      <p:ext uri="{19B8F6BF-5375-455C-9EA6-DF929625EA0E}">
        <p15:presenceInfo xmlns:p15="http://schemas.microsoft.com/office/powerpoint/2012/main" userId="S-1-5-21-832029210-1645566371-4008233682-33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81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9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2-05T10:34:35.046" idx="1">
    <p:pos x="7689" y="3821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039B4-8D5A-48AD-83AE-566BF0F988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73B442-5718-4B95-998E-7D6855E89C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69BBD-DE04-427D-BFEC-7BA399061C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5236-9113-4B02-A472-946EB5AD57CE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140495-1B59-4997-A0F6-F4856AF12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673565-A6F6-400A-897B-B4F4BF7BB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FC69-68B2-419D-8C71-369321B53E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37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FFE257-C15F-4252-8CD5-55468DE6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4C4784-C4F2-41A7-927B-9A5C21340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7E4D52-E235-4750-85AF-E94D5A13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5236-9113-4B02-A472-946EB5AD57CE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95C72-8850-4842-9A8B-9F0420920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C497BF-3D7B-4B70-B597-9A9E54859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FC69-68B2-419D-8C71-369321B53E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9684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5CDF0B2-FAB4-42B8-A45F-5472C12EA0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3D3A874-2F37-42BF-9741-3E7B7D1D4F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D7DE3-3D8A-4352-8FB6-104CB7AA0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5236-9113-4B02-A472-946EB5AD57CE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21728-7339-42AE-AF65-707FBDB336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551DF-7D2C-4150-B284-BFA214006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FC69-68B2-419D-8C71-369321B53E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4621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0ADDF-D82C-4780-9143-87E5F529D81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98648" y="813816"/>
            <a:ext cx="6400800" cy="640080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text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2B550A-AB53-4D15-A89E-6EEBB5151B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41448" y="1655064"/>
            <a:ext cx="7315200" cy="1143000"/>
          </a:xfrm>
        </p:spPr>
        <p:txBody>
          <a:bodyPr/>
          <a:lstStyle>
            <a:lvl1pPr algn="ctr">
              <a:defRPr sz="8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7CDE1EB1-91FE-4CB8-81BD-5BBBFC22C67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98648" y="3027707"/>
            <a:ext cx="6858000" cy="640080"/>
          </a:xfrm>
        </p:spPr>
        <p:txBody>
          <a:bodyPr/>
          <a:lstStyle>
            <a:lvl1pPr algn="ctr"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3361801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CC92641-A8C8-41F9-8E1C-7C929693C6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89119" y="946653"/>
            <a:ext cx="6857999" cy="653547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title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7CC55B6-E9DA-4B68-A0D8-957F46B4651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89120" y="2062956"/>
            <a:ext cx="6858000" cy="4233672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873298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0E5A9-FEAE-4089-91EE-8F9381950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691294-C173-43C0-8823-2F0DD42455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72D281-9031-42FC-8E11-BF1BB9551D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5236-9113-4B02-A472-946EB5AD57CE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5C7540-14AF-4BAD-9B41-3C7E74C2C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72A20-F262-4FA1-9AD7-B19D7A7F4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FC69-68B2-419D-8C71-369321B53E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526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C24863-6DA8-44AE-96A7-78974EC30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986B62-93E8-46A3-A504-900F9759B1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3392D-6068-4ED6-B391-93237241CE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5236-9113-4B02-A472-946EB5AD57CE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1888BE-B495-499B-B61A-DCF968D1D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92C622-D7EC-4DEA-9E77-A7524B6ED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FC69-68B2-419D-8C71-369321B53E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9897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9D279-15DE-4560-881A-6B1C30469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1D9EB-D12E-447B-B53A-AB62F43E19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B2F057-CB41-43F7-9329-9111ADE32C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61C137-7F90-432A-AF31-6DB1057B1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5236-9113-4B02-A472-946EB5AD57CE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FED677D-D407-4FFA-83DA-2043AE375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F52B0B-9C4A-40BD-BEFB-73E25E8FFE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FC69-68B2-419D-8C71-369321B53E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35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30B9D2-8E0A-411A-9182-F46F031CB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7F093A-3FA6-458B-94AC-1873D519B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9CA8E7-B02E-43CD-A972-D3A96AE446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110457-30B3-4A0B-82D5-810AC9BF0A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6A3307B-6B38-4095-876F-5A4494F8DC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659009-D33E-45C1-BDD7-EB8060622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5236-9113-4B02-A472-946EB5AD57CE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F1D6CC-722F-4BF3-9BC7-D68E00224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046DE3A-7168-48FA-8F9A-954FF2775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FC69-68B2-419D-8C71-369321B53E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7375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7A0C5-F7AC-47B1-BD72-C351F965D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CC8BF79-80A4-4737-9BF6-3528D0615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5236-9113-4B02-A472-946EB5AD57CE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964158D-863E-4A4B-BF02-815C51A7D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BC7CEE-E6CB-4607-B0B5-4C6360B5B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FC69-68B2-419D-8C71-369321B53E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242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DAD12C-4AB4-415E-9C3B-90517DB999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5236-9113-4B02-A472-946EB5AD57CE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8D2DE90-1B79-4876-ABE3-0440955C4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6A8653-DA1C-4D6F-ACE1-E7983E561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FC69-68B2-419D-8C71-369321B53E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849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010FB-793C-4E0F-BE46-7E2CF5F1D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D7B029-B63E-480F-95AB-C68FBD9E5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801574-A243-461E-BB9E-315EB2A28D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5E47DD-AD16-4860-AFDA-C01D577A9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5236-9113-4B02-A472-946EB5AD57CE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790179-7E2C-4D60-90B1-9FEBDDEC3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41AEDE-EA05-493A-82CB-52EFF5FE4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FC69-68B2-419D-8C71-369321B53E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050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AB2E6-418A-447D-AC75-54041E33F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9B284AE-E0EE-491F-90EE-7319AF9A96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80DE7D-CC3E-4FCE-953E-06B49B13F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70395AB-4D10-4164-BA12-AE57F5B12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E45236-9113-4B02-A472-946EB5AD57CE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FE6840-1447-484C-9094-54CBBA1B1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70DB3-6E74-474E-BBD9-B152BDAF6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6FC69-68B2-419D-8C71-369321B53E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26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E25415E-7F28-4EEF-9551-A7B89659E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942CB2-F421-499E-A74D-44982E9E4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E2CB1-9759-4C53-97F6-E4AA242DA6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E45236-9113-4B02-A472-946EB5AD57CE}" type="datetimeFigureOut">
              <a:rPr lang="en-US" smtClean="0"/>
              <a:t>3/12/2024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F9B1C1-770A-48CC-860F-854D4EB313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78B74A-0CEF-453E-880D-0546580E84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6FC69-68B2-419D-8C71-369321B53E6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290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47E3D5-B129-455A-8D61-5DE355CFB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latin typeface="+mj-lt"/>
              </a:rPr>
              <a:t>Johnsonville Elementary School</a:t>
            </a:r>
            <a:br>
              <a:rPr lang="en-US" dirty="0">
                <a:latin typeface="+mj-lt"/>
              </a:rPr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E512D6-1B42-4E1C-AEE3-478A340AC16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41448" y="1124125"/>
            <a:ext cx="7315200" cy="2466363"/>
          </a:xfrm>
        </p:spPr>
        <p:txBody>
          <a:bodyPr>
            <a:normAutofit/>
          </a:bodyPr>
          <a:lstStyle/>
          <a:p>
            <a:r>
              <a:rPr lang="en-US" dirty="0"/>
              <a:t>SIC Meeting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B348B4-1179-40C0-B903-717D79F0A39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February 5, 2024</a:t>
            </a:r>
            <a:endParaRPr lang="en-US" dirty="0">
              <a:latin typeface="+mj-lt"/>
            </a:endParaRPr>
          </a:p>
          <a:p>
            <a:endParaRPr lang="en-US" dirty="0"/>
          </a:p>
        </p:txBody>
      </p:sp>
      <p:pic>
        <p:nvPicPr>
          <p:cNvPr id="12" name="Graphic 11" descr="Illustration of a pencil character ">
            <a:extLst>
              <a:ext uri="{FF2B5EF4-FFF2-40B4-BE49-F238E27FC236}">
                <a16:creationId xmlns:a16="http://schemas.microsoft.com/office/drawing/2014/main" id="{937FAC84-23F1-401F-A313-68AD63D601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21077964">
            <a:off x="1811563" y="4144102"/>
            <a:ext cx="1155789" cy="1971643"/>
          </a:xfrm>
          <a:prstGeom prst="rect">
            <a:avLst/>
          </a:prstGeom>
        </p:spPr>
      </p:pic>
      <p:pic>
        <p:nvPicPr>
          <p:cNvPr id="8" name="Graphic 7" descr="Illustration of a blue bag of school supplies character ">
            <a:extLst>
              <a:ext uri="{FF2B5EF4-FFF2-40B4-BE49-F238E27FC236}">
                <a16:creationId xmlns:a16="http://schemas.microsoft.com/office/drawing/2014/main" id="{F3A63EAE-D921-4D74-B1C8-6D0E847DFDD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422560" y="4391095"/>
            <a:ext cx="2483858" cy="1709233"/>
          </a:xfrm>
          <a:prstGeom prst="rect">
            <a:avLst/>
          </a:prstGeom>
        </p:spPr>
      </p:pic>
      <p:pic>
        <p:nvPicPr>
          <p:cNvPr id="10" name="Graphic 9" descr="Illustration of a purple book character ">
            <a:extLst>
              <a:ext uri="{FF2B5EF4-FFF2-40B4-BE49-F238E27FC236}">
                <a16:creationId xmlns:a16="http://schemas.microsoft.com/office/drawing/2014/main" id="{8A4FC9B1-AAE5-49E7-9209-B1CD7DC8CD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flipH="1">
            <a:off x="6269620" y="4059937"/>
            <a:ext cx="1775352" cy="2059055"/>
          </a:xfrm>
          <a:prstGeom prst="rect">
            <a:avLst/>
          </a:prstGeom>
        </p:spPr>
      </p:pic>
      <p:pic>
        <p:nvPicPr>
          <p:cNvPr id="6" name="Graphic 5" descr="Illustration of a globe character ">
            <a:extLst>
              <a:ext uri="{FF2B5EF4-FFF2-40B4-BE49-F238E27FC236}">
                <a16:creationId xmlns:a16="http://schemas.microsoft.com/office/drawing/2014/main" id="{A1CF0450-3738-4D52-BF18-A90C1F16AC6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408174" y="4442978"/>
            <a:ext cx="2213723" cy="174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550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E3234-5198-4B56-92E6-5BE5496D8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Diagnostic – 5K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CD485BB-1E9E-493B-BEC3-AF827D3FDF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4738" y="2209800"/>
            <a:ext cx="9522524" cy="3454399"/>
          </a:xfrm>
        </p:spPr>
      </p:pic>
    </p:spTree>
    <p:extLst>
      <p:ext uri="{BB962C8B-B14F-4D97-AF65-F5344CB8AC3E}">
        <p14:creationId xmlns:p14="http://schemas.microsoft.com/office/powerpoint/2010/main" val="4102653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2DDEBD-36F1-402A-970B-84F260256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Diagnostic – 1</a:t>
            </a:r>
            <a:r>
              <a:rPr lang="en-US" baseline="30000" dirty="0"/>
              <a:t>st</a:t>
            </a:r>
            <a:r>
              <a:rPr lang="en-US" dirty="0"/>
              <a:t> Grade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C32AF6E-F110-4CFF-B665-CE6CAF23EF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1760" y="2247901"/>
            <a:ext cx="9028480" cy="3340100"/>
          </a:xfrm>
        </p:spPr>
      </p:pic>
    </p:spTree>
    <p:extLst>
      <p:ext uri="{BB962C8B-B14F-4D97-AF65-F5344CB8AC3E}">
        <p14:creationId xmlns:p14="http://schemas.microsoft.com/office/powerpoint/2010/main" val="726114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DDA01-5E1A-40F1-AA0D-E431EA5430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Diagnostic – 1</a:t>
            </a:r>
            <a:r>
              <a:rPr lang="en-US" baseline="30000" dirty="0"/>
              <a:t>st</a:t>
            </a:r>
            <a:r>
              <a:rPr lang="en-US" dirty="0"/>
              <a:t> Grade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22E5256-0ADB-4ACA-94E8-C372847CC0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52775" y="2915444"/>
            <a:ext cx="5886450" cy="2171700"/>
          </a:xfrm>
        </p:spPr>
      </p:pic>
    </p:spTree>
    <p:extLst>
      <p:ext uri="{BB962C8B-B14F-4D97-AF65-F5344CB8AC3E}">
        <p14:creationId xmlns:p14="http://schemas.microsoft.com/office/powerpoint/2010/main" val="3435582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F1D711-51BF-4658-B351-481CCB536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Diagnostic – 2</a:t>
            </a:r>
            <a:r>
              <a:rPr lang="en-US" baseline="30000" dirty="0"/>
              <a:t>nd</a:t>
            </a:r>
            <a:r>
              <a:rPr lang="en-US" dirty="0"/>
              <a:t> Grade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C176B66-1192-456E-BFA6-FC68AF607C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4845" y="2260600"/>
            <a:ext cx="8902309" cy="3302000"/>
          </a:xfrm>
        </p:spPr>
      </p:pic>
    </p:spTree>
    <p:extLst>
      <p:ext uri="{BB962C8B-B14F-4D97-AF65-F5344CB8AC3E}">
        <p14:creationId xmlns:p14="http://schemas.microsoft.com/office/powerpoint/2010/main" val="1607590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CE93D-05FB-434A-BB81-AB0E715F6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Diagnostic – 2</a:t>
            </a:r>
            <a:r>
              <a:rPr lang="en-US" baseline="30000" dirty="0"/>
              <a:t>nd</a:t>
            </a:r>
            <a:r>
              <a:rPr lang="en-US" dirty="0"/>
              <a:t> Grade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C84F27D-55A2-4B34-B383-3401FA4E952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35765" y="2095500"/>
            <a:ext cx="9120469" cy="3403600"/>
          </a:xfrm>
        </p:spPr>
      </p:pic>
    </p:spTree>
    <p:extLst>
      <p:ext uri="{BB962C8B-B14F-4D97-AF65-F5344CB8AC3E}">
        <p14:creationId xmlns:p14="http://schemas.microsoft.com/office/powerpoint/2010/main" val="25697523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64BD01-74A0-4934-899B-7C90769007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Diagnostic – 3</a:t>
            </a:r>
            <a:r>
              <a:rPr lang="en-US" baseline="30000" dirty="0"/>
              <a:t>rd</a:t>
            </a:r>
            <a:r>
              <a:rPr lang="en-US" dirty="0"/>
              <a:t> Grade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5A74B53-F3C4-4D2E-BD7E-C4794DC1DCF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8429" y="2209800"/>
            <a:ext cx="8955142" cy="3378200"/>
          </a:xfrm>
        </p:spPr>
      </p:pic>
    </p:spTree>
    <p:extLst>
      <p:ext uri="{BB962C8B-B14F-4D97-AF65-F5344CB8AC3E}">
        <p14:creationId xmlns:p14="http://schemas.microsoft.com/office/powerpoint/2010/main" val="792803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F90885-4585-4621-8564-CB5DDDE8F3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Diagnostic – 3</a:t>
            </a:r>
            <a:r>
              <a:rPr lang="en-US" baseline="30000" dirty="0"/>
              <a:t>rd</a:t>
            </a:r>
            <a:r>
              <a:rPr lang="en-US" dirty="0"/>
              <a:t> Grade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FE6B96-8F83-4ED5-82A7-7A8BDF6FE6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0133" y="2286000"/>
            <a:ext cx="9051733" cy="3416299"/>
          </a:xfrm>
        </p:spPr>
      </p:pic>
    </p:spTree>
    <p:extLst>
      <p:ext uri="{BB962C8B-B14F-4D97-AF65-F5344CB8AC3E}">
        <p14:creationId xmlns:p14="http://schemas.microsoft.com/office/powerpoint/2010/main" val="3367598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1BE05-255C-423E-AF6E-9721C8F0ED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Diagnostic – 4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EC66EEC-BE8D-459C-825A-0D730C3DF9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8084" y="2311401"/>
            <a:ext cx="8935832" cy="3263900"/>
          </a:xfrm>
        </p:spPr>
      </p:pic>
    </p:spTree>
    <p:extLst>
      <p:ext uri="{BB962C8B-B14F-4D97-AF65-F5344CB8AC3E}">
        <p14:creationId xmlns:p14="http://schemas.microsoft.com/office/powerpoint/2010/main" val="2638677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EEB220-2AE1-41B5-B377-4933027FC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Math Diagnostic – 4</a:t>
            </a:r>
            <a:r>
              <a:rPr lang="en-US" baseline="30000" dirty="0"/>
              <a:t>th </a:t>
            </a:r>
            <a:r>
              <a:rPr lang="en-US" dirty="0"/>
              <a:t>Grade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F691B8-8154-4B7A-A80B-5EF309400B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6587" y="2891631"/>
            <a:ext cx="5838825" cy="2219325"/>
          </a:xfrm>
        </p:spPr>
      </p:pic>
    </p:spTree>
    <p:extLst>
      <p:ext uri="{BB962C8B-B14F-4D97-AF65-F5344CB8AC3E}">
        <p14:creationId xmlns:p14="http://schemas.microsoft.com/office/powerpoint/2010/main" val="11418221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759DCA-5F71-4414-86E9-A4EF38603F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iReady Reading - Tiered Grouping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74832A-9C87-4FBB-870D-3770F73E73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Fall	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EDA50BDC-898E-4A11-92D1-25D7C8082F9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3035301"/>
            <a:ext cx="4480558" cy="2489199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E96702-2F33-4142-995F-F7AB84C1FC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Winter</a:t>
            </a:r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A75CD70D-4E68-4348-AE73-21286946841B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5997575" y="3108326"/>
            <a:ext cx="4362790" cy="2489199"/>
          </a:xfrm>
        </p:spPr>
      </p:pic>
    </p:spTree>
    <p:extLst>
      <p:ext uri="{BB962C8B-B14F-4D97-AF65-F5344CB8AC3E}">
        <p14:creationId xmlns:p14="http://schemas.microsoft.com/office/powerpoint/2010/main" val="350618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blue star"/>
          <p:cNvGrpSpPr/>
          <p:nvPr/>
        </p:nvGrpSpPr>
        <p:grpSpPr>
          <a:xfrm>
            <a:off x="160339" y="4930777"/>
            <a:ext cx="803275" cy="790575"/>
            <a:chOff x="168275" y="4930776"/>
            <a:chExt cx="803275" cy="790575"/>
          </a:xfrm>
        </p:grpSpPr>
        <p:sp>
          <p:nvSpPr>
            <p:cNvPr id="281" name="blue star"/>
            <p:cNvSpPr>
              <a:spLocks/>
            </p:cNvSpPr>
            <p:nvPr/>
          </p:nvSpPr>
          <p:spPr bwMode="auto">
            <a:xfrm>
              <a:off x="187325" y="4948238"/>
              <a:ext cx="765175" cy="754063"/>
            </a:xfrm>
            <a:custGeom>
              <a:avLst/>
              <a:gdLst>
                <a:gd name="T0" fmla="*/ 174 w 242"/>
                <a:gd name="T1" fmla="*/ 238 h 238"/>
                <a:gd name="T2" fmla="*/ 173 w 242"/>
                <a:gd name="T3" fmla="*/ 238 h 238"/>
                <a:gd name="T4" fmla="*/ 169 w 242"/>
                <a:gd name="T5" fmla="*/ 237 h 238"/>
                <a:gd name="T6" fmla="*/ 108 w 242"/>
                <a:gd name="T7" fmla="*/ 194 h 238"/>
                <a:gd name="T8" fmla="*/ 39 w 242"/>
                <a:gd name="T9" fmla="*/ 220 h 238"/>
                <a:gd name="T10" fmla="*/ 36 w 242"/>
                <a:gd name="T11" fmla="*/ 221 h 238"/>
                <a:gd name="T12" fmla="*/ 30 w 242"/>
                <a:gd name="T13" fmla="*/ 219 h 238"/>
                <a:gd name="T14" fmla="*/ 28 w 242"/>
                <a:gd name="T15" fmla="*/ 210 h 238"/>
                <a:gd name="T16" fmla="*/ 49 w 242"/>
                <a:gd name="T17" fmla="*/ 139 h 238"/>
                <a:gd name="T18" fmla="*/ 3 w 242"/>
                <a:gd name="T19" fmla="*/ 81 h 238"/>
                <a:gd name="T20" fmla="*/ 2 w 242"/>
                <a:gd name="T21" fmla="*/ 72 h 238"/>
                <a:gd name="T22" fmla="*/ 9 w 242"/>
                <a:gd name="T23" fmla="*/ 68 h 238"/>
                <a:gd name="T24" fmla="*/ 83 w 242"/>
                <a:gd name="T25" fmla="*/ 66 h 238"/>
                <a:gd name="T26" fmla="*/ 124 w 242"/>
                <a:gd name="T27" fmla="*/ 4 h 238"/>
                <a:gd name="T28" fmla="*/ 131 w 242"/>
                <a:gd name="T29" fmla="*/ 0 h 238"/>
                <a:gd name="T30" fmla="*/ 132 w 242"/>
                <a:gd name="T31" fmla="*/ 1 h 238"/>
                <a:gd name="T32" fmla="*/ 139 w 242"/>
                <a:gd name="T33" fmla="*/ 6 h 238"/>
                <a:gd name="T34" fmla="*/ 163 w 242"/>
                <a:gd name="T35" fmla="*/ 76 h 238"/>
                <a:gd name="T36" fmla="*/ 235 w 242"/>
                <a:gd name="T37" fmla="*/ 96 h 238"/>
                <a:gd name="T38" fmla="*/ 241 w 242"/>
                <a:gd name="T39" fmla="*/ 102 h 238"/>
                <a:gd name="T40" fmla="*/ 238 w 242"/>
                <a:gd name="T41" fmla="*/ 111 h 238"/>
                <a:gd name="T42" fmla="*/ 179 w 242"/>
                <a:gd name="T43" fmla="*/ 155 h 238"/>
                <a:gd name="T44" fmla="*/ 182 w 242"/>
                <a:gd name="T45" fmla="*/ 229 h 238"/>
                <a:gd name="T46" fmla="*/ 178 w 242"/>
                <a:gd name="T47" fmla="*/ 237 h 238"/>
                <a:gd name="T48" fmla="*/ 174 w 242"/>
                <a:gd name="T49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2" h="238">
                  <a:moveTo>
                    <a:pt x="174" y="238"/>
                  </a:moveTo>
                  <a:cubicBezTo>
                    <a:pt x="173" y="238"/>
                    <a:pt x="173" y="238"/>
                    <a:pt x="173" y="238"/>
                  </a:cubicBezTo>
                  <a:cubicBezTo>
                    <a:pt x="171" y="238"/>
                    <a:pt x="170" y="238"/>
                    <a:pt x="169" y="237"/>
                  </a:cubicBezTo>
                  <a:cubicBezTo>
                    <a:pt x="108" y="194"/>
                    <a:pt x="108" y="194"/>
                    <a:pt x="108" y="194"/>
                  </a:cubicBezTo>
                  <a:cubicBezTo>
                    <a:pt x="39" y="220"/>
                    <a:pt x="39" y="220"/>
                    <a:pt x="39" y="220"/>
                  </a:cubicBezTo>
                  <a:cubicBezTo>
                    <a:pt x="38" y="221"/>
                    <a:pt x="37" y="221"/>
                    <a:pt x="36" y="221"/>
                  </a:cubicBezTo>
                  <a:cubicBezTo>
                    <a:pt x="33" y="221"/>
                    <a:pt x="31" y="220"/>
                    <a:pt x="30" y="219"/>
                  </a:cubicBezTo>
                  <a:cubicBezTo>
                    <a:pt x="28" y="217"/>
                    <a:pt x="27" y="213"/>
                    <a:pt x="28" y="210"/>
                  </a:cubicBezTo>
                  <a:cubicBezTo>
                    <a:pt x="49" y="139"/>
                    <a:pt x="49" y="139"/>
                    <a:pt x="49" y="139"/>
                  </a:cubicBezTo>
                  <a:cubicBezTo>
                    <a:pt x="3" y="81"/>
                    <a:pt x="3" y="81"/>
                    <a:pt x="3" y="81"/>
                  </a:cubicBezTo>
                  <a:cubicBezTo>
                    <a:pt x="1" y="79"/>
                    <a:pt x="0" y="75"/>
                    <a:pt x="2" y="72"/>
                  </a:cubicBezTo>
                  <a:cubicBezTo>
                    <a:pt x="3" y="70"/>
                    <a:pt x="6" y="68"/>
                    <a:pt x="9" y="68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6" y="2"/>
                    <a:pt x="128" y="0"/>
                    <a:pt x="131" y="0"/>
                  </a:cubicBezTo>
                  <a:cubicBezTo>
                    <a:pt x="131" y="0"/>
                    <a:pt x="132" y="1"/>
                    <a:pt x="132" y="1"/>
                  </a:cubicBezTo>
                  <a:cubicBezTo>
                    <a:pt x="135" y="1"/>
                    <a:pt x="138" y="3"/>
                    <a:pt x="139" y="6"/>
                  </a:cubicBezTo>
                  <a:cubicBezTo>
                    <a:pt x="163" y="76"/>
                    <a:pt x="163" y="76"/>
                    <a:pt x="163" y="76"/>
                  </a:cubicBezTo>
                  <a:cubicBezTo>
                    <a:pt x="235" y="96"/>
                    <a:pt x="235" y="96"/>
                    <a:pt x="235" y="96"/>
                  </a:cubicBezTo>
                  <a:cubicBezTo>
                    <a:pt x="238" y="97"/>
                    <a:pt x="240" y="99"/>
                    <a:pt x="241" y="102"/>
                  </a:cubicBezTo>
                  <a:cubicBezTo>
                    <a:pt x="242" y="106"/>
                    <a:pt x="240" y="109"/>
                    <a:pt x="238" y="111"/>
                  </a:cubicBezTo>
                  <a:cubicBezTo>
                    <a:pt x="179" y="155"/>
                    <a:pt x="179" y="155"/>
                    <a:pt x="179" y="155"/>
                  </a:cubicBezTo>
                  <a:cubicBezTo>
                    <a:pt x="182" y="229"/>
                    <a:pt x="182" y="229"/>
                    <a:pt x="182" y="229"/>
                  </a:cubicBezTo>
                  <a:cubicBezTo>
                    <a:pt x="182" y="233"/>
                    <a:pt x="180" y="236"/>
                    <a:pt x="178" y="237"/>
                  </a:cubicBezTo>
                  <a:cubicBezTo>
                    <a:pt x="176" y="238"/>
                    <a:pt x="175" y="238"/>
                    <a:pt x="174" y="238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2" name="star outline"/>
            <p:cNvSpPr>
              <a:spLocks noEditPoints="1"/>
            </p:cNvSpPr>
            <p:nvPr/>
          </p:nvSpPr>
          <p:spPr bwMode="auto">
            <a:xfrm>
              <a:off x="168275" y="4930776"/>
              <a:ext cx="803275" cy="790575"/>
            </a:xfrm>
            <a:custGeom>
              <a:avLst/>
              <a:gdLst>
                <a:gd name="T0" fmla="*/ 137 w 254"/>
                <a:gd name="T1" fmla="*/ 12 h 250"/>
                <a:gd name="T2" fmla="*/ 137 w 254"/>
                <a:gd name="T3" fmla="*/ 12 h 250"/>
                <a:gd name="T4" fmla="*/ 139 w 254"/>
                <a:gd name="T5" fmla="*/ 14 h 250"/>
                <a:gd name="T6" fmla="*/ 165 w 254"/>
                <a:gd name="T7" fmla="*/ 87 h 250"/>
                <a:gd name="T8" fmla="*/ 239 w 254"/>
                <a:gd name="T9" fmla="*/ 108 h 250"/>
                <a:gd name="T10" fmla="*/ 241 w 254"/>
                <a:gd name="T11" fmla="*/ 110 h 250"/>
                <a:gd name="T12" fmla="*/ 240 w 254"/>
                <a:gd name="T13" fmla="*/ 112 h 250"/>
                <a:gd name="T14" fmla="*/ 179 w 254"/>
                <a:gd name="T15" fmla="*/ 159 h 250"/>
                <a:gd name="T16" fmla="*/ 182 w 254"/>
                <a:gd name="T17" fmla="*/ 236 h 250"/>
                <a:gd name="T18" fmla="*/ 181 w 254"/>
                <a:gd name="T19" fmla="*/ 238 h 250"/>
                <a:gd name="T20" fmla="*/ 180 w 254"/>
                <a:gd name="T21" fmla="*/ 238 h 250"/>
                <a:gd name="T22" fmla="*/ 179 w 254"/>
                <a:gd name="T23" fmla="*/ 238 h 250"/>
                <a:gd name="T24" fmla="*/ 178 w 254"/>
                <a:gd name="T25" fmla="*/ 238 h 250"/>
                <a:gd name="T26" fmla="*/ 115 w 254"/>
                <a:gd name="T27" fmla="*/ 194 h 250"/>
                <a:gd name="T28" fmla="*/ 42 w 254"/>
                <a:gd name="T29" fmla="*/ 221 h 250"/>
                <a:gd name="T30" fmla="*/ 42 w 254"/>
                <a:gd name="T31" fmla="*/ 221 h 250"/>
                <a:gd name="T32" fmla="*/ 40 w 254"/>
                <a:gd name="T33" fmla="*/ 220 h 250"/>
                <a:gd name="T34" fmla="*/ 39 w 254"/>
                <a:gd name="T35" fmla="*/ 218 h 250"/>
                <a:gd name="T36" fmla="*/ 62 w 254"/>
                <a:gd name="T37" fmla="*/ 144 h 250"/>
                <a:gd name="T38" fmla="*/ 14 w 254"/>
                <a:gd name="T39" fmla="*/ 84 h 250"/>
                <a:gd name="T40" fmla="*/ 13 w 254"/>
                <a:gd name="T41" fmla="*/ 81 h 250"/>
                <a:gd name="T42" fmla="*/ 15 w 254"/>
                <a:gd name="T43" fmla="*/ 80 h 250"/>
                <a:gd name="T44" fmla="*/ 93 w 254"/>
                <a:gd name="T45" fmla="*/ 78 h 250"/>
                <a:gd name="T46" fmla="*/ 135 w 254"/>
                <a:gd name="T47" fmla="*/ 14 h 250"/>
                <a:gd name="T48" fmla="*/ 137 w 254"/>
                <a:gd name="T49" fmla="*/ 12 h 250"/>
                <a:gd name="T50" fmla="*/ 137 w 254"/>
                <a:gd name="T51" fmla="*/ 0 h 250"/>
                <a:gd name="T52" fmla="*/ 125 w 254"/>
                <a:gd name="T53" fmla="*/ 7 h 250"/>
                <a:gd name="T54" fmla="*/ 86 w 254"/>
                <a:gd name="T55" fmla="*/ 66 h 250"/>
                <a:gd name="T56" fmla="*/ 15 w 254"/>
                <a:gd name="T57" fmla="*/ 68 h 250"/>
                <a:gd name="T58" fmla="*/ 2 w 254"/>
                <a:gd name="T59" fmla="*/ 76 h 250"/>
                <a:gd name="T60" fmla="*/ 4 w 254"/>
                <a:gd name="T61" fmla="*/ 91 h 250"/>
                <a:gd name="T62" fmla="*/ 48 w 254"/>
                <a:gd name="T63" fmla="*/ 146 h 250"/>
                <a:gd name="T64" fmla="*/ 28 w 254"/>
                <a:gd name="T65" fmla="*/ 214 h 250"/>
                <a:gd name="T66" fmla="*/ 32 w 254"/>
                <a:gd name="T67" fmla="*/ 229 h 250"/>
                <a:gd name="T68" fmla="*/ 42 w 254"/>
                <a:gd name="T69" fmla="*/ 233 h 250"/>
                <a:gd name="T70" fmla="*/ 47 w 254"/>
                <a:gd name="T71" fmla="*/ 232 h 250"/>
                <a:gd name="T72" fmla="*/ 113 w 254"/>
                <a:gd name="T73" fmla="*/ 207 h 250"/>
                <a:gd name="T74" fmla="*/ 171 w 254"/>
                <a:gd name="T75" fmla="*/ 248 h 250"/>
                <a:gd name="T76" fmla="*/ 178 w 254"/>
                <a:gd name="T77" fmla="*/ 250 h 250"/>
                <a:gd name="T78" fmla="*/ 180 w 254"/>
                <a:gd name="T79" fmla="*/ 250 h 250"/>
                <a:gd name="T80" fmla="*/ 187 w 254"/>
                <a:gd name="T81" fmla="*/ 248 h 250"/>
                <a:gd name="T82" fmla="*/ 194 w 254"/>
                <a:gd name="T83" fmla="*/ 235 h 250"/>
                <a:gd name="T84" fmla="*/ 191 w 254"/>
                <a:gd name="T85" fmla="*/ 164 h 250"/>
                <a:gd name="T86" fmla="*/ 247 w 254"/>
                <a:gd name="T87" fmla="*/ 121 h 250"/>
                <a:gd name="T88" fmla="*/ 253 w 254"/>
                <a:gd name="T89" fmla="*/ 107 h 250"/>
                <a:gd name="T90" fmla="*/ 242 w 254"/>
                <a:gd name="T91" fmla="*/ 96 h 250"/>
                <a:gd name="T92" fmla="*/ 174 w 254"/>
                <a:gd name="T93" fmla="*/ 77 h 250"/>
                <a:gd name="T94" fmla="*/ 151 w 254"/>
                <a:gd name="T95" fmla="*/ 10 h 250"/>
                <a:gd name="T96" fmla="*/ 139 w 254"/>
                <a:gd name="T97" fmla="*/ 1 h 250"/>
                <a:gd name="T98" fmla="*/ 137 w 254"/>
                <a:gd name="T99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54" h="250">
                  <a:moveTo>
                    <a:pt x="137" y="12"/>
                  </a:moveTo>
                  <a:cubicBezTo>
                    <a:pt x="137" y="12"/>
                    <a:pt x="137" y="12"/>
                    <a:pt x="137" y="12"/>
                  </a:cubicBezTo>
                  <a:cubicBezTo>
                    <a:pt x="138" y="13"/>
                    <a:pt x="139" y="13"/>
                    <a:pt x="139" y="14"/>
                  </a:cubicBezTo>
                  <a:cubicBezTo>
                    <a:pt x="165" y="87"/>
                    <a:pt x="165" y="87"/>
                    <a:pt x="165" y="87"/>
                  </a:cubicBezTo>
                  <a:cubicBezTo>
                    <a:pt x="239" y="108"/>
                    <a:pt x="239" y="108"/>
                    <a:pt x="239" y="108"/>
                  </a:cubicBezTo>
                  <a:cubicBezTo>
                    <a:pt x="240" y="108"/>
                    <a:pt x="241" y="109"/>
                    <a:pt x="241" y="110"/>
                  </a:cubicBezTo>
                  <a:cubicBezTo>
                    <a:pt x="241" y="110"/>
                    <a:pt x="241" y="111"/>
                    <a:pt x="240" y="112"/>
                  </a:cubicBezTo>
                  <a:cubicBezTo>
                    <a:pt x="179" y="159"/>
                    <a:pt x="179" y="159"/>
                    <a:pt x="179" y="159"/>
                  </a:cubicBezTo>
                  <a:cubicBezTo>
                    <a:pt x="182" y="236"/>
                    <a:pt x="182" y="236"/>
                    <a:pt x="182" y="236"/>
                  </a:cubicBezTo>
                  <a:cubicBezTo>
                    <a:pt x="182" y="237"/>
                    <a:pt x="182" y="238"/>
                    <a:pt x="181" y="238"/>
                  </a:cubicBezTo>
                  <a:cubicBezTo>
                    <a:pt x="180" y="238"/>
                    <a:pt x="180" y="238"/>
                    <a:pt x="180" y="238"/>
                  </a:cubicBezTo>
                  <a:cubicBezTo>
                    <a:pt x="180" y="238"/>
                    <a:pt x="179" y="238"/>
                    <a:pt x="179" y="238"/>
                  </a:cubicBezTo>
                  <a:cubicBezTo>
                    <a:pt x="179" y="238"/>
                    <a:pt x="179" y="238"/>
                    <a:pt x="178" y="238"/>
                  </a:cubicBezTo>
                  <a:cubicBezTo>
                    <a:pt x="115" y="194"/>
                    <a:pt x="115" y="194"/>
                    <a:pt x="115" y="194"/>
                  </a:cubicBezTo>
                  <a:cubicBezTo>
                    <a:pt x="42" y="221"/>
                    <a:pt x="42" y="221"/>
                    <a:pt x="42" y="221"/>
                  </a:cubicBezTo>
                  <a:cubicBezTo>
                    <a:pt x="42" y="221"/>
                    <a:pt x="42" y="221"/>
                    <a:pt x="42" y="221"/>
                  </a:cubicBezTo>
                  <a:cubicBezTo>
                    <a:pt x="41" y="221"/>
                    <a:pt x="40" y="221"/>
                    <a:pt x="40" y="220"/>
                  </a:cubicBezTo>
                  <a:cubicBezTo>
                    <a:pt x="39" y="220"/>
                    <a:pt x="39" y="219"/>
                    <a:pt x="39" y="218"/>
                  </a:cubicBezTo>
                  <a:cubicBezTo>
                    <a:pt x="62" y="144"/>
                    <a:pt x="62" y="144"/>
                    <a:pt x="62" y="144"/>
                  </a:cubicBezTo>
                  <a:cubicBezTo>
                    <a:pt x="14" y="84"/>
                    <a:pt x="14" y="84"/>
                    <a:pt x="14" y="84"/>
                  </a:cubicBezTo>
                  <a:cubicBezTo>
                    <a:pt x="13" y="83"/>
                    <a:pt x="13" y="82"/>
                    <a:pt x="13" y="81"/>
                  </a:cubicBezTo>
                  <a:cubicBezTo>
                    <a:pt x="14" y="80"/>
                    <a:pt x="14" y="80"/>
                    <a:pt x="15" y="80"/>
                  </a:cubicBezTo>
                  <a:cubicBezTo>
                    <a:pt x="93" y="78"/>
                    <a:pt x="93" y="78"/>
                    <a:pt x="93" y="78"/>
                  </a:cubicBezTo>
                  <a:cubicBezTo>
                    <a:pt x="135" y="14"/>
                    <a:pt x="135" y="14"/>
                    <a:pt x="135" y="14"/>
                  </a:cubicBezTo>
                  <a:cubicBezTo>
                    <a:pt x="136" y="13"/>
                    <a:pt x="136" y="12"/>
                    <a:pt x="137" y="12"/>
                  </a:cubicBezTo>
                  <a:moveTo>
                    <a:pt x="137" y="0"/>
                  </a:moveTo>
                  <a:cubicBezTo>
                    <a:pt x="132" y="0"/>
                    <a:pt x="128" y="3"/>
                    <a:pt x="125" y="7"/>
                  </a:cubicBezTo>
                  <a:cubicBezTo>
                    <a:pt x="86" y="66"/>
                    <a:pt x="86" y="66"/>
                    <a:pt x="86" y="66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0" y="68"/>
                    <a:pt x="5" y="71"/>
                    <a:pt x="2" y="76"/>
                  </a:cubicBezTo>
                  <a:cubicBezTo>
                    <a:pt x="0" y="81"/>
                    <a:pt x="1" y="87"/>
                    <a:pt x="4" y="91"/>
                  </a:cubicBezTo>
                  <a:cubicBezTo>
                    <a:pt x="48" y="146"/>
                    <a:pt x="48" y="146"/>
                    <a:pt x="48" y="146"/>
                  </a:cubicBezTo>
                  <a:cubicBezTo>
                    <a:pt x="28" y="214"/>
                    <a:pt x="28" y="214"/>
                    <a:pt x="28" y="214"/>
                  </a:cubicBezTo>
                  <a:cubicBezTo>
                    <a:pt x="26" y="220"/>
                    <a:pt x="28" y="225"/>
                    <a:pt x="32" y="229"/>
                  </a:cubicBezTo>
                  <a:cubicBezTo>
                    <a:pt x="34" y="232"/>
                    <a:pt x="38" y="233"/>
                    <a:pt x="42" y="233"/>
                  </a:cubicBezTo>
                  <a:cubicBezTo>
                    <a:pt x="43" y="233"/>
                    <a:pt x="45" y="233"/>
                    <a:pt x="47" y="232"/>
                  </a:cubicBezTo>
                  <a:cubicBezTo>
                    <a:pt x="113" y="207"/>
                    <a:pt x="113" y="207"/>
                    <a:pt x="113" y="207"/>
                  </a:cubicBezTo>
                  <a:cubicBezTo>
                    <a:pt x="171" y="248"/>
                    <a:pt x="171" y="248"/>
                    <a:pt x="171" y="248"/>
                  </a:cubicBezTo>
                  <a:cubicBezTo>
                    <a:pt x="173" y="249"/>
                    <a:pt x="176" y="250"/>
                    <a:pt x="178" y="250"/>
                  </a:cubicBezTo>
                  <a:cubicBezTo>
                    <a:pt x="179" y="250"/>
                    <a:pt x="179" y="250"/>
                    <a:pt x="180" y="250"/>
                  </a:cubicBezTo>
                  <a:cubicBezTo>
                    <a:pt x="182" y="250"/>
                    <a:pt x="184" y="250"/>
                    <a:pt x="187" y="248"/>
                  </a:cubicBezTo>
                  <a:cubicBezTo>
                    <a:pt x="191" y="246"/>
                    <a:pt x="194" y="241"/>
                    <a:pt x="194" y="235"/>
                  </a:cubicBezTo>
                  <a:cubicBezTo>
                    <a:pt x="191" y="164"/>
                    <a:pt x="191" y="164"/>
                    <a:pt x="191" y="164"/>
                  </a:cubicBezTo>
                  <a:cubicBezTo>
                    <a:pt x="247" y="121"/>
                    <a:pt x="247" y="121"/>
                    <a:pt x="247" y="121"/>
                  </a:cubicBezTo>
                  <a:cubicBezTo>
                    <a:pt x="252" y="118"/>
                    <a:pt x="254" y="113"/>
                    <a:pt x="253" y="107"/>
                  </a:cubicBezTo>
                  <a:cubicBezTo>
                    <a:pt x="252" y="102"/>
                    <a:pt x="248" y="97"/>
                    <a:pt x="242" y="96"/>
                  </a:cubicBezTo>
                  <a:cubicBezTo>
                    <a:pt x="174" y="77"/>
                    <a:pt x="174" y="77"/>
                    <a:pt x="174" y="77"/>
                  </a:cubicBezTo>
                  <a:cubicBezTo>
                    <a:pt x="151" y="10"/>
                    <a:pt x="151" y="10"/>
                    <a:pt x="151" y="10"/>
                  </a:cubicBezTo>
                  <a:cubicBezTo>
                    <a:pt x="149" y="5"/>
                    <a:pt x="144" y="1"/>
                    <a:pt x="139" y="1"/>
                  </a:cubicBezTo>
                  <a:cubicBezTo>
                    <a:pt x="138" y="1"/>
                    <a:pt x="138" y="0"/>
                    <a:pt x="137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48" name="yellow star"/>
          <p:cNvGrpSpPr/>
          <p:nvPr/>
        </p:nvGrpSpPr>
        <p:grpSpPr>
          <a:xfrm>
            <a:off x="61914" y="4025901"/>
            <a:ext cx="957263" cy="947738"/>
            <a:chOff x="69850" y="4025901"/>
            <a:chExt cx="957263" cy="947738"/>
          </a:xfrm>
        </p:grpSpPr>
        <p:sp>
          <p:nvSpPr>
            <p:cNvPr id="349" name="yellow star"/>
            <p:cNvSpPr>
              <a:spLocks/>
            </p:cNvSpPr>
            <p:nvPr/>
          </p:nvSpPr>
          <p:spPr bwMode="auto">
            <a:xfrm>
              <a:off x="92075" y="4044951"/>
              <a:ext cx="915988" cy="909638"/>
            </a:xfrm>
            <a:custGeom>
              <a:avLst/>
              <a:gdLst>
                <a:gd name="T0" fmla="*/ 84 w 290"/>
                <a:gd name="T1" fmla="*/ 288 h 288"/>
                <a:gd name="T2" fmla="*/ 80 w 290"/>
                <a:gd name="T3" fmla="*/ 287 h 288"/>
                <a:gd name="T4" fmla="*/ 76 w 290"/>
                <a:gd name="T5" fmla="*/ 279 h 288"/>
                <a:gd name="T6" fmla="*/ 78 w 290"/>
                <a:gd name="T7" fmla="*/ 188 h 288"/>
                <a:gd name="T8" fmla="*/ 4 w 290"/>
                <a:gd name="T9" fmla="*/ 134 h 288"/>
                <a:gd name="T10" fmla="*/ 0 w 290"/>
                <a:gd name="T11" fmla="*/ 126 h 288"/>
                <a:gd name="T12" fmla="*/ 3 w 290"/>
                <a:gd name="T13" fmla="*/ 121 h 288"/>
                <a:gd name="T14" fmla="*/ 6 w 290"/>
                <a:gd name="T15" fmla="*/ 119 h 288"/>
                <a:gd name="T16" fmla="*/ 94 w 290"/>
                <a:gd name="T17" fmla="*/ 93 h 288"/>
                <a:gd name="T18" fmla="*/ 122 w 290"/>
                <a:gd name="T19" fmla="*/ 6 h 288"/>
                <a:gd name="T20" fmla="*/ 129 w 290"/>
                <a:gd name="T21" fmla="*/ 0 h 288"/>
                <a:gd name="T22" fmla="*/ 130 w 290"/>
                <a:gd name="T23" fmla="*/ 0 h 288"/>
                <a:gd name="T24" fmla="*/ 137 w 290"/>
                <a:gd name="T25" fmla="*/ 4 h 288"/>
                <a:gd name="T26" fmla="*/ 189 w 290"/>
                <a:gd name="T27" fmla="*/ 78 h 288"/>
                <a:gd name="T28" fmla="*/ 280 w 290"/>
                <a:gd name="T29" fmla="*/ 78 h 288"/>
                <a:gd name="T30" fmla="*/ 288 w 290"/>
                <a:gd name="T31" fmla="*/ 83 h 288"/>
                <a:gd name="T32" fmla="*/ 287 w 290"/>
                <a:gd name="T33" fmla="*/ 93 h 288"/>
                <a:gd name="T34" fmla="*/ 232 w 290"/>
                <a:gd name="T35" fmla="*/ 165 h 288"/>
                <a:gd name="T36" fmla="*/ 260 w 290"/>
                <a:gd name="T37" fmla="*/ 251 h 288"/>
                <a:gd name="T38" fmla="*/ 258 w 290"/>
                <a:gd name="T39" fmla="*/ 260 h 288"/>
                <a:gd name="T40" fmla="*/ 252 w 290"/>
                <a:gd name="T41" fmla="*/ 263 h 288"/>
                <a:gd name="T42" fmla="*/ 249 w 290"/>
                <a:gd name="T43" fmla="*/ 262 h 288"/>
                <a:gd name="T44" fmla="*/ 163 w 290"/>
                <a:gd name="T45" fmla="*/ 232 h 288"/>
                <a:gd name="T46" fmla="*/ 90 w 290"/>
                <a:gd name="T47" fmla="*/ 286 h 288"/>
                <a:gd name="T48" fmla="*/ 84 w 290"/>
                <a:gd name="T4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0" h="288">
                  <a:moveTo>
                    <a:pt x="84" y="288"/>
                  </a:moveTo>
                  <a:cubicBezTo>
                    <a:pt x="83" y="288"/>
                    <a:pt x="82" y="287"/>
                    <a:pt x="80" y="287"/>
                  </a:cubicBezTo>
                  <a:cubicBezTo>
                    <a:pt x="77" y="285"/>
                    <a:pt x="75" y="282"/>
                    <a:pt x="76" y="279"/>
                  </a:cubicBezTo>
                  <a:cubicBezTo>
                    <a:pt x="78" y="188"/>
                    <a:pt x="78" y="188"/>
                    <a:pt x="78" y="188"/>
                  </a:cubicBezTo>
                  <a:cubicBezTo>
                    <a:pt x="4" y="134"/>
                    <a:pt x="4" y="134"/>
                    <a:pt x="4" y="134"/>
                  </a:cubicBezTo>
                  <a:cubicBezTo>
                    <a:pt x="1" y="132"/>
                    <a:pt x="0" y="129"/>
                    <a:pt x="0" y="126"/>
                  </a:cubicBezTo>
                  <a:cubicBezTo>
                    <a:pt x="1" y="124"/>
                    <a:pt x="2" y="122"/>
                    <a:pt x="3" y="121"/>
                  </a:cubicBezTo>
                  <a:cubicBezTo>
                    <a:pt x="4" y="120"/>
                    <a:pt x="5" y="119"/>
                    <a:pt x="6" y="119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122" y="6"/>
                    <a:pt x="122" y="6"/>
                    <a:pt x="122" y="6"/>
                  </a:cubicBezTo>
                  <a:cubicBezTo>
                    <a:pt x="123" y="3"/>
                    <a:pt x="125" y="0"/>
                    <a:pt x="129" y="0"/>
                  </a:cubicBezTo>
                  <a:cubicBezTo>
                    <a:pt x="129" y="0"/>
                    <a:pt x="130" y="0"/>
                    <a:pt x="130" y="0"/>
                  </a:cubicBezTo>
                  <a:cubicBezTo>
                    <a:pt x="133" y="0"/>
                    <a:pt x="136" y="1"/>
                    <a:pt x="137" y="4"/>
                  </a:cubicBezTo>
                  <a:cubicBezTo>
                    <a:pt x="189" y="78"/>
                    <a:pt x="189" y="78"/>
                    <a:pt x="189" y="78"/>
                  </a:cubicBezTo>
                  <a:cubicBezTo>
                    <a:pt x="280" y="78"/>
                    <a:pt x="280" y="78"/>
                    <a:pt x="280" y="78"/>
                  </a:cubicBezTo>
                  <a:cubicBezTo>
                    <a:pt x="284" y="78"/>
                    <a:pt x="287" y="80"/>
                    <a:pt x="288" y="83"/>
                  </a:cubicBezTo>
                  <a:cubicBezTo>
                    <a:pt x="290" y="86"/>
                    <a:pt x="289" y="90"/>
                    <a:pt x="287" y="93"/>
                  </a:cubicBezTo>
                  <a:cubicBezTo>
                    <a:pt x="232" y="165"/>
                    <a:pt x="232" y="165"/>
                    <a:pt x="232" y="165"/>
                  </a:cubicBezTo>
                  <a:cubicBezTo>
                    <a:pt x="260" y="251"/>
                    <a:pt x="260" y="251"/>
                    <a:pt x="260" y="251"/>
                  </a:cubicBezTo>
                  <a:cubicBezTo>
                    <a:pt x="261" y="254"/>
                    <a:pt x="261" y="258"/>
                    <a:pt x="258" y="260"/>
                  </a:cubicBezTo>
                  <a:cubicBezTo>
                    <a:pt x="256" y="262"/>
                    <a:pt x="254" y="263"/>
                    <a:pt x="252" y="263"/>
                  </a:cubicBezTo>
                  <a:cubicBezTo>
                    <a:pt x="251" y="263"/>
                    <a:pt x="250" y="263"/>
                    <a:pt x="249" y="262"/>
                  </a:cubicBezTo>
                  <a:cubicBezTo>
                    <a:pt x="163" y="232"/>
                    <a:pt x="163" y="232"/>
                    <a:pt x="163" y="232"/>
                  </a:cubicBezTo>
                  <a:cubicBezTo>
                    <a:pt x="90" y="286"/>
                    <a:pt x="90" y="286"/>
                    <a:pt x="90" y="286"/>
                  </a:cubicBezTo>
                  <a:cubicBezTo>
                    <a:pt x="88" y="287"/>
                    <a:pt x="86" y="288"/>
                    <a:pt x="84" y="2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0" name="star outline"/>
            <p:cNvSpPr>
              <a:spLocks noEditPoints="1"/>
            </p:cNvSpPr>
            <p:nvPr/>
          </p:nvSpPr>
          <p:spPr bwMode="auto">
            <a:xfrm>
              <a:off x="69850" y="4025901"/>
              <a:ext cx="957263" cy="947738"/>
            </a:xfrm>
            <a:custGeom>
              <a:avLst/>
              <a:gdLst>
                <a:gd name="T0" fmla="*/ 137 w 303"/>
                <a:gd name="T1" fmla="*/ 12 h 300"/>
                <a:gd name="T2" fmla="*/ 139 w 303"/>
                <a:gd name="T3" fmla="*/ 13 h 300"/>
                <a:gd name="T4" fmla="*/ 193 w 303"/>
                <a:gd name="T5" fmla="*/ 90 h 300"/>
                <a:gd name="T6" fmla="*/ 287 w 303"/>
                <a:gd name="T7" fmla="*/ 90 h 300"/>
                <a:gd name="T8" fmla="*/ 290 w 303"/>
                <a:gd name="T9" fmla="*/ 92 h 300"/>
                <a:gd name="T10" fmla="*/ 289 w 303"/>
                <a:gd name="T11" fmla="*/ 95 h 300"/>
                <a:gd name="T12" fmla="*/ 232 w 303"/>
                <a:gd name="T13" fmla="*/ 170 h 300"/>
                <a:gd name="T14" fmla="*/ 262 w 303"/>
                <a:gd name="T15" fmla="*/ 259 h 300"/>
                <a:gd name="T16" fmla="*/ 261 w 303"/>
                <a:gd name="T17" fmla="*/ 262 h 300"/>
                <a:gd name="T18" fmla="*/ 259 w 303"/>
                <a:gd name="T19" fmla="*/ 263 h 300"/>
                <a:gd name="T20" fmla="*/ 258 w 303"/>
                <a:gd name="T21" fmla="*/ 263 h 300"/>
                <a:gd name="T22" fmla="*/ 169 w 303"/>
                <a:gd name="T23" fmla="*/ 232 h 300"/>
                <a:gd name="T24" fmla="*/ 93 w 303"/>
                <a:gd name="T25" fmla="*/ 287 h 300"/>
                <a:gd name="T26" fmla="*/ 91 w 303"/>
                <a:gd name="T27" fmla="*/ 288 h 300"/>
                <a:gd name="T28" fmla="*/ 90 w 303"/>
                <a:gd name="T29" fmla="*/ 287 h 300"/>
                <a:gd name="T30" fmla="*/ 89 w 303"/>
                <a:gd name="T31" fmla="*/ 285 h 300"/>
                <a:gd name="T32" fmla="*/ 91 w 303"/>
                <a:gd name="T33" fmla="*/ 191 h 300"/>
                <a:gd name="T34" fmla="*/ 14 w 303"/>
                <a:gd name="T35" fmla="*/ 136 h 300"/>
                <a:gd name="T36" fmla="*/ 13 w 303"/>
                <a:gd name="T37" fmla="*/ 133 h 300"/>
                <a:gd name="T38" fmla="*/ 14 w 303"/>
                <a:gd name="T39" fmla="*/ 131 h 300"/>
                <a:gd name="T40" fmla="*/ 15 w 303"/>
                <a:gd name="T41" fmla="*/ 130 h 300"/>
                <a:gd name="T42" fmla="*/ 105 w 303"/>
                <a:gd name="T43" fmla="*/ 103 h 300"/>
                <a:gd name="T44" fmla="*/ 134 w 303"/>
                <a:gd name="T45" fmla="*/ 14 h 300"/>
                <a:gd name="T46" fmla="*/ 137 w 303"/>
                <a:gd name="T47" fmla="*/ 12 h 300"/>
                <a:gd name="T48" fmla="*/ 137 w 303"/>
                <a:gd name="T49" fmla="*/ 12 h 300"/>
                <a:gd name="T50" fmla="*/ 137 w 303"/>
                <a:gd name="T51" fmla="*/ 0 h 300"/>
                <a:gd name="T52" fmla="*/ 135 w 303"/>
                <a:gd name="T53" fmla="*/ 0 h 300"/>
                <a:gd name="T54" fmla="*/ 123 w 303"/>
                <a:gd name="T55" fmla="*/ 10 h 300"/>
                <a:gd name="T56" fmla="*/ 96 w 303"/>
                <a:gd name="T57" fmla="*/ 94 h 300"/>
                <a:gd name="T58" fmla="*/ 12 w 303"/>
                <a:gd name="T59" fmla="*/ 119 h 300"/>
                <a:gd name="T60" fmla="*/ 6 w 303"/>
                <a:gd name="T61" fmla="*/ 123 h 300"/>
                <a:gd name="T62" fmla="*/ 1 w 303"/>
                <a:gd name="T63" fmla="*/ 131 h 300"/>
                <a:gd name="T64" fmla="*/ 7 w 303"/>
                <a:gd name="T65" fmla="*/ 145 h 300"/>
                <a:gd name="T66" fmla="*/ 79 w 303"/>
                <a:gd name="T67" fmla="*/ 197 h 300"/>
                <a:gd name="T68" fmla="*/ 77 w 303"/>
                <a:gd name="T69" fmla="*/ 284 h 300"/>
                <a:gd name="T70" fmla="*/ 85 w 303"/>
                <a:gd name="T71" fmla="*/ 298 h 300"/>
                <a:gd name="T72" fmla="*/ 91 w 303"/>
                <a:gd name="T73" fmla="*/ 300 h 300"/>
                <a:gd name="T74" fmla="*/ 100 w 303"/>
                <a:gd name="T75" fmla="*/ 297 h 300"/>
                <a:gd name="T76" fmla="*/ 171 w 303"/>
                <a:gd name="T77" fmla="*/ 245 h 300"/>
                <a:gd name="T78" fmla="*/ 254 w 303"/>
                <a:gd name="T79" fmla="*/ 274 h 300"/>
                <a:gd name="T80" fmla="*/ 259 w 303"/>
                <a:gd name="T81" fmla="*/ 275 h 300"/>
                <a:gd name="T82" fmla="*/ 269 w 303"/>
                <a:gd name="T83" fmla="*/ 271 h 300"/>
                <a:gd name="T84" fmla="*/ 273 w 303"/>
                <a:gd name="T85" fmla="*/ 255 h 300"/>
                <a:gd name="T86" fmla="*/ 246 w 303"/>
                <a:gd name="T87" fmla="*/ 172 h 300"/>
                <a:gd name="T88" fmla="*/ 299 w 303"/>
                <a:gd name="T89" fmla="*/ 102 h 300"/>
                <a:gd name="T90" fmla="*/ 300 w 303"/>
                <a:gd name="T91" fmla="*/ 86 h 300"/>
                <a:gd name="T92" fmla="*/ 287 w 303"/>
                <a:gd name="T93" fmla="*/ 78 h 300"/>
                <a:gd name="T94" fmla="*/ 199 w 303"/>
                <a:gd name="T95" fmla="*/ 78 h 300"/>
                <a:gd name="T96" fmla="*/ 149 w 303"/>
                <a:gd name="T97" fmla="*/ 6 h 300"/>
                <a:gd name="T98" fmla="*/ 137 w 303"/>
                <a:gd name="T99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3" h="300">
                  <a:moveTo>
                    <a:pt x="137" y="12"/>
                  </a:moveTo>
                  <a:cubicBezTo>
                    <a:pt x="138" y="12"/>
                    <a:pt x="139" y="12"/>
                    <a:pt x="139" y="13"/>
                  </a:cubicBezTo>
                  <a:cubicBezTo>
                    <a:pt x="193" y="90"/>
                    <a:pt x="193" y="90"/>
                    <a:pt x="193" y="90"/>
                  </a:cubicBezTo>
                  <a:cubicBezTo>
                    <a:pt x="287" y="90"/>
                    <a:pt x="287" y="90"/>
                    <a:pt x="287" y="90"/>
                  </a:cubicBezTo>
                  <a:cubicBezTo>
                    <a:pt x="288" y="90"/>
                    <a:pt x="289" y="91"/>
                    <a:pt x="290" y="92"/>
                  </a:cubicBezTo>
                  <a:cubicBezTo>
                    <a:pt x="290" y="93"/>
                    <a:pt x="290" y="94"/>
                    <a:pt x="289" y="95"/>
                  </a:cubicBezTo>
                  <a:cubicBezTo>
                    <a:pt x="232" y="170"/>
                    <a:pt x="232" y="170"/>
                    <a:pt x="232" y="170"/>
                  </a:cubicBezTo>
                  <a:cubicBezTo>
                    <a:pt x="262" y="259"/>
                    <a:pt x="262" y="259"/>
                    <a:pt x="262" y="259"/>
                  </a:cubicBezTo>
                  <a:cubicBezTo>
                    <a:pt x="262" y="260"/>
                    <a:pt x="262" y="261"/>
                    <a:pt x="261" y="262"/>
                  </a:cubicBezTo>
                  <a:cubicBezTo>
                    <a:pt x="260" y="263"/>
                    <a:pt x="260" y="263"/>
                    <a:pt x="259" y="263"/>
                  </a:cubicBezTo>
                  <a:cubicBezTo>
                    <a:pt x="259" y="263"/>
                    <a:pt x="258" y="263"/>
                    <a:pt x="258" y="263"/>
                  </a:cubicBezTo>
                  <a:cubicBezTo>
                    <a:pt x="169" y="232"/>
                    <a:pt x="169" y="232"/>
                    <a:pt x="169" y="232"/>
                  </a:cubicBezTo>
                  <a:cubicBezTo>
                    <a:pt x="93" y="287"/>
                    <a:pt x="93" y="287"/>
                    <a:pt x="93" y="287"/>
                  </a:cubicBezTo>
                  <a:cubicBezTo>
                    <a:pt x="93" y="288"/>
                    <a:pt x="92" y="288"/>
                    <a:pt x="91" y="288"/>
                  </a:cubicBezTo>
                  <a:cubicBezTo>
                    <a:pt x="91" y="288"/>
                    <a:pt x="91" y="288"/>
                    <a:pt x="90" y="287"/>
                  </a:cubicBezTo>
                  <a:cubicBezTo>
                    <a:pt x="89" y="287"/>
                    <a:pt x="88" y="286"/>
                    <a:pt x="89" y="285"/>
                  </a:cubicBezTo>
                  <a:cubicBezTo>
                    <a:pt x="91" y="191"/>
                    <a:pt x="91" y="191"/>
                    <a:pt x="91" y="191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14" y="135"/>
                    <a:pt x="13" y="134"/>
                    <a:pt x="13" y="133"/>
                  </a:cubicBezTo>
                  <a:cubicBezTo>
                    <a:pt x="13" y="132"/>
                    <a:pt x="14" y="132"/>
                    <a:pt x="14" y="131"/>
                  </a:cubicBezTo>
                  <a:cubicBezTo>
                    <a:pt x="14" y="131"/>
                    <a:pt x="15" y="131"/>
                    <a:pt x="15" y="130"/>
                  </a:cubicBezTo>
                  <a:cubicBezTo>
                    <a:pt x="105" y="103"/>
                    <a:pt x="105" y="103"/>
                    <a:pt x="105" y="103"/>
                  </a:cubicBezTo>
                  <a:cubicBezTo>
                    <a:pt x="134" y="14"/>
                    <a:pt x="134" y="14"/>
                    <a:pt x="134" y="14"/>
                  </a:cubicBezTo>
                  <a:cubicBezTo>
                    <a:pt x="135" y="13"/>
                    <a:pt x="135" y="12"/>
                    <a:pt x="137" y="12"/>
                  </a:cubicBezTo>
                  <a:cubicBezTo>
                    <a:pt x="137" y="12"/>
                    <a:pt x="137" y="12"/>
                    <a:pt x="137" y="12"/>
                  </a:cubicBezTo>
                  <a:moveTo>
                    <a:pt x="137" y="0"/>
                  </a:moveTo>
                  <a:cubicBezTo>
                    <a:pt x="136" y="0"/>
                    <a:pt x="136" y="0"/>
                    <a:pt x="135" y="0"/>
                  </a:cubicBezTo>
                  <a:cubicBezTo>
                    <a:pt x="129" y="1"/>
                    <a:pt x="125" y="5"/>
                    <a:pt x="123" y="10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9" y="120"/>
                    <a:pt x="7" y="121"/>
                    <a:pt x="6" y="123"/>
                  </a:cubicBezTo>
                  <a:cubicBezTo>
                    <a:pt x="3" y="125"/>
                    <a:pt x="2" y="128"/>
                    <a:pt x="1" y="131"/>
                  </a:cubicBezTo>
                  <a:cubicBezTo>
                    <a:pt x="0" y="136"/>
                    <a:pt x="3" y="142"/>
                    <a:pt x="7" y="145"/>
                  </a:cubicBezTo>
                  <a:cubicBezTo>
                    <a:pt x="79" y="197"/>
                    <a:pt x="79" y="197"/>
                    <a:pt x="79" y="197"/>
                  </a:cubicBezTo>
                  <a:cubicBezTo>
                    <a:pt x="77" y="284"/>
                    <a:pt x="77" y="284"/>
                    <a:pt x="77" y="284"/>
                  </a:cubicBezTo>
                  <a:cubicBezTo>
                    <a:pt x="76" y="290"/>
                    <a:pt x="79" y="295"/>
                    <a:pt x="85" y="298"/>
                  </a:cubicBezTo>
                  <a:cubicBezTo>
                    <a:pt x="87" y="299"/>
                    <a:pt x="89" y="300"/>
                    <a:pt x="91" y="300"/>
                  </a:cubicBezTo>
                  <a:cubicBezTo>
                    <a:pt x="95" y="300"/>
                    <a:pt x="98" y="299"/>
                    <a:pt x="100" y="297"/>
                  </a:cubicBezTo>
                  <a:cubicBezTo>
                    <a:pt x="171" y="245"/>
                    <a:pt x="171" y="245"/>
                    <a:pt x="171" y="245"/>
                  </a:cubicBezTo>
                  <a:cubicBezTo>
                    <a:pt x="254" y="274"/>
                    <a:pt x="254" y="274"/>
                    <a:pt x="254" y="274"/>
                  </a:cubicBezTo>
                  <a:cubicBezTo>
                    <a:pt x="255" y="275"/>
                    <a:pt x="257" y="275"/>
                    <a:pt x="259" y="275"/>
                  </a:cubicBezTo>
                  <a:cubicBezTo>
                    <a:pt x="263" y="275"/>
                    <a:pt x="267" y="273"/>
                    <a:pt x="269" y="271"/>
                  </a:cubicBezTo>
                  <a:cubicBezTo>
                    <a:pt x="273" y="267"/>
                    <a:pt x="275" y="261"/>
                    <a:pt x="273" y="255"/>
                  </a:cubicBezTo>
                  <a:cubicBezTo>
                    <a:pt x="246" y="172"/>
                    <a:pt x="246" y="172"/>
                    <a:pt x="246" y="172"/>
                  </a:cubicBezTo>
                  <a:cubicBezTo>
                    <a:pt x="299" y="102"/>
                    <a:pt x="299" y="102"/>
                    <a:pt x="299" y="102"/>
                  </a:cubicBezTo>
                  <a:cubicBezTo>
                    <a:pt x="302" y="98"/>
                    <a:pt x="303" y="92"/>
                    <a:pt x="300" y="86"/>
                  </a:cubicBezTo>
                  <a:cubicBezTo>
                    <a:pt x="298" y="81"/>
                    <a:pt x="293" y="78"/>
                    <a:pt x="287" y="78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47" y="2"/>
                    <a:pt x="142" y="0"/>
                    <a:pt x="137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51" name="red star"/>
          <p:cNvGrpSpPr/>
          <p:nvPr/>
        </p:nvGrpSpPr>
        <p:grpSpPr>
          <a:xfrm>
            <a:off x="55563" y="3459163"/>
            <a:ext cx="615950" cy="628650"/>
            <a:chOff x="63500" y="3459163"/>
            <a:chExt cx="615950" cy="628650"/>
          </a:xfrm>
        </p:grpSpPr>
        <p:sp>
          <p:nvSpPr>
            <p:cNvPr id="353" name="red star"/>
            <p:cNvSpPr>
              <a:spLocks/>
            </p:cNvSpPr>
            <p:nvPr/>
          </p:nvSpPr>
          <p:spPr bwMode="auto">
            <a:xfrm>
              <a:off x="82550" y="3478213"/>
              <a:ext cx="577850" cy="592138"/>
            </a:xfrm>
            <a:custGeom>
              <a:avLst/>
              <a:gdLst>
                <a:gd name="T0" fmla="*/ 64 w 183"/>
                <a:gd name="T1" fmla="*/ 187 h 187"/>
                <a:gd name="T2" fmla="*/ 61 w 183"/>
                <a:gd name="T3" fmla="*/ 186 h 187"/>
                <a:gd name="T4" fmla="*/ 57 w 183"/>
                <a:gd name="T5" fmla="*/ 180 h 187"/>
                <a:gd name="T6" fmla="*/ 53 w 183"/>
                <a:gd name="T7" fmla="*/ 124 h 187"/>
                <a:gd name="T8" fmla="*/ 4 w 183"/>
                <a:gd name="T9" fmla="*/ 96 h 187"/>
                <a:gd name="T10" fmla="*/ 1 w 183"/>
                <a:gd name="T11" fmla="*/ 89 h 187"/>
                <a:gd name="T12" fmla="*/ 5 w 183"/>
                <a:gd name="T13" fmla="*/ 82 h 187"/>
                <a:gd name="T14" fmla="*/ 57 w 183"/>
                <a:gd name="T15" fmla="*/ 61 h 187"/>
                <a:gd name="T16" fmla="*/ 69 w 183"/>
                <a:gd name="T17" fmla="*/ 7 h 187"/>
                <a:gd name="T18" fmla="*/ 75 w 183"/>
                <a:gd name="T19" fmla="*/ 1 h 187"/>
                <a:gd name="T20" fmla="*/ 77 w 183"/>
                <a:gd name="T21" fmla="*/ 0 h 187"/>
                <a:gd name="T22" fmla="*/ 83 w 183"/>
                <a:gd name="T23" fmla="*/ 3 h 187"/>
                <a:gd name="T24" fmla="*/ 118 w 183"/>
                <a:gd name="T25" fmla="*/ 46 h 187"/>
                <a:gd name="T26" fmla="*/ 174 w 183"/>
                <a:gd name="T27" fmla="*/ 40 h 187"/>
                <a:gd name="T28" fmla="*/ 175 w 183"/>
                <a:gd name="T29" fmla="*/ 40 h 187"/>
                <a:gd name="T30" fmla="*/ 181 w 183"/>
                <a:gd name="T31" fmla="*/ 44 h 187"/>
                <a:gd name="T32" fmla="*/ 181 w 183"/>
                <a:gd name="T33" fmla="*/ 52 h 187"/>
                <a:gd name="T34" fmla="*/ 152 w 183"/>
                <a:gd name="T35" fmla="*/ 99 h 187"/>
                <a:gd name="T36" fmla="*/ 174 w 183"/>
                <a:gd name="T37" fmla="*/ 150 h 187"/>
                <a:gd name="T38" fmla="*/ 173 w 183"/>
                <a:gd name="T39" fmla="*/ 159 h 187"/>
                <a:gd name="T40" fmla="*/ 167 w 183"/>
                <a:gd name="T41" fmla="*/ 161 h 187"/>
                <a:gd name="T42" fmla="*/ 165 w 183"/>
                <a:gd name="T43" fmla="*/ 161 h 187"/>
                <a:gd name="T44" fmla="*/ 111 w 183"/>
                <a:gd name="T45" fmla="*/ 148 h 187"/>
                <a:gd name="T46" fmla="*/ 70 w 183"/>
                <a:gd name="T47" fmla="*/ 185 h 187"/>
                <a:gd name="T48" fmla="*/ 66 w 183"/>
                <a:gd name="T49" fmla="*/ 187 h 187"/>
                <a:gd name="T50" fmla="*/ 64 w 183"/>
                <a:gd name="T51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3" h="187">
                  <a:moveTo>
                    <a:pt x="64" y="187"/>
                  </a:moveTo>
                  <a:cubicBezTo>
                    <a:pt x="63" y="187"/>
                    <a:pt x="62" y="187"/>
                    <a:pt x="61" y="186"/>
                  </a:cubicBezTo>
                  <a:cubicBezTo>
                    <a:pt x="59" y="185"/>
                    <a:pt x="57" y="183"/>
                    <a:pt x="57" y="180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2" y="95"/>
                    <a:pt x="0" y="92"/>
                    <a:pt x="1" y="89"/>
                  </a:cubicBezTo>
                  <a:cubicBezTo>
                    <a:pt x="1" y="86"/>
                    <a:pt x="3" y="83"/>
                    <a:pt x="5" y="82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70" y="4"/>
                    <a:pt x="72" y="1"/>
                    <a:pt x="75" y="1"/>
                  </a:cubicBezTo>
                  <a:cubicBezTo>
                    <a:pt x="75" y="1"/>
                    <a:pt x="76" y="0"/>
                    <a:pt x="77" y="0"/>
                  </a:cubicBezTo>
                  <a:cubicBezTo>
                    <a:pt x="79" y="0"/>
                    <a:pt x="81" y="1"/>
                    <a:pt x="83" y="3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174" y="40"/>
                    <a:pt x="174" y="40"/>
                    <a:pt x="174" y="40"/>
                  </a:cubicBezTo>
                  <a:cubicBezTo>
                    <a:pt x="174" y="40"/>
                    <a:pt x="174" y="40"/>
                    <a:pt x="175" y="40"/>
                  </a:cubicBezTo>
                  <a:cubicBezTo>
                    <a:pt x="177" y="40"/>
                    <a:pt x="180" y="42"/>
                    <a:pt x="181" y="44"/>
                  </a:cubicBezTo>
                  <a:cubicBezTo>
                    <a:pt x="183" y="46"/>
                    <a:pt x="183" y="50"/>
                    <a:pt x="181" y="52"/>
                  </a:cubicBezTo>
                  <a:cubicBezTo>
                    <a:pt x="152" y="99"/>
                    <a:pt x="152" y="99"/>
                    <a:pt x="152" y="99"/>
                  </a:cubicBezTo>
                  <a:cubicBezTo>
                    <a:pt x="174" y="150"/>
                    <a:pt x="174" y="150"/>
                    <a:pt x="174" y="150"/>
                  </a:cubicBezTo>
                  <a:cubicBezTo>
                    <a:pt x="175" y="153"/>
                    <a:pt x="175" y="156"/>
                    <a:pt x="173" y="159"/>
                  </a:cubicBezTo>
                  <a:cubicBezTo>
                    <a:pt x="172" y="160"/>
                    <a:pt x="169" y="161"/>
                    <a:pt x="167" y="161"/>
                  </a:cubicBezTo>
                  <a:cubicBezTo>
                    <a:pt x="166" y="161"/>
                    <a:pt x="166" y="161"/>
                    <a:pt x="165" y="161"/>
                  </a:cubicBezTo>
                  <a:cubicBezTo>
                    <a:pt x="111" y="148"/>
                    <a:pt x="111" y="148"/>
                    <a:pt x="111" y="148"/>
                  </a:cubicBezTo>
                  <a:cubicBezTo>
                    <a:pt x="70" y="185"/>
                    <a:pt x="70" y="185"/>
                    <a:pt x="70" y="185"/>
                  </a:cubicBezTo>
                  <a:cubicBezTo>
                    <a:pt x="69" y="186"/>
                    <a:pt x="67" y="186"/>
                    <a:pt x="66" y="187"/>
                  </a:cubicBezTo>
                  <a:cubicBezTo>
                    <a:pt x="66" y="187"/>
                    <a:pt x="65" y="187"/>
                    <a:pt x="64" y="187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4" name="star outline"/>
            <p:cNvSpPr>
              <a:spLocks noEditPoints="1"/>
            </p:cNvSpPr>
            <p:nvPr/>
          </p:nvSpPr>
          <p:spPr bwMode="auto">
            <a:xfrm>
              <a:off x="63500" y="3459163"/>
              <a:ext cx="615950" cy="628650"/>
            </a:xfrm>
            <a:custGeom>
              <a:avLst/>
              <a:gdLst>
                <a:gd name="T0" fmla="*/ 83 w 195"/>
                <a:gd name="T1" fmla="*/ 12 h 199"/>
                <a:gd name="T2" fmla="*/ 84 w 195"/>
                <a:gd name="T3" fmla="*/ 13 h 199"/>
                <a:gd name="T4" fmla="*/ 122 w 195"/>
                <a:gd name="T5" fmla="*/ 58 h 199"/>
                <a:gd name="T6" fmla="*/ 180 w 195"/>
                <a:gd name="T7" fmla="*/ 52 h 199"/>
                <a:gd name="T8" fmla="*/ 181 w 195"/>
                <a:gd name="T9" fmla="*/ 52 h 199"/>
                <a:gd name="T10" fmla="*/ 182 w 195"/>
                <a:gd name="T11" fmla="*/ 53 h 199"/>
                <a:gd name="T12" fmla="*/ 182 w 195"/>
                <a:gd name="T13" fmla="*/ 55 h 199"/>
                <a:gd name="T14" fmla="*/ 151 w 195"/>
                <a:gd name="T15" fmla="*/ 105 h 199"/>
                <a:gd name="T16" fmla="*/ 175 w 195"/>
                <a:gd name="T17" fmla="*/ 159 h 199"/>
                <a:gd name="T18" fmla="*/ 175 w 195"/>
                <a:gd name="T19" fmla="*/ 161 h 199"/>
                <a:gd name="T20" fmla="*/ 173 w 195"/>
                <a:gd name="T21" fmla="*/ 161 h 199"/>
                <a:gd name="T22" fmla="*/ 173 w 195"/>
                <a:gd name="T23" fmla="*/ 161 h 199"/>
                <a:gd name="T24" fmla="*/ 116 w 195"/>
                <a:gd name="T25" fmla="*/ 147 h 199"/>
                <a:gd name="T26" fmla="*/ 72 w 195"/>
                <a:gd name="T27" fmla="*/ 186 h 199"/>
                <a:gd name="T28" fmla="*/ 71 w 195"/>
                <a:gd name="T29" fmla="*/ 187 h 199"/>
                <a:gd name="T30" fmla="*/ 70 w 195"/>
                <a:gd name="T31" fmla="*/ 187 h 199"/>
                <a:gd name="T32" fmla="*/ 70 w 195"/>
                <a:gd name="T33" fmla="*/ 187 h 199"/>
                <a:gd name="T34" fmla="*/ 69 w 195"/>
                <a:gd name="T35" fmla="*/ 185 h 199"/>
                <a:gd name="T36" fmla="*/ 64 w 195"/>
                <a:gd name="T37" fmla="*/ 127 h 199"/>
                <a:gd name="T38" fmla="*/ 14 w 195"/>
                <a:gd name="T39" fmla="*/ 97 h 199"/>
                <a:gd name="T40" fmla="*/ 13 w 195"/>
                <a:gd name="T41" fmla="*/ 95 h 199"/>
                <a:gd name="T42" fmla="*/ 14 w 195"/>
                <a:gd name="T43" fmla="*/ 94 h 199"/>
                <a:gd name="T44" fmla="*/ 68 w 195"/>
                <a:gd name="T45" fmla="*/ 71 h 199"/>
                <a:gd name="T46" fmla="*/ 81 w 195"/>
                <a:gd name="T47" fmla="*/ 14 h 199"/>
                <a:gd name="T48" fmla="*/ 82 w 195"/>
                <a:gd name="T49" fmla="*/ 12 h 199"/>
                <a:gd name="T50" fmla="*/ 83 w 195"/>
                <a:gd name="T51" fmla="*/ 12 h 199"/>
                <a:gd name="T52" fmla="*/ 83 w 195"/>
                <a:gd name="T53" fmla="*/ 0 h 199"/>
                <a:gd name="T54" fmla="*/ 79 w 195"/>
                <a:gd name="T55" fmla="*/ 1 h 199"/>
                <a:gd name="T56" fmla="*/ 69 w 195"/>
                <a:gd name="T57" fmla="*/ 11 h 199"/>
                <a:gd name="T58" fmla="*/ 58 w 195"/>
                <a:gd name="T59" fmla="*/ 63 h 199"/>
                <a:gd name="T60" fmla="*/ 9 w 195"/>
                <a:gd name="T61" fmla="*/ 82 h 199"/>
                <a:gd name="T62" fmla="*/ 1 w 195"/>
                <a:gd name="T63" fmla="*/ 94 h 199"/>
                <a:gd name="T64" fmla="*/ 8 w 195"/>
                <a:gd name="T65" fmla="*/ 107 h 199"/>
                <a:gd name="T66" fmla="*/ 53 w 195"/>
                <a:gd name="T67" fmla="*/ 134 h 199"/>
                <a:gd name="T68" fmla="*/ 57 w 195"/>
                <a:gd name="T69" fmla="*/ 186 h 199"/>
                <a:gd name="T70" fmla="*/ 65 w 195"/>
                <a:gd name="T71" fmla="*/ 198 h 199"/>
                <a:gd name="T72" fmla="*/ 70 w 195"/>
                <a:gd name="T73" fmla="*/ 199 h 199"/>
                <a:gd name="T74" fmla="*/ 74 w 195"/>
                <a:gd name="T75" fmla="*/ 199 h 199"/>
                <a:gd name="T76" fmla="*/ 80 w 195"/>
                <a:gd name="T77" fmla="*/ 195 h 199"/>
                <a:gd name="T78" fmla="*/ 119 w 195"/>
                <a:gd name="T79" fmla="*/ 161 h 199"/>
                <a:gd name="T80" fmla="*/ 170 w 195"/>
                <a:gd name="T81" fmla="*/ 173 h 199"/>
                <a:gd name="T82" fmla="*/ 173 w 195"/>
                <a:gd name="T83" fmla="*/ 173 h 199"/>
                <a:gd name="T84" fmla="*/ 184 w 195"/>
                <a:gd name="T85" fmla="*/ 169 h 199"/>
                <a:gd name="T86" fmla="*/ 186 w 195"/>
                <a:gd name="T87" fmla="*/ 154 h 199"/>
                <a:gd name="T88" fmla="*/ 165 w 195"/>
                <a:gd name="T89" fmla="*/ 106 h 199"/>
                <a:gd name="T90" fmla="*/ 192 w 195"/>
                <a:gd name="T91" fmla="*/ 61 h 199"/>
                <a:gd name="T92" fmla="*/ 192 w 195"/>
                <a:gd name="T93" fmla="*/ 47 h 199"/>
                <a:gd name="T94" fmla="*/ 181 w 195"/>
                <a:gd name="T95" fmla="*/ 40 h 199"/>
                <a:gd name="T96" fmla="*/ 179 w 195"/>
                <a:gd name="T97" fmla="*/ 40 h 199"/>
                <a:gd name="T98" fmla="*/ 127 w 195"/>
                <a:gd name="T99" fmla="*/ 45 h 199"/>
                <a:gd name="T100" fmla="*/ 93 w 195"/>
                <a:gd name="T101" fmla="*/ 5 h 199"/>
                <a:gd name="T102" fmla="*/ 83 w 195"/>
                <a:gd name="T103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99">
                  <a:moveTo>
                    <a:pt x="83" y="12"/>
                  </a:moveTo>
                  <a:cubicBezTo>
                    <a:pt x="83" y="12"/>
                    <a:pt x="84" y="13"/>
                    <a:pt x="84" y="13"/>
                  </a:cubicBezTo>
                  <a:cubicBezTo>
                    <a:pt x="122" y="58"/>
                    <a:pt x="122" y="58"/>
                    <a:pt x="122" y="58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81" y="52"/>
                    <a:pt x="181" y="52"/>
                    <a:pt x="181" y="52"/>
                  </a:cubicBezTo>
                  <a:cubicBezTo>
                    <a:pt x="181" y="52"/>
                    <a:pt x="182" y="53"/>
                    <a:pt x="182" y="53"/>
                  </a:cubicBezTo>
                  <a:cubicBezTo>
                    <a:pt x="183" y="54"/>
                    <a:pt x="183" y="54"/>
                    <a:pt x="182" y="55"/>
                  </a:cubicBezTo>
                  <a:cubicBezTo>
                    <a:pt x="151" y="105"/>
                    <a:pt x="151" y="105"/>
                    <a:pt x="151" y="105"/>
                  </a:cubicBezTo>
                  <a:cubicBezTo>
                    <a:pt x="175" y="159"/>
                    <a:pt x="175" y="159"/>
                    <a:pt x="175" y="159"/>
                  </a:cubicBezTo>
                  <a:cubicBezTo>
                    <a:pt x="175" y="160"/>
                    <a:pt x="175" y="160"/>
                    <a:pt x="175" y="161"/>
                  </a:cubicBezTo>
                  <a:cubicBezTo>
                    <a:pt x="174" y="161"/>
                    <a:pt x="174" y="161"/>
                    <a:pt x="173" y="161"/>
                  </a:cubicBezTo>
                  <a:cubicBezTo>
                    <a:pt x="173" y="161"/>
                    <a:pt x="173" y="161"/>
                    <a:pt x="173" y="161"/>
                  </a:cubicBezTo>
                  <a:cubicBezTo>
                    <a:pt x="116" y="147"/>
                    <a:pt x="116" y="147"/>
                    <a:pt x="116" y="147"/>
                  </a:cubicBezTo>
                  <a:cubicBezTo>
                    <a:pt x="72" y="186"/>
                    <a:pt x="72" y="186"/>
                    <a:pt x="72" y="186"/>
                  </a:cubicBezTo>
                  <a:cubicBezTo>
                    <a:pt x="71" y="187"/>
                    <a:pt x="71" y="187"/>
                    <a:pt x="71" y="187"/>
                  </a:cubicBezTo>
                  <a:cubicBezTo>
                    <a:pt x="71" y="187"/>
                    <a:pt x="71" y="187"/>
                    <a:pt x="70" y="187"/>
                  </a:cubicBezTo>
                  <a:cubicBezTo>
                    <a:pt x="70" y="187"/>
                    <a:pt x="70" y="187"/>
                    <a:pt x="70" y="187"/>
                  </a:cubicBezTo>
                  <a:cubicBezTo>
                    <a:pt x="69" y="186"/>
                    <a:pt x="69" y="186"/>
                    <a:pt x="69" y="185"/>
                  </a:cubicBezTo>
                  <a:cubicBezTo>
                    <a:pt x="64" y="127"/>
                    <a:pt x="64" y="127"/>
                    <a:pt x="64" y="127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3" y="96"/>
                    <a:pt x="13" y="96"/>
                    <a:pt x="13" y="95"/>
                  </a:cubicBezTo>
                  <a:cubicBezTo>
                    <a:pt x="13" y="94"/>
                    <a:pt x="13" y="94"/>
                    <a:pt x="14" y="94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13"/>
                    <a:pt x="81" y="13"/>
                    <a:pt x="82" y="12"/>
                  </a:cubicBezTo>
                  <a:cubicBezTo>
                    <a:pt x="82" y="12"/>
                    <a:pt x="82" y="12"/>
                    <a:pt x="83" y="12"/>
                  </a:cubicBezTo>
                  <a:moveTo>
                    <a:pt x="83" y="0"/>
                  </a:moveTo>
                  <a:cubicBezTo>
                    <a:pt x="81" y="0"/>
                    <a:pt x="80" y="1"/>
                    <a:pt x="79" y="1"/>
                  </a:cubicBezTo>
                  <a:cubicBezTo>
                    <a:pt x="74" y="2"/>
                    <a:pt x="70" y="6"/>
                    <a:pt x="69" y="11"/>
                  </a:cubicBezTo>
                  <a:cubicBezTo>
                    <a:pt x="58" y="63"/>
                    <a:pt x="58" y="63"/>
                    <a:pt x="58" y="63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4" y="84"/>
                    <a:pt x="1" y="89"/>
                    <a:pt x="1" y="94"/>
                  </a:cubicBezTo>
                  <a:cubicBezTo>
                    <a:pt x="0" y="99"/>
                    <a:pt x="3" y="105"/>
                    <a:pt x="8" y="107"/>
                  </a:cubicBezTo>
                  <a:cubicBezTo>
                    <a:pt x="53" y="134"/>
                    <a:pt x="53" y="134"/>
                    <a:pt x="53" y="134"/>
                  </a:cubicBezTo>
                  <a:cubicBezTo>
                    <a:pt x="57" y="186"/>
                    <a:pt x="57" y="186"/>
                    <a:pt x="57" y="186"/>
                  </a:cubicBezTo>
                  <a:cubicBezTo>
                    <a:pt x="57" y="191"/>
                    <a:pt x="60" y="196"/>
                    <a:pt x="65" y="198"/>
                  </a:cubicBezTo>
                  <a:cubicBezTo>
                    <a:pt x="67" y="199"/>
                    <a:pt x="69" y="199"/>
                    <a:pt x="70" y="199"/>
                  </a:cubicBezTo>
                  <a:cubicBezTo>
                    <a:pt x="71" y="199"/>
                    <a:pt x="73" y="199"/>
                    <a:pt x="74" y="199"/>
                  </a:cubicBezTo>
                  <a:cubicBezTo>
                    <a:pt x="76" y="198"/>
                    <a:pt x="78" y="197"/>
                    <a:pt x="80" y="195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70" y="173"/>
                    <a:pt x="170" y="173"/>
                    <a:pt x="170" y="173"/>
                  </a:cubicBezTo>
                  <a:cubicBezTo>
                    <a:pt x="171" y="173"/>
                    <a:pt x="172" y="173"/>
                    <a:pt x="173" y="173"/>
                  </a:cubicBezTo>
                  <a:cubicBezTo>
                    <a:pt x="177" y="173"/>
                    <a:pt x="181" y="172"/>
                    <a:pt x="184" y="169"/>
                  </a:cubicBezTo>
                  <a:cubicBezTo>
                    <a:pt x="187" y="164"/>
                    <a:pt x="188" y="159"/>
                    <a:pt x="186" y="154"/>
                  </a:cubicBezTo>
                  <a:cubicBezTo>
                    <a:pt x="165" y="106"/>
                    <a:pt x="165" y="106"/>
                    <a:pt x="165" y="106"/>
                  </a:cubicBezTo>
                  <a:cubicBezTo>
                    <a:pt x="192" y="61"/>
                    <a:pt x="192" y="61"/>
                    <a:pt x="192" y="61"/>
                  </a:cubicBezTo>
                  <a:cubicBezTo>
                    <a:pt x="195" y="57"/>
                    <a:pt x="195" y="51"/>
                    <a:pt x="192" y="47"/>
                  </a:cubicBezTo>
                  <a:cubicBezTo>
                    <a:pt x="190" y="43"/>
                    <a:pt x="185" y="40"/>
                    <a:pt x="181" y="40"/>
                  </a:cubicBezTo>
                  <a:cubicBezTo>
                    <a:pt x="180" y="40"/>
                    <a:pt x="180" y="40"/>
                    <a:pt x="179" y="40"/>
                  </a:cubicBezTo>
                  <a:cubicBezTo>
                    <a:pt x="127" y="45"/>
                    <a:pt x="127" y="45"/>
                    <a:pt x="127" y="45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1" y="2"/>
                    <a:pt x="87" y="0"/>
                    <a:pt x="83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55" name="orange star"/>
          <p:cNvGrpSpPr/>
          <p:nvPr/>
        </p:nvGrpSpPr>
        <p:grpSpPr>
          <a:xfrm>
            <a:off x="23814" y="2738438"/>
            <a:ext cx="765175" cy="749300"/>
            <a:chOff x="31750" y="2738438"/>
            <a:chExt cx="765175" cy="749300"/>
          </a:xfrm>
        </p:grpSpPr>
        <p:sp>
          <p:nvSpPr>
            <p:cNvPr id="357" name="orange star"/>
            <p:cNvSpPr>
              <a:spLocks/>
            </p:cNvSpPr>
            <p:nvPr/>
          </p:nvSpPr>
          <p:spPr bwMode="auto">
            <a:xfrm>
              <a:off x="53975" y="2757488"/>
              <a:ext cx="723900" cy="711200"/>
            </a:xfrm>
            <a:custGeom>
              <a:avLst/>
              <a:gdLst>
                <a:gd name="T0" fmla="*/ 122 w 229"/>
                <a:gd name="T1" fmla="*/ 225 h 225"/>
                <a:gd name="T2" fmla="*/ 115 w 229"/>
                <a:gd name="T3" fmla="*/ 221 h 225"/>
                <a:gd name="T4" fmla="*/ 78 w 229"/>
                <a:gd name="T5" fmla="*/ 162 h 225"/>
                <a:gd name="T6" fmla="*/ 8 w 229"/>
                <a:gd name="T7" fmla="*/ 159 h 225"/>
                <a:gd name="T8" fmla="*/ 1 w 229"/>
                <a:gd name="T9" fmla="*/ 154 h 225"/>
                <a:gd name="T10" fmla="*/ 2 w 229"/>
                <a:gd name="T11" fmla="*/ 146 h 225"/>
                <a:gd name="T12" fmla="*/ 47 w 229"/>
                <a:gd name="T13" fmla="*/ 92 h 225"/>
                <a:gd name="T14" fmla="*/ 28 w 229"/>
                <a:gd name="T15" fmla="*/ 25 h 225"/>
                <a:gd name="T16" fmla="*/ 30 w 229"/>
                <a:gd name="T17" fmla="*/ 16 h 225"/>
                <a:gd name="T18" fmla="*/ 36 w 229"/>
                <a:gd name="T19" fmla="*/ 14 h 225"/>
                <a:gd name="T20" fmla="*/ 39 w 229"/>
                <a:gd name="T21" fmla="*/ 15 h 225"/>
                <a:gd name="T22" fmla="*/ 104 w 229"/>
                <a:gd name="T23" fmla="*/ 41 h 225"/>
                <a:gd name="T24" fmla="*/ 162 w 229"/>
                <a:gd name="T25" fmla="*/ 2 h 225"/>
                <a:gd name="T26" fmla="*/ 167 w 229"/>
                <a:gd name="T27" fmla="*/ 0 h 225"/>
                <a:gd name="T28" fmla="*/ 171 w 229"/>
                <a:gd name="T29" fmla="*/ 2 h 225"/>
                <a:gd name="T30" fmla="*/ 175 w 229"/>
                <a:gd name="T31" fmla="*/ 9 h 225"/>
                <a:gd name="T32" fmla="*/ 170 w 229"/>
                <a:gd name="T33" fmla="*/ 79 h 225"/>
                <a:gd name="T34" fmla="*/ 225 w 229"/>
                <a:gd name="T35" fmla="*/ 122 h 225"/>
                <a:gd name="T36" fmla="*/ 228 w 229"/>
                <a:gd name="T37" fmla="*/ 131 h 225"/>
                <a:gd name="T38" fmla="*/ 222 w 229"/>
                <a:gd name="T39" fmla="*/ 137 h 225"/>
                <a:gd name="T40" fmla="*/ 154 w 229"/>
                <a:gd name="T41" fmla="*/ 154 h 225"/>
                <a:gd name="T42" fmla="*/ 130 w 229"/>
                <a:gd name="T43" fmla="*/ 220 h 225"/>
                <a:gd name="T44" fmla="*/ 128 w 229"/>
                <a:gd name="T45" fmla="*/ 223 h 225"/>
                <a:gd name="T46" fmla="*/ 123 w 229"/>
                <a:gd name="T47" fmla="*/ 225 h 225"/>
                <a:gd name="T48" fmla="*/ 122 w 229"/>
                <a:gd name="T4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9" h="225">
                  <a:moveTo>
                    <a:pt x="122" y="225"/>
                  </a:moveTo>
                  <a:cubicBezTo>
                    <a:pt x="119" y="225"/>
                    <a:pt x="117" y="224"/>
                    <a:pt x="115" y="221"/>
                  </a:cubicBezTo>
                  <a:cubicBezTo>
                    <a:pt x="78" y="162"/>
                    <a:pt x="78" y="162"/>
                    <a:pt x="78" y="162"/>
                  </a:cubicBezTo>
                  <a:cubicBezTo>
                    <a:pt x="8" y="159"/>
                    <a:pt x="8" y="159"/>
                    <a:pt x="8" y="159"/>
                  </a:cubicBezTo>
                  <a:cubicBezTo>
                    <a:pt x="5" y="159"/>
                    <a:pt x="2" y="157"/>
                    <a:pt x="1" y="154"/>
                  </a:cubicBezTo>
                  <a:cubicBezTo>
                    <a:pt x="0" y="151"/>
                    <a:pt x="0" y="148"/>
                    <a:pt x="2" y="146"/>
                  </a:cubicBezTo>
                  <a:cubicBezTo>
                    <a:pt x="47" y="92"/>
                    <a:pt x="47" y="92"/>
                    <a:pt x="47" y="92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7" y="22"/>
                    <a:pt x="28" y="18"/>
                    <a:pt x="30" y="16"/>
                  </a:cubicBezTo>
                  <a:cubicBezTo>
                    <a:pt x="32" y="15"/>
                    <a:pt x="34" y="14"/>
                    <a:pt x="36" y="14"/>
                  </a:cubicBezTo>
                  <a:cubicBezTo>
                    <a:pt x="37" y="14"/>
                    <a:pt x="38" y="14"/>
                    <a:pt x="39" y="15"/>
                  </a:cubicBezTo>
                  <a:cubicBezTo>
                    <a:pt x="104" y="41"/>
                    <a:pt x="104" y="41"/>
                    <a:pt x="104" y="41"/>
                  </a:cubicBezTo>
                  <a:cubicBezTo>
                    <a:pt x="162" y="2"/>
                    <a:pt x="162" y="2"/>
                    <a:pt x="162" y="2"/>
                  </a:cubicBezTo>
                  <a:cubicBezTo>
                    <a:pt x="163" y="1"/>
                    <a:pt x="165" y="0"/>
                    <a:pt x="167" y="0"/>
                  </a:cubicBezTo>
                  <a:cubicBezTo>
                    <a:pt x="168" y="0"/>
                    <a:pt x="170" y="1"/>
                    <a:pt x="171" y="2"/>
                  </a:cubicBezTo>
                  <a:cubicBezTo>
                    <a:pt x="174" y="3"/>
                    <a:pt x="175" y="6"/>
                    <a:pt x="175" y="9"/>
                  </a:cubicBezTo>
                  <a:cubicBezTo>
                    <a:pt x="170" y="79"/>
                    <a:pt x="170" y="79"/>
                    <a:pt x="170" y="79"/>
                  </a:cubicBezTo>
                  <a:cubicBezTo>
                    <a:pt x="225" y="122"/>
                    <a:pt x="225" y="122"/>
                    <a:pt x="225" y="122"/>
                  </a:cubicBezTo>
                  <a:cubicBezTo>
                    <a:pt x="228" y="124"/>
                    <a:pt x="229" y="127"/>
                    <a:pt x="228" y="131"/>
                  </a:cubicBezTo>
                  <a:cubicBezTo>
                    <a:pt x="228" y="134"/>
                    <a:pt x="225" y="136"/>
                    <a:pt x="222" y="137"/>
                  </a:cubicBezTo>
                  <a:cubicBezTo>
                    <a:pt x="154" y="154"/>
                    <a:pt x="154" y="154"/>
                    <a:pt x="154" y="154"/>
                  </a:cubicBezTo>
                  <a:cubicBezTo>
                    <a:pt x="130" y="220"/>
                    <a:pt x="130" y="220"/>
                    <a:pt x="130" y="220"/>
                  </a:cubicBezTo>
                  <a:cubicBezTo>
                    <a:pt x="130" y="221"/>
                    <a:pt x="129" y="222"/>
                    <a:pt x="128" y="223"/>
                  </a:cubicBezTo>
                  <a:cubicBezTo>
                    <a:pt x="126" y="224"/>
                    <a:pt x="125" y="225"/>
                    <a:pt x="123" y="225"/>
                  </a:cubicBezTo>
                  <a:cubicBezTo>
                    <a:pt x="123" y="225"/>
                    <a:pt x="122" y="225"/>
                    <a:pt x="122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8" name="star outline"/>
            <p:cNvSpPr>
              <a:spLocks noEditPoints="1"/>
            </p:cNvSpPr>
            <p:nvPr/>
          </p:nvSpPr>
          <p:spPr bwMode="auto">
            <a:xfrm>
              <a:off x="31750" y="2738438"/>
              <a:ext cx="765175" cy="749300"/>
            </a:xfrm>
            <a:custGeom>
              <a:avLst/>
              <a:gdLst>
                <a:gd name="T0" fmla="*/ 174 w 242"/>
                <a:gd name="T1" fmla="*/ 12 h 237"/>
                <a:gd name="T2" fmla="*/ 175 w 242"/>
                <a:gd name="T3" fmla="*/ 13 h 237"/>
                <a:gd name="T4" fmla="*/ 176 w 242"/>
                <a:gd name="T5" fmla="*/ 15 h 237"/>
                <a:gd name="T6" fmla="*/ 171 w 242"/>
                <a:gd name="T7" fmla="*/ 88 h 237"/>
                <a:gd name="T8" fmla="*/ 228 w 242"/>
                <a:gd name="T9" fmla="*/ 133 h 237"/>
                <a:gd name="T10" fmla="*/ 229 w 242"/>
                <a:gd name="T11" fmla="*/ 135 h 237"/>
                <a:gd name="T12" fmla="*/ 228 w 242"/>
                <a:gd name="T13" fmla="*/ 137 h 237"/>
                <a:gd name="T14" fmla="*/ 157 w 242"/>
                <a:gd name="T15" fmla="*/ 155 h 237"/>
                <a:gd name="T16" fmla="*/ 131 w 242"/>
                <a:gd name="T17" fmla="*/ 224 h 237"/>
                <a:gd name="T18" fmla="*/ 131 w 242"/>
                <a:gd name="T19" fmla="*/ 224 h 237"/>
                <a:gd name="T20" fmla="*/ 130 w 242"/>
                <a:gd name="T21" fmla="*/ 225 h 237"/>
                <a:gd name="T22" fmla="*/ 129 w 242"/>
                <a:gd name="T23" fmla="*/ 225 h 237"/>
                <a:gd name="T24" fmla="*/ 127 w 242"/>
                <a:gd name="T25" fmla="*/ 224 h 237"/>
                <a:gd name="T26" fmla="*/ 88 w 242"/>
                <a:gd name="T27" fmla="*/ 162 h 237"/>
                <a:gd name="T28" fmla="*/ 15 w 242"/>
                <a:gd name="T29" fmla="*/ 159 h 237"/>
                <a:gd name="T30" fmla="*/ 13 w 242"/>
                <a:gd name="T31" fmla="*/ 158 h 237"/>
                <a:gd name="T32" fmla="*/ 14 w 242"/>
                <a:gd name="T33" fmla="*/ 155 h 237"/>
                <a:gd name="T34" fmla="*/ 60 w 242"/>
                <a:gd name="T35" fmla="*/ 99 h 237"/>
                <a:gd name="T36" fmla="*/ 41 w 242"/>
                <a:gd name="T37" fmla="*/ 29 h 237"/>
                <a:gd name="T38" fmla="*/ 41 w 242"/>
                <a:gd name="T39" fmla="*/ 27 h 237"/>
                <a:gd name="T40" fmla="*/ 43 w 242"/>
                <a:gd name="T41" fmla="*/ 26 h 237"/>
                <a:gd name="T42" fmla="*/ 44 w 242"/>
                <a:gd name="T43" fmla="*/ 26 h 237"/>
                <a:gd name="T44" fmla="*/ 112 w 242"/>
                <a:gd name="T45" fmla="*/ 53 h 237"/>
                <a:gd name="T46" fmla="*/ 172 w 242"/>
                <a:gd name="T47" fmla="*/ 13 h 237"/>
                <a:gd name="T48" fmla="*/ 174 w 242"/>
                <a:gd name="T49" fmla="*/ 12 h 237"/>
                <a:gd name="T50" fmla="*/ 174 w 242"/>
                <a:gd name="T51" fmla="*/ 0 h 237"/>
                <a:gd name="T52" fmla="*/ 166 w 242"/>
                <a:gd name="T53" fmla="*/ 3 h 237"/>
                <a:gd name="T54" fmla="*/ 110 w 242"/>
                <a:gd name="T55" fmla="*/ 40 h 237"/>
                <a:gd name="T56" fmla="*/ 48 w 242"/>
                <a:gd name="T57" fmla="*/ 15 h 237"/>
                <a:gd name="T58" fmla="*/ 43 w 242"/>
                <a:gd name="T59" fmla="*/ 14 h 237"/>
                <a:gd name="T60" fmla="*/ 33 w 242"/>
                <a:gd name="T61" fmla="*/ 18 h 237"/>
                <a:gd name="T62" fmla="*/ 29 w 242"/>
                <a:gd name="T63" fmla="*/ 32 h 237"/>
                <a:gd name="T64" fmla="*/ 47 w 242"/>
                <a:gd name="T65" fmla="*/ 96 h 237"/>
                <a:gd name="T66" fmla="*/ 5 w 242"/>
                <a:gd name="T67" fmla="*/ 148 h 237"/>
                <a:gd name="T68" fmla="*/ 2 w 242"/>
                <a:gd name="T69" fmla="*/ 163 h 237"/>
                <a:gd name="T70" fmla="*/ 15 w 242"/>
                <a:gd name="T71" fmla="*/ 171 h 237"/>
                <a:gd name="T72" fmla="*/ 82 w 242"/>
                <a:gd name="T73" fmla="*/ 174 h 237"/>
                <a:gd name="T74" fmla="*/ 117 w 242"/>
                <a:gd name="T75" fmla="*/ 230 h 237"/>
                <a:gd name="T76" fmla="*/ 129 w 242"/>
                <a:gd name="T77" fmla="*/ 237 h 237"/>
                <a:gd name="T78" fmla="*/ 131 w 242"/>
                <a:gd name="T79" fmla="*/ 237 h 237"/>
                <a:gd name="T80" fmla="*/ 139 w 242"/>
                <a:gd name="T81" fmla="*/ 233 h 237"/>
                <a:gd name="T82" fmla="*/ 139 w 242"/>
                <a:gd name="T83" fmla="*/ 233 h 237"/>
                <a:gd name="T84" fmla="*/ 143 w 242"/>
                <a:gd name="T85" fmla="*/ 228 h 237"/>
                <a:gd name="T86" fmla="*/ 166 w 242"/>
                <a:gd name="T87" fmla="*/ 165 h 237"/>
                <a:gd name="T88" fmla="*/ 231 w 242"/>
                <a:gd name="T89" fmla="*/ 149 h 237"/>
                <a:gd name="T90" fmla="*/ 241 w 242"/>
                <a:gd name="T91" fmla="*/ 138 h 237"/>
                <a:gd name="T92" fmla="*/ 236 w 242"/>
                <a:gd name="T93" fmla="*/ 124 h 237"/>
                <a:gd name="T94" fmla="*/ 184 w 242"/>
                <a:gd name="T95" fmla="*/ 82 h 237"/>
                <a:gd name="T96" fmla="*/ 188 w 242"/>
                <a:gd name="T97" fmla="*/ 16 h 237"/>
                <a:gd name="T98" fmla="*/ 181 w 242"/>
                <a:gd name="T99" fmla="*/ 2 h 237"/>
                <a:gd name="T100" fmla="*/ 174 w 242"/>
                <a:gd name="T10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2" h="237">
                  <a:moveTo>
                    <a:pt x="174" y="12"/>
                  </a:moveTo>
                  <a:cubicBezTo>
                    <a:pt x="174" y="12"/>
                    <a:pt x="174" y="12"/>
                    <a:pt x="175" y="13"/>
                  </a:cubicBezTo>
                  <a:cubicBezTo>
                    <a:pt x="176" y="13"/>
                    <a:pt x="176" y="14"/>
                    <a:pt x="176" y="15"/>
                  </a:cubicBezTo>
                  <a:cubicBezTo>
                    <a:pt x="171" y="88"/>
                    <a:pt x="171" y="88"/>
                    <a:pt x="171" y="88"/>
                  </a:cubicBezTo>
                  <a:cubicBezTo>
                    <a:pt x="228" y="133"/>
                    <a:pt x="228" y="133"/>
                    <a:pt x="228" y="133"/>
                  </a:cubicBezTo>
                  <a:cubicBezTo>
                    <a:pt x="229" y="134"/>
                    <a:pt x="229" y="134"/>
                    <a:pt x="229" y="135"/>
                  </a:cubicBezTo>
                  <a:cubicBezTo>
                    <a:pt x="229" y="136"/>
                    <a:pt x="228" y="137"/>
                    <a:pt x="228" y="137"/>
                  </a:cubicBezTo>
                  <a:cubicBezTo>
                    <a:pt x="157" y="155"/>
                    <a:pt x="157" y="155"/>
                    <a:pt x="157" y="155"/>
                  </a:cubicBezTo>
                  <a:cubicBezTo>
                    <a:pt x="131" y="224"/>
                    <a:pt x="131" y="224"/>
                    <a:pt x="131" y="224"/>
                  </a:cubicBezTo>
                  <a:cubicBezTo>
                    <a:pt x="131" y="224"/>
                    <a:pt x="131" y="224"/>
                    <a:pt x="131" y="224"/>
                  </a:cubicBezTo>
                  <a:cubicBezTo>
                    <a:pt x="130" y="225"/>
                    <a:pt x="130" y="225"/>
                    <a:pt x="130" y="225"/>
                  </a:cubicBezTo>
                  <a:cubicBezTo>
                    <a:pt x="129" y="225"/>
                    <a:pt x="129" y="225"/>
                    <a:pt x="129" y="225"/>
                  </a:cubicBezTo>
                  <a:cubicBezTo>
                    <a:pt x="129" y="225"/>
                    <a:pt x="128" y="225"/>
                    <a:pt x="127" y="224"/>
                  </a:cubicBezTo>
                  <a:cubicBezTo>
                    <a:pt x="88" y="162"/>
                    <a:pt x="88" y="162"/>
                    <a:pt x="88" y="162"/>
                  </a:cubicBezTo>
                  <a:cubicBezTo>
                    <a:pt x="15" y="159"/>
                    <a:pt x="15" y="159"/>
                    <a:pt x="15" y="159"/>
                  </a:cubicBezTo>
                  <a:cubicBezTo>
                    <a:pt x="15" y="159"/>
                    <a:pt x="14" y="159"/>
                    <a:pt x="13" y="158"/>
                  </a:cubicBezTo>
                  <a:cubicBezTo>
                    <a:pt x="13" y="157"/>
                    <a:pt x="13" y="156"/>
                    <a:pt x="14" y="155"/>
                  </a:cubicBezTo>
                  <a:cubicBezTo>
                    <a:pt x="60" y="99"/>
                    <a:pt x="60" y="99"/>
                    <a:pt x="60" y="99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0" y="28"/>
                    <a:pt x="41" y="27"/>
                    <a:pt x="41" y="27"/>
                  </a:cubicBezTo>
                  <a:cubicBezTo>
                    <a:pt x="42" y="26"/>
                    <a:pt x="42" y="26"/>
                    <a:pt x="43" y="26"/>
                  </a:cubicBezTo>
                  <a:cubicBezTo>
                    <a:pt x="43" y="26"/>
                    <a:pt x="44" y="26"/>
                    <a:pt x="44" y="26"/>
                  </a:cubicBezTo>
                  <a:cubicBezTo>
                    <a:pt x="112" y="53"/>
                    <a:pt x="112" y="53"/>
                    <a:pt x="112" y="53"/>
                  </a:cubicBezTo>
                  <a:cubicBezTo>
                    <a:pt x="172" y="13"/>
                    <a:pt x="172" y="13"/>
                    <a:pt x="172" y="13"/>
                  </a:cubicBezTo>
                  <a:cubicBezTo>
                    <a:pt x="173" y="13"/>
                    <a:pt x="173" y="12"/>
                    <a:pt x="174" y="12"/>
                  </a:cubicBezTo>
                  <a:moveTo>
                    <a:pt x="174" y="0"/>
                  </a:moveTo>
                  <a:cubicBezTo>
                    <a:pt x="171" y="0"/>
                    <a:pt x="168" y="1"/>
                    <a:pt x="166" y="3"/>
                  </a:cubicBezTo>
                  <a:cubicBezTo>
                    <a:pt x="110" y="40"/>
                    <a:pt x="110" y="40"/>
                    <a:pt x="110" y="40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47" y="14"/>
                    <a:pt x="45" y="14"/>
                    <a:pt x="43" y="14"/>
                  </a:cubicBezTo>
                  <a:cubicBezTo>
                    <a:pt x="39" y="14"/>
                    <a:pt x="36" y="15"/>
                    <a:pt x="33" y="18"/>
                  </a:cubicBezTo>
                  <a:cubicBezTo>
                    <a:pt x="29" y="21"/>
                    <a:pt x="28" y="27"/>
                    <a:pt x="29" y="32"/>
                  </a:cubicBezTo>
                  <a:cubicBezTo>
                    <a:pt x="47" y="96"/>
                    <a:pt x="47" y="96"/>
                    <a:pt x="47" y="96"/>
                  </a:cubicBezTo>
                  <a:cubicBezTo>
                    <a:pt x="5" y="148"/>
                    <a:pt x="5" y="148"/>
                    <a:pt x="5" y="148"/>
                  </a:cubicBezTo>
                  <a:cubicBezTo>
                    <a:pt x="1" y="152"/>
                    <a:pt x="0" y="158"/>
                    <a:pt x="2" y="163"/>
                  </a:cubicBezTo>
                  <a:cubicBezTo>
                    <a:pt x="5" y="168"/>
                    <a:pt x="10" y="171"/>
                    <a:pt x="15" y="171"/>
                  </a:cubicBezTo>
                  <a:cubicBezTo>
                    <a:pt x="82" y="174"/>
                    <a:pt x="82" y="174"/>
                    <a:pt x="82" y="174"/>
                  </a:cubicBezTo>
                  <a:cubicBezTo>
                    <a:pt x="117" y="230"/>
                    <a:pt x="117" y="230"/>
                    <a:pt x="117" y="230"/>
                  </a:cubicBezTo>
                  <a:cubicBezTo>
                    <a:pt x="120" y="235"/>
                    <a:pt x="124" y="237"/>
                    <a:pt x="129" y="237"/>
                  </a:cubicBezTo>
                  <a:cubicBezTo>
                    <a:pt x="130" y="237"/>
                    <a:pt x="130" y="237"/>
                    <a:pt x="131" y="237"/>
                  </a:cubicBezTo>
                  <a:cubicBezTo>
                    <a:pt x="134" y="237"/>
                    <a:pt x="136" y="235"/>
                    <a:pt x="139" y="233"/>
                  </a:cubicBezTo>
                  <a:cubicBezTo>
                    <a:pt x="139" y="233"/>
                    <a:pt x="139" y="233"/>
                    <a:pt x="139" y="233"/>
                  </a:cubicBezTo>
                  <a:cubicBezTo>
                    <a:pt x="141" y="232"/>
                    <a:pt x="142" y="230"/>
                    <a:pt x="143" y="228"/>
                  </a:cubicBezTo>
                  <a:cubicBezTo>
                    <a:pt x="166" y="165"/>
                    <a:pt x="166" y="165"/>
                    <a:pt x="166" y="165"/>
                  </a:cubicBezTo>
                  <a:cubicBezTo>
                    <a:pt x="231" y="149"/>
                    <a:pt x="231" y="149"/>
                    <a:pt x="231" y="149"/>
                  </a:cubicBezTo>
                  <a:cubicBezTo>
                    <a:pt x="236" y="147"/>
                    <a:pt x="240" y="143"/>
                    <a:pt x="241" y="138"/>
                  </a:cubicBezTo>
                  <a:cubicBezTo>
                    <a:pt x="242" y="133"/>
                    <a:pt x="240" y="127"/>
                    <a:pt x="236" y="124"/>
                  </a:cubicBezTo>
                  <a:cubicBezTo>
                    <a:pt x="184" y="82"/>
                    <a:pt x="184" y="82"/>
                    <a:pt x="184" y="82"/>
                  </a:cubicBezTo>
                  <a:cubicBezTo>
                    <a:pt x="188" y="16"/>
                    <a:pt x="188" y="16"/>
                    <a:pt x="188" y="16"/>
                  </a:cubicBezTo>
                  <a:cubicBezTo>
                    <a:pt x="188" y="10"/>
                    <a:pt x="186" y="5"/>
                    <a:pt x="181" y="2"/>
                  </a:cubicBezTo>
                  <a:cubicBezTo>
                    <a:pt x="179" y="1"/>
                    <a:pt x="176" y="0"/>
                    <a:pt x="17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68" name="blue star"/>
          <p:cNvGrpSpPr/>
          <p:nvPr/>
        </p:nvGrpSpPr>
        <p:grpSpPr>
          <a:xfrm>
            <a:off x="608013" y="3259139"/>
            <a:ext cx="414338" cy="430213"/>
            <a:chOff x="615950" y="3259138"/>
            <a:chExt cx="414338" cy="430213"/>
          </a:xfrm>
        </p:grpSpPr>
        <p:sp>
          <p:nvSpPr>
            <p:cNvPr id="369" name="blue star"/>
            <p:cNvSpPr>
              <a:spLocks/>
            </p:cNvSpPr>
            <p:nvPr/>
          </p:nvSpPr>
          <p:spPr bwMode="auto">
            <a:xfrm>
              <a:off x="635000" y="3278188"/>
              <a:ext cx="376238" cy="392113"/>
            </a:xfrm>
            <a:custGeom>
              <a:avLst/>
              <a:gdLst>
                <a:gd name="T0" fmla="*/ 46 w 119"/>
                <a:gd name="T1" fmla="*/ 124 h 124"/>
                <a:gd name="T2" fmla="*/ 44 w 119"/>
                <a:gd name="T3" fmla="*/ 123 h 124"/>
                <a:gd name="T4" fmla="*/ 39 w 119"/>
                <a:gd name="T5" fmla="*/ 117 h 124"/>
                <a:gd name="T6" fmla="*/ 35 w 119"/>
                <a:gd name="T7" fmla="*/ 83 h 124"/>
                <a:gd name="T8" fmla="*/ 4 w 119"/>
                <a:gd name="T9" fmla="*/ 68 h 124"/>
                <a:gd name="T10" fmla="*/ 0 w 119"/>
                <a:gd name="T11" fmla="*/ 62 h 124"/>
                <a:gd name="T12" fmla="*/ 4 w 119"/>
                <a:gd name="T13" fmla="*/ 55 h 124"/>
                <a:gd name="T14" fmla="*/ 35 w 119"/>
                <a:gd name="T15" fmla="*/ 40 h 124"/>
                <a:gd name="T16" fmla="*/ 40 w 119"/>
                <a:gd name="T17" fmla="*/ 6 h 124"/>
                <a:gd name="T18" fmla="*/ 45 w 119"/>
                <a:gd name="T19" fmla="*/ 1 h 124"/>
                <a:gd name="T20" fmla="*/ 47 w 119"/>
                <a:gd name="T21" fmla="*/ 0 h 124"/>
                <a:gd name="T22" fmla="*/ 53 w 119"/>
                <a:gd name="T23" fmla="*/ 3 h 124"/>
                <a:gd name="T24" fmla="*/ 76 w 119"/>
                <a:gd name="T25" fmla="*/ 27 h 124"/>
                <a:gd name="T26" fmla="*/ 110 w 119"/>
                <a:gd name="T27" fmla="*/ 22 h 124"/>
                <a:gd name="T28" fmla="*/ 111 w 119"/>
                <a:gd name="T29" fmla="*/ 22 h 124"/>
                <a:gd name="T30" fmla="*/ 117 w 119"/>
                <a:gd name="T31" fmla="*/ 25 h 124"/>
                <a:gd name="T32" fmla="*/ 117 w 119"/>
                <a:gd name="T33" fmla="*/ 32 h 124"/>
                <a:gd name="T34" fmla="*/ 101 w 119"/>
                <a:gd name="T35" fmla="*/ 63 h 124"/>
                <a:gd name="T36" fmla="*/ 117 w 119"/>
                <a:gd name="T37" fmla="*/ 93 h 124"/>
                <a:gd name="T38" fmla="*/ 116 w 119"/>
                <a:gd name="T39" fmla="*/ 101 h 124"/>
                <a:gd name="T40" fmla="*/ 113 w 119"/>
                <a:gd name="T41" fmla="*/ 103 h 124"/>
                <a:gd name="T42" fmla="*/ 110 w 119"/>
                <a:gd name="T43" fmla="*/ 104 h 124"/>
                <a:gd name="T44" fmla="*/ 109 w 119"/>
                <a:gd name="T45" fmla="*/ 103 h 124"/>
                <a:gd name="T46" fmla="*/ 75 w 119"/>
                <a:gd name="T47" fmla="*/ 97 h 124"/>
                <a:gd name="T48" fmla="*/ 51 w 119"/>
                <a:gd name="T49" fmla="*/ 122 h 124"/>
                <a:gd name="T50" fmla="*/ 46 w 119"/>
                <a:gd name="T51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9" h="124">
                  <a:moveTo>
                    <a:pt x="46" y="124"/>
                  </a:moveTo>
                  <a:cubicBezTo>
                    <a:pt x="46" y="124"/>
                    <a:pt x="45" y="123"/>
                    <a:pt x="44" y="123"/>
                  </a:cubicBezTo>
                  <a:cubicBezTo>
                    <a:pt x="41" y="122"/>
                    <a:pt x="39" y="120"/>
                    <a:pt x="39" y="117"/>
                  </a:cubicBezTo>
                  <a:cubicBezTo>
                    <a:pt x="35" y="83"/>
                    <a:pt x="35" y="83"/>
                    <a:pt x="35" y="83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2" y="67"/>
                    <a:pt x="0" y="64"/>
                    <a:pt x="0" y="62"/>
                  </a:cubicBezTo>
                  <a:cubicBezTo>
                    <a:pt x="0" y="59"/>
                    <a:pt x="2" y="56"/>
                    <a:pt x="4" y="55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40" y="6"/>
                    <a:pt x="40" y="6"/>
                    <a:pt x="40" y="6"/>
                  </a:cubicBezTo>
                  <a:cubicBezTo>
                    <a:pt x="41" y="4"/>
                    <a:pt x="43" y="2"/>
                    <a:pt x="45" y="1"/>
                  </a:cubicBezTo>
                  <a:cubicBezTo>
                    <a:pt x="46" y="1"/>
                    <a:pt x="47" y="0"/>
                    <a:pt x="47" y="0"/>
                  </a:cubicBezTo>
                  <a:cubicBezTo>
                    <a:pt x="49" y="0"/>
                    <a:pt x="51" y="1"/>
                    <a:pt x="53" y="3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0" y="22"/>
                    <a:pt x="111" y="22"/>
                    <a:pt x="111" y="22"/>
                  </a:cubicBezTo>
                  <a:cubicBezTo>
                    <a:pt x="113" y="22"/>
                    <a:pt x="116" y="23"/>
                    <a:pt x="117" y="25"/>
                  </a:cubicBezTo>
                  <a:cubicBezTo>
                    <a:pt x="119" y="27"/>
                    <a:pt x="119" y="30"/>
                    <a:pt x="117" y="32"/>
                  </a:cubicBezTo>
                  <a:cubicBezTo>
                    <a:pt x="101" y="63"/>
                    <a:pt x="101" y="63"/>
                    <a:pt x="101" y="63"/>
                  </a:cubicBezTo>
                  <a:cubicBezTo>
                    <a:pt x="117" y="93"/>
                    <a:pt x="117" y="93"/>
                    <a:pt x="117" y="93"/>
                  </a:cubicBezTo>
                  <a:cubicBezTo>
                    <a:pt x="118" y="95"/>
                    <a:pt x="118" y="98"/>
                    <a:pt x="116" y="101"/>
                  </a:cubicBezTo>
                  <a:cubicBezTo>
                    <a:pt x="115" y="102"/>
                    <a:pt x="114" y="103"/>
                    <a:pt x="113" y="103"/>
                  </a:cubicBezTo>
                  <a:cubicBezTo>
                    <a:pt x="112" y="103"/>
                    <a:pt x="111" y="104"/>
                    <a:pt x="110" y="104"/>
                  </a:cubicBezTo>
                  <a:cubicBezTo>
                    <a:pt x="110" y="104"/>
                    <a:pt x="110" y="103"/>
                    <a:pt x="109" y="103"/>
                  </a:cubicBezTo>
                  <a:cubicBezTo>
                    <a:pt x="75" y="97"/>
                    <a:pt x="75" y="97"/>
                    <a:pt x="75" y="97"/>
                  </a:cubicBezTo>
                  <a:cubicBezTo>
                    <a:pt x="51" y="122"/>
                    <a:pt x="51" y="122"/>
                    <a:pt x="51" y="122"/>
                  </a:cubicBezTo>
                  <a:cubicBezTo>
                    <a:pt x="50" y="123"/>
                    <a:pt x="48" y="124"/>
                    <a:pt x="46" y="12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0" name="star outline"/>
            <p:cNvSpPr>
              <a:spLocks noEditPoints="1"/>
            </p:cNvSpPr>
            <p:nvPr/>
          </p:nvSpPr>
          <p:spPr bwMode="auto">
            <a:xfrm>
              <a:off x="615950" y="3259138"/>
              <a:ext cx="414338" cy="430213"/>
            </a:xfrm>
            <a:custGeom>
              <a:avLst/>
              <a:gdLst>
                <a:gd name="T0" fmla="*/ 53 w 131"/>
                <a:gd name="T1" fmla="*/ 12 h 136"/>
                <a:gd name="T2" fmla="*/ 54 w 131"/>
                <a:gd name="T3" fmla="*/ 13 h 136"/>
                <a:gd name="T4" fmla="*/ 80 w 131"/>
                <a:gd name="T5" fmla="*/ 40 h 136"/>
                <a:gd name="T6" fmla="*/ 117 w 131"/>
                <a:gd name="T7" fmla="*/ 34 h 136"/>
                <a:gd name="T8" fmla="*/ 117 w 131"/>
                <a:gd name="T9" fmla="*/ 34 h 136"/>
                <a:gd name="T10" fmla="*/ 118 w 131"/>
                <a:gd name="T11" fmla="*/ 34 h 136"/>
                <a:gd name="T12" fmla="*/ 118 w 131"/>
                <a:gd name="T13" fmla="*/ 36 h 136"/>
                <a:gd name="T14" fmla="*/ 100 w 131"/>
                <a:gd name="T15" fmla="*/ 69 h 136"/>
                <a:gd name="T16" fmla="*/ 117 w 131"/>
                <a:gd name="T17" fmla="*/ 102 h 136"/>
                <a:gd name="T18" fmla="*/ 117 w 131"/>
                <a:gd name="T19" fmla="*/ 103 h 136"/>
                <a:gd name="T20" fmla="*/ 117 w 131"/>
                <a:gd name="T21" fmla="*/ 103 h 136"/>
                <a:gd name="T22" fmla="*/ 116 w 131"/>
                <a:gd name="T23" fmla="*/ 104 h 136"/>
                <a:gd name="T24" fmla="*/ 116 w 131"/>
                <a:gd name="T25" fmla="*/ 104 h 136"/>
                <a:gd name="T26" fmla="*/ 79 w 131"/>
                <a:gd name="T27" fmla="*/ 97 h 136"/>
                <a:gd name="T28" fmla="*/ 53 w 131"/>
                <a:gd name="T29" fmla="*/ 123 h 136"/>
                <a:gd name="T30" fmla="*/ 52 w 131"/>
                <a:gd name="T31" fmla="*/ 124 h 136"/>
                <a:gd name="T32" fmla="*/ 52 w 131"/>
                <a:gd name="T33" fmla="*/ 124 h 136"/>
                <a:gd name="T34" fmla="*/ 51 w 131"/>
                <a:gd name="T35" fmla="*/ 123 h 136"/>
                <a:gd name="T36" fmla="*/ 46 w 131"/>
                <a:gd name="T37" fmla="*/ 86 h 136"/>
                <a:gd name="T38" fmla="*/ 13 w 131"/>
                <a:gd name="T39" fmla="*/ 69 h 136"/>
                <a:gd name="T40" fmla="*/ 12 w 131"/>
                <a:gd name="T41" fmla="*/ 68 h 136"/>
                <a:gd name="T42" fmla="*/ 13 w 131"/>
                <a:gd name="T43" fmla="*/ 67 h 136"/>
                <a:gd name="T44" fmla="*/ 46 w 131"/>
                <a:gd name="T45" fmla="*/ 50 h 136"/>
                <a:gd name="T46" fmla="*/ 52 w 131"/>
                <a:gd name="T47" fmla="*/ 13 h 136"/>
                <a:gd name="T48" fmla="*/ 53 w 131"/>
                <a:gd name="T49" fmla="*/ 12 h 136"/>
                <a:gd name="T50" fmla="*/ 53 w 131"/>
                <a:gd name="T51" fmla="*/ 12 h 136"/>
                <a:gd name="T52" fmla="*/ 53 w 131"/>
                <a:gd name="T53" fmla="*/ 0 h 136"/>
                <a:gd name="T54" fmla="*/ 49 w 131"/>
                <a:gd name="T55" fmla="*/ 1 h 136"/>
                <a:gd name="T56" fmla="*/ 40 w 131"/>
                <a:gd name="T57" fmla="*/ 11 h 136"/>
                <a:gd name="T58" fmla="*/ 36 w 131"/>
                <a:gd name="T59" fmla="*/ 42 h 136"/>
                <a:gd name="T60" fmla="*/ 8 w 131"/>
                <a:gd name="T61" fmla="*/ 56 h 136"/>
                <a:gd name="T62" fmla="*/ 0 w 131"/>
                <a:gd name="T63" fmla="*/ 67 h 136"/>
                <a:gd name="T64" fmla="*/ 7 w 131"/>
                <a:gd name="T65" fmla="*/ 79 h 136"/>
                <a:gd name="T66" fmla="*/ 35 w 131"/>
                <a:gd name="T67" fmla="*/ 93 h 136"/>
                <a:gd name="T68" fmla="*/ 39 w 131"/>
                <a:gd name="T69" fmla="*/ 124 h 136"/>
                <a:gd name="T70" fmla="*/ 48 w 131"/>
                <a:gd name="T71" fmla="*/ 135 h 136"/>
                <a:gd name="T72" fmla="*/ 52 w 131"/>
                <a:gd name="T73" fmla="*/ 136 h 136"/>
                <a:gd name="T74" fmla="*/ 62 w 131"/>
                <a:gd name="T75" fmla="*/ 132 h 136"/>
                <a:gd name="T76" fmla="*/ 83 w 131"/>
                <a:gd name="T77" fmla="*/ 110 h 136"/>
                <a:gd name="T78" fmla="*/ 114 w 131"/>
                <a:gd name="T79" fmla="*/ 115 h 136"/>
                <a:gd name="T80" fmla="*/ 116 w 131"/>
                <a:gd name="T81" fmla="*/ 116 h 136"/>
                <a:gd name="T82" fmla="*/ 120 w 131"/>
                <a:gd name="T83" fmla="*/ 115 h 136"/>
                <a:gd name="T84" fmla="*/ 121 w 131"/>
                <a:gd name="T85" fmla="*/ 115 h 136"/>
                <a:gd name="T86" fmla="*/ 127 w 131"/>
                <a:gd name="T87" fmla="*/ 110 h 136"/>
                <a:gd name="T88" fmla="*/ 128 w 131"/>
                <a:gd name="T89" fmla="*/ 96 h 136"/>
                <a:gd name="T90" fmla="*/ 114 w 131"/>
                <a:gd name="T91" fmla="*/ 69 h 136"/>
                <a:gd name="T92" fmla="*/ 129 w 131"/>
                <a:gd name="T93" fmla="*/ 41 h 136"/>
                <a:gd name="T94" fmla="*/ 128 w 131"/>
                <a:gd name="T95" fmla="*/ 27 h 136"/>
                <a:gd name="T96" fmla="*/ 117 w 131"/>
                <a:gd name="T97" fmla="*/ 22 h 136"/>
                <a:gd name="T98" fmla="*/ 115 w 131"/>
                <a:gd name="T99" fmla="*/ 22 h 136"/>
                <a:gd name="T100" fmla="*/ 84 w 131"/>
                <a:gd name="T101" fmla="*/ 27 h 136"/>
                <a:gd name="T102" fmla="*/ 63 w 131"/>
                <a:gd name="T103" fmla="*/ 4 h 136"/>
                <a:gd name="T104" fmla="*/ 53 w 131"/>
                <a:gd name="T10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" h="136">
                  <a:moveTo>
                    <a:pt x="53" y="12"/>
                  </a:moveTo>
                  <a:cubicBezTo>
                    <a:pt x="54" y="12"/>
                    <a:pt x="54" y="12"/>
                    <a:pt x="54" y="13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18" y="34"/>
                    <a:pt x="118" y="34"/>
                    <a:pt x="118" y="34"/>
                  </a:cubicBezTo>
                  <a:cubicBezTo>
                    <a:pt x="118" y="35"/>
                    <a:pt x="118" y="35"/>
                    <a:pt x="118" y="36"/>
                  </a:cubicBezTo>
                  <a:cubicBezTo>
                    <a:pt x="100" y="69"/>
                    <a:pt x="100" y="69"/>
                    <a:pt x="100" y="69"/>
                  </a:cubicBezTo>
                  <a:cubicBezTo>
                    <a:pt x="117" y="102"/>
                    <a:pt x="117" y="102"/>
                    <a:pt x="117" y="102"/>
                  </a:cubicBezTo>
                  <a:cubicBezTo>
                    <a:pt x="118" y="102"/>
                    <a:pt x="118" y="103"/>
                    <a:pt x="117" y="103"/>
                  </a:cubicBezTo>
                  <a:cubicBezTo>
                    <a:pt x="117" y="103"/>
                    <a:pt x="117" y="103"/>
                    <a:pt x="117" y="103"/>
                  </a:cubicBezTo>
                  <a:cubicBezTo>
                    <a:pt x="117" y="104"/>
                    <a:pt x="117" y="104"/>
                    <a:pt x="116" y="104"/>
                  </a:cubicBezTo>
                  <a:cubicBezTo>
                    <a:pt x="116" y="104"/>
                    <a:pt x="116" y="104"/>
                    <a:pt x="116" y="104"/>
                  </a:cubicBezTo>
                  <a:cubicBezTo>
                    <a:pt x="79" y="97"/>
                    <a:pt x="79" y="97"/>
                    <a:pt x="79" y="97"/>
                  </a:cubicBezTo>
                  <a:cubicBezTo>
                    <a:pt x="53" y="123"/>
                    <a:pt x="53" y="123"/>
                    <a:pt x="53" y="123"/>
                  </a:cubicBezTo>
                  <a:cubicBezTo>
                    <a:pt x="53" y="124"/>
                    <a:pt x="52" y="124"/>
                    <a:pt x="52" y="124"/>
                  </a:cubicBezTo>
                  <a:cubicBezTo>
                    <a:pt x="52" y="124"/>
                    <a:pt x="52" y="124"/>
                    <a:pt x="52" y="124"/>
                  </a:cubicBezTo>
                  <a:cubicBezTo>
                    <a:pt x="51" y="123"/>
                    <a:pt x="51" y="123"/>
                    <a:pt x="51" y="123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2" y="67"/>
                    <a:pt x="13" y="67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3"/>
                    <a:pt x="53" y="13"/>
                    <a:pt x="53" y="12"/>
                  </a:cubicBezTo>
                  <a:cubicBezTo>
                    <a:pt x="53" y="12"/>
                    <a:pt x="53" y="12"/>
                    <a:pt x="53" y="12"/>
                  </a:cubicBezTo>
                  <a:moveTo>
                    <a:pt x="53" y="0"/>
                  </a:moveTo>
                  <a:cubicBezTo>
                    <a:pt x="52" y="0"/>
                    <a:pt x="51" y="1"/>
                    <a:pt x="49" y="1"/>
                  </a:cubicBezTo>
                  <a:cubicBezTo>
                    <a:pt x="45" y="2"/>
                    <a:pt x="41" y="6"/>
                    <a:pt x="40" y="11"/>
                  </a:cubicBezTo>
                  <a:cubicBezTo>
                    <a:pt x="36" y="42"/>
                    <a:pt x="36" y="42"/>
                    <a:pt x="36" y="42"/>
                  </a:cubicBezTo>
                  <a:cubicBezTo>
                    <a:pt x="8" y="56"/>
                    <a:pt x="8" y="56"/>
                    <a:pt x="8" y="56"/>
                  </a:cubicBezTo>
                  <a:cubicBezTo>
                    <a:pt x="3" y="58"/>
                    <a:pt x="0" y="62"/>
                    <a:pt x="0" y="67"/>
                  </a:cubicBezTo>
                  <a:cubicBezTo>
                    <a:pt x="0" y="72"/>
                    <a:pt x="3" y="77"/>
                    <a:pt x="7" y="79"/>
                  </a:cubicBezTo>
                  <a:cubicBezTo>
                    <a:pt x="35" y="93"/>
                    <a:pt x="35" y="93"/>
                    <a:pt x="35" y="93"/>
                  </a:cubicBezTo>
                  <a:cubicBezTo>
                    <a:pt x="39" y="124"/>
                    <a:pt x="39" y="124"/>
                    <a:pt x="39" y="124"/>
                  </a:cubicBezTo>
                  <a:cubicBezTo>
                    <a:pt x="40" y="129"/>
                    <a:pt x="43" y="133"/>
                    <a:pt x="48" y="135"/>
                  </a:cubicBezTo>
                  <a:cubicBezTo>
                    <a:pt x="49" y="135"/>
                    <a:pt x="51" y="136"/>
                    <a:pt x="52" y="136"/>
                  </a:cubicBezTo>
                  <a:cubicBezTo>
                    <a:pt x="56" y="136"/>
                    <a:pt x="59" y="134"/>
                    <a:pt x="62" y="132"/>
                  </a:cubicBezTo>
                  <a:cubicBezTo>
                    <a:pt x="83" y="110"/>
                    <a:pt x="83" y="110"/>
                    <a:pt x="83" y="110"/>
                  </a:cubicBezTo>
                  <a:cubicBezTo>
                    <a:pt x="114" y="115"/>
                    <a:pt x="114" y="115"/>
                    <a:pt x="114" y="115"/>
                  </a:cubicBezTo>
                  <a:cubicBezTo>
                    <a:pt x="115" y="115"/>
                    <a:pt x="116" y="116"/>
                    <a:pt x="116" y="116"/>
                  </a:cubicBezTo>
                  <a:cubicBezTo>
                    <a:pt x="118" y="116"/>
                    <a:pt x="119" y="115"/>
                    <a:pt x="120" y="115"/>
                  </a:cubicBezTo>
                  <a:cubicBezTo>
                    <a:pt x="120" y="115"/>
                    <a:pt x="121" y="115"/>
                    <a:pt x="121" y="115"/>
                  </a:cubicBezTo>
                  <a:cubicBezTo>
                    <a:pt x="123" y="114"/>
                    <a:pt x="125" y="112"/>
                    <a:pt x="127" y="110"/>
                  </a:cubicBezTo>
                  <a:cubicBezTo>
                    <a:pt x="130" y="106"/>
                    <a:pt x="130" y="101"/>
                    <a:pt x="128" y="96"/>
                  </a:cubicBezTo>
                  <a:cubicBezTo>
                    <a:pt x="114" y="69"/>
                    <a:pt x="114" y="69"/>
                    <a:pt x="114" y="69"/>
                  </a:cubicBezTo>
                  <a:cubicBezTo>
                    <a:pt x="129" y="41"/>
                    <a:pt x="129" y="41"/>
                    <a:pt x="129" y="41"/>
                  </a:cubicBezTo>
                  <a:cubicBezTo>
                    <a:pt x="131" y="37"/>
                    <a:pt x="131" y="31"/>
                    <a:pt x="128" y="27"/>
                  </a:cubicBezTo>
                  <a:cubicBezTo>
                    <a:pt x="125" y="24"/>
                    <a:pt x="121" y="22"/>
                    <a:pt x="117" y="22"/>
                  </a:cubicBezTo>
                  <a:cubicBezTo>
                    <a:pt x="117" y="22"/>
                    <a:pt x="116" y="22"/>
                    <a:pt x="115" y="22"/>
                  </a:cubicBezTo>
                  <a:cubicBezTo>
                    <a:pt x="84" y="27"/>
                    <a:pt x="84" y="27"/>
                    <a:pt x="84" y="27"/>
                  </a:cubicBezTo>
                  <a:cubicBezTo>
                    <a:pt x="63" y="4"/>
                    <a:pt x="63" y="4"/>
                    <a:pt x="63" y="4"/>
                  </a:cubicBezTo>
                  <a:cubicBezTo>
                    <a:pt x="60" y="2"/>
                    <a:pt x="57" y="0"/>
                    <a:pt x="53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71" name="purple star"/>
          <p:cNvGrpSpPr/>
          <p:nvPr/>
        </p:nvGrpSpPr>
        <p:grpSpPr>
          <a:xfrm>
            <a:off x="192088" y="1912939"/>
            <a:ext cx="935038" cy="957263"/>
            <a:chOff x="200025" y="1912938"/>
            <a:chExt cx="935038" cy="957263"/>
          </a:xfrm>
        </p:grpSpPr>
        <p:sp>
          <p:nvSpPr>
            <p:cNvPr id="372" name="purple star"/>
            <p:cNvSpPr>
              <a:spLocks/>
            </p:cNvSpPr>
            <p:nvPr/>
          </p:nvSpPr>
          <p:spPr bwMode="auto">
            <a:xfrm>
              <a:off x="219075" y="1931988"/>
              <a:ext cx="893763" cy="919163"/>
            </a:xfrm>
            <a:custGeom>
              <a:avLst/>
              <a:gdLst>
                <a:gd name="T0" fmla="*/ 183 w 283"/>
                <a:gd name="T1" fmla="*/ 291 h 291"/>
                <a:gd name="T2" fmla="*/ 176 w 283"/>
                <a:gd name="T3" fmla="*/ 289 h 291"/>
                <a:gd name="T4" fmla="*/ 110 w 283"/>
                <a:gd name="T5" fmla="*/ 227 h 291"/>
                <a:gd name="T6" fmla="*/ 21 w 283"/>
                <a:gd name="T7" fmla="*/ 247 h 291"/>
                <a:gd name="T8" fmla="*/ 19 w 283"/>
                <a:gd name="T9" fmla="*/ 248 h 291"/>
                <a:gd name="T10" fmla="*/ 12 w 283"/>
                <a:gd name="T11" fmla="*/ 244 h 291"/>
                <a:gd name="T12" fmla="*/ 11 w 283"/>
                <a:gd name="T13" fmla="*/ 235 h 291"/>
                <a:gd name="T14" fmla="*/ 49 w 283"/>
                <a:gd name="T15" fmla="*/ 152 h 291"/>
                <a:gd name="T16" fmla="*/ 2 w 283"/>
                <a:gd name="T17" fmla="*/ 74 h 291"/>
                <a:gd name="T18" fmla="*/ 2 w 283"/>
                <a:gd name="T19" fmla="*/ 65 h 291"/>
                <a:gd name="T20" fmla="*/ 10 w 283"/>
                <a:gd name="T21" fmla="*/ 61 h 291"/>
                <a:gd name="T22" fmla="*/ 11 w 283"/>
                <a:gd name="T23" fmla="*/ 61 h 291"/>
                <a:gd name="T24" fmla="*/ 101 w 283"/>
                <a:gd name="T25" fmla="*/ 71 h 291"/>
                <a:gd name="T26" fmla="*/ 161 w 283"/>
                <a:gd name="T27" fmla="*/ 3 h 291"/>
                <a:gd name="T28" fmla="*/ 168 w 283"/>
                <a:gd name="T29" fmla="*/ 0 h 291"/>
                <a:gd name="T30" fmla="*/ 170 w 283"/>
                <a:gd name="T31" fmla="*/ 0 h 291"/>
                <a:gd name="T32" fmla="*/ 176 w 283"/>
                <a:gd name="T33" fmla="*/ 7 h 291"/>
                <a:gd name="T34" fmla="*/ 194 w 283"/>
                <a:gd name="T35" fmla="*/ 96 h 291"/>
                <a:gd name="T36" fmla="*/ 278 w 283"/>
                <a:gd name="T37" fmla="*/ 132 h 291"/>
                <a:gd name="T38" fmla="*/ 283 w 283"/>
                <a:gd name="T39" fmla="*/ 139 h 291"/>
                <a:gd name="T40" fmla="*/ 282 w 283"/>
                <a:gd name="T41" fmla="*/ 145 h 291"/>
                <a:gd name="T42" fmla="*/ 279 w 283"/>
                <a:gd name="T43" fmla="*/ 148 h 291"/>
                <a:gd name="T44" fmla="*/ 200 w 283"/>
                <a:gd name="T45" fmla="*/ 192 h 291"/>
                <a:gd name="T46" fmla="*/ 191 w 283"/>
                <a:gd name="T47" fmla="*/ 283 h 291"/>
                <a:gd name="T48" fmla="*/ 186 w 283"/>
                <a:gd name="T49" fmla="*/ 290 h 291"/>
                <a:gd name="T50" fmla="*/ 183 w 283"/>
                <a:gd name="T51" fmla="*/ 29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3" h="291">
                  <a:moveTo>
                    <a:pt x="183" y="291"/>
                  </a:moveTo>
                  <a:cubicBezTo>
                    <a:pt x="180" y="291"/>
                    <a:pt x="178" y="290"/>
                    <a:pt x="176" y="289"/>
                  </a:cubicBezTo>
                  <a:cubicBezTo>
                    <a:pt x="110" y="227"/>
                    <a:pt x="110" y="227"/>
                    <a:pt x="110" y="227"/>
                  </a:cubicBezTo>
                  <a:cubicBezTo>
                    <a:pt x="21" y="247"/>
                    <a:pt x="21" y="247"/>
                    <a:pt x="21" y="247"/>
                  </a:cubicBezTo>
                  <a:cubicBezTo>
                    <a:pt x="20" y="248"/>
                    <a:pt x="20" y="248"/>
                    <a:pt x="19" y="248"/>
                  </a:cubicBezTo>
                  <a:cubicBezTo>
                    <a:pt x="16" y="248"/>
                    <a:pt x="14" y="246"/>
                    <a:pt x="12" y="244"/>
                  </a:cubicBezTo>
                  <a:cubicBezTo>
                    <a:pt x="10" y="242"/>
                    <a:pt x="9" y="238"/>
                    <a:pt x="11" y="235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0" y="71"/>
                    <a:pt x="0" y="68"/>
                    <a:pt x="2" y="65"/>
                  </a:cubicBezTo>
                  <a:cubicBezTo>
                    <a:pt x="4" y="62"/>
                    <a:pt x="7" y="61"/>
                    <a:pt x="10" y="61"/>
                  </a:cubicBezTo>
                  <a:cubicBezTo>
                    <a:pt x="10" y="61"/>
                    <a:pt x="10" y="61"/>
                    <a:pt x="11" y="61"/>
                  </a:cubicBezTo>
                  <a:cubicBezTo>
                    <a:pt x="101" y="71"/>
                    <a:pt x="101" y="71"/>
                    <a:pt x="101" y="71"/>
                  </a:cubicBezTo>
                  <a:cubicBezTo>
                    <a:pt x="161" y="3"/>
                    <a:pt x="161" y="3"/>
                    <a:pt x="161" y="3"/>
                  </a:cubicBezTo>
                  <a:cubicBezTo>
                    <a:pt x="162" y="1"/>
                    <a:pt x="165" y="0"/>
                    <a:pt x="168" y="0"/>
                  </a:cubicBezTo>
                  <a:cubicBezTo>
                    <a:pt x="168" y="0"/>
                    <a:pt x="169" y="0"/>
                    <a:pt x="170" y="0"/>
                  </a:cubicBezTo>
                  <a:cubicBezTo>
                    <a:pt x="173" y="1"/>
                    <a:pt x="176" y="3"/>
                    <a:pt x="176" y="7"/>
                  </a:cubicBezTo>
                  <a:cubicBezTo>
                    <a:pt x="194" y="96"/>
                    <a:pt x="194" y="96"/>
                    <a:pt x="194" y="96"/>
                  </a:cubicBezTo>
                  <a:cubicBezTo>
                    <a:pt x="278" y="132"/>
                    <a:pt x="278" y="132"/>
                    <a:pt x="278" y="132"/>
                  </a:cubicBezTo>
                  <a:cubicBezTo>
                    <a:pt x="281" y="133"/>
                    <a:pt x="283" y="136"/>
                    <a:pt x="283" y="139"/>
                  </a:cubicBezTo>
                  <a:cubicBezTo>
                    <a:pt x="283" y="141"/>
                    <a:pt x="283" y="143"/>
                    <a:pt x="282" y="145"/>
                  </a:cubicBezTo>
                  <a:cubicBezTo>
                    <a:pt x="281" y="146"/>
                    <a:pt x="280" y="147"/>
                    <a:pt x="279" y="148"/>
                  </a:cubicBezTo>
                  <a:cubicBezTo>
                    <a:pt x="200" y="192"/>
                    <a:pt x="200" y="192"/>
                    <a:pt x="200" y="192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91" y="286"/>
                    <a:pt x="189" y="289"/>
                    <a:pt x="186" y="290"/>
                  </a:cubicBezTo>
                  <a:cubicBezTo>
                    <a:pt x="185" y="291"/>
                    <a:pt x="184" y="291"/>
                    <a:pt x="183" y="291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3" name="star outline"/>
            <p:cNvSpPr>
              <a:spLocks noEditPoints="1"/>
            </p:cNvSpPr>
            <p:nvPr/>
          </p:nvSpPr>
          <p:spPr bwMode="auto">
            <a:xfrm>
              <a:off x="200025" y="1912938"/>
              <a:ext cx="935038" cy="957263"/>
            </a:xfrm>
            <a:custGeom>
              <a:avLst/>
              <a:gdLst>
                <a:gd name="T0" fmla="*/ 174 w 296"/>
                <a:gd name="T1" fmla="*/ 12 h 303"/>
                <a:gd name="T2" fmla="*/ 174 w 296"/>
                <a:gd name="T3" fmla="*/ 12 h 303"/>
                <a:gd name="T4" fmla="*/ 176 w 296"/>
                <a:gd name="T5" fmla="*/ 14 h 303"/>
                <a:gd name="T6" fmla="*/ 195 w 296"/>
                <a:gd name="T7" fmla="*/ 106 h 303"/>
                <a:gd name="T8" fmla="*/ 282 w 296"/>
                <a:gd name="T9" fmla="*/ 143 h 303"/>
                <a:gd name="T10" fmla="*/ 283 w 296"/>
                <a:gd name="T11" fmla="*/ 146 h 303"/>
                <a:gd name="T12" fmla="*/ 283 w 296"/>
                <a:gd name="T13" fmla="*/ 147 h 303"/>
                <a:gd name="T14" fmla="*/ 282 w 296"/>
                <a:gd name="T15" fmla="*/ 148 h 303"/>
                <a:gd name="T16" fmla="*/ 200 w 296"/>
                <a:gd name="T17" fmla="*/ 195 h 303"/>
                <a:gd name="T18" fmla="*/ 192 w 296"/>
                <a:gd name="T19" fmla="*/ 288 h 303"/>
                <a:gd name="T20" fmla="*/ 190 w 296"/>
                <a:gd name="T21" fmla="*/ 291 h 303"/>
                <a:gd name="T22" fmla="*/ 189 w 296"/>
                <a:gd name="T23" fmla="*/ 291 h 303"/>
                <a:gd name="T24" fmla="*/ 187 w 296"/>
                <a:gd name="T25" fmla="*/ 290 h 303"/>
                <a:gd name="T26" fmla="*/ 117 w 296"/>
                <a:gd name="T27" fmla="*/ 227 h 303"/>
                <a:gd name="T28" fmla="*/ 26 w 296"/>
                <a:gd name="T29" fmla="*/ 248 h 303"/>
                <a:gd name="T30" fmla="*/ 25 w 296"/>
                <a:gd name="T31" fmla="*/ 248 h 303"/>
                <a:gd name="T32" fmla="*/ 23 w 296"/>
                <a:gd name="T33" fmla="*/ 246 h 303"/>
                <a:gd name="T34" fmla="*/ 22 w 296"/>
                <a:gd name="T35" fmla="*/ 243 h 303"/>
                <a:gd name="T36" fmla="*/ 61 w 296"/>
                <a:gd name="T37" fmla="*/ 158 h 303"/>
                <a:gd name="T38" fmla="*/ 13 w 296"/>
                <a:gd name="T39" fmla="*/ 77 h 303"/>
                <a:gd name="T40" fmla="*/ 13 w 296"/>
                <a:gd name="T41" fmla="*/ 74 h 303"/>
                <a:gd name="T42" fmla="*/ 16 w 296"/>
                <a:gd name="T43" fmla="*/ 73 h 303"/>
                <a:gd name="T44" fmla="*/ 16 w 296"/>
                <a:gd name="T45" fmla="*/ 73 h 303"/>
                <a:gd name="T46" fmla="*/ 109 w 296"/>
                <a:gd name="T47" fmla="*/ 83 h 303"/>
                <a:gd name="T48" fmla="*/ 171 w 296"/>
                <a:gd name="T49" fmla="*/ 13 h 303"/>
                <a:gd name="T50" fmla="*/ 174 w 296"/>
                <a:gd name="T51" fmla="*/ 12 h 303"/>
                <a:gd name="T52" fmla="*/ 174 w 296"/>
                <a:gd name="T53" fmla="*/ 0 h 303"/>
                <a:gd name="T54" fmla="*/ 162 w 296"/>
                <a:gd name="T55" fmla="*/ 5 h 303"/>
                <a:gd name="T56" fmla="*/ 105 w 296"/>
                <a:gd name="T57" fmla="*/ 71 h 303"/>
                <a:gd name="T58" fmla="*/ 17 w 296"/>
                <a:gd name="T59" fmla="*/ 61 h 303"/>
                <a:gd name="T60" fmla="*/ 16 w 296"/>
                <a:gd name="T61" fmla="*/ 61 h 303"/>
                <a:gd name="T62" fmla="*/ 3 w 296"/>
                <a:gd name="T63" fmla="*/ 68 h 303"/>
                <a:gd name="T64" fmla="*/ 3 w 296"/>
                <a:gd name="T65" fmla="*/ 83 h 303"/>
                <a:gd name="T66" fmla="*/ 48 w 296"/>
                <a:gd name="T67" fmla="*/ 159 h 303"/>
                <a:gd name="T68" fmla="*/ 11 w 296"/>
                <a:gd name="T69" fmla="*/ 238 h 303"/>
                <a:gd name="T70" fmla="*/ 13 w 296"/>
                <a:gd name="T71" fmla="*/ 254 h 303"/>
                <a:gd name="T72" fmla="*/ 25 w 296"/>
                <a:gd name="T73" fmla="*/ 260 h 303"/>
                <a:gd name="T74" fmla="*/ 28 w 296"/>
                <a:gd name="T75" fmla="*/ 259 h 303"/>
                <a:gd name="T76" fmla="*/ 114 w 296"/>
                <a:gd name="T77" fmla="*/ 240 h 303"/>
                <a:gd name="T78" fmla="*/ 178 w 296"/>
                <a:gd name="T79" fmla="*/ 299 h 303"/>
                <a:gd name="T80" fmla="*/ 189 w 296"/>
                <a:gd name="T81" fmla="*/ 303 h 303"/>
                <a:gd name="T82" fmla="*/ 194 w 296"/>
                <a:gd name="T83" fmla="*/ 302 h 303"/>
                <a:gd name="T84" fmla="*/ 203 w 296"/>
                <a:gd name="T85" fmla="*/ 289 h 303"/>
                <a:gd name="T86" fmla="*/ 211 w 296"/>
                <a:gd name="T87" fmla="*/ 202 h 303"/>
                <a:gd name="T88" fmla="*/ 288 w 296"/>
                <a:gd name="T89" fmla="*/ 159 h 303"/>
                <a:gd name="T90" fmla="*/ 293 w 296"/>
                <a:gd name="T91" fmla="*/ 154 h 303"/>
                <a:gd name="T92" fmla="*/ 295 w 296"/>
                <a:gd name="T93" fmla="*/ 145 h 303"/>
                <a:gd name="T94" fmla="*/ 286 w 296"/>
                <a:gd name="T95" fmla="*/ 132 h 303"/>
                <a:gd name="T96" fmla="*/ 206 w 296"/>
                <a:gd name="T97" fmla="*/ 98 h 303"/>
                <a:gd name="T98" fmla="*/ 188 w 296"/>
                <a:gd name="T99" fmla="*/ 12 h 303"/>
                <a:gd name="T100" fmla="*/ 177 w 296"/>
                <a:gd name="T101" fmla="*/ 0 h 303"/>
                <a:gd name="T102" fmla="*/ 174 w 296"/>
                <a:gd name="T103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6" h="303">
                  <a:moveTo>
                    <a:pt x="174" y="12"/>
                  </a:moveTo>
                  <a:cubicBezTo>
                    <a:pt x="174" y="12"/>
                    <a:pt x="174" y="12"/>
                    <a:pt x="174" y="12"/>
                  </a:cubicBezTo>
                  <a:cubicBezTo>
                    <a:pt x="175" y="12"/>
                    <a:pt x="176" y="13"/>
                    <a:pt x="176" y="14"/>
                  </a:cubicBezTo>
                  <a:cubicBezTo>
                    <a:pt x="195" y="106"/>
                    <a:pt x="195" y="106"/>
                    <a:pt x="195" y="106"/>
                  </a:cubicBezTo>
                  <a:cubicBezTo>
                    <a:pt x="282" y="143"/>
                    <a:pt x="282" y="143"/>
                    <a:pt x="282" y="143"/>
                  </a:cubicBezTo>
                  <a:cubicBezTo>
                    <a:pt x="283" y="144"/>
                    <a:pt x="283" y="145"/>
                    <a:pt x="283" y="146"/>
                  </a:cubicBezTo>
                  <a:cubicBezTo>
                    <a:pt x="283" y="146"/>
                    <a:pt x="283" y="147"/>
                    <a:pt x="283" y="147"/>
                  </a:cubicBezTo>
                  <a:cubicBezTo>
                    <a:pt x="283" y="148"/>
                    <a:pt x="282" y="148"/>
                    <a:pt x="282" y="148"/>
                  </a:cubicBezTo>
                  <a:cubicBezTo>
                    <a:pt x="200" y="195"/>
                    <a:pt x="200" y="195"/>
                    <a:pt x="200" y="195"/>
                  </a:cubicBezTo>
                  <a:cubicBezTo>
                    <a:pt x="192" y="288"/>
                    <a:pt x="192" y="288"/>
                    <a:pt x="192" y="288"/>
                  </a:cubicBezTo>
                  <a:cubicBezTo>
                    <a:pt x="191" y="289"/>
                    <a:pt x="191" y="290"/>
                    <a:pt x="190" y="291"/>
                  </a:cubicBezTo>
                  <a:cubicBezTo>
                    <a:pt x="189" y="291"/>
                    <a:pt x="189" y="291"/>
                    <a:pt x="189" y="291"/>
                  </a:cubicBezTo>
                  <a:cubicBezTo>
                    <a:pt x="188" y="291"/>
                    <a:pt x="187" y="291"/>
                    <a:pt x="187" y="290"/>
                  </a:cubicBezTo>
                  <a:cubicBezTo>
                    <a:pt x="117" y="227"/>
                    <a:pt x="117" y="227"/>
                    <a:pt x="117" y="227"/>
                  </a:cubicBezTo>
                  <a:cubicBezTo>
                    <a:pt x="26" y="248"/>
                    <a:pt x="26" y="248"/>
                    <a:pt x="26" y="248"/>
                  </a:cubicBezTo>
                  <a:cubicBezTo>
                    <a:pt x="25" y="248"/>
                    <a:pt x="25" y="248"/>
                    <a:pt x="25" y="248"/>
                  </a:cubicBezTo>
                  <a:cubicBezTo>
                    <a:pt x="24" y="248"/>
                    <a:pt x="23" y="247"/>
                    <a:pt x="23" y="246"/>
                  </a:cubicBezTo>
                  <a:cubicBezTo>
                    <a:pt x="22" y="246"/>
                    <a:pt x="22" y="244"/>
                    <a:pt x="22" y="243"/>
                  </a:cubicBezTo>
                  <a:cubicBezTo>
                    <a:pt x="61" y="158"/>
                    <a:pt x="61" y="158"/>
                    <a:pt x="61" y="158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3" y="76"/>
                    <a:pt x="13" y="75"/>
                    <a:pt x="13" y="74"/>
                  </a:cubicBezTo>
                  <a:cubicBezTo>
                    <a:pt x="14" y="73"/>
                    <a:pt x="15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09" y="83"/>
                    <a:pt x="109" y="83"/>
                    <a:pt x="109" y="83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72" y="12"/>
                    <a:pt x="173" y="12"/>
                    <a:pt x="174" y="12"/>
                  </a:cubicBezTo>
                  <a:moveTo>
                    <a:pt x="174" y="0"/>
                  </a:moveTo>
                  <a:cubicBezTo>
                    <a:pt x="169" y="0"/>
                    <a:pt x="165" y="1"/>
                    <a:pt x="162" y="5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7" y="61"/>
                    <a:pt x="16" y="61"/>
                    <a:pt x="16" y="61"/>
                  </a:cubicBezTo>
                  <a:cubicBezTo>
                    <a:pt x="11" y="61"/>
                    <a:pt x="6" y="63"/>
                    <a:pt x="3" y="68"/>
                  </a:cubicBezTo>
                  <a:cubicBezTo>
                    <a:pt x="0" y="72"/>
                    <a:pt x="0" y="78"/>
                    <a:pt x="3" y="83"/>
                  </a:cubicBezTo>
                  <a:cubicBezTo>
                    <a:pt x="48" y="159"/>
                    <a:pt x="48" y="159"/>
                    <a:pt x="48" y="159"/>
                  </a:cubicBezTo>
                  <a:cubicBezTo>
                    <a:pt x="11" y="238"/>
                    <a:pt x="11" y="238"/>
                    <a:pt x="11" y="238"/>
                  </a:cubicBezTo>
                  <a:cubicBezTo>
                    <a:pt x="9" y="244"/>
                    <a:pt x="10" y="250"/>
                    <a:pt x="13" y="254"/>
                  </a:cubicBezTo>
                  <a:cubicBezTo>
                    <a:pt x="16" y="258"/>
                    <a:pt x="20" y="260"/>
                    <a:pt x="25" y="260"/>
                  </a:cubicBezTo>
                  <a:cubicBezTo>
                    <a:pt x="26" y="260"/>
                    <a:pt x="27" y="259"/>
                    <a:pt x="28" y="259"/>
                  </a:cubicBezTo>
                  <a:cubicBezTo>
                    <a:pt x="114" y="240"/>
                    <a:pt x="114" y="240"/>
                    <a:pt x="114" y="240"/>
                  </a:cubicBezTo>
                  <a:cubicBezTo>
                    <a:pt x="178" y="299"/>
                    <a:pt x="178" y="299"/>
                    <a:pt x="178" y="299"/>
                  </a:cubicBezTo>
                  <a:cubicBezTo>
                    <a:pt x="181" y="302"/>
                    <a:pt x="185" y="303"/>
                    <a:pt x="189" y="303"/>
                  </a:cubicBezTo>
                  <a:cubicBezTo>
                    <a:pt x="190" y="303"/>
                    <a:pt x="192" y="303"/>
                    <a:pt x="194" y="302"/>
                  </a:cubicBezTo>
                  <a:cubicBezTo>
                    <a:pt x="199" y="300"/>
                    <a:pt x="203" y="295"/>
                    <a:pt x="203" y="289"/>
                  </a:cubicBezTo>
                  <a:cubicBezTo>
                    <a:pt x="211" y="202"/>
                    <a:pt x="211" y="202"/>
                    <a:pt x="211" y="202"/>
                  </a:cubicBezTo>
                  <a:cubicBezTo>
                    <a:pt x="288" y="159"/>
                    <a:pt x="288" y="159"/>
                    <a:pt x="288" y="159"/>
                  </a:cubicBezTo>
                  <a:cubicBezTo>
                    <a:pt x="290" y="158"/>
                    <a:pt x="292" y="156"/>
                    <a:pt x="293" y="154"/>
                  </a:cubicBezTo>
                  <a:cubicBezTo>
                    <a:pt x="295" y="151"/>
                    <a:pt x="296" y="148"/>
                    <a:pt x="295" y="145"/>
                  </a:cubicBezTo>
                  <a:cubicBezTo>
                    <a:pt x="295" y="139"/>
                    <a:pt x="291" y="134"/>
                    <a:pt x="286" y="132"/>
                  </a:cubicBezTo>
                  <a:cubicBezTo>
                    <a:pt x="206" y="98"/>
                    <a:pt x="206" y="98"/>
                    <a:pt x="206" y="98"/>
                  </a:cubicBezTo>
                  <a:cubicBezTo>
                    <a:pt x="188" y="12"/>
                    <a:pt x="188" y="12"/>
                    <a:pt x="188" y="12"/>
                  </a:cubicBezTo>
                  <a:cubicBezTo>
                    <a:pt x="187" y="6"/>
                    <a:pt x="183" y="2"/>
                    <a:pt x="177" y="0"/>
                  </a:cubicBezTo>
                  <a:cubicBezTo>
                    <a:pt x="176" y="0"/>
                    <a:pt x="175" y="0"/>
                    <a:pt x="17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74" name="yellow star"/>
          <p:cNvGrpSpPr/>
          <p:nvPr/>
        </p:nvGrpSpPr>
        <p:grpSpPr>
          <a:xfrm>
            <a:off x="84138" y="1617663"/>
            <a:ext cx="433388" cy="420688"/>
            <a:chOff x="92075" y="1617663"/>
            <a:chExt cx="433388" cy="420688"/>
          </a:xfrm>
        </p:grpSpPr>
        <p:sp>
          <p:nvSpPr>
            <p:cNvPr id="375" name="yellow star"/>
            <p:cNvSpPr>
              <a:spLocks/>
            </p:cNvSpPr>
            <p:nvPr/>
          </p:nvSpPr>
          <p:spPr bwMode="auto">
            <a:xfrm>
              <a:off x="114300" y="1636713"/>
              <a:ext cx="388938" cy="382588"/>
            </a:xfrm>
            <a:custGeom>
              <a:avLst/>
              <a:gdLst>
                <a:gd name="T0" fmla="*/ 34 w 123"/>
                <a:gd name="T1" fmla="*/ 121 h 121"/>
                <a:gd name="T2" fmla="*/ 30 w 123"/>
                <a:gd name="T3" fmla="*/ 120 h 121"/>
                <a:gd name="T4" fmla="*/ 27 w 123"/>
                <a:gd name="T5" fmla="*/ 113 h 121"/>
                <a:gd name="T6" fmla="*/ 29 w 123"/>
                <a:gd name="T7" fmla="*/ 79 h 121"/>
                <a:gd name="T8" fmla="*/ 3 w 123"/>
                <a:gd name="T9" fmla="*/ 57 h 121"/>
                <a:gd name="T10" fmla="*/ 0 w 123"/>
                <a:gd name="T11" fmla="*/ 50 h 121"/>
                <a:gd name="T12" fmla="*/ 6 w 123"/>
                <a:gd name="T13" fmla="*/ 45 h 121"/>
                <a:gd name="T14" fmla="*/ 39 w 123"/>
                <a:gd name="T15" fmla="*/ 37 h 121"/>
                <a:gd name="T16" fmla="*/ 51 w 123"/>
                <a:gd name="T17" fmla="*/ 5 h 121"/>
                <a:gd name="T18" fmla="*/ 57 w 123"/>
                <a:gd name="T19" fmla="*/ 0 h 121"/>
                <a:gd name="T20" fmla="*/ 58 w 123"/>
                <a:gd name="T21" fmla="*/ 0 h 121"/>
                <a:gd name="T22" fmla="*/ 64 w 123"/>
                <a:gd name="T23" fmla="*/ 3 h 121"/>
                <a:gd name="T24" fmla="*/ 82 w 123"/>
                <a:gd name="T25" fmla="*/ 33 h 121"/>
                <a:gd name="T26" fmla="*/ 116 w 123"/>
                <a:gd name="T27" fmla="*/ 34 h 121"/>
                <a:gd name="T28" fmla="*/ 122 w 123"/>
                <a:gd name="T29" fmla="*/ 39 h 121"/>
                <a:gd name="T30" fmla="*/ 121 w 123"/>
                <a:gd name="T31" fmla="*/ 46 h 121"/>
                <a:gd name="T32" fmla="*/ 99 w 123"/>
                <a:gd name="T33" fmla="*/ 72 h 121"/>
                <a:gd name="T34" fmla="*/ 108 w 123"/>
                <a:gd name="T35" fmla="*/ 105 h 121"/>
                <a:gd name="T36" fmla="*/ 106 w 123"/>
                <a:gd name="T37" fmla="*/ 113 h 121"/>
                <a:gd name="T38" fmla="*/ 102 w 123"/>
                <a:gd name="T39" fmla="*/ 114 h 121"/>
                <a:gd name="T40" fmla="*/ 101 w 123"/>
                <a:gd name="T41" fmla="*/ 114 h 121"/>
                <a:gd name="T42" fmla="*/ 98 w 123"/>
                <a:gd name="T43" fmla="*/ 114 h 121"/>
                <a:gd name="T44" fmla="*/ 67 w 123"/>
                <a:gd name="T45" fmla="*/ 101 h 121"/>
                <a:gd name="T46" fmla="*/ 38 w 123"/>
                <a:gd name="T47" fmla="*/ 119 h 121"/>
                <a:gd name="T48" fmla="*/ 34 w 123"/>
                <a:gd name="T4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3" h="121">
                  <a:moveTo>
                    <a:pt x="34" y="121"/>
                  </a:moveTo>
                  <a:cubicBezTo>
                    <a:pt x="33" y="121"/>
                    <a:pt x="31" y="120"/>
                    <a:pt x="30" y="120"/>
                  </a:cubicBezTo>
                  <a:cubicBezTo>
                    <a:pt x="28" y="118"/>
                    <a:pt x="27" y="116"/>
                    <a:pt x="27" y="113"/>
                  </a:cubicBezTo>
                  <a:cubicBezTo>
                    <a:pt x="29" y="79"/>
                    <a:pt x="29" y="79"/>
                    <a:pt x="29" y="79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1" y="55"/>
                    <a:pt x="0" y="53"/>
                    <a:pt x="0" y="50"/>
                  </a:cubicBezTo>
                  <a:cubicBezTo>
                    <a:pt x="1" y="47"/>
                    <a:pt x="3" y="45"/>
                    <a:pt x="6" y="45"/>
                  </a:cubicBezTo>
                  <a:cubicBezTo>
                    <a:pt x="39" y="37"/>
                    <a:pt x="39" y="37"/>
                    <a:pt x="39" y="37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2" y="2"/>
                    <a:pt x="55" y="0"/>
                    <a:pt x="57" y="0"/>
                  </a:cubicBezTo>
                  <a:cubicBezTo>
                    <a:pt x="57" y="0"/>
                    <a:pt x="58" y="0"/>
                    <a:pt x="58" y="0"/>
                  </a:cubicBezTo>
                  <a:cubicBezTo>
                    <a:pt x="60" y="0"/>
                    <a:pt x="63" y="1"/>
                    <a:pt x="64" y="3"/>
                  </a:cubicBezTo>
                  <a:cubicBezTo>
                    <a:pt x="82" y="33"/>
                    <a:pt x="82" y="33"/>
                    <a:pt x="82" y="33"/>
                  </a:cubicBezTo>
                  <a:cubicBezTo>
                    <a:pt x="116" y="34"/>
                    <a:pt x="116" y="34"/>
                    <a:pt x="116" y="34"/>
                  </a:cubicBezTo>
                  <a:cubicBezTo>
                    <a:pt x="119" y="35"/>
                    <a:pt x="121" y="36"/>
                    <a:pt x="122" y="39"/>
                  </a:cubicBezTo>
                  <a:cubicBezTo>
                    <a:pt x="123" y="41"/>
                    <a:pt x="123" y="44"/>
                    <a:pt x="121" y="46"/>
                  </a:cubicBezTo>
                  <a:cubicBezTo>
                    <a:pt x="99" y="72"/>
                    <a:pt x="99" y="72"/>
                    <a:pt x="99" y="72"/>
                  </a:cubicBezTo>
                  <a:cubicBezTo>
                    <a:pt x="108" y="105"/>
                    <a:pt x="108" y="105"/>
                    <a:pt x="108" y="105"/>
                  </a:cubicBezTo>
                  <a:cubicBezTo>
                    <a:pt x="109" y="108"/>
                    <a:pt x="108" y="111"/>
                    <a:pt x="106" y="113"/>
                  </a:cubicBezTo>
                  <a:cubicBezTo>
                    <a:pt x="105" y="114"/>
                    <a:pt x="103" y="114"/>
                    <a:pt x="102" y="114"/>
                  </a:cubicBezTo>
                  <a:cubicBezTo>
                    <a:pt x="101" y="114"/>
                    <a:pt x="101" y="114"/>
                    <a:pt x="101" y="114"/>
                  </a:cubicBezTo>
                  <a:cubicBezTo>
                    <a:pt x="100" y="114"/>
                    <a:pt x="99" y="114"/>
                    <a:pt x="98" y="114"/>
                  </a:cubicBezTo>
                  <a:cubicBezTo>
                    <a:pt x="67" y="101"/>
                    <a:pt x="67" y="101"/>
                    <a:pt x="67" y="101"/>
                  </a:cubicBezTo>
                  <a:cubicBezTo>
                    <a:pt x="38" y="119"/>
                    <a:pt x="38" y="119"/>
                    <a:pt x="38" y="119"/>
                  </a:cubicBezTo>
                  <a:cubicBezTo>
                    <a:pt x="37" y="120"/>
                    <a:pt x="35" y="121"/>
                    <a:pt x="34" y="1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6" name="star outline"/>
            <p:cNvSpPr>
              <a:spLocks noEditPoints="1"/>
            </p:cNvSpPr>
            <p:nvPr/>
          </p:nvSpPr>
          <p:spPr bwMode="auto">
            <a:xfrm>
              <a:off x="92075" y="1617663"/>
              <a:ext cx="433388" cy="420688"/>
            </a:xfrm>
            <a:custGeom>
              <a:avLst/>
              <a:gdLst>
                <a:gd name="T0" fmla="*/ 65 w 137"/>
                <a:gd name="T1" fmla="*/ 12 h 133"/>
                <a:gd name="T2" fmla="*/ 66 w 137"/>
                <a:gd name="T3" fmla="*/ 13 h 133"/>
                <a:gd name="T4" fmla="*/ 85 w 137"/>
                <a:gd name="T5" fmla="*/ 44 h 133"/>
                <a:gd name="T6" fmla="*/ 123 w 137"/>
                <a:gd name="T7" fmla="*/ 46 h 133"/>
                <a:gd name="T8" fmla="*/ 124 w 137"/>
                <a:gd name="T9" fmla="*/ 47 h 133"/>
                <a:gd name="T10" fmla="*/ 124 w 137"/>
                <a:gd name="T11" fmla="*/ 48 h 133"/>
                <a:gd name="T12" fmla="*/ 99 w 137"/>
                <a:gd name="T13" fmla="*/ 77 h 133"/>
                <a:gd name="T14" fmla="*/ 109 w 137"/>
                <a:gd name="T15" fmla="*/ 113 h 133"/>
                <a:gd name="T16" fmla="*/ 109 w 137"/>
                <a:gd name="T17" fmla="*/ 114 h 133"/>
                <a:gd name="T18" fmla="*/ 108 w 137"/>
                <a:gd name="T19" fmla="*/ 114 h 133"/>
                <a:gd name="T20" fmla="*/ 108 w 137"/>
                <a:gd name="T21" fmla="*/ 114 h 133"/>
                <a:gd name="T22" fmla="*/ 108 w 137"/>
                <a:gd name="T23" fmla="*/ 114 h 133"/>
                <a:gd name="T24" fmla="*/ 73 w 137"/>
                <a:gd name="T25" fmla="*/ 100 h 133"/>
                <a:gd name="T26" fmla="*/ 42 w 137"/>
                <a:gd name="T27" fmla="*/ 120 h 133"/>
                <a:gd name="T28" fmla="*/ 41 w 137"/>
                <a:gd name="T29" fmla="*/ 121 h 133"/>
                <a:gd name="T30" fmla="*/ 40 w 137"/>
                <a:gd name="T31" fmla="*/ 120 h 133"/>
                <a:gd name="T32" fmla="*/ 40 w 137"/>
                <a:gd name="T33" fmla="*/ 119 h 133"/>
                <a:gd name="T34" fmla="*/ 43 w 137"/>
                <a:gd name="T35" fmla="*/ 82 h 133"/>
                <a:gd name="T36" fmla="*/ 14 w 137"/>
                <a:gd name="T37" fmla="*/ 59 h 133"/>
                <a:gd name="T38" fmla="*/ 13 w 137"/>
                <a:gd name="T39" fmla="*/ 57 h 133"/>
                <a:gd name="T40" fmla="*/ 14 w 137"/>
                <a:gd name="T41" fmla="*/ 56 h 133"/>
                <a:gd name="T42" fmla="*/ 50 w 137"/>
                <a:gd name="T43" fmla="*/ 48 h 133"/>
                <a:gd name="T44" fmla="*/ 64 w 137"/>
                <a:gd name="T45" fmla="*/ 13 h 133"/>
                <a:gd name="T46" fmla="*/ 65 w 137"/>
                <a:gd name="T47" fmla="*/ 12 h 133"/>
                <a:gd name="T48" fmla="*/ 65 w 137"/>
                <a:gd name="T49" fmla="*/ 12 h 133"/>
                <a:gd name="T50" fmla="*/ 65 w 137"/>
                <a:gd name="T51" fmla="*/ 0 h 133"/>
                <a:gd name="T52" fmla="*/ 64 w 137"/>
                <a:gd name="T53" fmla="*/ 0 h 133"/>
                <a:gd name="T54" fmla="*/ 53 w 137"/>
                <a:gd name="T55" fmla="*/ 8 h 133"/>
                <a:gd name="T56" fmla="*/ 41 w 137"/>
                <a:gd name="T57" fmla="*/ 38 h 133"/>
                <a:gd name="T58" fmla="*/ 11 w 137"/>
                <a:gd name="T59" fmla="*/ 45 h 133"/>
                <a:gd name="T60" fmla="*/ 1 w 137"/>
                <a:gd name="T61" fmla="*/ 55 h 133"/>
                <a:gd name="T62" fmla="*/ 6 w 137"/>
                <a:gd name="T63" fmla="*/ 68 h 133"/>
                <a:gd name="T64" fmla="*/ 30 w 137"/>
                <a:gd name="T65" fmla="*/ 87 h 133"/>
                <a:gd name="T66" fmla="*/ 28 w 137"/>
                <a:gd name="T67" fmla="*/ 118 h 133"/>
                <a:gd name="T68" fmla="*/ 34 w 137"/>
                <a:gd name="T69" fmla="*/ 131 h 133"/>
                <a:gd name="T70" fmla="*/ 41 w 137"/>
                <a:gd name="T71" fmla="*/ 133 h 133"/>
                <a:gd name="T72" fmla="*/ 48 w 137"/>
                <a:gd name="T73" fmla="*/ 131 h 133"/>
                <a:gd name="T74" fmla="*/ 74 w 137"/>
                <a:gd name="T75" fmla="*/ 114 h 133"/>
                <a:gd name="T76" fmla="*/ 103 w 137"/>
                <a:gd name="T77" fmla="*/ 125 h 133"/>
                <a:gd name="T78" fmla="*/ 108 w 137"/>
                <a:gd name="T79" fmla="*/ 126 h 133"/>
                <a:gd name="T80" fmla="*/ 109 w 137"/>
                <a:gd name="T81" fmla="*/ 126 h 133"/>
                <a:gd name="T82" fmla="*/ 117 w 137"/>
                <a:gd name="T83" fmla="*/ 123 h 133"/>
                <a:gd name="T84" fmla="*/ 121 w 137"/>
                <a:gd name="T85" fmla="*/ 110 h 133"/>
                <a:gd name="T86" fmla="*/ 113 w 137"/>
                <a:gd name="T87" fmla="*/ 80 h 133"/>
                <a:gd name="T88" fmla="*/ 133 w 137"/>
                <a:gd name="T89" fmla="*/ 56 h 133"/>
                <a:gd name="T90" fmla="*/ 135 w 137"/>
                <a:gd name="T91" fmla="*/ 42 h 133"/>
                <a:gd name="T92" fmla="*/ 123 w 137"/>
                <a:gd name="T93" fmla="*/ 34 h 133"/>
                <a:gd name="T94" fmla="*/ 92 w 137"/>
                <a:gd name="T95" fmla="*/ 33 h 133"/>
                <a:gd name="T96" fmla="*/ 76 w 137"/>
                <a:gd name="T97" fmla="*/ 6 h 133"/>
                <a:gd name="T98" fmla="*/ 65 w 137"/>
                <a:gd name="T9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7" h="133">
                  <a:moveTo>
                    <a:pt x="65" y="12"/>
                  </a:moveTo>
                  <a:cubicBezTo>
                    <a:pt x="65" y="12"/>
                    <a:pt x="66" y="12"/>
                    <a:pt x="66" y="13"/>
                  </a:cubicBezTo>
                  <a:cubicBezTo>
                    <a:pt x="85" y="44"/>
                    <a:pt x="85" y="44"/>
                    <a:pt x="85" y="44"/>
                  </a:cubicBezTo>
                  <a:cubicBezTo>
                    <a:pt x="123" y="46"/>
                    <a:pt x="123" y="46"/>
                    <a:pt x="123" y="46"/>
                  </a:cubicBezTo>
                  <a:cubicBezTo>
                    <a:pt x="123" y="46"/>
                    <a:pt x="124" y="47"/>
                    <a:pt x="124" y="47"/>
                  </a:cubicBezTo>
                  <a:cubicBezTo>
                    <a:pt x="124" y="48"/>
                    <a:pt x="124" y="48"/>
                    <a:pt x="124" y="48"/>
                  </a:cubicBezTo>
                  <a:cubicBezTo>
                    <a:pt x="99" y="77"/>
                    <a:pt x="99" y="77"/>
                    <a:pt x="99" y="77"/>
                  </a:cubicBezTo>
                  <a:cubicBezTo>
                    <a:pt x="109" y="113"/>
                    <a:pt x="109" y="113"/>
                    <a:pt x="109" y="113"/>
                  </a:cubicBezTo>
                  <a:cubicBezTo>
                    <a:pt x="109" y="113"/>
                    <a:pt x="109" y="114"/>
                    <a:pt x="109" y="114"/>
                  </a:cubicBezTo>
                  <a:cubicBezTo>
                    <a:pt x="109" y="114"/>
                    <a:pt x="108" y="114"/>
                    <a:pt x="108" y="114"/>
                  </a:cubicBezTo>
                  <a:cubicBezTo>
                    <a:pt x="108" y="114"/>
                    <a:pt x="108" y="114"/>
                    <a:pt x="108" y="114"/>
                  </a:cubicBezTo>
                  <a:cubicBezTo>
                    <a:pt x="108" y="114"/>
                    <a:pt x="108" y="114"/>
                    <a:pt x="108" y="114"/>
                  </a:cubicBezTo>
                  <a:cubicBezTo>
                    <a:pt x="73" y="100"/>
                    <a:pt x="73" y="100"/>
                    <a:pt x="73" y="100"/>
                  </a:cubicBezTo>
                  <a:cubicBezTo>
                    <a:pt x="42" y="120"/>
                    <a:pt x="42" y="120"/>
                    <a:pt x="42" y="120"/>
                  </a:cubicBezTo>
                  <a:cubicBezTo>
                    <a:pt x="41" y="121"/>
                    <a:pt x="41" y="121"/>
                    <a:pt x="41" y="121"/>
                  </a:cubicBezTo>
                  <a:cubicBezTo>
                    <a:pt x="41" y="121"/>
                    <a:pt x="41" y="121"/>
                    <a:pt x="40" y="120"/>
                  </a:cubicBezTo>
                  <a:cubicBezTo>
                    <a:pt x="40" y="120"/>
                    <a:pt x="40" y="120"/>
                    <a:pt x="40" y="119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14" y="59"/>
                    <a:pt x="14" y="59"/>
                    <a:pt x="14" y="59"/>
                  </a:cubicBezTo>
                  <a:cubicBezTo>
                    <a:pt x="13" y="58"/>
                    <a:pt x="13" y="58"/>
                    <a:pt x="13" y="57"/>
                  </a:cubicBezTo>
                  <a:cubicBezTo>
                    <a:pt x="13" y="57"/>
                    <a:pt x="14" y="57"/>
                    <a:pt x="14" y="56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64" y="13"/>
                    <a:pt x="64" y="13"/>
                    <a:pt x="64" y="13"/>
                  </a:cubicBezTo>
                  <a:cubicBezTo>
                    <a:pt x="64" y="12"/>
                    <a:pt x="64" y="12"/>
                    <a:pt x="65" y="12"/>
                  </a:cubicBezTo>
                  <a:cubicBezTo>
                    <a:pt x="65" y="12"/>
                    <a:pt x="65" y="12"/>
                    <a:pt x="65" y="12"/>
                  </a:cubicBezTo>
                  <a:moveTo>
                    <a:pt x="65" y="0"/>
                  </a:moveTo>
                  <a:cubicBezTo>
                    <a:pt x="65" y="0"/>
                    <a:pt x="64" y="0"/>
                    <a:pt x="64" y="0"/>
                  </a:cubicBezTo>
                  <a:cubicBezTo>
                    <a:pt x="59" y="1"/>
                    <a:pt x="54" y="4"/>
                    <a:pt x="53" y="8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6" y="46"/>
                    <a:pt x="3" y="50"/>
                    <a:pt x="1" y="55"/>
                  </a:cubicBezTo>
                  <a:cubicBezTo>
                    <a:pt x="0" y="60"/>
                    <a:pt x="2" y="65"/>
                    <a:pt x="6" y="68"/>
                  </a:cubicBezTo>
                  <a:cubicBezTo>
                    <a:pt x="30" y="87"/>
                    <a:pt x="30" y="87"/>
                    <a:pt x="30" y="87"/>
                  </a:cubicBezTo>
                  <a:cubicBezTo>
                    <a:pt x="28" y="118"/>
                    <a:pt x="28" y="118"/>
                    <a:pt x="28" y="118"/>
                  </a:cubicBezTo>
                  <a:cubicBezTo>
                    <a:pt x="27" y="124"/>
                    <a:pt x="30" y="128"/>
                    <a:pt x="34" y="131"/>
                  </a:cubicBezTo>
                  <a:cubicBezTo>
                    <a:pt x="36" y="132"/>
                    <a:pt x="39" y="133"/>
                    <a:pt x="41" y="133"/>
                  </a:cubicBezTo>
                  <a:cubicBezTo>
                    <a:pt x="43" y="133"/>
                    <a:pt x="46" y="132"/>
                    <a:pt x="48" y="131"/>
                  </a:cubicBezTo>
                  <a:cubicBezTo>
                    <a:pt x="74" y="114"/>
                    <a:pt x="74" y="114"/>
                    <a:pt x="74" y="114"/>
                  </a:cubicBezTo>
                  <a:cubicBezTo>
                    <a:pt x="103" y="125"/>
                    <a:pt x="103" y="125"/>
                    <a:pt x="103" y="125"/>
                  </a:cubicBezTo>
                  <a:cubicBezTo>
                    <a:pt x="105" y="126"/>
                    <a:pt x="106" y="126"/>
                    <a:pt x="108" y="126"/>
                  </a:cubicBezTo>
                  <a:cubicBezTo>
                    <a:pt x="108" y="126"/>
                    <a:pt x="109" y="126"/>
                    <a:pt x="109" y="126"/>
                  </a:cubicBezTo>
                  <a:cubicBezTo>
                    <a:pt x="112" y="126"/>
                    <a:pt x="115" y="125"/>
                    <a:pt x="117" y="123"/>
                  </a:cubicBezTo>
                  <a:cubicBezTo>
                    <a:pt x="120" y="120"/>
                    <a:pt x="122" y="115"/>
                    <a:pt x="121" y="110"/>
                  </a:cubicBezTo>
                  <a:cubicBezTo>
                    <a:pt x="113" y="80"/>
                    <a:pt x="113" y="80"/>
                    <a:pt x="113" y="80"/>
                  </a:cubicBezTo>
                  <a:cubicBezTo>
                    <a:pt x="133" y="56"/>
                    <a:pt x="133" y="56"/>
                    <a:pt x="133" y="56"/>
                  </a:cubicBezTo>
                  <a:cubicBezTo>
                    <a:pt x="136" y="52"/>
                    <a:pt x="137" y="47"/>
                    <a:pt x="135" y="42"/>
                  </a:cubicBezTo>
                  <a:cubicBezTo>
                    <a:pt x="133" y="38"/>
                    <a:pt x="128" y="35"/>
                    <a:pt x="123" y="34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76" y="6"/>
                    <a:pt x="76" y="6"/>
                    <a:pt x="76" y="6"/>
                  </a:cubicBezTo>
                  <a:cubicBezTo>
                    <a:pt x="74" y="2"/>
                    <a:pt x="69" y="0"/>
                    <a:pt x="65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77" name="blue star"/>
          <p:cNvGrpSpPr/>
          <p:nvPr/>
        </p:nvGrpSpPr>
        <p:grpSpPr>
          <a:xfrm>
            <a:off x="285751" y="1104902"/>
            <a:ext cx="781050" cy="747713"/>
            <a:chOff x="293688" y="1104901"/>
            <a:chExt cx="781050" cy="747713"/>
          </a:xfrm>
        </p:grpSpPr>
        <p:sp>
          <p:nvSpPr>
            <p:cNvPr id="378" name="blue star"/>
            <p:cNvSpPr>
              <a:spLocks/>
            </p:cNvSpPr>
            <p:nvPr/>
          </p:nvSpPr>
          <p:spPr bwMode="auto">
            <a:xfrm>
              <a:off x="315913" y="1123951"/>
              <a:ext cx="739775" cy="709613"/>
            </a:xfrm>
            <a:custGeom>
              <a:avLst/>
              <a:gdLst>
                <a:gd name="T0" fmla="*/ 114 w 234"/>
                <a:gd name="T1" fmla="*/ 224 h 224"/>
                <a:gd name="T2" fmla="*/ 109 w 234"/>
                <a:gd name="T3" fmla="*/ 223 h 224"/>
                <a:gd name="T4" fmla="*/ 107 w 234"/>
                <a:gd name="T5" fmla="*/ 219 h 224"/>
                <a:gd name="T6" fmla="*/ 77 w 234"/>
                <a:gd name="T7" fmla="*/ 155 h 224"/>
                <a:gd name="T8" fmla="*/ 7 w 234"/>
                <a:gd name="T9" fmla="*/ 142 h 224"/>
                <a:gd name="T10" fmla="*/ 0 w 234"/>
                <a:gd name="T11" fmla="*/ 136 h 224"/>
                <a:gd name="T12" fmla="*/ 3 w 234"/>
                <a:gd name="T13" fmla="*/ 128 h 224"/>
                <a:gd name="T14" fmla="*/ 55 w 234"/>
                <a:gd name="T15" fmla="*/ 80 h 224"/>
                <a:gd name="T16" fmla="*/ 46 w 234"/>
                <a:gd name="T17" fmla="*/ 9 h 224"/>
                <a:gd name="T18" fmla="*/ 49 w 234"/>
                <a:gd name="T19" fmla="*/ 1 h 224"/>
                <a:gd name="T20" fmla="*/ 54 w 234"/>
                <a:gd name="T21" fmla="*/ 0 h 224"/>
                <a:gd name="T22" fmla="*/ 58 w 234"/>
                <a:gd name="T23" fmla="*/ 1 h 224"/>
                <a:gd name="T24" fmla="*/ 120 w 234"/>
                <a:gd name="T25" fmla="*/ 36 h 224"/>
                <a:gd name="T26" fmla="*/ 184 w 234"/>
                <a:gd name="T27" fmla="*/ 5 h 224"/>
                <a:gd name="T28" fmla="*/ 188 w 234"/>
                <a:gd name="T29" fmla="*/ 4 h 224"/>
                <a:gd name="T30" fmla="*/ 193 w 234"/>
                <a:gd name="T31" fmla="*/ 6 h 224"/>
                <a:gd name="T32" fmla="*/ 196 w 234"/>
                <a:gd name="T33" fmla="*/ 14 h 224"/>
                <a:gd name="T34" fmla="*/ 182 w 234"/>
                <a:gd name="T35" fmla="*/ 84 h 224"/>
                <a:gd name="T36" fmla="*/ 231 w 234"/>
                <a:gd name="T37" fmla="*/ 135 h 224"/>
                <a:gd name="T38" fmla="*/ 233 w 234"/>
                <a:gd name="T39" fmla="*/ 144 h 224"/>
                <a:gd name="T40" fmla="*/ 226 w 234"/>
                <a:gd name="T41" fmla="*/ 149 h 224"/>
                <a:gd name="T42" fmla="*/ 155 w 234"/>
                <a:gd name="T43" fmla="*/ 157 h 224"/>
                <a:gd name="T44" fmla="*/ 121 w 234"/>
                <a:gd name="T45" fmla="*/ 220 h 224"/>
                <a:gd name="T46" fmla="*/ 114 w 234"/>
                <a:gd name="T47" fmla="*/ 224 h 224"/>
                <a:gd name="T48" fmla="*/ 114 w 234"/>
                <a:gd name="T49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4" h="224">
                  <a:moveTo>
                    <a:pt x="114" y="224"/>
                  </a:moveTo>
                  <a:cubicBezTo>
                    <a:pt x="112" y="224"/>
                    <a:pt x="110" y="224"/>
                    <a:pt x="109" y="223"/>
                  </a:cubicBezTo>
                  <a:cubicBezTo>
                    <a:pt x="108" y="222"/>
                    <a:pt x="107" y="221"/>
                    <a:pt x="107" y="219"/>
                  </a:cubicBezTo>
                  <a:cubicBezTo>
                    <a:pt x="77" y="155"/>
                    <a:pt x="77" y="155"/>
                    <a:pt x="77" y="155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4" y="141"/>
                    <a:pt x="1" y="139"/>
                    <a:pt x="0" y="136"/>
                  </a:cubicBezTo>
                  <a:cubicBezTo>
                    <a:pt x="0" y="133"/>
                    <a:pt x="1" y="130"/>
                    <a:pt x="3" y="128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5" y="6"/>
                    <a:pt x="47" y="3"/>
                    <a:pt x="49" y="1"/>
                  </a:cubicBezTo>
                  <a:cubicBezTo>
                    <a:pt x="51" y="0"/>
                    <a:pt x="52" y="0"/>
                    <a:pt x="54" y="0"/>
                  </a:cubicBezTo>
                  <a:cubicBezTo>
                    <a:pt x="55" y="0"/>
                    <a:pt x="57" y="0"/>
                    <a:pt x="58" y="1"/>
                  </a:cubicBezTo>
                  <a:cubicBezTo>
                    <a:pt x="120" y="36"/>
                    <a:pt x="120" y="36"/>
                    <a:pt x="120" y="36"/>
                  </a:cubicBezTo>
                  <a:cubicBezTo>
                    <a:pt x="184" y="5"/>
                    <a:pt x="184" y="5"/>
                    <a:pt x="184" y="5"/>
                  </a:cubicBezTo>
                  <a:cubicBezTo>
                    <a:pt x="185" y="4"/>
                    <a:pt x="187" y="4"/>
                    <a:pt x="188" y="4"/>
                  </a:cubicBezTo>
                  <a:cubicBezTo>
                    <a:pt x="190" y="4"/>
                    <a:pt x="191" y="5"/>
                    <a:pt x="193" y="6"/>
                  </a:cubicBezTo>
                  <a:cubicBezTo>
                    <a:pt x="195" y="8"/>
                    <a:pt x="197" y="11"/>
                    <a:pt x="196" y="14"/>
                  </a:cubicBezTo>
                  <a:cubicBezTo>
                    <a:pt x="182" y="84"/>
                    <a:pt x="182" y="84"/>
                    <a:pt x="182" y="84"/>
                  </a:cubicBezTo>
                  <a:cubicBezTo>
                    <a:pt x="231" y="135"/>
                    <a:pt x="231" y="135"/>
                    <a:pt x="231" y="135"/>
                  </a:cubicBezTo>
                  <a:cubicBezTo>
                    <a:pt x="233" y="137"/>
                    <a:pt x="234" y="141"/>
                    <a:pt x="233" y="144"/>
                  </a:cubicBezTo>
                  <a:cubicBezTo>
                    <a:pt x="232" y="147"/>
                    <a:pt x="229" y="149"/>
                    <a:pt x="226" y="149"/>
                  </a:cubicBezTo>
                  <a:cubicBezTo>
                    <a:pt x="155" y="157"/>
                    <a:pt x="155" y="157"/>
                    <a:pt x="155" y="157"/>
                  </a:cubicBezTo>
                  <a:cubicBezTo>
                    <a:pt x="121" y="220"/>
                    <a:pt x="121" y="220"/>
                    <a:pt x="121" y="220"/>
                  </a:cubicBezTo>
                  <a:cubicBezTo>
                    <a:pt x="120" y="223"/>
                    <a:pt x="117" y="224"/>
                    <a:pt x="114" y="224"/>
                  </a:cubicBezTo>
                  <a:cubicBezTo>
                    <a:pt x="114" y="224"/>
                    <a:pt x="114" y="224"/>
                    <a:pt x="114" y="22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79" name="star outline"/>
            <p:cNvSpPr>
              <a:spLocks noEditPoints="1"/>
            </p:cNvSpPr>
            <p:nvPr/>
          </p:nvSpPr>
          <p:spPr bwMode="auto">
            <a:xfrm>
              <a:off x="293688" y="1104901"/>
              <a:ext cx="781050" cy="747713"/>
            </a:xfrm>
            <a:custGeom>
              <a:avLst/>
              <a:gdLst>
                <a:gd name="T0" fmla="*/ 61 w 247"/>
                <a:gd name="T1" fmla="*/ 12 h 236"/>
                <a:gd name="T2" fmla="*/ 62 w 247"/>
                <a:gd name="T3" fmla="*/ 12 h 236"/>
                <a:gd name="T4" fmla="*/ 127 w 247"/>
                <a:gd name="T5" fmla="*/ 49 h 236"/>
                <a:gd name="T6" fmla="*/ 194 w 247"/>
                <a:gd name="T7" fmla="*/ 16 h 236"/>
                <a:gd name="T8" fmla="*/ 195 w 247"/>
                <a:gd name="T9" fmla="*/ 16 h 236"/>
                <a:gd name="T10" fmla="*/ 196 w 247"/>
                <a:gd name="T11" fmla="*/ 16 h 236"/>
                <a:gd name="T12" fmla="*/ 197 w 247"/>
                <a:gd name="T13" fmla="*/ 19 h 236"/>
                <a:gd name="T14" fmla="*/ 182 w 247"/>
                <a:gd name="T15" fmla="*/ 92 h 236"/>
                <a:gd name="T16" fmla="*/ 234 w 247"/>
                <a:gd name="T17" fmla="*/ 145 h 236"/>
                <a:gd name="T18" fmla="*/ 234 w 247"/>
                <a:gd name="T19" fmla="*/ 148 h 236"/>
                <a:gd name="T20" fmla="*/ 232 w 247"/>
                <a:gd name="T21" fmla="*/ 149 h 236"/>
                <a:gd name="T22" fmla="*/ 158 w 247"/>
                <a:gd name="T23" fmla="*/ 158 h 236"/>
                <a:gd name="T24" fmla="*/ 123 w 247"/>
                <a:gd name="T25" fmla="*/ 223 h 236"/>
                <a:gd name="T26" fmla="*/ 121 w 247"/>
                <a:gd name="T27" fmla="*/ 224 h 236"/>
                <a:gd name="T28" fmla="*/ 121 w 247"/>
                <a:gd name="T29" fmla="*/ 224 h 236"/>
                <a:gd name="T30" fmla="*/ 120 w 247"/>
                <a:gd name="T31" fmla="*/ 224 h 236"/>
                <a:gd name="T32" fmla="*/ 119 w 247"/>
                <a:gd name="T33" fmla="*/ 223 h 236"/>
                <a:gd name="T34" fmla="*/ 88 w 247"/>
                <a:gd name="T35" fmla="*/ 155 h 236"/>
                <a:gd name="T36" fmla="*/ 15 w 247"/>
                <a:gd name="T37" fmla="*/ 142 h 236"/>
                <a:gd name="T38" fmla="*/ 13 w 247"/>
                <a:gd name="T39" fmla="*/ 140 h 236"/>
                <a:gd name="T40" fmla="*/ 14 w 247"/>
                <a:gd name="T41" fmla="*/ 138 h 236"/>
                <a:gd name="T42" fmla="*/ 69 w 247"/>
                <a:gd name="T43" fmla="*/ 88 h 236"/>
                <a:gd name="T44" fmla="*/ 59 w 247"/>
                <a:gd name="T45" fmla="*/ 14 h 236"/>
                <a:gd name="T46" fmla="*/ 60 w 247"/>
                <a:gd name="T47" fmla="*/ 12 h 236"/>
                <a:gd name="T48" fmla="*/ 61 w 247"/>
                <a:gd name="T49" fmla="*/ 12 h 236"/>
                <a:gd name="T50" fmla="*/ 61 w 247"/>
                <a:gd name="T51" fmla="*/ 0 h 236"/>
                <a:gd name="T52" fmla="*/ 53 w 247"/>
                <a:gd name="T53" fmla="*/ 2 h 236"/>
                <a:gd name="T54" fmla="*/ 47 w 247"/>
                <a:gd name="T55" fmla="*/ 16 h 236"/>
                <a:gd name="T56" fmla="*/ 56 w 247"/>
                <a:gd name="T57" fmla="*/ 83 h 236"/>
                <a:gd name="T58" fmla="*/ 6 w 247"/>
                <a:gd name="T59" fmla="*/ 129 h 236"/>
                <a:gd name="T60" fmla="*/ 2 w 247"/>
                <a:gd name="T61" fmla="*/ 144 h 236"/>
                <a:gd name="T62" fmla="*/ 13 w 247"/>
                <a:gd name="T63" fmla="*/ 154 h 236"/>
                <a:gd name="T64" fmla="*/ 80 w 247"/>
                <a:gd name="T65" fmla="*/ 166 h 236"/>
                <a:gd name="T66" fmla="*/ 108 w 247"/>
                <a:gd name="T67" fmla="*/ 228 h 236"/>
                <a:gd name="T68" fmla="*/ 112 w 247"/>
                <a:gd name="T69" fmla="*/ 233 h 236"/>
                <a:gd name="T70" fmla="*/ 121 w 247"/>
                <a:gd name="T71" fmla="*/ 236 h 236"/>
                <a:gd name="T72" fmla="*/ 121 w 247"/>
                <a:gd name="T73" fmla="*/ 236 h 236"/>
                <a:gd name="T74" fmla="*/ 134 w 247"/>
                <a:gd name="T75" fmla="*/ 229 h 236"/>
                <a:gd name="T76" fmla="*/ 166 w 247"/>
                <a:gd name="T77" fmla="*/ 169 h 236"/>
                <a:gd name="T78" fmla="*/ 234 w 247"/>
                <a:gd name="T79" fmla="*/ 161 h 236"/>
                <a:gd name="T80" fmla="*/ 245 w 247"/>
                <a:gd name="T81" fmla="*/ 152 h 236"/>
                <a:gd name="T82" fmla="*/ 242 w 247"/>
                <a:gd name="T83" fmla="*/ 137 h 236"/>
                <a:gd name="T84" fmla="*/ 195 w 247"/>
                <a:gd name="T85" fmla="*/ 88 h 236"/>
                <a:gd name="T86" fmla="*/ 209 w 247"/>
                <a:gd name="T87" fmla="*/ 21 h 236"/>
                <a:gd name="T88" fmla="*/ 204 w 247"/>
                <a:gd name="T89" fmla="*/ 7 h 236"/>
                <a:gd name="T90" fmla="*/ 195 w 247"/>
                <a:gd name="T91" fmla="*/ 4 h 236"/>
                <a:gd name="T92" fmla="*/ 189 w 247"/>
                <a:gd name="T93" fmla="*/ 5 h 236"/>
                <a:gd name="T94" fmla="*/ 127 w 247"/>
                <a:gd name="T95" fmla="*/ 35 h 236"/>
                <a:gd name="T96" fmla="*/ 68 w 247"/>
                <a:gd name="T97" fmla="*/ 1 h 236"/>
                <a:gd name="T98" fmla="*/ 61 w 247"/>
                <a:gd name="T9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7" h="236">
                  <a:moveTo>
                    <a:pt x="61" y="12"/>
                  </a:moveTo>
                  <a:cubicBezTo>
                    <a:pt x="61" y="12"/>
                    <a:pt x="62" y="12"/>
                    <a:pt x="62" y="12"/>
                  </a:cubicBezTo>
                  <a:cubicBezTo>
                    <a:pt x="127" y="49"/>
                    <a:pt x="127" y="49"/>
                    <a:pt x="127" y="49"/>
                  </a:cubicBezTo>
                  <a:cubicBezTo>
                    <a:pt x="194" y="16"/>
                    <a:pt x="194" y="16"/>
                    <a:pt x="194" y="16"/>
                  </a:cubicBezTo>
                  <a:cubicBezTo>
                    <a:pt x="194" y="16"/>
                    <a:pt x="194" y="16"/>
                    <a:pt x="195" y="16"/>
                  </a:cubicBezTo>
                  <a:cubicBezTo>
                    <a:pt x="195" y="16"/>
                    <a:pt x="196" y="16"/>
                    <a:pt x="196" y="16"/>
                  </a:cubicBezTo>
                  <a:cubicBezTo>
                    <a:pt x="197" y="17"/>
                    <a:pt x="197" y="18"/>
                    <a:pt x="197" y="19"/>
                  </a:cubicBezTo>
                  <a:cubicBezTo>
                    <a:pt x="182" y="92"/>
                    <a:pt x="182" y="92"/>
                    <a:pt x="182" y="92"/>
                  </a:cubicBezTo>
                  <a:cubicBezTo>
                    <a:pt x="234" y="145"/>
                    <a:pt x="234" y="145"/>
                    <a:pt x="234" y="145"/>
                  </a:cubicBezTo>
                  <a:cubicBezTo>
                    <a:pt x="234" y="146"/>
                    <a:pt x="234" y="147"/>
                    <a:pt x="234" y="148"/>
                  </a:cubicBezTo>
                  <a:cubicBezTo>
                    <a:pt x="234" y="149"/>
                    <a:pt x="233" y="149"/>
                    <a:pt x="232" y="149"/>
                  </a:cubicBezTo>
                  <a:cubicBezTo>
                    <a:pt x="158" y="158"/>
                    <a:pt x="158" y="158"/>
                    <a:pt x="158" y="158"/>
                  </a:cubicBezTo>
                  <a:cubicBezTo>
                    <a:pt x="123" y="223"/>
                    <a:pt x="123" y="223"/>
                    <a:pt x="123" y="223"/>
                  </a:cubicBezTo>
                  <a:cubicBezTo>
                    <a:pt x="123" y="224"/>
                    <a:pt x="122" y="224"/>
                    <a:pt x="121" y="224"/>
                  </a:cubicBezTo>
                  <a:cubicBezTo>
                    <a:pt x="121" y="224"/>
                    <a:pt x="121" y="224"/>
                    <a:pt x="121" y="224"/>
                  </a:cubicBezTo>
                  <a:cubicBezTo>
                    <a:pt x="121" y="224"/>
                    <a:pt x="120" y="224"/>
                    <a:pt x="120" y="224"/>
                  </a:cubicBezTo>
                  <a:cubicBezTo>
                    <a:pt x="119" y="224"/>
                    <a:pt x="119" y="223"/>
                    <a:pt x="119" y="223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4" y="142"/>
                    <a:pt x="13" y="141"/>
                    <a:pt x="13" y="140"/>
                  </a:cubicBezTo>
                  <a:cubicBezTo>
                    <a:pt x="13" y="140"/>
                    <a:pt x="13" y="139"/>
                    <a:pt x="14" y="138"/>
                  </a:cubicBezTo>
                  <a:cubicBezTo>
                    <a:pt x="69" y="88"/>
                    <a:pt x="69" y="88"/>
                    <a:pt x="69" y="88"/>
                  </a:cubicBezTo>
                  <a:cubicBezTo>
                    <a:pt x="59" y="14"/>
                    <a:pt x="59" y="14"/>
                    <a:pt x="59" y="14"/>
                  </a:cubicBezTo>
                  <a:cubicBezTo>
                    <a:pt x="59" y="13"/>
                    <a:pt x="59" y="12"/>
                    <a:pt x="60" y="12"/>
                  </a:cubicBezTo>
                  <a:cubicBezTo>
                    <a:pt x="60" y="12"/>
                    <a:pt x="61" y="12"/>
                    <a:pt x="61" y="12"/>
                  </a:cubicBezTo>
                  <a:moveTo>
                    <a:pt x="61" y="0"/>
                  </a:moveTo>
                  <a:cubicBezTo>
                    <a:pt x="58" y="0"/>
                    <a:pt x="55" y="0"/>
                    <a:pt x="53" y="2"/>
                  </a:cubicBezTo>
                  <a:cubicBezTo>
                    <a:pt x="48" y="5"/>
                    <a:pt x="46" y="10"/>
                    <a:pt x="47" y="16"/>
                  </a:cubicBezTo>
                  <a:cubicBezTo>
                    <a:pt x="56" y="83"/>
                    <a:pt x="56" y="83"/>
                    <a:pt x="56" y="83"/>
                  </a:cubicBezTo>
                  <a:cubicBezTo>
                    <a:pt x="6" y="129"/>
                    <a:pt x="6" y="129"/>
                    <a:pt x="6" y="129"/>
                  </a:cubicBezTo>
                  <a:cubicBezTo>
                    <a:pt x="2" y="133"/>
                    <a:pt x="0" y="138"/>
                    <a:pt x="2" y="144"/>
                  </a:cubicBezTo>
                  <a:cubicBezTo>
                    <a:pt x="3" y="149"/>
                    <a:pt x="8" y="153"/>
                    <a:pt x="13" y="154"/>
                  </a:cubicBezTo>
                  <a:cubicBezTo>
                    <a:pt x="80" y="166"/>
                    <a:pt x="80" y="166"/>
                    <a:pt x="80" y="166"/>
                  </a:cubicBezTo>
                  <a:cubicBezTo>
                    <a:pt x="108" y="228"/>
                    <a:pt x="108" y="228"/>
                    <a:pt x="108" y="228"/>
                  </a:cubicBezTo>
                  <a:cubicBezTo>
                    <a:pt x="109" y="230"/>
                    <a:pt x="111" y="232"/>
                    <a:pt x="112" y="233"/>
                  </a:cubicBezTo>
                  <a:cubicBezTo>
                    <a:pt x="115" y="235"/>
                    <a:pt x="118" y="236"/>
                    <a:pt x="121" y="236"/>
                  </a:cubicBezTo>
                  <a:cubicBezTo>
                    <a:pt x="121" y="236"/>
                    <a:pt x="121" y="236"/>
                    <a:pt x="121" y="236"/>
                  </a:cubicBezTo>
                  <a:cubicBezTo>
                    <a:pt x="126" y="236"/>
                    <a:pt x="131" y="233"/>
                    <a:pt x="134" y="229"/>
                  </a:cubicBezTo>
                  <a:cubicBezTo>
                    <a:pt x="166" y="169"/>
                    <a:pt x="166" y="169"/>
                    <a:pt x="166" y="169"/>
                  </a:cubicBezTo>
                  <a:cubicBezTo>
                    <a:pt x="234" y="161"/>
                    <a:pt x="234" y="161"/>
                    <a:pt x="234" y="161"/>
                  </a:cubicBezTo>
                  <a:cubicBezTo>
                    <a:pt x="239" y="161"/>
                    <a:pt x="244" y="157"/>
                    <a:pt x="245" y="152"/>
                  </a:cubicBezTo>
                  <a:cubicBezTo>
                    <a:pt x="247" y="147"/>
                    <a:pt x="246" y="141"/>
                    <a:pt x="242" y="137"/>
                  </a:cubicBezTo>
                  <a:cubicBezTo>
                    <a:pt x="195" y="88"/>
                    <a:pt x="195" y="88"/>
                    <a:pt x="195" y="88"/>
                  </a:cubicBezTo>
                  <a:cubicBezTo>
                    <a:pt x="209" y="21"/>
                    <a:pt x="209" y="21"/>
                    <a:pt x="209" y="21"/>
                  </a:cubicBezTo>
                  <a:cubicBezTo>
                    <a:pt x="210" y="16"/>
                    <a:pt x="208" y="10"/>
                    <a:pt x="204" y="7"/>
                  </a:cubicBezTo>
                  <a:cubicBezTo>
                    <a:pt x="201" y="5"/>
                    <a:pt x="198" y="4"/>
                    <a:pt x="195" y="4"/>
                  </a:cubicBezTo>
                  <a:cubicBezTo>
                    <a:pt x="193" y="4"/>
                    <a:pt x="191" y="4"/>
                    <a:pt x="189" y="5"/>
                  </a:cubicBezTo>
                  <a:cubicBezTo>
                    <a:pt x="127" y="35"/>
                    <a:pt x="127" y="35"/>
                    <a:pt x="127" y="35"/>
                  </a:cubicBezTo>
                  <a:cubicBezTo>
                    <a:pt x="68" y="1"/>
                    <a:pt x="68" y="1"/>
                    <a:pt x="68" y="1"/>
                  </a:cubicBezTo>
                  <a:cubicBezTo>
                    <a:pt x="66" y="0"/>
                    <a:pt x="63" y="0"/>
                    <a:pt x="61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80" name="orange star"/>
          <p:cNvGrpSpPr/>
          <p:nvPr/>
        </p:nvGrpSpPr>
        <p:grpSpPr>
          <a:xfrm>
            <a:off x="668338" y="3851277"/>
            <a:ext cx="304800" cy="296863"/>
            <a:chOff x="676275" y="3851276"/>
            <a:chExt cx="304800" cy="296863"/>
          </a:xfrm>
        </p:grpSpPr>
        <p:sp>
          <p:nvSpPr>
            <p:cNvPr id="381" name="orange star"/>
            <p:cNvSpPr>
              <a:spLocks/>
            </p:cNvSpPr>
            <p:nvPr/>
          </p:nvSpPr>
          <p:spPr bwMode="auto">
            <a:xfrm>
              <a:off x="695325" y="3870326"/>
              <a:ext cx="263525" cy="258763"/>
            </a:xfrm>
            <a:custGeom>
              <a:avLst/>
              <a:gdLst>
                <a:gd name="T0" fmla="*/ 46 w 83"/>
                <a:gd name="T1" fmla="*/ 82 h 82"/>
                <a:gd name="T2" fmla="*/ 43 w 83"/>
                <a:gd name="T3" fmla="*/ 81 h 82"/>
                <a:gd name="T4" fmla="*/ 40 w 83"/>
                <a:gd name="T5" fmla="*/ 79 h 82"/>
                <a:gd name="T6" fmla="*/ 28 w 83"/>
                <a:gd name="T7" fmla="*/ 62 h 82"/>
                <a:gd name="T8" fmla="*/ 8 w 83"/>
                <a:gd name="T9" fmla="*/ 62 h 82"/>
                <a:gd name="T10" fmla="*/ 1 w 83"/>
                <a:gd name="T11" fmla="*/ 58 h 82"/>
                <a:gd name="T12" fmla="*/ 2 w 83"/>
                <a:gd name="T13" fmla="*/ 51 h 82"/>
                <a:gd name="T14" fmla="*/ 15 w 83"/>
                <a:gd name="T15" fmla="*/ 35 h 82"/>
                <a:gd name="T16" fmla="*/ 8 w 83"/>
                <a:gd name="T17" fmla="*/ 15 h 82"/>
                <a:gd name="T18" fmla="*/ 10 w 83"/>
                <a:gd name="T19" fmla="*/ 8 h 82"/>
                <a:gd name="T20" fmla="*/ 15 w 83"/>
                <a:gd name="T21" fmla="*/ 6 h 82"/>
                <a:gd name="T22" fmla="*/ 17 w 83"/>
                <a:gd name="T23" fmla="*/ 7 h 82"/>
                <a:gd name="T24" fmla="*/ 36 w 83"/>
                <a:gd name="T25" fmla="*/ 13 h 82"/>
                <a:gd name="T26" fmla="*/ 53 w 83"/>
                <a:gd name="T27" fmla="*/ 1 h 82"/>
                <a:gd name="T28" fmla="*/ 57 w 83"/>
                <a:gd name="T29" fmla="*/ 0 h 82"/>
                <a:gd name="T30" fmla="*/ 60 w 83"/>
                <a:gd name="T31" fmla="*/ 1 h 82"/>
                <a:gd name="T32" fmla="*/ 64 w 83"/>
                <a:gd name="T33" fmla="*/ 7 h 82"/>
                <a:gd name="T34" fmla="*/ 63 w 83"/>
                <a:gd name="T35" fmla="*/ 27 h 82"/>
                <a:gd name="T36" fmla="*/ 80 w 83"/>
                <a:gd name="T37" fmla="*/ 40 h 82"/>
                <a:gd name="T38" fmla="*/ 83 w 83"/>
                <a:gd name="T39" fmla="*/ 46 h 82"/>
                <a:gd name="T40" fmla="*/ 78 w 83"/>
                <a:gd name="T41" fmla="*/ 51 h 82"/>
                <a:gd name="T42" fmla="*/ 58 w 83"/>
                <a:gd name="T43" fmla="*/ 57 h 82"/>
                <a:gd name="T44" fmla="*/ 52 w 83"/>
                <a:gd name="T45" fmla="*/ 77 h 82"/>
                <a:gd name="T46" fmla="*/ 47 w 83"/>
                <a:gd name="T47" fmla="*/ 82 h 82"/>
                <a:gd name="T48" fmla="*/ 46 w 83"/>
                <a:gd name="T4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" h="82">
                  <a:moveTo>
                    <a:pt x="46" y="82"/>
                  </a:moveTo>
                  <a:cubicBezTo>
                    <a:pt x="45" y="82"/>
                    <a:pt x="43" y="82"/>
                    <a:pt x="43" y="81"/>
                  </a:cubicBezTo>
                  <a:cubicBezTo>
                    <a:pt x="42" y="81"/>
                    <a:pt x="41" y="80"/>
                    <a:pt x="40" y="79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8" y="62"/>
                    <a:pt x="8" y="62"/>
                    <a:pt x="8" y="62"/>
                  </a:cubicBezTo>
                  <a:cubicBezTo>
                    <a:pt x="5" y="62"/>
                    <a:pt x="3" y="61"/>
                    <a:pt x="1" y="58"/>
                  </a:cubicBezTo>
                  <a:cubicBezTo>
                    <a:pt x="0" y="56"/>
                    <a:pt x="1" y="53"/>
                    <a:pt x="2" y="51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7" y="13"/>
                    <a:pt x="8" y="10"/>
                    <a:pt x="10" y="8"/>
                  </a:cubicBezTo>
                  <a:cubicBezTo>
                    <a:pt x="11" y="7"/>
                    <a:pt x="13" y="6"/>
                    <a:pt x="15" y="6"/>
                  </a:cubicBezTo>
                  <a:cubicBezTo>
                    <a:pt x="15" y="6"/>
                    <a:pt x="16" y="6"/>
                    <a:pt x="17" y="7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4" y="0"/>
                    <a:pt x="56" y="0"/>
                    <a:pt x="57" y="0"/>
                  </a:cubicBezTo>
                  <a:cubicBezTo>
                    <a:pt x="58" y="0"/>
                    <a:pt x="59" y="0"/>
                    <a:pt x="60" y="1"/>
                  </a:cubicBezTo>
                  <a:cubicBezTo>
                    <a:pt x="62" y="2"/>
                    <a:pt x="64" y="4"/>
                    <a:pt x="64" y="7"/>
                  </a:cubicBezTo>
                  <a:cubicBezTo>
                    <a:pt x="63" y="27"/>
                    <a:pt x="63" y="27"/>
                    <a:pt x="63" y="27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2" y="41"/>
                    <a:pt x="83" y="44"/>
                    <a:pt x="83" y="46"/>
                  </a:cubicBezTo>
                  <a:cubicBezTo>
                    <a:pt x="82" y="49"/>
                    <a:pt x="81" y="51"/>
                    <a:pt x="78" y="51"/>
                  </a:cubicBezTo>
                  <a:cubicBezTo>
                    <a:pt x="58" y="57"/>
                    <a:pt x="58" y="57"/>
                    <a:pt x="58" y="57"/>
                  </a:cubicBezTo>
                  <a:cubicBezTo>
                    <a:pt x="52" y="77"/>
                    <a:pt x="52" y="77"/>
                    <a:pt x="52" y="77"/>
                  </a:cubicBezTo>
                  <a:cubicBezTo>
                    <a:pt x="51" y="80"/>
                    <a:pt x="49" y="81"/>
                    <a:pt x="47" y="82"/>
                  </a:cubicBezTo>
                  <a:cubicBezTo>
                    <a:pt x="46" y="82"/>
                    <a:pt x="46" y="82"/>
                    <a:pt x="46" y="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2" name="star outline"/>
            <p:cNvSpPr>
              <a:spLocks noEditPoints="1"/>
            </p:cNvSpPr>
            <p:nvPr/>
          </p:nvSpPr>
          <p:spPr bwMode="auto">
            <a:xfrm>
              <a:off x="676275" y="3851276"/>
              <a:ext cx="304800" cy="296863"/>
            </a:xfrm>
            <a:custGeom>
              <a:avLst/>
              <a:gdLst>
                <a:gd name="T0" fmla="*/ 63 w 96"/>
                <a:gd name="T1" fmla="*/ 12 h 94"/>
                <a:gd name="T2" fmla="*/ 63 w 96"/>
                <a:gd name="T3" fmla="*/ 12 h 94"/>
                <a:gd name="T4" fmla="*/ 64 w 96"/>
                <a:gd name="T5" fmla="*/ 13 h 94"/>
                <a:gd name="T6" fmla="*/ 63 w 96"/>
                <a:gd name="T7" fmla="*/ 36 h 94"/>
                <a:gd name="T8" fmla="*/ 83 w 96"/>
                <a:gd name="T9" fmla="*/ 50 h 94"/>
                <a:gd name="T10" fmla="*/ 83 w 96"/>
                <a:gd name="T11" fmla="*/ 51 h 94"/>
                <a:gd name="T12" fmla="*/ 82 w 96"/>
                <a:gd name="T13" fmla="*/ 52 h 94"/>
                <a:gd name="T14" fmla="*/ 60 w 96"/>
                <a:gd name="T15" fmla="*/ 59 h 94"/>
                <a:gd name="T16" fmla="*/ 52 w 96"/>
                <a:gd name="T17" fmla="*/ 81 h 94"/>
                <a:gd name="T18" fmla="*/ 52 w 96"/>
                <a:gd name="T19" fmla="*/ 82 h 94"/>
                <a:gd name="T20" fmla="*/ 52 w 96"/>
                <a:gd name="T21" fmla="*/ 82 h 94"/>
                <a:gd name="T22" fmla="*/ 51 w 96"/>
                <a:gd name="T23" fmla="*/ 82 h 94"/>
                <a:gd name="T24" fmla="*/ 51 w 96"/>
                <a:gd name="T25" fmla="*/ 82 h 94"/>
                <a:gd name="T26" fmla="*/ 37 w 96"/>
                <a:gd name="T27" fmla="*/ 62 h 94"/>
                <a:gd name="T28" fmla="*/ 14 w 96"/>
                <a:gd name="T29" fmla="*/ 62 h 94"/>
                <a:gd name="T30" fmla="*/ 13 w 96"/>
                <a:gd name="T31" fmla="*/ 62 h 94"/>
                <a:gd name="T32" fmla="*/ 13 w 96"/>
                <a:gd name="T33" fmla="*/ 61 h 94"/>
                <a:gd name="T34" fmla="*/ 27 w 96"/>
                <a:gd name="T35" fmla="*/ 42 h 94"/>
                <a:gd name="T36" fmla="*/ 20 w 96"/>
                <a:gd name="T37" fmla="*/ 19 h 94"/>
                <a:gd name="T38" fmla="*/ 20 w 96"/>
                <a:gd name="T39" fmla="*/ 19 h 94"/>
                <a:gd name="T40" fmla="*/ 21 w 96"/>
                <a:gd name="T41" fmla="*/ 18 h 94"/>
                <a:gd name="T42" fmla="*/ 21 w 96"/>
                <a:gd name="T43" fmla="*/ 18 h 94"/>
                <a:gd name="T44" fmla="*/ 43 w 96"/>
                <a:gd name="T45" fmla="*/ 26 h 94"/>
                <a:gd name="T46" fmla="*/ 62 w 96"/>
                <a:gd name="T47" fmla="*/ 12 h 94"/>
                <a:gd name="T48" fmla="*/ 63 w 96"/>
                <a:gd name="T49" fmla="*/ 12 h 94"/>
                <a:gd name="T50" fmla="*/ 63 w 96"/>
                <a:gd name="T51" fmla="*/ 0 h 94"/>
                <a:gd name="T52" fmla="*/ 55 w 96"/>
                <a:gd name="T53" fmla="*/ 2 h 94"/>
                <a:gd name="T54" fmla="*/ 41 w 96"/>
                <a:gd name="T55" fmla="*/ 13 h 94"/>
                <a:gd name="T56" fmla="*/ 25 w 96"/>
                <a:gd name="T57" fmla="*/ 7 h 94"/>
                <a:gd name="T58" fmla="*/ 21 w 96"/>
                <a:gd name="T59" fmla="*/ 6 h 94"/>
                <a:gd name="T60" fmla="*/ 12 w 96"/>
                <a:gd name="T61" fmla="*/ 10 h 94"/>
                <a:gd name="T62" fmla="*/ 8 w 96"/>
                <a:gd name="T63" fmla="*/ 23 h 94"/>
                <a:gd name="T64" fmla="*/ 14 w 96"/>
                <a:gd name="T65" fmla="*/ 40 h 94"/>
                <a:gd name="T66" fmla="*/ 3 w 96"/>
                <a:gd name="T67" fmla="*/ 54 h 94"/>
                <a:gd name="T68" fmla="*/ 2 w 96"/>
                <a:gd name="T69" fmla="*/ 67 h 94"/>
                <a:gd name="T70" fmla="*/ 14 w 96"/>
                <a:gd name="T71" fmla="*/ 74 h 94"/>
                <a:gd name="T72" fmla="*/ 31 w 96"/>
                <a:gd name="T73" fmla="*/ 74 h 94"/>
                <a:gd name="T74" fmla="*/ 41 w 96"/>
                <a:gd name="T75" fmla="*/ 88 h 94"/>
                <a:gd name="T76" fmla="*/ 46 w 96"/>
                <a:gd name="T77" fmla="*/ 92 h 94"/>
                <a:gd name="T78" fmla="*/ 52 w 96"/>
                <a:gd name="T79" fmla="*/ 94 h 94"/>
                <a:gd name="T80" fmla="*/ 54 w 96"/>
                <a:gd name="T81" fmla="*/ 94 h 94"/>
                <a:gd name="T82" fmla="*/ 54 w 96"/>
                <a:gd name="T83" fmla="*/ 94 h 94"/>
                <a:gd name="T84" fmla="*/ 64 w 96"/>
                <a:gd name="T85" fmla="*/ 85 h 94"/>
                <a:gd name="T86" fmla="*/ 69 w 96"/>
                <a:gd name="T87" fmla="*/ 68 h 94"/>
                <a:gd name="T88" fmla="*/ 86 w 96"/>
                <a:gd name="T89" fmla="*/ 63 h 94"/>
                <a:gd name="T90" fmla="*/ 95 w 96"/>
                <a:gd name="T91" fmla="*/ 53 h 94"/>
                <a:gd name="T92" fmla="*/ 90 w 96"/>
                <a:gd name="T93" fmla="*/ 41 h 94"/>
                <a:gd name="T94" fmla="*/ 75 w 96"/>
                <a:gd name="T95" fmla="*/ 30 h 94"/>
                <a:gd name="T96" fmla="*/ 76 w 96"/>
                <a:gd name="T97" fmla="*/ 13 h 94"/>
                <a:gd name="T98" fmla="*/ 69 w 96"/>
                <a:gd name="T99" fmla="*/ 1 h 94"/>
                <a:gd name="T100" fmla="*/ 69 w 96"/>
                <a:gd name="T101" fmla="*/ 1 h 94"/>
                <a:gd name="T102" fmla="*/ 63 w 96"/>
                <a:gd name="T10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6" h="94">
                  <a:moveTo>
                    <a:pt x="63" y="12"/>
                  </a:moveTo>
                  <a:cubicBezTo>
                    <a:pt x="63" y="12"/>
                    <a:pt x="63" y="12"/>
                    <a:pt x="63" y="12"/>
                  </a:cubicBezTo>
                  <a:cubicBezTo>
                    <a:pt x="64" y="12"/>
                    <a:pt x="64" y="12"/>
                    <a:pt x="64" y="13"/>
                  </a:cubicBezTo>
                  <a:cubicBezTo>
                    <a:pt x="63" y="36"/>
                    <a:pt x="63" y="36"/>
                    <a:pt x="63" y="36"/>
                  </a:cubicBezTo>
                  <a:cubicBezTo>
                    <a:pt x="83" y="50"/>
                    <a:pt x="83" y="50"/>
                    <a:pt x="83" y="50"/>
                  </a:cubicBezTo>
                  <a:cubicBezTo>
                    <a:pt x="83" y="51"/>
                    <a:pt x="83" y="51"/>
                    <a:pt x="83" y="51"/>
                  </a:cubicBezTo>
                  <a:cubicBezTo>
                    <a:pt x="83" y="51"/>
                    <a:pt x="83" y="52"/>
                    <a:pt x="82" y="52"/>
                  </a:cubicBezTo>
                  <a:cubicBezTo>
                    <a:pt x="60" y="59"/>
                    <a:pt x="60" y="59"/>
                    <a:pt x="60" y="59"/>
                  </a:cubicBezTo>
                  <a:cubicBezTo>
                    <a:pt x="52" y="81"/>
                    <a:pt x="52" y="81"/>
                    <a:pt x="52" y="81"/>
                  </a:cubicBezTo>
                  <a:cubicBezTo>
                    <a:pt x="52" y="82"/>
                    <a:pt x="52" y="82"/>
                    <a:pt x="52" y="82"/>
                  </a:cubicBezTo>
                  <a:cubicBezTo>
                    <a:pt x="52" y="82"/>
                    <a:pt x="52" y="82"/>
                    <a:pt x="52" y="82"/>
                  </a:cubicBezTo>
                  <a:cubicBezTo>
                    <a:pt x="52" y="82"/>
                    <a:pt x="51" y="82"/>
                    <a:pt x="51" y="82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14" y="62"/>
                    <a:pt x="14" y="62"/>
                    <a:pt x="14" y="62"/>
                  </a:cubicBezTo>
                  <a:cubicBezTo>
                    <a:pt x="13" y="62"/>
                    <a:pt x="13" y="62"/>
                    <a:pt x="13" y="62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8"/>
                    <a:pt x="20" y="18"/>
                    <a:pt x="21" y="18"/>
                  </a:cubicBezTo>
                  <a:cubicBezTo>
                    <a:pt x="21" y="18"/>
                    <a:pt x="21" y="18"/>
                    <a:pt x="21" y="18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3" y="12"/>
                    <a:pt x="63" y="12"/>
                    <a:pt x="63" y="12"/>
                  </a:cubicBezTo>
                  <a:moveTo>
                    <a:pt x="63" y="0"/>
                  </a:moveTo>
                  <a:cubicBezTo>
                    <a:pt x="60" y="0"/>
                    <a:pt x="58" y="1"/>
                    <a:pt x="55" y="2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7"/>
                    <a:pt x="22" y="6"/>
                    <a:pt x="21" y="6"/>
                  </a:cubicBezTo>
                  <a:cubicBezTo>
                    <a:pt x="17" y="6"/>
                    <a:pt x="14" y="8"/>
                    <a:pt x="12" y="10"/>
                  </a:cubicBezTo>
                  <a:cubicBezTo>
                    <a:pt x="8" y="13"/>
                    <a:pt x="7" y="19"/>
                    <a:pt x="8" y="23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0" y="58"/>
                    <a:pt x="0" y="63"/>
                    <a:pt x="2" y="67"/>
                  </a:cubicBezTo>
                  <a:cubicBezTo>
                    <a:pt x="4" y="71"/>
                    <a:pt x="9" y="74"/>
                    <a:pt x="14" y="74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41" y="88"/>
                    <a:pt x="41" y="88"/>
                    <a:pt x="41" y="88"/>
                  </a:cubicBezTo>
                  <a:cubicBezTo>
                    <a:pt x="42" y="90"/>
                    <a:pt x="44" y="91"/>
                    <a:pt x="46" y="92"/>
                  </a:cubicBezTo>
                  <a:cubicBezTo>
                    <a:pt x="48" y="93"/>
                    <a:pt x="50" y="94"/>
                    <a:pt x="52" y="94"/>
                  </a:cubicBezTo>
                  <a:cubicBezTo>
                    <a:pt x="52" y="94"/>
                    <a:pt x="53" y="94"/>
                    <a:pt x="54" y="94"/>
                  </a:cubicBezTo>
                  <a:cubicBezTo>
                    <a:pt x="54" y="94"/>
                    <a:pt x="54" y="94"/>
                    <a:pt x="54" y="94"/>
                  </a:cubicBezTo>
                  <a:cubicBezTo>
                    <a:pt x="58" y="93"/>
                    <a:pt x="62" y="90"/>
                    <a:pt x="64" y="85"/>
                  </a:cubicBezTo>
                  <a:cubicBezTo>
                    <a:pt x="69" y="68"/>
                    <a:pt x="69" y="68"/>
                    <a:pt x="69" y="68"/>
                  </a:cubicBezTo>
                  <a:cubicBezTo>
                    <a:pt x="86" y="63"/>
                    <a:pt x="86" y="63"/>
                    <a:pt x="86" y="63"/>
                  </a:cubicBezTo>
                  <a:cubicBezTo>
                    <a:pt x="91" y="62"/>
                    <a:pt x="94" y="58"/>
                    <a:pt x="95" y="53"/>
                  </a:cubicBezTo>
                  <a:cubicBezTo>
                    <a:pt x="96" y="48"/>
                    <a:pt x="94" y="43"/>
                    <a:pt x="90" y="41"/>
                  </a:cubicBezTo>
                  <a:cubicBezTo>
                    <a:pt x="75" y="30"/>
                    <a:pt x="75" y="30"/>
                    <a:pt x="75" y="30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6" y="8"/>
                    <a:pt x="73" y="4"/>
                    <a:pt x="69" y="1"/>
                  </a:cubicBezTo>
                  <a:cubicBezTo>
                    <a:pt x="69" y="1"/>
                    <a:pt x="69" y="1"/>
                    <a:pt x="69" y="1"/>
                  </a:cubicBezTo>
                  <a:cubicBezTo>
                    <a:pt x="67" y="0"/>
                    <a:pt x="65" y="0"/>
                    <a:pt x="63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83" name="pink star"/>
          <p:cNvGrpSpPr/>
          <p:nvPr/>
        </p:nvGrpSpPr>
        <p:grpSpPr>
          <a:xfrm>
            <a:off x="80963" y="1046164"/>
            <a:ext cx="300038" cy="296863"/>
            <a:chOff x="88900" y="1046163"/>
            <a:chExt cx="300038" cy="296863"/>
          </a:xfrm>
        </p:grpSpPr>
        <p:sp>
          <p:nvSpPr>
            <p:cNvPr id="384" name="pink star"/>
            <p:cNvSpPr>
              <a:spLocks/>
            </p:cNvSpPr>
            <p:nvPr/>
          </p:nvSpPr>
          <p:spPr bwMode="auto">
            <a:xfrm>
              <a:off x="107950" y="1065213"/>
              <a:ext cx="261938" cy="258763"/>
            </a:xfrm>
            <a:custGeom>
              <a:avLst/>
              <a:gdLst>
                <a:gd name="T0" fmla="*/ 46 w 83"/>
                <a:gd name="T1" fmla="*/ 82 h 82"/>
                <a:gd name="T2" fmla="*/ 42 w 83"/>
                <a:gd name="T3" fmla="*/ 82 h 82"/>
                <a:gd name="T4" fmla="*/ 40 w 83"/>
                <a:gd name="T5" fmla="*/ 79 h 82"/>
                <a:gd name="T6" fmla="*/ 28 w 83"/>
                <a:gd name="T7" fmla="*/ 62 h 82"/>
                <a:gd name="T8" fmla="*/ 7 w 83"/>
                <a:gd name="T9" fmla="*/ 63 h 82"/>
                <a:gd name="T10" fmla="*/ 1 w 83"/>
                <a:gd name="T11" fmla="*/ 59 h 82"/>
                <a:gd name="T12" fmla="*/ 2 w 83"/>
                <a:gd name="T13" fmla="*/ 52 h 82"/>
                <a:gd name="T14" fmla="*/ 15 w 83"/>
                <a:gd name="T15" fmla="*/ 35 h 82"/>
                <a:gd name="T16" fmla="*/ 8 w 83"/>
                <a:gd name="T17" fmla="*/ 16 h 82"/>
                <a:gd name="T18" fmla="*/ 10 w 83"/>
                <a:gd name="T19" fmla="*/ 9 h 82"/>
                <a:gd name="T20" fmla="*/ 14 w 83"/>
                <a:gd name="T21" fmla="*/ 7 h 82"/>
                <a:gd name="T22" fmla="*/ 17 w 83"/>
                <a:gd name="T23" fmla="*/ 7 h 82"/>
                <a:gd name="T24" fmla="*/ 36 w 83"/>
                <a:gd name="T25" fmla="*/ 14 h 82"/>
                <a:gd name="T26" fmla="*/ 53 w 83"/>
                <a:gd name="T27" fmla="*/ 2 h 82"/>
                <a:gd name="T28" fmla="*/ 57 w 83"/>
                <a:gd name="T29" fmla="*/ 0 h 82"/>
                <a:gd name="T30" fmla="*/ 60 w 83"/>
                <a:gd name="T31" fmla="*/ 1 h 82"/>
                <a:gd name="T32" fmla="*/ 64 w 83"/>
                <a:gd name="T33" fmla="*/ 7 h 82"/>
                <a:gd name="T34" fmla="*/ 63 w 83"/>
                <a:gd name="T35" fmla="*/ 28 h 82"/>
                <a:gd name="T36" fmla="*/ 80 w 83"/>
                <a:gd name="T37" fmla="*/ 40 h 82"/>
                <a:gd name="T38" fmla="*/ 83 w 83"/>
                <a:gd name="T39" fmla="*/ 47 h 82"/>
                <a:gd name="T40" fmla="*/ 78 w 83"/>
                <a:gd name="T41" fmla="*/ 52 h 82"/>
                <a:gd name="T42" fmla="*/ 58 w 83"/>
                <a:gd name="T43" fmla="*/ 58 h 82"/>
                <a:gd name="T44" fmla="*/ 52 w 83"/>
                <a:gd name="T45" fmla="*/ 78 h 82"/>
                <a:gd name="T46" fmla="*/ 47 w 83"/>
                <a:gd name="T47" fmla="*/ 82 h 82"/>
                <a:gd name="T48" fmla="*/ 46 w 83"/>
                <a:gd name="T4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" h="82">
                  <a:moveTo>
                    <a:pt x="46" y="82"/>
                  </a:moveTo>
                  <a:cubicBezTo>
                    <a:pt x="45" y="82"/>
                    <a:pt x="43" y="82"/>
                    <a:pt x="42" y="82"/>
                  </a:cubicBezTo>
                  <a:cubicBezTo>
                    <a:pt x="42" y="81"/>
                    <a:pt x="40" y="80"/>
                    <a:pt x="40" y="79"/>
                  </a:cubicBezTo>
                  <a:cubicBezTo>
                    <a:pt x="28" y="62"/>
                    <a:pt x="28" y="62"/>
                    <a:pt x="28" y="62"/>
                  </a:cubicBezTo>
                  <a:cubicBezTo>
                    <a:pt x="7" y="63"/>
                    <a:pt x="7" y="63"/>
                    <a:pt x="7" y="63"/>
                  </a:cubicBezTo>
                  <a:cubicBezTo>
                    <a:pt x="5" y="63"/>
                    <a:pt x="3" y="61"/>
                    <a:pt x="1" y="59"/>
                  </a:cubicBezTo>
                  <a:cubicBezTo>
                    <a:pt x="0" y="57"/>
                    <a:pt x="0" y="54"/>
                    <a:pt x="2" y="52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8" y="16"/>
                    <a:pt x="8" y="16"/>
                    <a:pt x="8" y="16"/>
                  </a:cubicBezTo>
                  <a:cubicBezTo>
                    <a:pt x="7" y="13"/>
                    <a:pt x="8" y="10"/>
                    <a:pt x="10" y="9"/>
                  </a:cubicBezTo>
                  <a:cubicBezTo>
                    <a:pt x="11" y="7"/>
                    <a:pt x="13" y="7"/>
                    <a:pt x="14" y="7"/>
                  </a:cubicBezTo>
                  <a:cubicBezTo>
                    <a:pt x="15" y="7"/>
                    <a:pt x="16" y="7"/>
                    <a:pt x="17" y="7"/>
                  </a:cubicBezTo>
                  <a:cubicBezTo>
                    <a:pt x="36" y="14"/>
                    <a:pt x="36" y="14"/>
                    <a:pt x="36" y="14"/>
                  </a:cubicBezTo>
                  <a:cubicBezTo>
                    <a:pt x="53" y="2"/>
                    <a:pt x="53" y="2"/>
                    <a:pt x="53" y="2"/>
                  </a:cubicBezTo>
                  <a:cubicBezTo>
                    <a:pt x="54" y="1"/>
                    <a:pt x="55" y="0"/>
                    <a:pt x="57" y="0"/>
                  </a:cubicBezTo>
                  <a:cubicBezTo>
                    <a:pt x="58" y="0"/>
                    <a:pt x="59" y="1"/>
                    <a:pt x="60" y="1"/>
                  </a:cubicBezTo>
                  <a:cubicBezTo>
                    <a:pt x="62" y="2"/>
                    <a:pt x="64" y="5"/>
                    <a:pt x="64" y="7"/>
                  </a:cubicBezTo>
                  <a:cubicBezTo>
                    <a:pt x="63" y="28"/>
                    <a:pt x="63" y="28"/>
                    <a:pt x="63" y="28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82" y="41"/>
                    <a:pt x="83" y="44"/>
                    <a:pt x="83" y="47"/>
                  </a:cubicBezTo>
                  <a:cubicBezTo>
                    <a:pt x="82" y="49"/>
                    <a:pt x="80" y="51"/>
                    <a:pt x="78" y="52"/>
                  </a:cubicBezTo>
                  <a:cubicBezTo>
                    <a:pt x="58" y="58"/>
                    <a:pt x="58" y="58"/>
                    <a:pt x="58" y="58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2"/>
                  </a:cubicBezTo>
                  <a:cubicBezTo>
                    <a:pt x="46" y="82"/>
                    <a:pt x="46" y="82"/>
                    <a:pt x="46" y="8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5" name="star outline"/>
            <p:cNvSpPr>
              <a:spLocks noEditPoints="1"/>
            </p:cNvSpPr>
            <p:nvPr/>
          </p:nvSpPr>
          <p:spPr bwMode="auto">
            <a:xfrm>
              <a:off x="88900" y="1046163"/>
              <a:ext cx="300038" cy="296863"/>
            </a:xfrm>
            <a:custGeom>
              <a:avLst/>
              <a:gdLst>
                <a:gd name="T0" fmla="*/ 63 w 95"/>
                <a:gd name="T1" fmla="*/ 12 h 94"/>
                <a:gd name="T2" fmla="*/ 63 w 95"/>
                <a:gd name="T3" fmla="*/ 12 h 94"/>
                <a:gd name="T4" fmla="*/ 64 w 95"/>
                <a:gd name="T5" fmla="*/ 13 h 94"/>
                <a:gd name="T6" fmla="*/ 63 w 95"/>
                <a:gd name="T7" fmla="*/ 37 h 94"/>
                <a:gd name="T8" fmla="*/ 82 w 95"/>
                <a:gd name="T9" fmla="*/ 51 h 94"/>
                <a:gd name="T10" fmla="*/ 83 w 95"/>
                <a:gd name="T11" fmla="*/ 52 h 94"/>
                <a:gd name="T12" fmla="*/ 82 w 95"/>
                <a:gd name="T13" fmla="*/ 52 h 94"/>
                <a:gd name="T14" fmla="*/ 59 w 95"/>
                <a:gd name="T15" fmla="*/ 59 h 94"/>
                <a:gd name="T16" fmla="*/ 52 w 95"/>
                <a:gd name="T17" fmla="*/ 82 h 94"/>
                <a:gd name="T18" fmla="*/ 52 w 95"/>
                <a:gd name="T19" fmla="*/ 82 h 94"/>
                <a:gd name="T20" fmla="*/ 52 w 95"/>
                <a:gd name="T21" fmla="*/ 82 h 94"/>
                <a:gd name="T22" fmla="*/ 51 w 95"/>
                <a:gd name="T23" fmla="*/ 82 h 94"/>
                <a:gd name="T24" fmla="*/ 51 w 95"/>
                <a:gd name="T25" fmla="*/ 82 h 94"/>
                <a:gd name="T26" fmla="*/ 37 w 95"/>
                <a:gd name="T27" fmla="*/ 62 h 94"/>
                <a:gd name="T28" fmla="*/ 13 w 95"/>
                <a:gd name="T29" fmla="*/ 63 h 94"/>
                <a:gd name="T30" fmla="*/ 13 w 95"/>
                <a:gd name="T31" fmla="*/ 63 h 94"/>
                <a:gd name="T32" fmla="*/ 13 w 95"/>
                <a:gd name="T33" fmla="*/ 62 h 94"/>
                <a:gd name="T34" fmla="*/ 13 w 95"/>
                <a:gd name="T35" fmla="*/ 61 h 94"/>
                <a:gd name="T36" fmla="*/ 27 w 95"/>
                <a:gd name="T37" fmla="*/ 42 h 94"/>
                <a:gd name="T38" fmla="*/ 20 w 95"/>
                <a:gd name="T39" fmla="*/ 20 h 94"/>
                <a:gd name="T40" fmla="*/ 20 w 95"/>
                <a:gd name="T41" fmla="*/ 19 h 94"/>
                <a:gd name="T42" fmla="*/ 20 w 95"/>
                <a:gd name="T43" fmla="*/ 19 h 94"/>
                <a:gd name="T44" fmla="*/ 21 w 95"/>
                <a:gd name="T45" fmla="*/ 19 h 94"/>
                <a:gd name="T46" fmla="*/ 43 w 95"/>
                <a:gd name="T47" fmla="*/ 27 h 94"/>
                <a:gd name="T48" fmla="*/ 62 w 95"/>
                <a:gd name="T49" fmla="*/ 12 h 94"/>
                <a:gd name="T50" fmla="*/ 63 w 95"/>
                <a:gd name="T51" fmla="*/ 12 h 94"/>
                <a:gd name="T52" fmla="*/ 63 w 95"/>
                <a:gd name="T53" fmla="*/ 0 h 94"/>
                <a:gd name="T54" fmla="*/ 55 w 95"/>
                <a:gd name="T55" fmla="*/ 3 h 94"/>
                <a:gd name="T56" fmla="*/ 41 w 95"/>
                <a:gd name="T57" fmla="*/ 13 h 94"/>
                <a:gd name="T58" fmla="*/ 25 w 95"/>
                <a:gd name="T59" fmla="*/ 7 h 94"/>
                <a:gd name="T60" fmla="*/ 20 w 95"/>
                <a:gd name="T61" fmla="*/ 7 h 94"/>
                <a:gd name="T62" fmla="*/ 11 w 95"/>
                <a:gd name="T63" fmla="*/ 10 h 94"/>
                <a:gd name="T64" fmla="*/ 8 w 95"/>
                <a:gd name="T65" fmla="*/ 24 h 94"/>
                <a:gd name="T66" fmla="*/ 14 w 95"/>
                <a:gd name="T67" fmla="*/ 40 h 94"/>
                <a:gd name="T68" fmla="*/ 3 w 95"/>
                <a:gd name="T69" fmla="*/ 54 h 94"/>
                <a:gd name="T70" fmla="*/ 2 w 95"/>
                <a:gd name="T71" fmla="*/ 68 h 94"/>
                <a:gd name="T72" fmla="*/ 13 w 95"/>
                <a:gd name="T73" fmla="*/ 75 h 94"/>
                <a:gd name="T74" fmla="*/ 31 w 95"/>
                <a:gd name="T75" fmla="*/ 74 h 94"/>
                <a:gd name="T76" fmla="*/ 41 w 95"/>
                <a:gd name="T77" fmla="*/ 89 h 94"/>
                <a:gd name="T78" fmla="*/ 46 w 95"/>
                <a:gd name="T79" fmla="*/ 93 h 94"/>
                <a:gd name="T80" fmla="*/ 52 w 95"/>
                <a:gd name="T81" fmla="*/ 94 h 94"/>
                <a:gd name="T82" fmla="*/ 53 w 95"/>
                <a:gd name="T83" fmla="*/ 94 h 94"/>
                <a:gd name="T84" fmla="*/ 64 w 95"/>
                <a:gd name="T85" fmla="*/ 85 h 94"/>
                <a:gd name="T86" fmla="*/ 69 w 95"/>
                <a:gd name="T87" fmla="*/ 69 h 94"/>
                <a:gd name="T88" fmla="*/ 86 w 95"/>
                <a:gd name="T89" fmla="*/ 64 h 94"/>
                <a:gd name="T90" fmla="*/ 95 w 95"/>
                <a:gd name="T91" fmla="*/ 53 h 94"/>
                <a:gd name="T92" fmla="*/ 89 w 95"/>
                <a:gd name="T93" fmla="*/ 41 h 94"/>
                <a:gd name="T94" fmla="*/ 75 w 95"/>
                <a:gd name="T95" fmla="*/ 31 h 94"/>
                <a:gd name="T96" fmla="*/ 76 w 95"/>
                <a:gd name="T97" fmla="*/ 13 h 94"/>
                <a:gd name="T98" fmla="*/ 69 w 95"/>
                <a:gd name="T99" fmla="*/ 2 h 94"/>
                <a:gd name="T100" fmla="*/ 63 w 95"/>
                <a:gd name="T10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5" h="94">
                  <a:moveTo>
                    <a:pt x="63" y="12"/>
                  </a:moveTo>
                  <a:cubicBezTo>
                    <a:pt x="63" y="12"/>
                    <a:pt x="63" y="12"/>
                    <a:pt x="63" y="12"/>
                  </a:cubicBezTo>
                  <a:cubicBezTo>
                    <a:pt x="63" y="13"/>
                    <a:pt x="64" y="13"/>
                    <a:pt x="64" y="13"/>
                  </a:cubicBezTo>
                  <a:cubicBezTo>
                    <a:pt x="63" y="37"/>
                    <a:pt x="63" y="37"/>
                    <a:pt x="63" y="37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83" y="51"/>
                    <a:pt x="83" y="51"/>
                    <a:pt x="83" y="52"/>
                  </a:cubicBezTo>
                  <a:cubicBezTo>
                    <a:pt x="83" y="52"/>
                    <a:pt x="83" y="52"/>
                    <a:pt x="82" y="52"/>
                  </a:cubicBezTo>
                  <a:cubicBezTo>
                    <a:pt x="59" y="59"/>
                    <a:pt x="59" y="59"/>
                    <a:pt x="59" y="59"/>
                  </a:cubicBezTo>
                  <a:cubicBezTo>
                    <a:pt x="52" y="82"/>
                    <a:pt x="52" y="82"/>
                    <a:pt x="52" y="82"/>
                  </a:cubicBezTo>
                  <a:cubicBezTo>
                    <a:pt x="52" y="82"/>
                    <a:pt x="52" y="82"/>
                    <a:pt x="52" y="82"/>
                  </a:cubicBezTo>
                  <a:cubicBezTo>
                    <a:pt x="52" y="82"/>
                    <a:pt x="52" y="82"/>
                    <a:pt x="52" y="82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51" y="82"/>
                    <a:pt x="51" y="82"/>
                    <a:pt x="51" y="82"/>
                  </a:cubicBezTo>
                  <a:cubicBezTo>
                    <a:pt x="37" y="62"/>
                    <a:pt x="37" y="62"/>
                    <a:pt x="37" y="62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63"/>
                    <a:pt x="13" y="63"/>
                    <a:pt x="13" y="63"/>
                  </a:cubicBezTo>
                  <a:cubicBezTo>
                    <a:pt x="13" y="63"/>
                    <a:pt x="13" y="62"/>
                    <a:pt x="13" y="62"/>
                  </a:cubicBezTo>
                  <a:cubicBezTo>
                    <a:pt x="13" y="62"/>
                    <a:pt x="13" y="62"/>
                    <a:pt x="13" y="61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0" y="19"/>
                    <a:pt x="20" y="19"/>
                  </a:cubicBezTo>
                  <a:cubicBezTo>
                    <a:pt x="20" y="19"/>
                    <a:pt x="21" y="19"/>
                    <a:pt x="21" y="19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62" y="12"/>
                    <a:pt x="62" y="12"/>
                    <a:pt x="62" y="12"/>
                  </a:cubicBezTo>
                  <a:cubicBezTo>
                    <a:pt x="62" y="12"/>
                    <a:pt x="63" y="12"/>
                    <a:pt x="63" y="12"/>
                  </a:cubicBezTo>
                  <a:moveTo>
                    <a:pt x="63" y="0"/>
                  </a:moveTo>
                  <a:cubicBezTo>
                    <a:pt x="60" y="0"/>
                    <a:pt x="57" y="1"/>
                    <a:pt x="55" y="3"/>
                  </a:cubicBezTo>
                  <a:cubicBezTo>
                    <a:pt x="41" y="13"/>
                    <a:pt x="41" y="13"/>
                    <a:pt x="41" y="13"/>
                  </a:cubicBezTo>
                  <a:cubicBezTo>
                    <a:pt x="25" y="7"/>
                    <a:pt x="25" y="7"/>
                    <a:pt x="25" y="7"/>
                  </a:cubicBezTo>
                  <a:cubicBezTo>
                    <a:pt x="23" y="7"/>
                    <a:pt x="22" y="7"/>
                    <a:pt x="20" y="7"/>
                  </a:cubicBezTo>
                  <a:cubicBezTo>
                    <a:pt x="17" y="7"/>
                    <a:pt x="14" y="8"/>
                    <a:pt x="11" y="10"/>
                  </a:cubicBezTo>
                  <a:cubicBezTo>
                    <a:pt x="8" y="14"/>
                    <a:pt x="7" y="19"/>
                    <a:pt x="8" y="2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3" y="54"/>
                    <a:pt x="3" y="54"/>
                    <a:pt x="3" y="54"/>
                  </a:cubicBezTo>
                  <a:cubicBezTo>
                    <a:pt x="0" y="58"/>
                    <a:pt x="0" y="63"/>
                    <a:pt x="2" y="68"/>
                  </a:cubicBezTo>
                  <a:cubicBezTo>
                    <a:pt x="4" y="72"/>
                    <a:pt x="9" y="75"/>
                    <a:pt x="13" y="75"/>
                  </a:cubicBezTo>
                  <a:cubicBezTo>
                    <a:pt x="31" y="74"/>
                    <a:pt x="31" y="74"/>
                    <a:pt x="31" y="74"/>
                  </a:cubicBezTo>
                  <a:cubicBezTo>
                    <a:pt x="41" y="89"/>
                    <a:pt x="41" y="89"/>
                    <a:pt x="41" y="89"/>
                  </a:cubicBezTo>
                  <a:cubicBezTo>
                    <a:pt x="42" y="91"/>
                    <a:pt x="44" y="92"/>
                    <a:pt x="46" y="93"/>
                  </a:cubicBezTo>
                  <a:cubicBezTo>
                    <a:pt x="48" y="94"/>
                    <a:pt x="50" y="94"/>
                    <a:pt x="52" y="94"/>
                  </a:cubicBezTo>
                  <a:cubicBezTo>
                    <a:pt x="52" y="94"/>
                    <a:pt x="53" y="94"/>
                    <a:pt x="53" y="94"/>
                  </a:cubicBezTo>
                  <a:cubicBezTo>
                    <a:pt x="58" y="93"/>
                    <a:pt x="62" y="90"/>
                    <a:pt x="64" y="85"/>
                  </a:cubicBezTo>
                  <a:cubicBezTo>
                    <a:pt x="69" y="69"/>
                    <a:pt x="69" y="69"/>
                    <a:pt x="69" y="69"/>
                  </a:cubicBezTo>
                  <a:cubicBezTo>
                    <a:pt x="86" y="64"/>
                    <a:pt x="86" y="64"/>
                    <a:pt x="86" y="64"/>
                  </a:cubicBezTo>
                  <a:cubicBezTo>
                    <a:pt x="90" y="62"/>
                    <a:pt x="94" y="58"/>
                    <a:pt x="95" y="53"/>
                  </a:cubicBezTo>
                  <a:cubicBezTo>
                    <a:pt x="95" y="49"/>
                    <a:pt x="93" y="44"/>
                    <a:pt x="89" y="41"/>
                  </a:cubicBezTo>
                  <a:cubicBezTo>
                    <a:pt x="75" y="31"/>
                    <a:pt x="75" y="31"/>
                    <a:pt x="75" y="31"/>
                  </a:cubicBezTo>
                  <a:cubicBezTo>
                    <a:pt x="76" y="13"/>
                    <a:pt x="76" y="13"/>
                    <a:pt x="76" y="13"/>
                  </a:cubicBezTo>
                  <a:cubicBezTo>
                    <a:pt x="76" y="9"/>
                    <a:pt x="73" y="4"/>
                    <a:pt x="69" y="2"/>
                  </a:cubicBezTo>
                  <a:cubicBezTo>
                    <a:pt x="67" y="1"/>
                    <a:pt x="65" y="0"/>
                    <a:pt x="63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86" name="green star"/>
          <p:cNvGrpSpPr/>
          <p:nvPr/>
        </p:nvGrpSpPr>
        <p:grpSpPr>
          <a:xfrm>
            <a:off x="11224646" y="1127127"/>
            <a:ext cx="803275" cy="792163"/>
            <a:chOff x="8178800" y="1127126"/>
            <a:chExt cx="803275" cy="792163"/>
          </a:xfrm>
        </p:grpSpPr>
        <p:sp>
          <p:nvSpPr>
            <p:cNvPr id="387" name="green star"/>
            <p:cNvSpPr>
              <a:spLocks/>
            </p:cNvSpPr>
            <p:nvPr/>
          </p:nvSpPr>
          <p:spPr bwMode="auto">
            <a:xfrm>
              <a:off x="8197850" y="1146176"/>
              <a:ext cx="762000" cy="754063"/>
            </a:xfrm>
            <a:custGeom>
              <a:avLst/>
              <a:gdLst>
                <a:gd name="T0" fmla="*/ 111 w 241"/>
                <a:gd name="T1" fmla="*/ 238 h 238"/>
                <a:gd name="T2" fmla="*/ 110 w 241"/>
                <a:gd name="T3" fmla="*/ 237 h 238"/>
                <a:gd name="T4" fmla="*/ 103 w 241"/>
                <a:gd name="T5" fmla="*/ 232 h 238"/>
                <a:gd name="T6" fmla="*/ 78 w 241"/>
                <a:gd name="T7" fmla="*/ 162 h 238"/>
                <a:gd name="T8" fmla="*/ 7 w 241"/>
                <a:gd name="T9" fmla="*/ 142 h 238"/>
                <a:gd name="T10" fmla="*/ 1 w 241"/>
                <a:gd name="T11" fmla="*/ 136 h 238"/>
                <a:gd name="T12" fmla="*/ 4 w 241"/>
                <a:gd name="T13" fmla="*/ 127 h 238"/>
                <a:gd name="T14" fmla="*/ 63 w 241"/>
                <a:gd name="T15" fmla="*/ 83 h 238"/>
                <a:gd name="T16" fmla="*/ 60 w 241"/>
                <a:gd name="T17" fmla="*/ 9 h 238"/>
                <a:gd name="T18" fmla="*/ 64 w 241"/>
                <a:gd name="T19" fmla="*/ 1 h 238"/>
                <a:gd name="T20" fmla="*/ 68 w 241"/>
                <a:gd name="T21" fmla="*/ 0 h 238"/>
                <a:gd name="T22" fmla="*/ 69 w 241"/>
                <a:gd name="T23" fmla="*/ 0 h 238"/>
                <a:gd name="T24" fmla="*/ 73 w 241"/>
                <a:gd name="T25" fmla="*/ 1 h 238"/>
                <a:gd name="T26" fmla="*/ 134 w 241"/>
                <a:gd name="T27" fmla="*/ 44 h 238"/>
                <a:gd name="T28" fmla="*/ 203 w 241"/>
                <a:gd name="T29" fmla="*/ 18 h 238"/>
                <a:gd name="T30" fmla="*/ 206 w 241"/>
                <a:gd name="T31" fmla="*/ 17 h 238"/>
                <a:gd name="T32" fmla="*/ 212 w 241"/>
                <a:gd name="T33" fmla="*/ 19 h 238"/>
                <a:gd name="T34" fmla="*/ 214 w 241"/>
                <a:gd name="T35" fmla="*/ 28 h 238"/>
                <a:gd name="T36" fmla="*/ 193 w 241"/>
                <a:gd name="T37" fmla="*/ 99 h 238"/>
                <a:gd name="T38" fmla="*/ 239 w 241"/>
                <a:gd name="T39" fmla="*/ 157 h 238"/>
                <a:gd name="T40" fmla="*/ 240 w 241"/>
                <a:gd name="T41" fmla="*/ 166 h 238"/>
                <a:gd name="T42" fmla="*/ 233 w 241"/>
                <a:gd name="T43" fmla="*/ 170 h 238"/>
                <a:gd name="T44" fmla="*/ 159 w 241"/>
                <a:gd name="T45" fmla="*/ 172 h 238"/>
                <a:gd name="T46" fmla="*/ 118 w 241"/>
                <a:gd name="T47" fmla="*/ 234 h 238"/>
                <a:gd name="T48" fmla="*/ 111 w 241"/>
                <a:gd name="T49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41" h="238">
                  <a:moveTo>
                    <a:pt x="111" y="238"/>
                  </a:moveTo>
                  <a:cubicBezTo>
                    <a:pt x="110" y="238"/>
                    <a:pt x="110" y="237"/>
                    <a:pt x="110" y="237"/>
                  </a:cubicBezTo>
                  <a:cubicBezTo>
                    <a:pt x="107" y="237"/>
                    <a:pt x="104" y="235"/>
                    <a:pt x="103" y="232"/>
                  </a:cubicBezTo>
                  <a:cubicBezTo>
                    <a:pt x="78" y="162"/>
                    <a:pt x="78" y="162"/>
                    <a:pt x="78" y="16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4" y="141"/>
                    <a:pt x="2" y="139"/>
                    <a:pt x="1" y="136"/>
                  </a:cubicBezTo>
                  <a:cubicBezTo>
                    <a:pt x="0" y="132"/>
                    <a:pt x="2" y="129"/>
                    <a:pt x="4" y="127"/>
                  </a:cubicBezTo>
                  <a:cubicBezTo>
                    <a:pt x="63" y="83"/>
                    <a:pt x="63" y="83"/>
                    <a:pt x="63" y="83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0" y="5"/>
                    <a:pt x="61" y="2"/>
                    <a:pt x="64" y="1"/>
                  </a:cubicBezTo>
                  <a:cubicBezTo>
                    <a:pt x="65" y="0"/>
                    <a:pt x="67" y="0"/>
                    <a:pt x="68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71" y="0"/>
                    <a:pt x="72" y="0"/>
                    <a:pt x="73" y="1"/>
                  </a:cubicBezTo>
                  <a:cubicBezTo>
                    <a:pt x="134" y="44"/>
                    <a:pt x="134" y="44"/>
                    <a:pt x="134" y="44"/>
                  </a:cubicBezTo>
                  <a:cubicBezTo>
                    <a:pt x="203" y="18"/>
                    <a:pt x="203" y="18"/>
                    <a:pt x="203" y="18"/>
                  </a:cubicBezTo>
                  <a:cubicBezTo>
                    <a:pt x="204" y="17"/>
                    <a:pt x="205" y="17"/>
                    <a:pt x="206" y="17"/>
                  </a:cubicBezTo>
                  <a:cubicBezTo>
                    <a:pt x="208" y="17"/>
                    <a:pt x="210" y="18"/>
                    <a:pt x="212" y="19"/>
                  </a:cubicBezTo>
                  <a:cubicBezTo>
                    <a:pt x="214" y="21"/>
                    <a:pt x="215" y="25"/>
                    <a:pt x="214" y="28"/>
                  </a:cubicBezTo>
                  <a:cubicBezTo>
                    <a:pt x="193" y="99"/>
                    <a:pt x="193" y="99"/>
                    <a:pt x="193" y="99"/>
                  </a:cubicBezTo>
                  <a:cubicBezTo>
                    <a:pt x="239" y="157"/>
                    <a:pt x="239" y="157"/>
                    <a:pt x="239" y="157"/>
                  </a:cubicBezTo>
                  <a:cubicBezTo>
                    <a:pt x="241" y="159"/>
                    <a:pt x="241" y="163"/>
                    <a:pt x="240" y="166"/>
                  </a:cubicBezTo>
                  <a:cubicBezTo>
                    <a:pt x="239" y="168"/>
                    <a:pt x="236" y="170"/>
                    <a:pt x="233" y="170"/>
                  </a:cubicBezTo>
                  <a:cubicBezTo>
                    <a:pt x="159" y="172"/>
                    <a:pt x="159" y="172"/>
                    <a:pt x="159" y="172"/>
                  </a:cubicBezTo>
                  <a:cubicBezTo>
                    <a:pt x="118" y="234"/>
                    <a:pt x="118" y="234"/>
                    <a:pt x="118" y="234"/>
                  </a:cubicBezTo>
                  <a:cubicBezTo>
                    <a:pt x="116" y="236"/>
                    <a:pt x="114" y="238"/>
                    <a:pt x="111" y="23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88" name="stare outline"/>
            <p:cNvSpPr>
              <a:spLocks noEditPoints="1"/>
            </p:cNvSpPr>
            <p:nvPr/>
          </p:nvSpPr>
          <p:spPr bwMode="auto">
            <a:xfrm>
              <a:off x="8178800" y="1127126"/>
              <a:ext cx="803275" cy="792163"/>
            </a:xfrm>
            <a:custGeom>
              <a:avLst/>
              <a:gdLst>
                <a:gd name="T0" fmla="*/ 74 w 254"/>
                <a:gd name="T1" fmla="*/ 12 h 250"/>
                <a:gd name="T2" fmla="*/ 75 w 254"/>
                <a:gd name="T3" fmla="*/ 12 h 250"/>
                <a:gd name="T4" fmla="*/ 76 w 254"/>
                <a:gd name="T5" fmla="*/ 12 h 250"/>
                <a:gd name="T6" fmla="*/ 139 w 254"/>
                <a:gd name="T7" fmla="*/ 56 h 250"/>
                <a:gd name="T8" fmla="*/ 211 w 254"/>
                <a:gd name="T9" fmla="*/ 29 h 250"/>
                <a:gd name="T10" fmla="*/ 212 w 254"/>
                <a:gd name="T11" fmla="*/ 29 h 250"/>
                <a:gd name="T12" fmla="*/ 214 w 254"/>
                <a:gd name="T13" fmla="*/ 30 h 250"/>
                <a:gd name="T14" fmla="*/ 215 w 254"/>
                <a:gd name="T15" fmla="*/ 32 h 250"/>
                <a:gd name="T16" fmla="*/ 192 w 254"/>
                <a:gd name="T17" fmla="*/ 106 h 250"/>
                <a:gd name="T18" fmla="*/ 240 w 254"/>
                <a:gd name="T19" fmla="*/ 166 h 250"/>
                <a:gd name="T20" fmla="*/ 241 w 254"/>
                <a:gd name="T21" fmla="*/ 169 h 250"/>
                <a:gd name="T22" fmla="*/ 239 w 254"/>
                <a:gd name="T23" fmla="*/ 170 h 250"/>
                <a:gd name="T24" fmla="*/ 161 w 254"/>
                <a:gd name="T25" fmla="*/ 172 h 250"/>
                <a:gd name="T26" fmla="*/ 119 w 254"/>
                <a:gd name="T27" fmla="*/ 236 h 250"/>
                <a:gd name="T28" fmla="*/ 117 w 254"/>
                <a:gd name="T29" fmla="*/ 238 h 250"/>
                <a:gd name="T30" fmla="*/ 116 w 254"/>
                <a:gd name="T31" fmla="*/ 238 h 250"/>
                <a:gd name="T32" fmla="*/ 114 w 254"/>
                <a:gd name="T33" fmla="*/ 236 h 250"/>
                <a:gd name="T34" fmla="*/ 89 w 254"/>
                <a:gd name="T35" fmla="*/ 163 h 250"/>
                <a:gd name="T36" fmla="*/ 15 w 254"/>
                <a:gd name="T37" fmla="*/ 142 h 250"/>
                <a:gd name="T38" fmla="*/ 13 w 254"/>
                <a:gd name="T39" fmla="*/ 140 h 250"/>
                <a:gd name="T40" fmla="*/ 14 w 254"/>
                <a:gd name="T41" fmla="*/ 138 h 250"/>
                <a:gd name="T42" fmla="*/ 75 w 254"/>
                <a:gd name="T43" fmla="*/ 91 h 250"/>
                <a:gd name="T44" fmla="*/ 72 w 254"/>
                <a:gd name="T45" fmla="*/ 14 h 250"/>
                <a:gd name="T46" fmla="*/ 73 w 254"/>
                <a:gd name="T47" fmla="*/ 12 h 250"/>
                <a:gd name="T48" fmla="*/ 74 w 254"/>
                <a:gd name="T49" fmla="*/ 12 h 250"/>
                <a:gd name="T50" fmla="*/ 74 w 254"/>
                <a:gd name="T51" fmla="*/ 0 h 250"/>
                <a:gd name="T52" fmla="*/ 67 w 254"/>
                <a:gd name="T53" fmla="*/ 2 h 250"/>
                <a:gd name="T54" fmla="*/ 60 w 254"/>
                <a:gd name="T55" fmla="*/ 15 h 250"/>
                <a:gd name="T56" fmla="*/ 63 w 254"/>
                <a:gd name="T57" fmla="*/ 86 h 250"/>
                <a:gd name="T58" fmla="*/ 7 w 254"/>
                <a:gd name="T59" fmla="*/ 129 h 250"/>
                <a:gd name="T60" fmla="*/ 1 w 254"/>
                <a:gd name="T61" fmla="*/ 143 h 250"/>
                <a:gd name="T62" fmla="*/ 11 w 254"/>
                <a:gd name="T63" fmla="*/ 154 h 250"/>
                <a:gd name="T64" fmla="*/ 80 w 254"/>
                <a:gd name="T65" fmla="*/ 173 h 250"/>
                <a:gd name="T66" fmla="*/ 103 w 254"/>
                <a:gd name="T67" fmla="*/ 240 h 250"/>
                <a:gd name="T68" fmla="*/ 115 w 254"/>
                <a:gd name="T69" fmla="*/ 249 h 250"/>
                <a:gd name="T70" fmla="*/ 117 w 254"/>
                <a:gd name="T71" fmla="*/ 250 h 250"/>
                <a:gd name="T72" fmla="*/ 129 w 254"/>
                <a:gd name="T73" fmla="*/ 243 h 250"/>
                <a:gd name="T74" fmla="*/ 168 w 254"/>
                <a:gd name="T75" fmla="*/ 184 h 250"/>
                <a:gd name="T76" fmla="*/ 239 w 254"/>
                <a:gd name="T77" fmla="*/ 182 h 250"/>
                <a:gd name="T78" fmla="*/ 252 w 254"/>
                <a:gd name="T79" fmla="*/ 174 h 250"/>
                <a:gd name="T80" fmla="*/ 250 w 254"/>
                <a:gd name="T81" fmla="*/ 159 h 250"/>
                <a:gd name="T82" fmla="*/ 205 w 254"/>
                <a:gd name="T83" fmla="*/ 104 h 250"/>
                <a:gd name="T84" fmla="*/ 226 w 254"/>
                <a:gd name="T85" fmla="*/ 36 h 250"/>
                <a:gd name="T86" fmla="*/ 222 w 254"/>
                <a:gd name="T87" fmla="*/ 21 h 250"/>
                <a:gd name="T88" fmla="*/ 212 w 254"/>
                <a:gd name="T89" fmla="*/ 17 h 250"/>
                <a:gd name="T90" fmla="*/ 212 w 254"/>
                <a:gd name="T91" fmla="*/ 17 h 250"/>
                <a:gd name="T92" fmla="*/ 207 w 254"/>
                <a:gd name="T93" fmla="*/ 18 h 250"/>
                <a:gd name="T94" fmla="*/ 141 w 254"/>
                <a:gd name="T95" fmla="*/ 43 h 250"/>
                <a:gd name="T96" fmla="*/ 83 w 254"/>
                <a:gd name="T97" fmla="*/ 2 h 250"/>
                <a:gd name="T98" fmla="*/ 76 w 254"/>
                <a:gd name="T99" fmla="*/ 0 h 250"/>
                <a:gd name="T100" fmla="*/ 74 w 254"/>
                <a:gd name="T101" fmla="*/ 0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54" h="250">
                  <a:moveTo>
                    <a:pt x="74" y="12"/>
                  </a:moveTo>
                  <a:cubicBezTo>
                    <a:pt x="74" y="12"/>
                    <a:pt x="74" y="12"/>
                    <a:pt x="75" y="12"/>
                  </a:cubicBezTo>
                  <a:cubicBezTo>
                    <a:pt x="75" y="12"/>
                    <a:pt x="75" y="12"/>
                    <a:pt x="76" y="12"/>
                  </a:cubicBezTo>
                  <a:cubicBezTo>
                    <a:pt x="139" y="56"/>
                    <a:pt x="139" y="56"/>
                    <a:pt x="139" y="56"/>
                  </a:cubicBezTo>
                  <a:cubicBezTo>
                    <a:pt x="211" y="29"/>
                    <a:pt x="211" y="29"/>
                    <a:pt x="211" y="29"/>
                  </a:cubicBezTo>
                  <a:cubicBezTo>
                    <a:pt x="212" y="29"/>
                    <a:pt x="212" y="29"/>
                    <a:pt x="212" y="29"/>
                  </a:cubicBezTo>
                  <a:cubicBezTo>
                    <a:pt x="213" y="29"/>
                    <a:pt x="213" y="29"/>
                    <a:pt x="214" y="30"/>
                  </a:cubicBezTo>
                  <a:cubicBezTo>
                    <a:pt x="215" y="30"/>
                    <a:pt x="215" y="31"/>
                    <a:pt x="215" y="32"/>
                  </a:cubicBezTo>
                  <a:cubicBezTo>
                    <a:pt x="192" y="106"/>
                    <a:pt x="192" y="106"/>
                    <a:pt x="192" y="106"/>
                  </a:cubicBezTo>
                  <a:cubicBezTo>
                    <a:pt x="240" y="166"/>
                    <a:pt x="240" y="166"/>
                    <a:pt x="240" y="166"/>
                  </a:cubicBezTo>
                  <a:cubicBezTo>
                    <a:pt x="241" y="167"/>
                    <a:pt x="241" y="168"/>
                    <a:pt x="241" y="169"/>
                  </a:cubicBezTo>
                  <a:cubicBezTo>
                    <a:pt x="240" y="170"/>
                    <a:pt x="239" y="170"/>
                    <a:pt x="239" y="170"/>
                  </a:cubicBezTo>
                  <a:cubicBezTo>
                    <a:pt x="161" y="172"/>
                    <a:pt x="161" y="172"/>
                    <a:pt x="161" y="172"/>
                  </a:cubicBezTo>
                  <a:cubicBezTo>
                    <a:pt x="119" y="236"/>
                    <a:pt x="119" y="236"/>
                    <a:pt x="119" y="236"/>
                  </a:cubicBezTo>
                  <a:cubicBezTo>
                    <a:pt x="118" y="237"/>
                    <a:pt x="118" y="238"/>
                    <a:pt x="117" y="238"/>
                  </a:cubicBezTo>
                  <a:cubicBezTo>
                    <a:pt x="117" y="238"/>
                    <a:pt x="117" y="238"/>
                    <a:pt x="116" y="238"/>
                  </a:cubicBezTo>
                  <a:cubicBezTo>
                    <a:pt x="115" y="237"/>
                    <a:pt x="115" y="237"/>
                    <a:pt x="114" y="236"/>
                  </a:cubicBezTo>
                  <a:cubicBezTo>
                    <a:pt x="89" y="163"/>
                    <a:pt x="89" y="163"/>
                    <a:pt x="89" y="163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14" y="142"/>
                    <a:pt x="13" y="141"/>
                    <a:pt x="13" y="140"/>
                  </a:cubicBezTo>
                  <a:cubicBezTo>
                    <a:pt x="13" y="140"/>
                    <a:pt x="13" y="139"/>
                    <a:pt x="14" y="138"/>
                  </a:cubicBezTo>
                  <a:cubicBezTo>
                    <a:pt x="75" y="91"/>
                    <a:pt x="75" y="91"/>
                    <a:pt x="75" y="91"/>
                  </a:cubicBezTo>
                  <a:cubicBezTo>
                    <a:pt x="72" y="14"/>
                    <a:pt x="72" y="14"/>
                    <a:pt x="72" y="14"/>
                  </a:cubicBezTo>
                  <a:cubicBezTo>
                    <a:pt x="72" y="13"/>
                    <a:pt x="72" y="12"/>
                    <a:pt x="73" y="12"/>
                  </a:cubicBezTo>
                  <a:cubicBezTo>
                    <a:pt x="73" y="12"/>
                    <a:pt x="74" y="12"/>
                    <a:pt x="74" y="12"/>
                  </a:cubicBezTo>
                  <a:moveTo>
                    <a:pt x="74" y="0"/>
                  </a:moveTo>
                  <a:cubicBezTo>
                    <a:pt x="72" y="0"/>
                    <a:pt x="69" y="0"/>
                    <a:pt x="67" y="2"/>
                  </a:cubicBezTo>
                  <a:cubicBezTo>
                    <a:pt x="63" y="4"/>
                    <a:pt x="60" y="9"/>
                    <a:pt x="60" y="15"/>
                  </a:cubicBezTo>
                  <a:cubicBezTo>
                    <a:pt x="63" y="86"/>
                    <a:pt x="63" y="86"/>
                    <a:pt x="63" y="86"/>
                  </a:cubicBezTo>
                  <a:cubicBezTo>
                    <a:pt x="7" y="129"/>
                    <a:pt x="7" y="129"/>
                    <a:pt x="7" y="129"/>
                  </a:cubicBezTo>
                  <a:cubicBezTo>
                    <a:pt x="2" y="132"/>
                    <a:pt x="0" y="137"/>
                    <a:pt x="1" y="143"/>
                  </a:cubicBezTo>
                  <a:cubicBezTo>
                    <a:pt x="2" y="148"/>
                    <a:pt x="6" y="153"/>
                    <a:pt x="11" y="154"/>
                  </a:cubicBezTo>
                  <a:cubicBezTo>
                    <a:pt x="80" y="173"/>
                    <a:pt x="80" y="173"/>
                    <a:pt x="80" y="173"/>
                  </a:cubicBezTo>
                  <a:cubicBezTo>
                    <a:pt x="103" y="240"/>
                    <a:pt x="103" y="240"/>
                    <a:pt x="103" y="240"/>
                  </a:cubicBezTo>
                  <a:cubicBezTo>
                    <a:pt x="105" y="245"/>
                    <a:pt x="110" y="249"/>
                    <a:pt x="115" y="249"/>
                  </a:cubicBezTo>
                  <a:cubicBezTo>
                    <a:pt x="115" y="249"/>
                    <a:pt x="116" y="250"/>
                    <a:pt x="117" y="250"/>
                  </a:cubicBezTo>
                  <a:cubicBezTo>
                    <a:pt x="122" y="250"/>
                    <a:pt x="126" y="247"/>
                    <a:pt x="129" y="243"/>
                  </a:cubicBezTo>
                  <a:cubicBezTo>
                    <a:pt x="168" y="184"/>
                    <a:pt x="168" y="184"/>
                    <a:pt x="168" y="184"/>
                  </a:cubicBezTo>
                  <a:cubicBezTo>
                    <a:pt x="239" y="182"/>
                    <a:pt x="239" y="182"/>
                    <a:pt x="239" y="182"/>
                  </a:cubicBezTo>
                  <a:cubicBezTo>
                    <a:pt x="244" y="182"/>
                    <a:pt x="249" y="179"/>
                    <a:pt x="252" y="174"/>
                  </a:cubicBezTo>
                  <a:cubicBezTo>
                    <a:pt x="254" y="169"/>
                    <a:pt x="253" y="163"/>
                    <a:pt x="250" y="159"/>
                  </a:cubicBezTo>
                  <a:cubicBezTo>
                    <a:pt x="205" y="104"/>
                    <a:pt x="205" y="104"/>
                    <a:pt x="205" y="104"/>
                  </a:cubicBezTo>
                  <a:cubicBezTo>
                    <a:pt x="226" y="36"/>
                    <a:pt x="226" y="36"/>
                    <a:pt x="226" y="36"/>
                  </a:cubicBezTo>
                  <a:cubicBezTo>
                    <a:pt x="228" y="30"/>
                    <a:pt x="226" y="25"/>
                    <a:pt x="222" y="21"/>
                  </a:cubicBezTo>
                  <a:cubicBezTo>
                    <a:pt x="219" y="18"/>
                    <a:pt x="216" y="17"/>
                    <a:pt x="212" y="17"/>
                  </a:cubicBezTo>
                  <a:cubicBezTo>
                    <a:pt x="212" y="17"/>
                    <a:pt x="212" y="17"/>
                    <a:pt x="212" y="17"/>
                  </a:cubicBezTo>
                  <a:cubicBezTo>
                    <a:pt x="211" y="17"/>
                    <a:pt x="209" y="17"/>
                    <a:pt x="207" y="18"/>
                  </a:cubicBezTo>
                  <a:cubicBezTo>
                    <a:pt x="141" y="43"/>
                    <a:pt x="141" y="43"/>
                    <a:pt x="141" y="43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1" y="1"/>
                    <a:pt x="78" y="0"/>
                    <a:pt x="76" y="0"/>
                  </a:cubicBezTo>
                  <a:cubicBezTo>
                    <a:pt x="75" y="0"/>
                    <a:pt x="75" y="0"/>
                    <a:pt x="7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89" name="orange star"/>
          <p:cNvGrpSpPr/>
          <p:nvPr/>
        </p:nvGrpSpPr>
        <p:grpSpPr>
          <a:xfrm>
            <a:off x="11169083" y="1874838"/>
            <a:ext cx="954088" cy="947738"/>
            <a:chOff x="8123238" y="1874838"/>
            <a:chExt cx="954088" cy="947738"/>
          </a:xfrm>
        </p:grpSpPr>
        <p:sp>
          <p:nvSpPr>
            <p:cNvPr id="390" name="orange star"/>
            <p:cNvSpPr>
              <a:spLocks/>
            </p:cNvSpPr>
            <p:nvPr/>
          </p:nvSpPr>
          <p:spPr bwMode="auto">
            <a:xfrm>
              <a:off x="8142288" y="1893888"/>
              <a:ext cx="915988" cy="909638"/>
            </a:xfrm>
            <a:custGeom>
              <a:avLst/>
              <a:gdLst>
                <a:gd name="T0" fmla="*/ 160 w 290"/>
                <a:gd name="T1" fmla="*/ 288 h 288"/>
                <a:gd name="T2" fmla="*/ 152 w 290"/>
                <a:gd name="T3" fmla="*/ 284 h 288"/>
                <a:gd name="T4" fmla="*/ 101 w 290"/>
                <a:gd name="T5" fmla="*/ 210 h 288"/>
                <a:gd name="T6" fmla="*/ 10 w 290"/>
                <a:gd name="T7" fmla="*/ 210 h 288"/>
                <a:gd name="T8" fmla="*/ 2 w 290"/>
                <a:gd name="T9" fmla="*/ 205 h 288"/>
                <a:gd name="T10" fmla="*/ 3 w 290"/>
                <a:gd name="T11" fmla="*/ 195 h 288"/>
                <a:gd name="T12" fmla="*/ 58 w 290"/>
                <a:gd name="T13" fmla="*/ 123 h 288"/>
                <a:gd name="T14" fmla="*/ 29 w 290"/>
                <a:gd name="T15" fmla="*/ 37 h 288"/>
                <a:gd name="T16" fmla="*/ 32 w 290"/>
                <a:gd name="T17" fmla="*/ 28 h 288"/>
                <a:gd name="T18" fmla="*/ 38 w 290"/>
                <a:gd name="T19" fmla="*/ 25 h 288"/>
                <a:gd name="T20" fmla="*/ 41 w 290"/>
                <a:gd name="T21" fmla="*/ 26 h 288"/>
                <a:gd name="T22" fmla="*/ 127 w 290"/>
                <a:gd name="T23" fmla="*/ 56 h 288"/>
                <a:gd name="T24" fmla="*/ 200 w 290"/>
                <a:gd name="T25" fmla="*/ 2 h 288"/>
                <a:gd name="T26" fmla="*/ 205 w 290"/>
                <a:gd name="T27" fmla="*/ 0 h 288"/>
                <a:gd name="T28" fmla="*/ 210 w 290"/>
                <a:gd name="T29" fmla="*/ 1 h 288"/>
                <a:gd name="T30" fmla="*/ 214 w 290"/>
                <a:gd name="T31" fmla="*/ 9 h 288"/>
                <a:gd name="T32" fmla="*/ 212 w 290"/>
                <a:gd name="T33" fmla="*/ 100 h 288"/>
                <a:gd name="T34" fmla="*/ 286 w 290"/>
                <a:gd name="T35" fmla="*/ 154 h 288"/>
                <a:gd name="T36" fmla="*/ 290 w 290"/>
                <a:gd name="T37" fmla="*/ 162 h 288"/>
                <a:gd name="T38" fmla="*/ 287 w 290"/>
                <a:gd name="T39" fmla="*/ 167 h 288"/>
                <a:gd name="T40" fmla="*/ 283 w 290"/>
                <a:gd name="T41" fmla="*/ 169 h 288"/>
                <a:gd name="T42" fmla="*/ 196 w 290"/>
                <a:gd name="T43" fmla="*/ 195 h 288"/>
                <a:gd name="T44" fmla="*/ 168 w 290"/>
                <a:gd name="T45" fmla="*/ 282 h 288"/>
                <a:gd name="T46" fmla="*/ 161 w 290"/>
                <a:gd name="T47" fmla="*/ 288 h 288"/>
                <a:gd name="T48" fmla="*/ 160 w 290"/>
                <a:gd name="T4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0" h="288">
                  <a:moveTo>
                    <a:pt x="160" y="288"/>
                  </a:moveTo>
                  <a:cubicBezTo>
                    <a:pt x="157" y="288"/>
                    <a:pt x="154" y="287"/>
                    <a:pt x="152" y="284"/>
                  </a:cubicBezTo>
                  <a:cubicBezTo>
                    <a:pt x="101" y="210"/>
                    <a:pt x="101" y="210"/>
                    <a:pt x="101" y="210"/>
                  </a:cubicBezTo>
                  <a:cubicBezTo>
                    <a:pt x="10" y="210"/>
                    <a:pt x="10" y="210"/>
                    <a:pt x="10" y="210"/>
                  </a:cubicBezTo>
                  <a:cubicBezTo>
                    <a:pt x="6" y="210"/>
                    <a:pt x="3" y="208"/>
                    <a:pt x="2" y="205"/>
                  </a:cubicBezTo>
                  <a:cubicBezTo>
                    <a:pt x="0" y="202"/>
                    <a:pt x="1" y="198"/>
                    <a:pt x="3" y="195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8" y="34"/>
                    <a:pt x="29" y="30"/>
                    <a:pt x="32" y="28"/>
                  </a:cubicBezTo>
                  <a:cubicBezTo>
                    <a:pt x="33" y="26"/>
                    <a:pt x="36" y="25"/>
                    <a:pt x="38" y="25"/>
                  </a:cubicBezTo>
                  <a:cubicBezTo>
                    <a:pt x="39" y="25"/>
                    <a:pt x="40" y="25"/>
                    <a:pt x="41" y="26"/>
                  </a:cubicBezTo>
                  <a:cubicBezTo>
                    <a:pt x="127" y="56"/>
                    <a:pt x="127" y="56"/>
                    <a:pt x="127" y="56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202" y="1"/>
                    <a:pt x="204" y="0"/>
                    <a:pt x="205" y="0"/>
                  </a:cubicBezTo>
                  <a:cubicBezTo>
                    <a:pt x="207" y="0"/>
                    <a:pt x="208" y="1"/>
                    <a:pt x="210" y="1"/>
                  </a:cubicBezTo>
                  <a:cubicBezTo>
                    <a:pt x="213" y="3"/>
                    <a:pt x="214" y="6"/>
                    <a:pt x="214" y="9"/>
                  </a:cubicBezTo>
                  <a:cubicBezTo>
                    <a:pt x="212" y="100"/>
                    <a:pt x="212" y="100"/>
                    <a:pt x="212" y="100"/>
                  </a:cubicBezTo>
                  <a:cubicBezTo>
                    <a:pt x="286" y="154"/>
                    <a:pt x="286" y="154"/>
                    <a:pt x="286" y="154"/>
                  </a:cubicBezTo>
                  <a:cubicBezTo>
                    <a:pt x="289" y="156"/>
                    <a:pt x="290" y="159"/>
                    <a:pt x="290" y="162"/>
                  </a:cubicBezTo>
                  <a:cubicBezTo>
                    <a:pt x="289" y="164"/>
                    <a:pt x="288" y="166"/>
                    <a:pt x="287" y="167"/>
                  </a:cubicBezTo>
                  <a:cubicBezTo>
                    <a:pt x="286" y="168"/>
                    <a:pt x="285" y="169"/>
                    <a:pt x="283" y="169"/>
                  </a:cubicBezTo>
                  <a:cubicBezTo>
                    <a:pt x="196" y="195"/>
                    <a:pt x="196" y="195"/>
                    <a:pt x="196" y="195"/>
                  </a:cubicBezTo>
                  <a:cubicBezTo>
                    <a:pt x="168" y="282"/>
                    <a:pt x="168" y="282"/>
                    <a:pt x="168" y="282"/>
                  </a:cubicBezTo>
                  <a:cubicBezTo>
                    <a:pt x="167" y="285"/>
                    <a:pt x="165" y="288"/>
                    <a:pt x="161" y="288"/>
                  </a:cubicBezTo>
                  <a:cubicBezTo>
                    <a:pt x="161" y="288"/>
                    <a:pt x="160" y="288"/>
                    <a:pt x="160" y="2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1" name="star outline"/>
            <p:cNvSpPr>
              <a:spLocks noEditPoints="1"/>
            </p:cNvSpPr>
            <p:nvPr/>
          </p:nvSpPr>
          <p:spPr bwMode="auto">
            <a:xfrm>
              <a:off x="8123238" y="1874838"/>
              <a:ext cx="954088" cy="947738"/>
            </a:xfrm>
            <a:custGeom>
              <a:avLst/>
              <a:gdLst>
                <a:gd name="T0" fmla="*/ 211 w 302"/>
                <a:gd name="T1" fmla="*/ 12 h 300"/>
                <a:gd name="T2" fmla="*/ 213 w 302"/>
                <a:gd name="T3" fmla="*/ 13 h 300"/>
                <a:gd name="T4" fmla="*/ 214 w 302"/>
                <a:gd name="T5" fmla="*/ 15 h 300"/>
                <a:gd name="T6" fmla="*/ 212 w 302"/>
                <a:gd name="T7" fmla="*/ 109 h 300"/>
                <a:gd name="T8" fmla="*/ 288 w 302"/>
                <a:gd name="T9" fmla="*/ 164 h 300"/>
                <a:gd name="T10" fmla="*/ 290 w 302"/>
                <a:gd name="T11" fmla="*/ 167 h 300"/>
                <a:gd name="T12" fmla="*/ 289 w 302"/>
                <a:gd name="T13" fmla="*/ 169 h 300"/>
                <a:gd name="T14" fmla="*/ 288 w 302"/>
                <a:gd name="T15" fmla="*/ 170 h 300"/>
                <a:gd name="T16" fmla="*/ 197 w 302"/>
                <a:gd name="T17" fmla="*/ 197 h 300"/>
                <a:gd name="T18" fmla="*/ 169 w 302"/>
                <a:gd name="T19" fmla="*/ 286 h 300"/>
                <a:gd name="T20" fmla="*/ 166 w 302"/>
                <a:gd name="T21" fmla="*/ 288 h 300"/>
                <a:gd name="T22" fmla="*/ 166 w 302"/>
                <a:gd name="T23" fmla="*/ 288 h 300"/>
                <a:gd name="T24" fmla="*/ 163 w 302"/>
                <a:gd name="T25" fmla="*/ 287 h 300"/>
                <a:gd name="T26" fmla="*/ 110 w 302"/>
                <a:gd name="T27" fmla="*/ 210 h 300"/>
                <a:gd name="T28" fmla="*/ 16 w 302"/>
                <a:gd name="T29" fmla="*/ 210 h 300"/>
                <a:gd name="T30" fmla="*/ 13 w 302"/>
                <a:gd name="T31" fmla="*/ 208 h 300"/>
                <a:gd name="T32" fmla="*/ 13 w 302"/>
                <a:gd name="T33" fmla="*/ 205 h 300"/>
                <a:gd name="T34" fmla="*/ 70 w 302"/>
                <a:gd name="T35" fmla="*/ 130 h 300"/>
                <a:gd name="T36" fmla="*/ 41 w 302"/>
                <a:gd name="T37" fmla="*/ 41 h 300"/>
                <a:gd name="T38" fmla="*/ 42 w 302"/>
                <a:gd name="T39" fmla="*/ 38 h 300"/>
                <a:gd name="T40" fmla="*/ 44 w 302"/>
                <a:gd name="T41" fmla="*/ 37 h 300"/>
                <a:gd name="T42" fmla="*/ 45 w 302"/>
                <a:gd name="T43" fmla="*/ 37 h 300"/>
                <a:gd name="T44" fmla="*/ 134 w 302"/>
                <a:gd name="T45" fmla="*/ 68 h 300"/>
                <a:gd name="T46" fmla="*/ 210 w 302"/>
                <a:gd name="T47" fmla="*/ 13 h 300"/>
                <a:gd name="T48" fmla="*/ 211 w 302"/>
                <a:gd name="T49" fmla="*/ 12 h 300"/>
                <a:gd name="T50" fmla="*/ 211 w 302"/>
                <a:gd name="T51" fmla="*/ 0 h 300"/>
                <a:gd name="T52" fmla="*/ 203 w 302"/>
                <a:gd name="T53" fmla="*/ 3 h 300"/>
                <a:gd name="T54" fmla="*/ 132 w 302"/>
                <a:gd name="T55" fmla="*/ 55 h 300"/>
                <a:gd name="T56" fmla="*/ 49 w 302"/>
                <a:gd name="T57" fmla="*/ 26 h 300"/>
                <a:gd name="T58" fmla="*/ 44 w 302"/>
                <a:gd name="T59" fmla="*/ 25 h 300"/>
                <a:gd name="T60" fmla="*/ 34 w 302"/>
                <a:gd name="T61" fmla="*/ 29 h 300"/>
                <a:gd name="T62" fmla="*/ 30 w 302"/>
                <a:gd name="T63" fmla="*/ 45 h 300"/>
                <a:gd name="T64" fmla="*/ 57 w 302"/>
                <a:gd name="T65" fmla="*/ 128 h 300"/>
                <a:gd name="T66" fmla="*/ 4 w 302"/>
                <a:gd name="T67" fmla="*/ 198 h 300"/>
                <a:gd name="T68" fmla="*/ 2 w 302"/>
                <a:gd name="T69" fmla="*/ 214 h 300"/>
                <a:gd name="T70" fmla="*/ 16 w 302"/>
                <a:gd name="T71" fmla="*/ 222 h 300"/>
                <a:gd name="T72" fmla="*/ 104 w 302"/>
                <a:gd name="T73" fmla="*/ 222 h 300"/>
                <a:gd name="T74" fmla="*/ 154 w 302"/>
                <a:gd name="T75" fmla="*/ 294 h 300"/>
                <a:gd name="T76" fmla="*/ 166 w 302"/>
                <a:gd name="T77" fmla="*/ 300 h 300"/>
                <a:gd name="T78" fmla="*/ 168 w 302"/>
                <a:gd name="T79" fmla="*/ 300 h 300"/>
                <a:gd name="T80" fmla="*/ 180 w 302"/>
                <a:gd name="T81" fmla="*/ 290 h 300"/>
                <a:gd name="T82" fmla="*/ 207 w 302"/>
                <a:gd name="T83" fmla="*/ 206 h 300"/>
                <a:gd name="T84" fmla="*/ 291 w 302"/>
                <a:gd name="T85" fmla="*/ 181 h 300"/>
                <a:gd name="T86" fmla="*/ 297 w 302"/>
                <a:gd name="T87" fmla="*/ 177 h 300"/>
                <a:gd name="T88" fmla="*/ 302 w 302"/>
                <a:gd name="T89" fmla="*/ 169 h 300"/>
                <a:gd name="T90" fmla="*/ 295 w 302"/>
                <a:gd name="T91" fmla="*/ 155 h 300"/>
                <a:gd name="T92" fmla="*/ 224 w 302"/>
                <a:gd name="T93" fmla="*/ 103 h 300"/>
                <a:gd name="T94" fmla="*/ 226 w 302"/>
                <a:gd name="T95" fmla="*/ 16 h 300"/>
                <a:gd name="T96" fmla="*/ 218 w 302"/>
                <a:gd name="T97" fmla="*/ 2 h 300"/>
                <a:gd name="T98" fmla="*/ 211 w 302"/>
                <a:gd name="T99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2" h="300">
                  <a:moveTo>
                    <a:pt x="211" y="12"/>
                  </a:moveTo>
                  <a:cubicBezTo>
                    <a:pt x="212" y="12"/>
                    <a:pt x="212" y="12"/>
                    <a:pt x="213" y="13"/>
                  </a:cubicBezTo>
                  <a:cubicBezTo>
                    <a:pt x="214" y="13"/>
                    <a:pt x="214" y="14"/>
                    <a:pt x="214" y="15"/>
                  </a:cubicBezTo>
                  <a:cubicBezTo>
                    <a:pt x="212" y="109"/>
                    <a:pt x="212" y="109"/>
                    <a:pt x="212" y="109"/>
                  </a:cubicBezTo>
                  <a:cubicBezTo>
                    <a:pt x="288" y="164"/>
                    <a:pt x="288" y="164"/>
                    <a:pt x="288" y="164"/>
                  </a:cubicBezTo>
                  <a:cubicBezTo>
                    <a:pt x="289" y="165"/>
                    <a:pt x="290" y="166"/>
                    <a:pt x="290" y="167"/>
                  </a:cubicBezTo>
                  <a:cubicBezTo>
                    <a:pt x="290" y="168"/>
                    <a:pt x="289" y="168"/>
                    <a:pt x="289" y="169"/>
                  </a:cubicBezTo>
                  <a:cubicBezTo>
                    <a:pt x="288" y="169"/>
                    <a:pt x="288" y="169"/>
                    <a:pt x="288" y="170"/>
                  </a:cubicBezTo>
                  <a:cubicBezTo>
                    <a:pt x="197" y="197"/>
                    <a:pt x="197" y="197"/>
                    <a:pt x="197" y="197"/>
                  </a:cubicBezTo>
                  <a:cubicBezTo>
                    <a:pt x="169" y="286"/>
                    <a:pt x="169" y="286"/>
                    <a:pt x="169" y="286"/>
                  </a:cubicBezTo>
                  <a:cubicBezTo>
                    <a:pt x="168" y="287"/>
                    <a:pt x="167" y="288"/>
                    <a:pt x="166" y="288"/>
                  </a:cubicBezTo>
                  <a:cubicBezTo>
                    <a:pt x="166" y="288"/>
                    <a:pt x="166" y="288"/>
                    <a:pt x="166" y="288"/>
                  </a:cubicBezTo>
                  <a:cubicBezTo>
                    <a:pt x="165" y="288"/>
                    <a:pt x="164" y="288"/>
                    <a:pt x="163" y="287"/>
                  </a:cubicBezTo>
                  <a:cubicBezTo>
                    <a:pt x="110" y="210"/>
                    <a:pt x="110" y="210"/>
                    <a:pt x="110" y="210"/>
                  </a:cubicBezTo>
                  <a:cubicBezTo>
                    <a:pt x="16" y="210"/>
                    <a:pt x="16" y="210"/>
                    <a:pt x="16" y="210"/>
                  </a:cubicBezTo>
                  <a:cubicBezTo>
                    <a:pt x="15" y="210"/>
                    <a:pt x="14" y="209"/>
                    <a:pt x="13" y="208"/>
                  </a:cubicBezTo>
                  <a:cubicBezTo>
                    <a:pt x="13" y="207"/>
                    <a:pt x="13" y="206"/>
                    <a:pt x="13" y="205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40"/>
                    <a:pt x="41" y="39"/>
                    <a:pt x="42" y="38"/>
                  </a:cubicBezTo>
                  <a:cubicBezTo>
                    <a:pt x="42" y="37"/>
                    <a:pt x="43" y="37"/>
                    <a:pt x="44" y="37"/>
                  </a:cubicBezTo>
                  <a:cubicBezTo>
                    <a:pt x="44" y="37"/>
                    <a:pt x="45" y="37"/>
                    <a:pt x="45" y="37"/>
                  </a:cubicBezTo>
                  <a:cubicBezTo>
                    <a:pt x="134" y="68"/>
                    <a:pt x="134" y="68"/>
                    <a:pt x="134" y="68"/>
                  </a:cubicBezTo>
                  <a:cubicBezTo>
                    <a:pt x="210" y="13"/>
                    <a:pt x="210" y="13"/>
                    <a:pt x="210" y="13"/>
                  </a:cubicBezTo>
                  <a:cubicBezTo>
                    <a:pt x="210" y="12"/>
                    <a:pt x="211" y="12"/>
                    <a:pt x="211" y="12"/>
                  </a:cubicBezTo>
                  <a:moveTo>
                    <a:pt x="211" y="0"/>
                  </a:moveTo>
                  <a:cubicBezTo>
                    <a:pt x="208" y="0"/>
                    <a:pt x="205" y="1"/>
                    <a:pt x="203" y="3"/>
                  </a:cubicBezTo>
                  <a:cubicBezTo>
                    <a:pt x="132" y="55"/>
                    <a:pt x="132" y="55"/>
                    <a:pt x="132" y="55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7" y="25"/>
                    <a:pt x="46" y="25"/>
                    <a:pt x="44" y="25"/>
                  </a:cubicBezTo>
                  <a:cubicBezTo>
                    <a:pt x="40" y="25"/>
                    <a:pt x="36" y="27"/>
                    <a:pt x="34" y="29"/>
                  </a:cubicBezTo>
                  <a:cubicBezTo>
                    <a:pt x="29" y="33"/>
                    <a:pt x="28" y="39"/>
                    <a:pt x="30" y="45"/>
                  </a:cubicBezTo>
                  <a:cubicBezTo>
                    <a:pt x="57" y="128"/>
                    <a:pt x="57" y="128"/>
                    <a:pt x="57" y="128"/>
                  </a:cubicBezTo>
                  <a:cubicBezTo>
                    <a:pt x="4" y="198"/>
                    <a:pt x="4" y="198"/>
                    <a:pt x="4" y="198"/>
                  </a:cubicBezTo>
                  <a:cubicBezTo>
                    <a:pt x="0" y="202"/>
                    <a:pt x="0" y="208"/>
                    <a:pt x="2" y="214"/>
                  </a:cubicBezTo>
                  <a:cubicBezTo>
                    <a:pt x="5" y="219"/>
                    <a:pt x="10" y="222"/>
                    <a:pt x="16" y="222"/>
                  </a:cubicBezTo>
                  <a:cubicBezTo>
                    <a:pt x="104" y="222"/>
                    <a:pt x="104" y="222"/>
                    <a:pt x="104" y="222"/>
                  </a:cubicBezTo>
                  <a:cubicBezTo>
                    <a:pt x="154" y="294"/>
                    <a:pt x="154" y="294"/>
                    <a:pt x="154" y="294"/>
                  </a:cubicBezTo>
                  <a:cubicBezTo>
                    <a:pt x="156" y="298"/>
                    <a:pt x="161" y="300"/>
                    <a:pt x="166" y="300"/>
                  </a:cubicBezTo>
                  <a:cubicBezTo>
                    <a:pt x="167" y="300"/>
                    <a:pt x="167" y="300"/>
                    <a:pt x="168" y="300"/>
                  </a:cubicBezTo>
                  <a:cubicBezTo>
                    <a:pt x="174" y="299"/>
                    <a:pt x="178" y="295"/>
                    <a:pt x="180" y="290"/>
                  </a:cubicBezTo>
                  <a:cubicBezTo>
                    <a:pt x="207" y="206"/>
                    <a:pt x="207" y="206"/>
                    <a:pt x="207" y="206"/>
                  </a:cubicBezTo>
                  <a:cubicBezTo>
                    <a:pt x="291" y="181"/>
                    <a:pt x="291" y="181"/>
                    <a:pt x="291" y="181"/>
                  </a:cubicBezTo>
                  <a:cubicBezTo>
                    <a:pt x="293" y="180"/>
                    <a:pt x="296" y="179"/>
                    <a:pt x="297" y="177"/>
                  </a:cubicBezTo>
                  <a:cubicBezTo>
                    <a:pt x="300" y="175"/>
                    <a:pt x="301" y="172"/>
                    <a:pt x="302" y="169"/>
                  </a:cubicBezTo>
                  <a:cubicBezTo>
                    <a:pt x="302" y="164"/>
                    <a:pt x="300" y="158"/>
                    <a:pt x="295" y="155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6" y="16"/>
                    <a:pt x="226" y="16"/>
                    <a:pt x="226" y="16"/>
                  </a:cubicBezTo>
                  <a:cubicBezTo>
                    <a:pt x="227" y="10"/>
                    <a:pt x="223" y="5"/>
                    <a:pt x="218" y="2"/>
                  </a:cubicBezTo>
                  <a:cubicBezTo>
                    <a:pt x="216" y="1"/>
                    <a:pt x="214" y="0"/>
                    <a:pt x="211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92" name="red star"/>
          <p:cNvGrpSpPr/>
          <p:nvPr/>
        </p:nvGrpSpPr>
        <p:grpSpPr>
          <a:xfrm>
            <a:off x="11516745" y="2760663"/>
            <a:ext cx="615950" cy="628650"/>
            <a:chOff x="8470900" y="2760663"/>
            <a:chExt cx="615950" cy="628650"/>
          </a:xfrm>
        </p:grpSpPr>
        <p:sp>
          <p:nvSpPr>
            <p:cNvPr id="393" name="red star"/>
            <p:cNvSpPr>
              <a:spLocks/>
            </p:cNvSpPr>
            <p:nvPr/>
          </p:nvSpPr>
          <p:spPr bwMode="auto">
            <a:xfrm>
              <a:off x="8489950" y="2779713"/>
              <a:ext cx="574675" cy="590550"/>
            </a:xfrm>
            <a:custGeom>
              <a:avLst/>
              <a:gdLst>
                <a:gd name="T0" fmla="*/ 106 w 182"/>
                <a:gd name="T1" fmla="*/ 187 h 187"/>
                <a:gd name="T2" fmla="*/ 100 w 182"/>
                <a:gd name="T3" fmla="*/ 184 h 187"/>
                <a:gd name="T4" fmla="*/ 64 w 182"/>
                <a:gd name="T5" fmla="*/ 141 h 187"/>
                <a:gd name="T6" fmla="*/ 9 w 182"/>
                <a:gd name="T7" fmla="*/ 147 h 187"/>
                <a:gd name="T8" fmla="*/ 8 w 182"/>
                <a:gd name="T9" fmla="*/ 147 h 187"/>
                <a:gd name="T10" fmla="*/ 2 w 182"/>
                <a:gd name="T11" fmla="*/ 143 h 187"/>
                <a:gd name="T12" fmla="*/ 2 w 182"/>
                <a:gd name="T13" fmla="*/ 135 h 187"/>
                <a:gd name="T14" fmla="*/ 31 w 182"/>
                <a:gd name="T15" fmla="*/ 88 h 187"/>
                <a:gd name="T16" fmla="*/ 9 w 182"/>
                <a:gd name="T17" fmla="*/ 37 h 187"/>
                <a:gd name="T18" fmla="*/ 10 w 182"/>
                <a:gd name="T19" fmla="*/ 28 h 187"/>
                <a:gd name="T20" fmla="*/ 16 w 182"/>
                <a:gd name="T21" fmla="*/ 26 h 187"/>
                <a:gd name="T22" fmla="*/ 18 w 182"/>
                <a:gd name="T23" fmla="*/ 26 h 187"/>
                <a:gd name="T24" fmla="*/ 72 w 182"/>
                <a:gd name="T25" fmla="*/ 39 h 187"/>
                <a:gd name="T26" fmla="*/ 113 w 182"/>
                <a:gd name="T27" fmla="*/ 2 h 187"/>
                <a:gd name="T28" fmla="*/ 117 w 182"/>
                <a:gd name="T29" fmla="*/ 0 h 187"/>
                <a:gd name="T30" fmla="*/ 118 w 182"/>
                <a:gd name="T31" fmla="*/ 0 h 187"/>
                <a:gd name="T32" fmla="*/ 121 w 182"/>
                <a:gd name="T33" fmla="*/ 1 h 187"/>
                <a:gd name="T34" fmla="*/ 126 w 182"/>
                <a:gd name="T35" fmla="*/ 7 h 187"/>
                <a:gd name="T36" fmla="*/ 130 w 182"/>
                <a:gd name="T37" fmla="*/ 63 h 187"/>
                <a:gd name="T38" fmla="*/ 178 w 182"/>
                <a:gd name="T39" fmla="*/ 91 h 187"/>
                <a:gd name="T40" fmla="*/ 182 w 182"/>
                <a:gd name="T41" fmla="*/ 98 h 187"/>
                <a:gd name="T42" fmla="*/ 177 w 182"/>
                <a:gd name="T43" fmla="*/ 105 h 187"/>
                <a:gd name="T44" fmla="*/ 126 w 182"/>
                <a:gd name="T45" fmla="*/ 126 h 187"/>
                <a:gd name="T46" fmla="*/ 114 w 182"/>
                <a:gd name="T47" fmla="*/ 180 h 187"/>
                <a:gd name="T48" fmla="*/ 108 w 182"/>
                <a:gd name="T49" fmla="*/ 186 h 187"/>
                <a:gd name="T50" fmla="*/ 106 w 182"/>
                <a:gd name="T51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2" h="187">
                  <a:moveTo>
                    <a:pt x="106" y="187"/>
                  </a:moveTo>
                  <a:cubicBezTo>
                    <a:pt x="104" y="187"/>
                    <a:pt x="102" y="186"/>
                    <a:pt x="100" y="184"/>
                  </a:cubicBezTo>
                  <a:cubicBezTo>
                    <a:pt x="64" y="141"/>
                    <a:pt x="64" y="141"/>
                    <a:pt x="64" y="141"/>
                  </a:cubicBezTo>
                  <a:cubicBezTo>
                    <a:pt x="9" y="147"/>
                    <a:pt x="9" y="147"/>
                    <a:pt x="9" y="147"/>
                  </a:cubicBezTo>
                  <a:cubicBezTo>
                    <a:pt x="9" y="147"/>
                    <a:pt x="8" y="147"/>
                    <a:pt x="8" y="147"/>
                  </a:cubicBezTo>
                  <a:cubicBezTo>
                    <a:pt x="6" y="147"/>
                    <a:pt x="3" y="145"/>
                    <a:pt x="2" y="143"/>
                  </a:cubicBezTo>
                  <a:cubicBezTo>
                    <a:pt x="0" y="141"/>
                    <a:pt x="0" y="137"/>
                    <a:pt x="2" y="135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9" y="37"/>
                    <a:pt x="9" y="37"/>
                    <a:pt x="9" y="37"/>
                  </a:cubicBezTo>
                  <a:cubicBezTo>
                    <a:pt x="7" y="34"/>
                    <a:pt x="8" y="31"/>
                    <a:pt x="10" y="28"/>
                  </a:cubicBezTo>
                  <a:cubicBezTo>
                    <a:pt x="11" y="27"/>
                    <a:pt x="13" y="26"/>
                    <a:pt x="16" y="26"/>
                  </a:cubicBezTo>
                  <a:cubicBezTo>
                    <a:pt x="16" y="26"/>
                    <a:pt x="17" y="26"/>
                    <a:pt x="18" y="26"/>
                  </a:cubicBezTo>
                  <a:cubicBezTo>
                    <a:pt x="72" y="39"/>
                    <a:pt x="72" y="39"/>
                    <a:pt x="72" y="39"/>
                  </a:cubicBezTo>
                  <a:cubicBezTo>
                    <a:pt x="113" y="2"/>
                    <a:pt x="113" y="2"/>
                    <a:pt x="113" y="2"/>
                  </a:cubicBezTo>
                  <a:cubicBezTo>
                    <a:pt x="114" y="1"/>
                    <a:pt x="115" y="1"/>
                    <a:pt x="117" y="0"/>
                  </a:cubicBezTo>
                  <a:cubicBezTo>
                    <a:pt x="117" y="0"/>
                    <a:pt x="118" y="0"/>
                    <a:pt x="118" y="0"/>
                  </a:cubicBezTo>
                  <a:cubicBezTo>
                    <a:pt x="120" y="0"/>
                    <a:pt x="121" y="0"/>
                    <a:pt x="121" y="1"/>
                  </a:cubicBezTo>
                  <a:cubicBezTo>
                    <a:pt x="124" y="2"/>
                    <a:pt x="126" y="4"/>
                    <a:pt x="126" y="7"/>
                  </a:cubicBezTo>
                  <a:cubicBezTo>
                    <a:pt x="130" y="63"/>
                    <a:pt x="130" y="63"/>
                    <a:pt x="130" y="63"/>
                  </a:cubicBezTo>
                  <a:cubicBezTo>
                    <a:pt x="178" y="91"/>
                    <a:pt x="178" y="91"/>
                    <a:pt x="178" y="91"/>
                  </a:cubicBezTo>
                  <a:cubicBezTo>
                    <a:pt x="181" y="92"/>
                    <a:pt x="182" y="95"/>
                    <a:pt x="182" y="98"/>
                  </a:cubicBezTo>
                  <a:cubicBezTo>
                    <a:pt x="182" y="101"/>
                    <a:pt x="180" y="104"/>
                    <a:pt x="177" y="105"/>
                  </a:cubicBezTo>
                  <a:cubicBezTo>
                    <a:pt x="126" y="126"/>
                    <a:pt x="126" y="126"/>
                    <a:pt x="126" y="126"/>
                  </a:cubicBezTo>
                  <a:cubicBezTo>
                    <a:pt x="114" y="180"/>
                    <a:pt x="114" y="180"/>
                    <a:pt x="114" y="180"/>
                  </a:cubicBezTo>
                  <a:cubicBezTo>
                    <a:pt x="113" y="183"/>
                    <a:pt x="111" y="186"/>
                    <a:pt x="108" y="186"/>
                  </a:cubicBezTo>
                  <a:cubicBezTo>
                    <a:pt x="108" y="187"/>
                    <a:pt x="107" y="187"/>
                    <a:pt x="106" y="187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4" name="star outline"/>
            <p:cNvSpPr>
              <a:spLocks noEditPoints="1"/>
            </p:cNvSpPr>
            <p:nvPr/>
          </p:nvSpPr>
          <p:spPr bwMode="auto">
            <a:xfrm>
              <a:off x="8470900" y="2760663"/>
              <a:ext cx="615950" cy="628650"/>
            </a:xfrm>
            <a:custGeom>
              <a:avLst/>
              <a:gdLst>
                <a:gd name="T0" fmla="*/ 124 w 195"/>
                <a:gd name="T1" fmla="*/ 12 h 199"/>
                <a:gd name="T2" fmla="*/ 125 w 195"/>
                <a:gd name="T3" fmla="*/ 12 h 199"/>
                <a:gd name="T4" fmla="*/ 126 w 195"/>
                <a:gd name="T5" fmla="*/ 14 h 199"/>
                <a:gd name="T6" fmla="*/ 131 w 195"/>
                <a:gd name="T7" fmla="*/ 72 h 199"/>
                <a:gd name="T8" fmla="*/ 181 w 195"/>
                <a:gd name="T9" fmla="*/ 102 h 199"/>
                <a:gd name="T10" fmla="*/ 182 w 195"/>
                <a:gd name="T11" fmla="*/ 104 h 199"/>
                <a:gd name="T12" fmla="*/ 181 w 195"/>
                <a:gd name="T13" fmla="*/ 106 h 199"/>
                <a:gd name="T14" fmla="*/ 127 w 195"/>
                <a:gd name="T15" fmla="*/ 128 h 199"/>
                <a:gd name="T16" fmla="*/ 114 w 195"/>
                <a:gd name="T17" fmla="*/ 185 h 199"/>
                <a:gd name="T18" fmla="*/ 113 w 195"/>
                <a:gd name="T19" fmla="*/ 187 h 199"/>
                <a:gd name="T20" fmla="*/ 112 w 195"/>
                <a:gd name="T21" fmla="*/ 187 h 199"/>
                <a:gd name="T22" fmla="*/ 111 w 195"/>
                <a:gd name="T23" fmla="*/ 186 h 199"/>
                <a:gd name="T24" fmla="*/ 73 w 195"/>
                <a:gd name="T25" fmla="*/ 141 h 199"/>
                <a:gd name="T26" fmla="*/ 14 w 195"/>
                <a:gd name="T27" fmla="*/ 147 h 199"/>
                <a:gd name="T28" fmla="*/ 14 w 195"/>
                <a:gd name="T29" fmla="*/ 147 h 199"/>
                <a:gd name="T30" fmla="*/ 13 w 195"/>
                <a:gd name="T31" fmla="*/ 146 h 199"/>
                <a:gd name="T32" fmla="*/ 13 w 195"/>
                <a:gd name="T33" fmla="*/ 144 h 199"/>
                <a:gd name="T34" fmla="*/ 44 w 195"/>
                <a:gd name="T35" fmla="*/ 94 h 199"/>
                <a:gd name="T36" fmla="*/ 20 w 195"/>
                <a:gd name="T37" fmla="*/ 40 h 199"/>
                <a:gd name="T38" fmla="*/ 20 w 195"/>
                <a:gd name="T39" fmla="*/ 38 h 199"/>
                <a:gd name="T40" fmla="*/ 22 w 195"/>
                <a:gd name="T41" fmla="*/ 38 h 199"/>
                <a:gd name="T42" fmla="*/ 22 w 195"/>
                <a:gd name="T43" fmla="*/ 38 h 199"/>
                <a:gd name="T44" fmla="*/ 79 w 195"/>
                <a:gd name="T45" fmla="*/ 52 h 199"/>
                <a:gd name="T46" fmla="*/ 123 w 195"/>
                <a:gd name="T47" fmla="*/ 13 h 199"/>
                <a:gd name="T48" fmla="*/ 124 w 195"/>
                <a:gd name="T49" fmla="*/ 12 h 199"/>
                <a:gd name="T50" fmla="*/ 124 w 195"/>
                <a:gd name="T51" fmla="*/ 12 h 199"/>
                <a:gd name="T52" fmla="*/ 124 w 195"/>
                <a:gd name="T53" fmla="*/ 0 h 199"/>
                <a:gd name="T54" fmla="*/ 121 w 195"/>
                <a:gd name="T55" fmla="*/ 0 h 199"/>
                <a:gd name="T56" fmla="*/ 115 w 195"/>
                <a:gd name="T57" fmla="*/ 4 h 199"/>
                <a:gd name="T58" fmla="*/ 76 w 195"/>
                <a:gd name="T59" fmla="*/ 38 h 199"/>
                <a:gd name="T60" fmla="*/ 25 w 195"/>
                <a:gd name="T61" fmla="*/ 26 h 199"/>
                <a:gd name="T62" fmla="*/ 22 w 195"/>
                <a:gd name="T63" fmla="*/ 26 h 199"/>
                <a:gd name="T64" fmla="*/ 11 w 195"/>
                <a:gd name="T65" fmla="*/ 30 h 199"/>
                <a:gd name="T66" fmla="*/ 9 w 195"/>
                <a:gd name="T67" fmla="*/ 45 h 199"/>
                <a:gd name="T68" fmla="*/ 30 w 195"/>
                <a:gd name="T69" fmla="*/ 93 h 199"/>
                <a:gd name="T70" fmla="*/ 2 w 195"/>
                <a:gd name="T71" fmla="*/ 138 h 199"/>
                <a:gd name="T72" fmla="*/ 3 w 195"/>
                <a:gd name="T73" fmla="*/ 152 h 199"/>
                <a:gd name="T74" fmla="*/ 14 w 195"/>
                <a:gd name="T75" fmla="*/ 159 h 199"/>
                <a:gd name="T76" fmla="*/ 16 w 195"/>
                <a:gd name="T77" fmla="*/ 159 h 199"/>
                <a:gd name="T78" fmla="*/ 68 w 195"/>
                <a:gd name="T79" fmla="*/ 154 h 199"/>
                <a:gd name="T80" fmla="*/ 102 w 195"/>
                <a:gd name="T81" fmla="*/ 194 h 199"/>
                <a:gd name="T82" fmla="*/ 112 w 195"/>
                <a:gd name="T83" fmla="*/ 199 h 199"/>
                <a:gd name="T84" fmla="*/ 116 w 195"/>
                <a:gd name="T85" fmla="*/ 198 h 199"/>
                <a:gd name="T86" fmla="*/ 126 w 195"/>
                <a:gd name="T87" fmla="*/ 188 h 199"/>
                <a:gd name="T88" fmla="*/ 137 w 195"/>
                <a:gd name="T89" fmla="*/ 136 h 199"/>
                <a:gd name="T90" fmla="*/ 186 w 195"/>
                <a:gd name="T91" fmla="*/ 117 h 199"/>
                <a:gd name="T92" fmla="*/ 194 w 195"/>
                <a:gd name="T93" fmla="*/ 105 h 199"/>
                <a:gd name="T94" fmla="*/ 187 w 195"/>
                <a:gd name="T95" fmla="*/ 92 h 199"/>
                <a:gd name="T96" fmla="*/ 142 w 195"/>
                <a:gd name="T97" fmla="*/ 65 h 199"/>
                <a:gd name="T98" fmla="*/ 138 w 195"/>
                <a:gd name="T99" fmla="*/ 13 h 199"/>
                <a:gd name="T100" fmla="*/ 130 w 195"/>
                <a:gd name="T101" fmla="*/ 1 h 199"/>
                <a:gd name="T102" fmla="*/ 124 w 195"/>
                <a:gd name="T103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99">
                  <a:moveTo>
                    <a:pt x="124" y="12"/>
                  </a:moveTo>
                  <a:cubicBezTo>
                    <a:pt x="125" y="12"/>
                    <a:pt x="125" y="12"/>
                    <a:pt x="125" y="12"/>
                  </a:cubicBezTo>
                  <a:cubicBezTo>
                    <a:pt x="126" y="13"/>
                    <a:pt x="126" y="13"/>
                    <a:pt x="126" y="14"/>
                  </a:cubicBezTo>
                  <a:cubicBezTo>
                    <a:pt x="131" y="72"/>
                    <a:pt x="131" y="72"/>
                    <a:pt x="131" y="72"/>
                  </a:cubicBezTo>
                  <a:cubicBezTo>
                    <a:pt x="181" y="102"/>
                    <a:pt x="181" y="102"/>
                    <a:pt x="181" y="102"/>
                  </a:cubicBezTo>
                  <a:cubicBezTo>
                    <a:pt x="182" y="103"/>
                    <a:pt x="182" y="103"/>
                    <a:pt x="182" y="104"/>
                  </a:cubicBezTo>
                  <a:cubicBezTo>
                    <a:pt x="182" y="105"/>
                    <a:pt x="182" y="105"/>
                    <a:pt x="181" y="106"/>
                  </a:cubicBezTo>
                  <a:cubicBezTo>
                    <a:pt x="127" y="128"/>
                    <a:pt x="127" y="128"/>
                    <a:pt x="127" y="128"/>
                  </a:cubicBezTo>
                  <a:cubicBezTo>
                    <a:pt x="114" y="185"/>
                    <a:pt x="114" y="185"/>
                    <a:pt x="114" y="185"/>
                  </a:cubicBezTo>
                  <a:cubicBezTo>
                    <a:pt x="114" y="186"/>
                    <a:pt x="113" y="186"/>
                    <a:pt x="113" y="187"/>
                  </a:cubicBezTo>
                  <a:cubicBezTo>
                    <a:pt x="113" y="187"/>
                    <a:pt x="112" y="187"/>
                    <a:pt x="112" y="187"/>
                  </a:cubicBezTo>
                  <a:cubicBezTo>
                    <a:pt x="112" y="187"/>
                    <a:pt x="111" y="186"/>
                    <a:pt x="111" y="186"/>
                  </a:cubicBezTo>
                  <a:cubicBezTo>
                    <a:pt x="73" y="141"/>
                    <a:pt x="73" y="141"/>
                    <a:pt x="73" y="141"/>
                  </a:cubicBezTo>
                  <a:cubicBezTo>
                    <a:pt x="14" y="147"/>
                    <a:pt x="14" y="147"/>
                    <a:pt x="14" y="147"/>
                  </a:cubicBezTo>
                  <a:cubicBezTo>
                    <a:pt x="14" y="147"/>
                    <a:pt x="14" y="147"/>
                    <a:pt x="14" y="147"/>
                  </a:cubicBezTo>
                  <a:cubicBezTo>
                    <a:pt x="14" y="147"/>
                    <a:pt x="13" y="146"/>
                    <a:pt x="13" y="146"/>
                  </a:cubicBezTo>
                  <a:cubicBezTo>
                    <a:pt x="12" y="145"/>
                    <a:pt x="12" y="145"/>
                    <a:pt x="13" y="144"/>
                  </a:cubicBezTo>
                  <a:cubicBezTo>
                    <a:pt x="44" y="94"/>
                    <a:pt x="44" y="94"/>
                    <a:pt x="44" y="94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20" y="40"/>
                    <a:pt x="20" y="39"/>
                    <a:pt x="20" y="38"/>
                  </a:cubicBezTo>
                  <a:cubicBezTo>
                    <a:pt x="21" y="38"/>
                    <a:pt x="21" y="38"/>
                    <a:pt x="22" y="38"/>
                  </a:cubicBezTo>
                  <a:cubicBezTo>
                    <a:pt x="22" y="38"/>
                    <a:pt x="22" y="38"/>
                    <a:pt x="22" y="38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123" y="13"/>
                    <a:pt x="123" y="13"/>
                    <a:pt x="123" y="13"/>
                  </a:cubicBezTo>
                  <a:cubicBezTo>
                    <a:pt x="124" y="12"/>
                    <a:pt x="124" y="12"/>
                    <a:pt x="124" y="12"/>
                  </a:cubicBezTo>
                  <a:cubicBezTo>
                    <a:pt x="124" y="12"/>
                    <a:pt x="124" y="12"/>
                    <a:pt x="124" y="12"/>
                  </a:cubicBezTo>
                  <a:moveTo>
                    <a:pt x="124" y="0"/>
                  </a:moveTo>
                  <a:cubicBezTo>
                    <a:pt x="123" y="0"/>
                    <a:pt x="122" y="0"/>
                    <a:pt x="121" y="0"/>
                  </a:cubicBezTo>
                  <a:cubicBezTo>
                    <a:pt x="119" y="1"/>
                    <a:pt x="117" y="2"/>
                    <a:pt x="115" y="4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25" y="26"/>
                    <a:pt x="25" y="26"/>
                    <a:pt x="25" y="26"/>
                  </a:cubicBezTo>
                  <a:cubicBezTo>
                    <a:pt x="24" y="26"/>
                    <a:pt x="23" y="26"/>
                    <a:pt x="22" y="26"/>
                  </a:cubicBezTo>
                  <a:cubicBezTo>
                    <a:pt x="18" y="26"/>
                    <a:pt x="14" y="27"/>
                    <a:pt x="11" y="30"/>
                  </a:cubicBezTo>
                  <a:cubicBezTo>
                    <a:pt x="8" y="35"/>
                    <a:pt x="7" y="40"/>
                    <a:pt x="9" y="45"/>
                  </a:cubicBezTo>
                  <a:cubicBezTo>
                    <a:pt x="30" y="93"/>
                    <a:pt x="30" y="93"/>
                    <a:pt x="30" y="93"/>
                  </a:cubicBezTo>
                  <a:cubicBezTo>
                    <a:pt x="2" y="138"/>
                    <a:pt x="2" y="138"/>
                    <a:pt x="2" y="138"/>
                  </a:cubicBezTo>
                  <a:cubicBezTo>
                    <a:pt x="0" y="142"/>
                    <a:pt x="0" y="148"/>
                    <a:pt x="3" y="152"/>
                  </a:cubicBezTo>
                  <a:cubicBezTo>
                    <a:pt x="5" y="156"/>
                    <a:pt x="9" y="159"/>
                    <a:pt x="14" y="159"/>
                  </a:cubicBezTo>
                  <a:cubicBezTo>
                    <a:pt x="15" y="159"/>
                    <a:pt x="15" y="159"/>
                    <a:pt x="16" y="159"/>
                  </a:cubicBezTo>
                  <a:cubicBezTo>
                    <a:pt x="68" y="154"/>
                    <a:pt x="68" y="154"/>
                    <a:pt x="68" y="154"/>
                  </a:cubicBezTo>
                  <a:cubicBezTo>
                    <a:pt x="102" y="194"/>
                    <a:pt x="102" y="194"/>
                    <a:pt x="102" y="194"/>
                  </a:cubicBezTo>
                  <a:cubicBezTo>
                    <a:pt x="104" y="197"/>
                    <a:pt x="108" y="199"/>
                    <a:pt x="112" y="199"/>
                  </a:cubicBezTo>
                  <a:cubicBezTo>
                    <a:pt x="113" y="199"/>
                    <a:pt x="115" y="198"/>
                    <a:pt x="116" y="198"/>
                  </a:cubicBezTo>
                  <a:cubicBezTo>
                    <a:pt x="121" y="197"/>
                    <a:pt x="125" y="193"/>
                    <a:pt x="126" y="188"/>
                  </a:cubicBezTo>
                  <a:cubicBezTo>
                    <a:pt x="137" y="136"/>
                    <a:pt x="137" y="136"/>
                    <a:pt x="137" y="136"/>
                  </a:cubicBezTo>
                  <a:cubicBezTo>
                    <a:pt x="186" y="117"/>
                    <a:pt x="186" y="117"/>
                    <a:pt x="186" y="117"/>
                  </a:cubicBezTo>
                  <a:cubicBezTo>
                    <a:pt x="191" y="115"/>
                    <a:pt x="194" y="110"/>
                    <a:pt x="194" y="105"/>
                  </a:cubicBezTo>
                  <a:cubicBezTo>
                    <a:pt x="195" y="100"/>
                    <a:pt x="192" y="94"/>
                    <a:pt x="187" y="92"/>
                  </a:cubicBezTo>
                  <a:cubicBezTo>
                    <a:pt x="142" y="65"/>
                    <a:pt x="142" y="65"/>
                    <a:pt x="142" y="65"/>
                  </a:cubicBezTo>
                  <a:cubicBezTo>
                    <a:pt x="138" y="13"/>
                    <a:pt x="138" y="13"/>
                    <a:pt x="138" y="13"/>
                  </a:cubicBezTo>
                  <a:cubicBezTo>
                    <a:pt x="138" y="8"/>
                    <a:pt x="134" y="3"/>
                    <a:pt x="130" y="1"/>
                  </a:cubicBezTo>
                  <a:cubicBezTo>
                    <a:pt x="128" y="0"/>
                    <a:pt x="126" y="0"/>
                    <a:pt x="12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95" name="orange star"/>
          <p:cNvGrpSpPr/>
          <p:nvPr/>
        </p:nvGrpSpPr>
        <p:grpSpPr>
          <a:xfrm>
            <a:off x="11399271" y="3360738"/>
            <a:ext cx="765175" cy="749300"/>
            <a:chOff x="8353425" y="3360738"/>
            <a:chExt cx="765175" cy="749300"/>
          </a:xfrm>
        </p:grpSpPr>
        <p:sp>
          <p:nvSpPr>
            <p:cNvPr id="396" name="orange star"/>
            <p:cNvSpPr>
              <a:spLocks/>
            </p:cNvSpPr>
            <p:nvPr/>
          </p:nvSpPr>
          <p:spPr bwMode="auto">
            <a:xfrm>
              <a:off x="8372475" y="3379788"/>
              <a:ext cx="723900" cy="711200"/>
            </a:xfrm>
            <a:custGeom>
              <a:avLst/>
              <a:gdLst>
                <a:gd name="T0" fmla="*/ 62 w 229"/>
                <a:gd name="T1" fmla="*/ 225 h 225"/>
                <a:gd name="T2" fmla="*/ 58 w 229"/>
                <a:gd name="T3" fmla="*/ 223 h 225"/>
                <a:gd name="T4" fmla="*/ 54 w 229"/>
                <a:gd name="T5" fmla="*/ 216 h 225"/>
                <a:gd name="T6" fmla="*/ 59 w 229"/>
                <a:gd name="T7" fmla="*/ 146 h 225"/>
                <a:gd name="T8" fmla="*/ 4 w 229"/>
                <a:gd name="T9" fmla="*/ 103 h 225"/>
                <a:gd name="T10" fmla="*/ 1 w 229"/>
                <a:gd name="T11" fmla="*/ 94 h 225"/>
                <a:gd name="T12" fmla="*/ 7 w 229"/>
                <a:gd name="T13" fmla="*/ 88 h 225"/>
                <a:gd name="T14" fmla="*/ 75 w 229"/>
                <a:gd name="T15" fmla="*/ 71 h 225"/>
                <a:gd name="T16" fmla="*/ 99 w 229"/>
                <a:gd name="T17" fmla="*/ 5 h 225"/>
                <a:gd name="T18" fmla="*/ 101 w 229"/>
                <a:gd name="T19" fmla="*/ 2 h 225"/>
                <a:gd name="T20" fmla="*/ 106 w 229"/>
                <a:gd name="T21" fmla="*/ 0 h 225"/>
                <a:gd name="T22" fmla="*/ 107 w 229"/>
                <a:gd name="T23" fmla="*/ 0 h 225"/>
                <a:gd name="T24" fmla="*/ 114 w 229"/>
                <a:gd name="T25" fmla="*/ 4 h 225"/>
                <a:gd name="T26" fmla="*/ 151 w 229"/>
                <a:gd name="T27" fmla="*/ 63 h 225"/>
                <a:gd name="T28" fmla="*/ 221 w 229"/>
                <a:gd name="T29" fmla="*/ 66 h 225"/>
                <a:gd name="T30" fmla="*/ 228 w 229"/>
                <a:gd name="T31" fmla="*/ 71 h 225"/>
                <a:gd name="T32" fmla="*/ 227 w 229"/>
                <a:gd name="T33" fmla="*/ 79 h 225"/>
                <a:gd name="T34" fmla="*/ 182 w 229"/>
                <a:gd name="T35" fmla="*/ 133 h 225"/>
                <a:gd name="T36" fmla="*/ 201 w 229"/>
                <a:gd name="T37" fmla="*/ 200 h 225"/>
                <a:gd name="T38" fmla="*/ 199 w 229"/>
                <a:gd name="T39" fmla="*/ 209 h 225"/>
                <a:gd name="T40" fmla="*/ 193 w 229"/>
                <a:gd name="T41" fmla="*/ 211 h 225"/>
                <a:gd name="T42" fmla="*/ 190 w 229"/>
                <a:gd name="T43" fmla="*/ 210 h 225"/>
                <a:gd name="T44" fmla="*/ 125 w 229"/>
                <a:gd name="T45" fmla="*/ 184 h 225"/>
                <a:gd name="T46" fmla="*/ 67 w 229"/>
                <a:gd name="T47" fmla="*/ 223 h 225"/>
                <a:gd name="T48" fmla="*/ 62 w 229"/>
                <a:gd name="T49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29" h="225">
                  <a:moveTo>
                    <a:pt x="62" y="225"/>
                  </a:moveTo>
                  <a:cubicBezTo>
                    <a:pt x="61" y="225"/>
                    <a:pt x="59" y="224"/>
                    <a:pt x="58" y="223"/>
                  </a:cubicBezTo>
                  <a:cubicBezTo>
                    <a:pt x="55" y="222"/>
                    <a:pt x="54" y="219"/>
                    <a:pt x="54" y="216"/>
                  </a:cubicBezTo>
                  <a:cubicBezTo>
                    <a:pt x="59" y="146"/>
                    <a:pt x="59" y="146"/>
                    <a:pt x="59" y="146"/>
                  </a:cubicBezTo>
                  <a:cubicBezTo>
                    <a:pt x="4" y="103"/>
                    <a:pt x="4" y="103"/>
                    <a:pt x="4" y="103"/>
                  </a:cubicBezTo>
                  <a:cubicBezTo>
                    <a:pt x="1" y="101"/>
                    <a:pt x="0" y="98"/>
                    <a:pt x="1" y="94"/>
                  </a:cubicBezTo>
                  <a:cubicBezTo>
                    <a:pt x="1" y="91"/>
                    <a:pt x="4" y="89"/>
                    <a:pt x="7" y="88"/>
                  </a:cubicBezTo>
                  <a:cubicBezTo>
                    <a:pt x="75" y="71"/>
                    <a:pt x="75" y="71"/>
                    <a:pt x="75" y="71"/>
                  </a:cubicBezTo>
                  <a:cubicBezTo>
                    <a:pt x="99" y="5"/>
                    <a:pt x="99" y="5"/>
                    <a:pt x="99" y="5"/>
                  </a:cubicBezTo>
                  <a:cubicBezTo>
                    <a:pt x="99" y="4"/>
                    <a:pt x="100" y="3"/>
                    <a:pt x="101" y="2"/>
                  </a:cubicBezTo>
                  <a:cubicBezTo>
                    <a:pt x="102" y="1"/>
                    <a:pt x="104" y="0"/>
                    <a:pt x="106" y="0"/>
                  </a:cubicBezTo>
                  <a:cubicBezTo>
                    <a:pt x="106" y="0"/>
                    <a:pt x="106" y="0"/>
                    <a:pt x="107" y="0"/>
                  </a:cubicBezTo>
                  <a:cubicBezTo>
                    <a:pt x="109" y="0"/>
                    <a:pt x="112" y="1"/>
                    <a:pt x="114" y="4"/>
                  </a:cubicBezTo>
                  <a:cubicBezTo>
                    <a:pt x="151" y="63"/>
                    <a:pt x="151" y="63"/>
                    <a:pt x="151" y="63"/>
                  </a:cubicBezTo>
                  <a:cubicBezTo>
                    <a:pt x="221" y="66"/>
                    <a:pt x="221" y="66"/>
                    <a:pt x="221" y="66"/>
                  </a:cubicBezTo>
                  <a:cubicBezTo>
                    <a:pt x="224" y="66"/>
                    <a:pt x="227" y="68"/>
                    <a:pt x="228" y="71"/>
                  </a:cubicBezTo>
                  <a:cubicBezTo>
                    <a:pt x="229" y="74"/>
                    <a:pt x="229" y="77"/>
                    <a:pt x="227" y="79"/>
                  </a:cubicBezTo>
                  <a:cubicBezTo>
                    <a:pt x="182" y="133"/>
                    <a:pt x="182" y="133"/>
                    <a:pt x="182" y="133"/>
                  </a:cubicBezTo>
                  <a:cubicBezTo>
                    <a:pt x="201" y="200"/>
                    <a:pt x="201" y="200"/>
                    <a:pt x="201" y="200"/>
                  </a:cubicBezTo>
                  <a:cubicBezTo>
                    <a:pt x="202" y="203"/>
                    <a:pt x="201" y="207"/>
                    <a:pt x="199" y="209"/>
                  </a:cubicBezTo>
                  <a:cubicBezTo>
                    <a:pt x="197" y="210"/>
                    <a:pt x="195" y="211"/>
                    <a:pt x="193" y="211"/>
                  </a:cubicBezTo>
                  <a:cubicBezTo>
                    <a:pt x="192" y="211"/>
                    <a:pt x="191" y="211"/>
                    <a:pt x="190" y="210"/>
                  </a:cubicBezTo>
                  <a:cubicBezTo>
                    <a:pt x="125" y="184"/>
                    <a:pt x="125" y="184"/>
                    <a:pt x="125" y="184"/>
                  </a:cubicBezTo>
                  <a:cubicBezTo>
                    <a:pt x="67" y="223"/>
                    <a:pt x="67" y="223"/>
                    <a:pt x="67" y="223"/>
                  </a:cubicBezTo>
                  <a:cubicBezTo>
                    <a:pt x="65" y="224"/>
                    <a:pt x="64" y="225"/>
                    <a:pt x="62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97" name="star outline"/>
            <p:cNvSpPr>
              <a:spLocks noEditPoints="1"/>
            </p:cNvSpPr>
            <p:nvPr/>
          </p:nvSpPr>
          <p:spPr bwMode="auto">
            <a:xfrm>
              <a:off x="8353425" y="3360738"/>
              <a:ext cx="765175" cy="749300"/>
            </a:xfrm>
            <a:custGeom>
              <a:avLst/>
              <a:gdLst>
                <a:gd name="T0" fmla="*/ 113 w 242"/>
                <a:gd name="T1" fmla="*/ 12 h 237"/>
                <a:gd name="T2" fmla="*/ 115 w 242"/>
                <a:gd name="T3" fmla="*/ 13 h 237"/>
                <a:gd name="T4" fmla="*/ 153 w 242"/>
                <a:gd name="T5" fmla="*/ 75 h 237"/>
                <a:gd name="T6" fmla="*/ 226 w 242"/>
                <a:gd name="T7" fmla="*/ 78 h 237"/>
                <a:gd name="T8" fmla="*/ 228 w 242"/>
                <a:gd name="T9" fmla="*/ 79 h 237"/>
                <a:gd name="T10" fmla="*/ 228 w 242"/>
                <a:gd name="T11" fmla="*/ 82 h 237"/>
                <a:gd name="T12" fmla="*/ 181 w 242"/>
                <a:gd name="T13" fmla="*/ 138 h 237"/>
                <a:gd name="T14" fmla="*/ 201 w 242"/>
                <a:gd name="T15" fmla="*/ 208 h 237"/>
                <a:gd name="T16" fmla="*/ 200 w 242"/>
                <a:gd name="T17" fmla="*/ 210 h 237"/>
                <a:gd name="T18" fmla="*/ 199 w 242"/>
                <a:gd name="T19" fmla="*/ 211 h 237"/>
                <a:gd name="T20" fmla="*/ 198 w 242"/>
                <a:gd name="T21" fmla="*/ 211 h 237"/>
                <a:gd name="T22" fmla="*/ 130 w 242"/>
                <a:gd name="T23" fmla="*/ 184 h 237"/>
                <a:gd name="T24" fmla="*/ 69 w 242"/>
                <a:gd name="T25" fmla="*/ 224 h 237"/>
                <a:gd name="T26" fmla="*/ 68 w 242"/>
                <a:gd name="T27" fmla="*/ 225 h 237"/>
                <a:gd name="T28" fmla="*/ 67 w 242"/>
                <a:gd name="T29" fmla="*/ 224 h 237"/>
                <a:gd name="T30" fmla="*/ 66 w 242"/>
                <a:gd name="T31" fmla="*/ 222 h 237"/>
                <a:gd name="T32" fmla="*/ 71 w 242"/>
                <a:gd name="T33" fmla="*/ 149 h 237"/>
                <a:gd name="T34" fmla="*/ 13 w 242"/>
                <a:gd name="T35" fmla="*/ 104 h 237"/>
                <a:gd name="T36" fmla="*/ 13 w 242"/>
                <a:gd name="T37" fmla="*/ 102 h 237"/>
                <a:gd name="T38" fmla="*/ 14 w 242"/>
                <a:gd name="T39" fmla="*/ 100 h 237"/>
                <a:gd name="T40" fmla="*/ 85 w 242"/>
                <a:gd name="T41" fmla="*/ 82 h 237"/>
                <a:gd name="T42" fmla="*/ 110 w 242"/>
                <a:gd name="T43" fmla="*/ 14 h 237"/>
                <a:gd name="T44" fmla="*/ 111 w 242"/>
                <a:gd name="T45" fmla="*/ 13 h 237"/>
                <a:gd name="T46" fmla="*/ 112 w 242"/>
                <a:gd name="T47" fmla="*/ 12 h 237"/>
                <a:gd name="T48" fmla="*/ 113 w 242"/>
                <a:gd name="T49" fmla="*/ 12 h 237"/>
                <a:gd name="T50" fmla="*/ 113 w 242"/>
                <a:gd name="T51" fmla="*/ 0 h 237"/>
                <a:gd name="T52" fmla="*/ 111 w 242"/>
                <a:gd name="T53" fmla="*/ 0 h 237"/>
                <a:gd name="T54" fmla="*/ 103 w 242"/>
                <a:gd name="T55" fmla="*/ 4 h 237"/>
                <a:gd name="T56" fmla="*/ 103 w 242"/>
                <a:gd name="T57" fmla="*/ 4 h 237"/>
                <a:gd name="T58" fmla="*/ 99 w 242"/>
                <a:gd name="T59" fmla="*/ 9 h 237"/>
                <a:gd name="T60" fmla="*/ 76 w 242"/>
                <a:gd name="T61" fmla="*/ 72 h 237"/>
                <a:gd name="T62" fmla="*/ 11 w 242"/>
                <a:gd name="T63" fmla="*/ 88 h 237"/>
                <a:gd name="T64" fmla="*/ 1 w 242"/>
                <a:gd name="T65" fmla="*/ 99 h 237"/>
                <a:gd name="T66" fmla="*/ 6 w 242"/>
                <a:gd name="T67" fmla="*/ 113 h 237"/>
                <a:gd name="T68" fmla="*/ 58 w 242"/>
                <a:gd name="T69" fmla="*/ 155 h 237"/>
                <a:gd name="T70" fmla="*/ 54 w 242"/>
                <a:gd name="T71" fmla="*/ 221 h 237"/>
                <a:gd name="T72" fmla="*/ 61 w 242"/>
                <a:gd name="T73" fmla="*/ 235 h 237"/>
                <a:gd name="T74" fmla="*/ 68 w 242"/>
                <a:gd name="T75" fmla="*/ 237 h 237"/>
                <a:gd name="T76" fmla="*/ 76 w 242"/>
                <a:gd name="T77" fmla="*/ 234 h 237"/>
                <a:gd name="T78" fmla="*/ 132 w 242"/>
                <a:gd name="T79" fmla="*/ 197 h 237"/>
                <a:gd name="T80" fmla="*/ 194 w 242"/>
                <a:gd name="T81" fmla="*/ 222 h 237"/>
                <a:gd name="T82" fmla="*/ 199 w 242"/>
                <a:gd name="T83" fmla="*/ 223 h 237"/>
                <a:gd name="T84" fmla="*/ 209 w 242"/>
                <a:gd name="T85" fmla="*/ 219 h 237"/>
                <a:gd name="T86" fmla="*/ 213 w 242"/>
                <a:gd name="T87" fmla="*/ 205 h 237"/>
                <a:gd name="T88" fmla="*/ 195 w 242"/>
                <a:gd name="T89" fmla="*/ 141 h 237"/>
                <a:gd name="T90" fmla="*/ 237 w 242"/>
                <a:gd name="T91" fmla="*/ 89 h 237"/>
                <a:gd name="T92" fmla="*/ 239 w 242"/>
                <a:gd name="T93" fmla="*/ 74 h 237"/>
                <a:gd name="T94" fmla="*/ 227 w 242"/>
                <a:gd name="T95" fmla="*/ 66 h 237"/>
                <a:gd name="T96" fmla="*/ 160 w 242"/>
                <a:gd name="T97" fmla="*/ 63 h 237"/>
                <a:gd name="T98" fmla="*/ 125 w 242"/>
                <a:gd name="T99" fmla="*/ 7 h 237"/>
                <a:gd name="T100" fmla="*/ 113 w 242"/>
                <a:gd name="T101" fmla="*/ 0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242" h="237">
                  <a:moveTo>
                    <a:pt x="113" y="12"/>
                  </a:moveTo>
                  <a:cubicBezTo>
                    <a:pt x="113" y="12"/>
                    <a:pt x="114" y="12"/>
                    <a:pt x="115" y="13"/>
                  </a:cubicBezTo>
                  <a:cubicBezTo>
                    <a:pt x="153" y="75"/>
                    <a:pt x="153" y="75"/>
                    <a:pt x="153" y="75"/>
                  </a:cubicBezTo>
                  <a:cubicBezTo>
                    <a:pt x="226" y="78"/>
                    <a:pt x="226" y="78"/>
                    <a:pt x="226" y="78"/>
                  </a:cubicBezTo>
                  <a:cubicBezTo>
                    <a:pt x="227" y="78"/>
                    <a:pt x="228" y="78"/>
                    <a:pt x="228" y="79"/>
                  </a:cubicBezTo>
                  <a:cubicBezTo>
                    <a:pt x="229" y="80"/>
                    <a:pt x="229" y="81"/>
                    <a:pt x="228" y="82"/>
                  </a:cubicBezTo>
                  <a:cubicBezTo>
                    <a:pt x="181" y="138"/>
                    <a:pt x="181" y="138"/>
                    <a:pt x="181" y="138"/>
                  </a:cubicBezTo>
                  <a:cubicBezTo>
                    <a:pt x="201" y="208"/>
                    <a:pt x="201" y="208"/>
                    <a:pt x="201" y="208"/>
                  </a:cubicBezTo>
                  <a:cubicBezTo>
                    <a:pt x="201" y="209"/>
                    <a:pt x="201" y="210"/>
                    <a:pt x="200" y="210"/>
                  </a:cubicBezTo>
                  <a:cubicBezTo>
                    <a:pt x="200" y="211"/>
                    <a:pt x="200" y="211"/>
                    <a:pt x="199" y="211"/>
                  </a:cubicBezTo>
                  <a:cubicBezTo>
                    <a:pt x="199" y="211"/>
                    <a:pt x="198" y="211"/>
                    <a:pt x="198" y="211"/>
                  </a:cubicBezTo>
                  <a:cubicBezTo>
                    <a:pt x="130" y="184"/>
                    <a:pt x="130" y="184"/>
                    <a:pt x="130" y="184"/>
                  </a:cubicBezTo>
                  <a:cubicBezTo>
                    <a:pt x="69" y="224"/>
                    <a:pt x="69" y="224"/>
                    <a:pt x="69" y="224"/>
                  </a:cubicBezTo>
                  <a:cubicBezTo>
                    <a:pt x="69" y="224"/>
                    <a:pt x="69" y="225"/>
                    <a:pt x="68" y="225"/>
                  </a:cubicBezTo>
                  <a:cubicBezTo>
                    <a:pt x="68" y="225"/>
                    <a:pt x="67" y="225"/>
                    <a:pt x="67" y="224"/>
                  </a:cubicBezTo>
                  <a:cubicBezTo>
                    <a:pt x="66" y="224"/>
                    <a:pt x="66" y="223"/>
                    <a:pt x="66" y="222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13" y="104"/>
                    <a:pt x="13" y="104"/>
                    <a:pt x="13" y="104"/>
                  </a:cubicBezTo>
                  <a:cubicBezTo>
                    <a:pt x="13" y="103"/>
                    <a:pt x="12" y="103"/>
                    <a:pt x="13" y="102"/>
                  </a:cubicBezTo>
                  <a:cubicBezTo>
                    <a:pt x="13" y="101"/>
                    <a:pt x="13" y="100"/>
                    <a:pt x="14" y="100"/>
                  </a:cubicBezTo>
                  <a:cubicBezTo>
                    <a:pt x="85" y="82"/>
                    <a:pt x="85" y="82"/>
                    <a:pt x="85" y="82"/>
                  </a:cubicBezTo>
                  <a:cubicBezTo>
                    <a:pt x="110" y="14"/>
                    <a:pt x="110" y="14"/>
                    <a:pt x="110" y="14"/>
                  </a:cubicBezTo>
                  <a:cubicBezTo>
                    <a:pt x="111" y="13"/>
                    <a:pt x="111" y="13"/>
                    <a:pt x="111" y="13"/>
                  </a:cubicBezTo>
                  <a:cubicBezTo>
                    <a:pt x="111" y="12"/>
                    <a:pt x="112" y="12"/>
                    <a:pt x="112" y="12"/>
                  </a:cubicBezTo>
                  <a:cubicBezTo>
                    <a:pt x="112" y="12"/>
                    <a:pt x="113" y="12"/>
                    <a:pt x="113" y="12"/>
                  </a:cubicBezTo>
                  <a:moveTo>
                    <a:pt x="113" y="0"/>
                  </a:moveTo>
                  <a:cubicBezTo>
                    <a:pt x="112" y="0"/>
                    <a:pt x="112" y="0"/>
                    <a:pt x="111" y="0"/>
                  </a:cubicBezTo>
                  <a:cubicBezTo>
                    <a:pt x="108" y="0"/>
                    <a:pt x="105" y="2"/>
                    <a:pt x="103" y="4"/>
                  </a:cubicBezTo>
                  <a:cubicBezTo>
                    <a:pt x="103" y="4"/>
                    <a:pt x="103" y="4"/>
                    <a:pt x="103" y="4"/>
                  </a:cubicBezTo>
                  <a:cubicBezTo>
                    <a:pt x="101" y="5"/>
                    <a:pt x="100" y="7"/>
                    <a:pt x="99" y="9"/>
                  </a:cubicBezTo>
                  <a:cubicBezTo>
                    <a:pt x="76" y="72"/>
                    <a:pt x="76" y="72"/>
                    <a:pt x="76" y="72"/>
                  </a:cubicBezTo>
                  <a:cubicBezTo>
                    <a:pt x="11" y="88"/>
                    <a:pt x="11" y="88"/>
                    <a:pt x="11" y="88"/>
                  </a:cubicBezTo>
                  <a:cubicBezTo>
                    <a:pt x="6" y="90"/>
                    <a:pt x="2" y="94"/>
                    <a:pt x="1" y="99"/>
                  </a:cubicBezTo>
                  <a:cubicBezTo>
                    <a:pt x="0" y="104"/>
                    <a:pt x="2" y="110"/>
                    <a:pt x="6" y="113"/>
                  </a:cubicBezTo>
                  <a:cubicBezTo>
                    <a:pt x="58" y="155"/>
                    <a:pt x="58" y="155"/>
                    <a:pt x="58" y="155"/>
                  </a:cubicBezTo>
                  <a:cubicBezTo>
                    <a:pt x="54" y="221"/>
                    <a:pt x="54" y="221"/>
                    <a:pt x="54" y="221"/>
                  </a:cubicBezTo>
                  <a:cubicBezTo>
                    <a:pt x="54" y="227"/>
                    <a:pt x="56" y="232"/>
                    <a:pt x="61" y="235"/>
                  </a:cubicBezTo>
                  <a:cubicBezTo>
                    <a:pt x="63" y="236"/>
                    <a:pt x="66" y="237"/>
                    <a:pt x="68" y="237"/>
                  </a:cubicBezTo>
                  <a:cubicBezTo>
                    <a:pt x="71" y="237"/>
                    <a:pt x="74" y="236"/>
                    <a:pt x="76" y="234"/>
                  </a:cubicBezTo>
                  <a:cubicBezTo>
                    <a:pt x="132" y="197"/>
                    <a:pt x="132" y="197"/>
                    <a:pt x="132" y="197"/>
                  </a:cubicBezTo>
                  <a:cubicBezTo>
                    <a:pt x="194" y="222"/>
                    <a:pt x="194" y="222"/>
                    <a:pt x="194" y="222"/>
                  </a:cubicBezTo>
                  <a:cubicBezTo>
                    <a:pt x="195" y="223"/>
                    <a:pt x="197" y="223"/>
                    <a:pt x="199" y="223"/>
                  </a:cubicBezTo>
                  <a:cubicBezTo>
                    <a:pt x="203" y="223"/>
                    <a:pt x="206" y="222"/>
                    <a:pt x="209" y="219"/>
                  </a:cubicBezTo>
                  <a:cubicBezTo>
                    <a:pt x="213" y="216"/>
                    <a:pt x="214" y="210"/>
                    <a:pt x="213" y="205"/>
                  </a:cubicBezTo>
                  <a:cubicBezTo>
                    <a:pt x="195" y="141"/>
                    <a:pt x="195" y="141"/>
                    <a:pt x="195" y="141"/>
                  </a:cubicBezTo>
                  <a:cubicBezTo>
                    <a:pt x="237" y="89"/>
                    <a:pt x="237" y="89"/>
                    <a:pt x="237" y="89"/>
                  </a:cubicBezTo>
                  <a:cubicBezTo>
                    <a:pt x="241" y="85"/>
                    <a:pt x="242" y="79"/>
                    <a:pt x="239" y="74"/>
                  </a:cubicBezTo>
                  <a:cubicBezTo>
                    <a:pt x="237" y="69"/>
                    <a:pt x="232" y="66"/>
                    <a:pt x="227" y="66"/>
                  </a:cubicBezTo>
                  <a:cubicBezTo>
                    <a:pt x="160" y="63"/>
                    <a:pt x="160" y="63"/>
                    <a:pt x="160" y="63"/>
                  </a:cubicBezTo>
                  <a:cubicBezTo>
                    <a:pt x="125" y="7"/>
                    <a:pt x="125" y="7"/>
                    <a:pt x="125" y="7"/>
                  </a:cubicBezTo>
                  <a:cubicBezTo>
                    <a:pt x="122" y="2"/>
                    <a:pt x="118" y="0"/>
                    <a:pt x="113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398" name="blue star"/>
          <p:cNvGrpSpPr/>
          <p:nvPr/>
        </p:nvGrpSpPr>
        <p:grpSpPr>
          <a:xfrm>
            <a:off x="11165908" y="3159127"/>
            <a:ext cx="414338" cy="430213"/>
            <a:chOff x="8120063" y="3159126"/>
            <a:chExt cx="414338" cy="430213"/>
          </a:xfrm>
        </p:grpSpPr>
        <p:sp>
          <p:nvSpPr>
            <p:cNvPr id="399" name="blue star"/>
            <p:cNvSpPr>
              <a:spLocks/>
            </p:cNvSpPr>
            <p:nvPr/>
          </p:nvSpPr>
          <p:spPr bwMode="auto">
            <a:xfrm>
              <a:off x="8139113" y="3178176"/>
              <a:ext cx="376238" cy="392113"/>
            </a:xfrm>
            <a:custGeom>
              <a:avLst/>
              <a:gdLst>
                <a:gd name="T0" fmla="*/ 72 w 119"/>
                <a:gd name="T1" fmla="*/ 124 h 124"/>
                <a:gd name="T2" fmla="*/ 66 w 119"/>
                <a:gd name="T3" fmla="*/ 121 h 124"/>
                <a:gd name="T4" fmla="*/ 43 w 119"/>
                <a:gd name="T5" fmla="*/ 97 h 124"/>
                <a:gd name="T6" fmla="*/ 9 w 119"/>
                <a:gd name="T7" fmla="*/ 102 h 124"/>
                <a:gd name="T8" fmla="*/ 8 w 119"/>
                <a:gd name="T9" fmla="*/ 102 h 124"/>
                <a:gd name="T10" fmla="*/ 2 w 119"/>
                <a:gd name="T11" fmla="*/ 99 h 124"/>
                <a:gd name="T12" fmla="*/ 1 w 119"/>
                <a:gd name="T13" fmla="*/ 92 h 124"/>
                <a:gd name="T14" fmla="*/ 18 w 119"/>
                <a:gd name="T15" fmla="*/ 61 h 124"/>
                <a:gd name="T16" fmla="*/ 2 w 119"/>
                <a:gd name="T17" fmla="*/ 31 h 124"/>
                <a:gd name="T18" fmla="*/ 3 w 119"/>
                <a:gd name="T19" fmla="*/ 23 h 124"/>
                <a:gd name="T20" fmla="*/ 6 w 119"/>
                <a:gd name="T21" fmla="*/ 21 h 124"/>
                <a:gd name="T22" fmla="*/ 8 w 119"/>
                <a:gd name="T23" fmla="*/ 20 h 124"/>
                <a:gd name="T24" fmla="*/ 10 w 119"/>
                <a:gd name="T25" fmla="*/ 21 h 124"/>
                <a:gd name="T26" fmla="*/ 43 w 119"/>
                <a:gd name="T27" fmla="*/ 27 h 124"/>
                <a:gd name="T28" fmla="*/ 68 w 119"/>
                <a:gd name="T29" fmla="*/ 2 h 124"/>
                <a:gd name="T30" fmla="*/ 73 w 119"/>
                <a:gd name="T31" fmla="*/ 0 h 124"/>
                <a:gd name="T32" fmla="*/ 75 w 119"/>
                <a:gd name="T33" fmla="*/ 1 h 124"/>
                <a:gd name="T34" fmla="*/ 80 w 119"/>
                <a:gd name="T35" fmla="*/ 7 h 124"/>
                <a:gd name="T36" fmla="*/ 84 w 119"/>
                <a:gd name="T37" fmla="*/ 41 h 124"/>
                <a:gd name="T38" fmla="*/ 115 w 119"/>
                <a:gd name="T39" fmla="*/ 56 h 124"/>
                <a:gd name="T40" fmla="*/ 119 w 119"/>
                <a:gd name="T41" fmla="*/ 62 h 124"/>
                <a:gd name="T42" fmla="*/ 115 w 119"/>
                <a:gd name="T43" fmla="*/ 69 h 124"/>
                <a:gd name="T44" fmla="*/ 84 w 119"/>
                <a:gd name="T45" fmla="*/ 84 h 124"/>
                <a:gd name="T46" fmla="*/ 79 w 119"/>
                <a:gd name="T47" fmla="*/ 118 h 124"/>
                <a:gd name="T48" fmla="*/ 74 w 119"/>
                <a:gd name="T49" fmla="*/ 123 h 124"/>
                <a:gd name="T50" fmla="*/ 72 w 119"/>
                <a:gd name="T51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9" h="124">
                  <a:moveTo>
                    <a:pt x="72" y="124"/>
                  </a:moveTo>
                  <a:cubicBezTo>
                    <a:pt x="70" y="124"/>
                    <a:pt x="68" y="123"/>
                    <a:pt x="66" y="121"/>
                  </a:cubicBezTo>
                  <a:cubicBezTo>
                    <a:pt x="43" y="97"/>
                    <a:pt x="43" y="97"/>
                    <a:pt x="43" y="97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9" y="102"/>
                    <a:pt x="8" y="102"/>
                    <a:pt x="8" y="102"/>
                  </a:cubicBezTo>
                  <a:cubicBezTo>
                    <a:pt x="5" y="102"/>
                    <a:pt x="3" y="101"/>
                    <a:pt x="2" y="99"/>
                  </a:cubicBezTo>
                  <a:cubicBezTo>
                    <a:pt x="0" y="97"/>
                    <a:pt x="0" y="94"/>
                    <a:pt x="1" y="92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29"/>
                    <a:pt x="1" y="26"/>
                    <a:pt x="3" y="23"/>
                  </a:cubicBezTo>
                  <a:cubicBezTo>
                    <a:pt x="4" y="22"/>
                    <a:pt x="5" y="21"/>
                    <a:pt x="6" y="21"/>
                  </a:cubicBezTo>
                  <a:cubicBezTo>
                    <a:pt x="7" y="21"/>
                    <a:pt x="8" y="20"/>
                    <a:pt x="8" y="20"/>
                  </a:cubicBezTo>
                  <a:cubicBezTo>
                    <a:pt x="9" y="20"/>
                    <a:pt x="9" y="21"/>
                    <a:pt x="10" y="21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9" y="1"/>
                    <a:pt x="71" y="0"/>
                    <a:pt x="73" y="0"/>
                  </a:cubicBezTo>
                  <a:cubicBezTo>
                    <a:pt x="73" y="0"/>
                    <a:pt x="74" y="1"/>
                    <a:pt x="75" y="1"/>
                  </a:cubicBezTo>
                  <a:cubicBezTo>
                    <a:pt x="78" y="2"/>
                    <a:pt x="79" y="4"/>
                    <a:pt x="80" y="7"/>
                  </a:cubicBezTo>
                  <a:cubicBezTo>
                    <a:pt x="84" y="41"/>
                    <a:pt x="84" y="41"/>
                    <a:pt x="84" y="41"/>
                  </a:cubicBezTo>
                  <a:cubicBezTo>
                    <a:pt x="115" y="56"/>
                    <a:pt x="115" y="56"/>
                    <a:pt x="115" y="56"/>
                  </a:cubicBezTo>
                  <a:cubicBezTo>
                    <a:pt x="117" y="57"/>
                    <a:pt x="119" y="60"/>
                    <a:pt x="119" y="62"/>
                  </a:cubicBezTo>
                  <a:cubicBezTo>
                    <a:pt x="119" y="65"/>
                    <a:pt x="117" y="68"/>
                    <a:pt x="115" y="69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79" y="118"/>
                    <a:pt x="79" y="118"/>
                    <a:pt x="79" y="118"/>
                  </a:cubicBezTo>
                  <a:cubicBezTo>
                    <a:pt x="78" y="120"/>
                    <a:pt x="76" y="122"/>
                    <a:pt x="74" y="123"/>
                  </a:cubicBezTo>
                  <a:cubicBezTo>
                    <a:pt x="73" y="123"/>
                    <a:pt x="72" y="124"/>
                    <a:pt x="72" y="12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0" name="star outline"/>
            <p:cNvSpPr>
              <a:spLocks noEditPoints="1"/>
            </p:cNvSpPr>
            <p:nvPr/>
          </p:nvSpPr>
          <p:spPr bwMode="auto">
            <a:xfrm>
              <a:off x="8120063" y="3159126"/>
              <a:ext cx="414338" cy="430213"/>
            </a:xfrm>
            <a:custGeom>
              <a:avLst/>
              <a:gdLst>
                <a:gd name="T0" fmla="*/ 79 w 131"/>
                <a:gd name="T1" fmla="*/ 12 h 136"/>
                <a:gd name="T2" fmla="*/ 79 w 131"/>
                <a:gd name="T3" fmla="*/ 12 h 136"/>
                <a:gd name="T4" fmla="*/ 80 w 131"/>
                <a:gd name="T5" fmla="*/ 13 h 136"/>
                <a:gd name="T6" fmla="*/ 85 w 131"/>
                <a:gd name="T7" fmla="*/ 50 h 136"/>
                <a:gd name="T8" fmla="*/ 118 w 131"/>
                <a:gd name="T9" fmla="*/ 67 h 136"/>
                <a:gd name="T10" fmla="*/ 119 w 131"/>
                <a:gd name="T11" fmla="*/ 68 h 136"/>
                <a:gd name="T12" fmla="*/ 118 w 131"/>
                <a:gd name="T13" fmla="*/ 69 h 136"/>
                <a:gd name="T14" fmla="*/ 84 w 131"/>
                <a:gd name="T15" fmla="*/ 86 h 136"/>
                <a:gd name="T16" fmla="*/ 79 w 131"/>
                <a:gd name="T17" fmla="*/ 123 h 136"/>
                <a:gd name="T18" fmla="*/ 78 w 131"/>
                <a:gd name="T19" fmla="*/ 124 h 136"/>
                <a:gd name="T20" fmla="*/ 78 w 131"/>
                <a:gd name="T21" fmla="*/ 124 h 136"/>
                <a:gd name="T22" fmla="*/ 77 w 131"/>
                <a:gd name="T23" fmla="*/ 123 h 136"/>
                <a:gd name="T24" fmla="*/ 51 w 131"/>
                <a:gd name="T25" fmla="*/ 96 h 136"/>
                <a:gd name="T26" fmla="*/ 14 w 131"/>
                <a:gd name="T27" fmla="*/ 102 h 136"/>
                <a:gd name="T28" fmla="*/ 14 w 131"/>
                <a:gd name="T29" fmla="*/ 102 h 136"/>
                <a:gd name="T30" fmla="*/ 13 w 131"/>
                <a:gd name="T31" fmla="*/ 102 h 136"/>
                <a:gd name="T32" fmla="*/ 13 w 131"/>
                <a:gd name="T33" fmla="*/ 100 h 136"/>
                <a:gd name="T34" fmla="*/ 30 w 131"/>
                <a:gd name="T35" fmla="*/ 67 h 136"/>
                <a:gd name="T36" fmla="*/ 13 w 131"/>
                <a:gd name="T37" fmla="*/ 34 h 136"/>
                <a:gd name="T38" fmla="*/ 14 w 131"/>
                <a:gd name="T39" fmla="*/ 33 h 136"/>
                <a:gd name="T40" fmla="*/ 14 w 131"/>
                <a:gd name="T41" fmla="*/ 33 h 136"/>
                <a:gd name="T42" fmla="*/ 14 w 131"/>
                <a:gd name="T43" fmla="*/ 32 h 136"/>
                <a:gd name="T44" fmla="*/ 15 w 131"/>
                <a:gd name="T45" fmla="*/ 33 h 136"/>
                <a:gd name="T46" fmla="*/ 51 w 131"/>
                <a:gd name="T47" fmla="*/ 39 h 136"/>
                <a:gd name="T48" fmla="*/ 78 w 131"/>
                <a:gd name="T49" fmla="*/ 13 h 136"/>
                <a:gd name="T50" fmla="*/ 79 w 131"/>
                <a:gd name="T51" fmla="*/ 12 h 136"/>
                <a:gd name="T52" fmla="*/ 79 w 131"/>
                <a:gd name="T53" fmla="*/ 0 h 136"/>
                <a:gd name="T54" fmla="*/ 69 w 131"/>
                <a:gd name="T55" fmla="*/ 4 h 136"/>
                <a:gd name="T56" fmla="*/ 47 w 131"/>
                <a:gd name="T57" fmla="*/ 26 h 136"/>
                <a:gd name="T58" fmla="*/ 17 w 131"/>
                <a:gd name="T59" fmla="*/ 21 h 136"/>
                <a:gd name="T60" fmla="*/ 14 w 131"/>
                <a:gd name="T61" fmla="*/ 20 h 136"/>
                <a:gd name="T62" fmla="*/ 11 w 131"/>
                <a:gd name="T63" fmla="*/ 21 h 136"/>
                <a:gd name="T64" fmla="*/ 10 w 131"/>
                <a:gd name="T65" fmla="*/ 21 h 136"/>
                <a:gd name="T66" fmla="*/ 4 w 131"/>
                <a:gd name="T67" fmla="*/ 26 h 136"/>
                <a:gd name="T68" fmla="*/ 3 w 131"/>
                <a:gd name="T69" fmla="*/ 40 h 136"/>
                <a:gd name="T70" fmla="*/ 17 w 131"/>
                <a:gd name="T71" fmla="*/ 67 h 136"/>
                <a:gd name="T72" fmla="*/ 2 w 131"/>
                <a:gd name="T73" fmla="*/ 95 h 136"/>
                <a:gd name="T74" fmla="*/ 3 w 131"/>
                <a:gd name="T75" fmla="*/ 109 h 136"/>
                <a:gd name="T76" fmla="*/ 14 w 131"/>
                <a:gd name="T77" fmla="*/ 114 h 136"/>
                <a:gd name="T78" fmla="*/ 16 w 131"/>
                <a:gd name="T79" fmla="*/ 114 h 136"/>
                <a:gd name="T80" fmla="*/ 47 w 131"/>
                <a:gd name="T81" fmla="*/ 109 h 136"/>
                <a:gd name="T82" fmla="*/ 68 w 131"/>
                <a:gd name="T83" fmla="*/ 132 h 136"/>
                <a:gd name="T84" fmla="*/ 78 w 131"/>
                <a:gd name="T85" fmla="*/ 136 h 136"/>
                <a:gd name="T86" fmla="*/ 81 w 131"/>
                <a:gd name="T87" fmla="*/ 135 h 136"/>
                <a:gd name="T88" fmla="*/ 91 w 131"/>
                <a:gd name="T89" fmla="*/ 125 h 136"/>
                <a:gd name="T90" fmla="*/ 95 w 131"/>
                <a:gd name="T91" fmla="*/ 94 h 136"/>
                <a:gd name="T92" fmla="*/ 123 w 131"/>
                <a:gd name="T93" fmla="*/ 80 h 136"/>
                <a:gd name="T94" fmla="*/ 131 w 131"/>
                <a:gd name="T95" fmla="*/ 69 h 136"/>
                <a:gd name="T96" fmla="*/ 124 w 131"/>
                <a:gd name="T97" fmla="*/ 57 h 136"/>
                <a:gd name="T98" fmla="*/ 96 w 131"/>
                <a:gd name="T99" fmla="*/ 43 h 136"/>
                <a:gd name="T100" fmla="*/ 92 w 131"/>
                <a:gd name="T101" fmla="*/ 12 h 136"/>
                <a:gd name="T102" fmla="*/ 83 w 131"/>
                <a:gd name="T103" fmla="*/ 1 h 136"/>
                <a:gd name="T104" fmla="*/ 79 w 131"/>
                <a:gd name="T10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" h="136">
                  <a:moveTo>
                    <a:pt x="79" y="12"/>
                  </a:moveTo>
                  <a:cubicBezTo>
                    <a:pt x="79" y="12"/>
                    <a:pt x="79" y="12"/>
                    <a:pt x="79" y="12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118" y="67"/>
                    <a:pt x="118" y="67"/>
                    <a:pt x="118" y="67"/>
                  </a:cubicBezTo>
                  <a:cubicBezTo>
                    <a:pt x="119" y="68"/>
                    <a:pt x="119" y="68"/>
                    <a:pt x="119" y="68"/>
                  </a:cubicBezTo>
                  <a:cubicBezTo>
                    <a:pt x="119" y="69"/>
                    <a:pt x="119" y="69"/>
                    <a:pt x="118" y="69"/>
                  </a:cubicBezTo>
                  <a:cubicBezTo>
                    <a:pt x="84" y="86"/>
                    <a:pt x="84" y="86"/>
                    <a:pt x="84" y="86"/>
                  </a:cubicBezTo>
                  <a:cubicBezTo>
                    <a:pt x="79" y="123"/>
                    <a:pt x="79" y="123"/>
                    <a:pt x="79" y="123"/>
                  </a:cubicBezTo>
                  <a:cubicBezTo>
                    <a:pt x="79" y="123"/>
                    <a:pt x="78" y="123"/>
                    <a:pt x="78" y="124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77" y="124"/>
                    <a:pt x="77" y="124"/>
                    <a:pt x="77" y="123"/>
                  </a:cubicBezTo>
                  <a:cubicBezTo>
                    <a:pt x="51" y="96"/>
                    <a:pt x="51" y="96"/>
                    <a:pt x="51" y="96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3" y="102"/>
                    <a:pt x="13" y="102"/>
                    <a:pt x="13" y="102"/>
                  </a:cubicBezTo>
                  <a:cubicBezTo>
                    <a:pt x="13" y="101"/>
                    <a:pt x="12" y="101"/>
                    <a:pt x="13" y="100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5" y="32"/>
                    <a:pt x="15" y="32"/>
                    <a:pt x="15" y="33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8" y="12"/>
                    <a:pt x="78" y="12"/>
                    <a:pt x="79" y="12"/>
                  </a:cubicBezTo>
                  <a:moveTo>
                    <a:pt x="79" y="0"/>
                  </a:moveTo>
                  <a:cubicBezTo>
                    <a:pt x="75" y="0"/>
                    <a:pt x="72" y="2"/>
                    <a:pt x="69" y="4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6" y="21"/>
                    <a:pt x="15" y="20"/>
                    <a:pt x="14" y="20"/>
                  </a:cubicBezTo>
                  <a:cubicBezTo>
                    <a:pt x="13" y="20"/>
                    <a:pt x="12" y="21"/>
                    <a:pt x="11" y="21"/>
                  </a:cubicBezTo>
                  <a:cubicBezTo>
                    <a:pt x="11" y="21"/>
                    <a:pt x="10" y="21"/>
                    <a:pt x="10" y="21"/>
                  </a:cubicBezTo>
                  <a:cubicBezTo>
                    <a:pt x="8" y="22"/>
                    <a:pt x="5" y="24"/>
                    <a:pt x="4" y="26"/>
                  </a:cubicBezTo>
                  <a:cubicBezTo>
                    <a:pt x="1" y="30"/>
                    <a:pt x="0" y="35"/>
                    <a:pt x="3" y="4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0" y="99"/>
                    <a:pt x="0" y="105"/>
                    <a:pt x="3" y="109"/>
                  </a:cubicBezTo>
                  <a:cubicBezTo>
                    <a:pt x="5" y="112"/>
                    <a:pt x="9" y="114"/>
                    <a:pt x="14" y="114"/>
                  </a:cubicBezTo>
                  <a:cubicBezTo>
                    <a:pt x="14" y="114"/>
                    <a:pt x="15" y="114"/>
                    <a:pt x="16" y="114"/>
                  </a:cubicBezTo>
                  <a:cubicBezTo>
                    <a:pt x="47" y="109"/>
                    <a:pt x="47" y="109"/>
                    <a:pt x="47" y="109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70" y="134"/>
                    <a:pt x="74" y="136"/>
                    <a:pt x="78" y="136"/>
                  </a:cubicBezTo>
                  <a:cubicBezTo>
                    <a:pt x="79" y="136"/>
                    <a:pt x="80" y="135"/>
                    <a:pt x="81" y="135"/>
                  </a:cubicBezTo>
                  <a:cubicBezTo>
                    <a:pt x="86" y="134"/>
                    <a:pt x="90" y="130"/>
                    <a:pt x="91" y="125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123" y="80"/>
                    <a:pt x="123" y="80"/>
                    <a:pt x="123" y="80"/>
                  </a:cubicBezTo>
                  <a:cubicBezTo>
                    <a:pt x="128" y="78"/>
                    <a:pt x="131" y="74"/>
                    <a:pt x="131" y="69"/>
                  </a:cubicBezTo>
                  <a:cubicBezTo>
                    <a:pt x="131" y="64"/>
                    <a:pt x="128" y="59"/>
                    <a:pt x="124" y="57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1" y="7"/>
                    <a:pt x="88" y="3"/>
                    <a:pt x="83" y="1"/>
                  </a:cubicBezTo>
                  <a:cubicBezTo>
                    <a:pt x="82" y="1"/>
                    <a:pt x="80" y="0"/>
                    <a:pt x="7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01" name="red star"/>
          <p:cNvGrpSpPr/>
          <p:nvPr/>
        </p:nvGrpSpPr>
        <p:grpSpPr>
          <a:xfrm>
            <a:off x="11061133" y="3978276"/>
            <a:ext cx="935038" cy="958850"/>
            <a:chOff x="8015288" y="3978276"/>
            <a:chExt cx="935038" cy="958850"/>
          </a:xfrm>
        </p:grpSpPr>
        <p:sp>
          <p:nvSpPr>
            <p:cNvPr id="402" name="red star"/>
            <p:cNvSpPr>
              <a:spLocks/>
            </p:cNvSpPr>
            <p:nvPr/>
          </p:nvSpPr>
          <p:spPr bwMode="auto">
            <a:xfrm>
              <a:off x="8034338" y="3997326"/>
              <a:ext cx="896938" cy="920750"/>
            </a:xfrm>
            <a:custGeom>
              <a:avLst/>
              <a:gdLst>
                <a:gd name="T0" fmla="*/ 116 w 284"/>
                <a:gd name="T1" fmla="*/ 291 h 291"/>
                <a:gd name="T2" fmla="*/ 114 w 284"/>
                <a:gd name="T3" fmla="*/ 291 h 291"/>
                <a:gd name="T4" fmla="*/ 108 w 284"/>
                <a:gd name="T5" fmla="*/ 284 h 291"/>
                <a:gd name="T6" fmla="*/ 90 w 284"/>
                <a:gd name="T7" fmla="*/ 195 h 291"/>
                <a:gd name="T8" fmla="*/ 6 w 284"/>
                <a:gd name="T9" fmla="*/ 159 h 291"/>
                <a:gd name="T10" fmla="*/ 1 w 284"/>
                <a:gd name="T11" fmla="*/ 152 h 291"/>
                <a:gd name="T12" fmla="*/ 2 w 284"/>
                <a:gd name="T13" fmla="*/ 146 h 291"/>
                <a:gd name="T14" fmla="*/ 5 w 284"/>
                <a:gd name="T15" fmla="*/ 143 h 291"/>
                <a:gd name="T16" fmla="*/ 84 w 284"/>
                <a:gd name="T17" fmla="*/ 99 h 291"/>
                <a:gd name="T18" fmla="*/ 92 w 284"/>
                <a:gd name="T19" fmla="*/ 8 h 291"/>
                <a:gd name="T20" fmla="*/ 98 w 284"/>
                <a:gd name="T21" fmla="*/ 1 h 291"/>
                <a:gd name="T22" fmla="*/ 101 w 284"/>
                <a:gd name="T23" fmla="*/ 0 h 291"/>
                <a:gd name="T24" fmla="*/ 107 w 284"/>
                <a:gd name="T25" fmla="*/ 2 h 291"/>
                <a:gd name="T26" fmla="*/ 174 w 284"/>
                <a:gd name="T27" fmla="*/ 64 h 291"/>
                <a:gd name="T28" fmla="*/ 263 w 284"/>
                <a:gd name="T29" fmla="*/ 44 h 291"/>
                <a:gd name="T30" fmla="*/ 265 w 284"/>
                <a:gd name="T31" fmla="*/ 43 h 291"/>
                <a:gd name="T32" fmla="*/ 272 w 284"/>
                <a:gd name="T33" fmla="*/ 47 h 291"/>
                <a:gd name="T34" fmla="*/ 273 w 284"/>
                <a:gd name="T35" fmla="*/ 56 h 291"/>
                <a:gd name="T36" fmla="*/ 235 w 284"/>
                <a:gd name="T37" fmla="*/ 139 h 291"/>
                <a:gd name="T38" fmla="*/ 282 w 284"/>
                <a:gd name="T39" fmla="*/ 217 h 291"/>
                <a:gd name="T40" fmla="*/ 282 w 284"/>
                <a:gd name="T41" fmla="*/ 226 h 291"/>
                <a:gd name="T42" fmla="*/ 274 w 284"/>
                <a:gd name="T43" fmla="*/ 230 h 291"/>
                <a:gd name="T44" fmla="*/ 273 w 284"/>
                <a:gd name="T45" fmla="*/ 230 h 291"/>
                <a:gd name="T46" fmla="*/ 183 w 284"/>
                <a:gd name="T47" fmla="*/ 220 h 291"/>
                <a:gd name="T48" fmla="*/ 123 w 284"/>
                <a:gd name="T49" fmla="*/ 288 h 291"/>
                <a:gd name="T50" fmla="*/ 116 w 284"/>
                <a:gd name="T51" fmla="*/ 291 h 291"/>
                <a:gd name="T52" fmla="*/ 116 w 284"/>
                <a:gd name="T53" fmla="*/ 29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284" h="291">
                  <a:moveTo>
                    <a:pt x="116" y="291"/>
                  </a:moveTo>
                  <a:cubicBezTo>
                    <a:pt x="116" y="291"/>
                    <a:pt x="115" y="291"/>
                    <a:pt x="114" y="291"/>
                  </a:cubicBezTo>
                  <a:cubicBezTo>
                    <a:pt x="111" y="290"/>
                    <a:pt x="108" y="288"/>
                    <a:pt x="108" y="284"/>
                  </a:cubicBezTo>
                  <a:cubicBezTo>
                    <a:pt x="90" y="195"/>
                    <a:pt x="90" y="195"/>
                    <a:pt x="90" y="195"/>
                  </a:cubicBezTo>
                  <a:cubicBezTo>
                    <a:pt x="6" y="159"/>
                    <a:pt x="6" y="159"/>
                    <a:pt x="6" y="159"/>
                  </a:cubicBezTo>
                  <a:cubicBezTo>
                    <a:pt x="3" y="158"/>
                    <a:pt x="1" y="155"/>
                    <a:pt x="1" y="152"/>
                  </a:cubicBezTo>
                  <a:cubicBezTo>
                    <a:pt x="0" y="150"/>
                    <a:pt x="1" y="148"/>
                    <a:pt x="2" y="146"/>
                  </a:cubicBezTo>
                  <a:cubicBezTo>
                    <a:pt x="3" y="145"/>
                    <a:pt x="4" y="144"/>
                    <a:pt x="5" y="143"/>
                  </a:cubicBezTo>
                  <a:cubicBezTo>
                    <a:pt x="84" y="99"/>
                    <a:pt x="84" y="99"/>
                    <a:pt x="84" y="99"/>
                  </a:cubicBezTo>
                  <a:cubicBezTo>
                    <a:pt x="92" y="8"/>
                    <a:pt x="92" y="8"/>
                    <a:pt x="92" y="8"/>
                  </a:cubicBezTo>
                  <a:cubicBezTo>
                    <a:pt x="93" y="5"/>
                    <a:pt x="95" y="2"/>
                    <a:pt x="98" y="1"/>
                  </a:cubicBezTo>
                  <a:cubicBezTo>
                    <a:pt x="99" y="0"/>
                    <a:pt x="100" y="0"/>
                    <a:pt x="101" y="0"/>
                  </a:cubicBezTo>
                  <a:cubicBezTo>
                    <a:pt x="104" y="0"/>
                    <a:pt x="106" y="1"/>
                    <a:pt x="107" y="2"/>
                  </a:cubicBezTo>
                  <a:cubicBezTo>
                    <a:pt x="174" y="64"/>
                    <a:pt x="174" y="64"/>
                    <a:pt x="174" y="64"/>
                  </a:cubicBezTo>
                  <a:cubicBezTo>
                    <a:pt x="263" y="44"/>
                    <a:pt x="263" y="44"/>
                    <a:pt x="263" y="44"/>
                  </a:cubicBezTo>
                  <a:cubicBezTo>
                    <a:pt x="264" y="43"/>
                    <a:pt x="264" y="43"/>
                    <a:pt x="265" y="43"/>
                  </a:cubicBezTo>
                  <a:cubicBezTo>
                    <a:pt x="268" y="43"/>
                    <a:pt x="270" y="45"/>
                    <a:pt x="272" y="47"/>
                  </a:cubicBezTo>
                  <a:cubicBezTo>
                    <a:pt x="274" y="49"/>
                    <a:pt x="275" y="53"/>
                    <a:pt x="273" y="56"/>
                  </a:cubicBezTo>
                  <a:cubicBezTo>
                    <a:pt x="235" y="139"/>
                    <a:pt x="235" y="139"/>
                    <a:pt x="235" y="139"/>
                  </a:cubicBezTo>
                  <a:cubicBezTo>
                    <a:pt x="282" y="217"/>
                    <a:pt x="282" y="217"/>
                    <a:pt x="282" y="217"/>
                  </a:cubicBezTo>
                  <a:cubicBezTo>
                    <a:pt x="284" y="220"/>
                    <a:pt x="284" y="223"/>
                    <a:pt x="282" y="226"/>
                  </a:cubicBezTo>
                  <a:cubicBezTo>
                    <a:pt x="280" y="229"/>
                    <a:pt x="277" y="230"/>
                    <a:pt x="274" y="230"/>
                  </a:cubicBezTo>
                  <a:cubicBezTo>
                    <a:pt x="274" y="230"/>
                    <a:pt x="273" y="230"/>
                    <a:pt x="273" y="230"/>
                  </a:cubicBezTo>
                  <a:cubicBezTo>
                    <a:pt x="183" y="220"/>
                    <a:pt x="183" y="220"/>
                    <a:pt x="183" y="220"/>
                  </a:cubicBezTo>
                  <a:cubicBezTo>
                    <a:pt x="123" y="288"/>
                    <a:pt x="123" y="288"/>
                    <a:pt x="123" y="288"/>
                  </a:cubicBezTo>
                  <a:cubicBezTo>
                    <a:pt x="121" y="290"/>
                    <a:pt x="119" y="291"/>
                    <a:pt x="116" y="291"/>
                  </a:cubicBezTo>
                  <a:cubicBezTo>
                    <a:pt x="116" y="291"/>
                    <a:pt x="116" y="291"/>
                    <a:pt x="116" y="29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3" name="star outline"/>
            <p:cNvSpPr>
              <a:spLocks noEditPoints="1"/>
            </p:cNvSpPr>
            <p:nvPr/>
          </p:nvSpPr>
          <p:spPr bwMode="auto">
            <a:xfrm>
              <a:off x="8015288" y="3978276"/>
              <a:ext cx="935038" cy="958850"/>
            </a:xfrm>
            <a:custGeom>
              <a:avLst/>
              <a:gdLst>
                <a:gd name="T0" fmla="*/ 107 w 296"/>
                <a:gd name="T1" fmla="*/ 12 h 303"/>
                <a:gd name="T2" fmla="*/ 109 w 296"/>
                <a:gd name="T3" fmla="*/ 13 h 303"/>
                <a:gd name="T4" fmla="*/ 179 w 296"/>
                <a:gd name="T5" fmla="*/ 76 h 303"/>
                <a:gd name="T6" fmla="*/ 270 w 296"/>
                <a:gd name="T7" fmla="*/ 55 h 303"/>
                <a:gd name="T8" fmla="*/ 271 w 296"/>
                <a:gd name="T9" fmla="*/ 55 h 303"/>
                <a:gd name="T10" fmla="*/ 273 w 296"/>
                <a:gd name="T11" fmla="*/ 57 h 303"/>
                <a:gd name="T12" fmla="*/ 274 w 296"/>
                <a:gd name="T13" fmla="*/ 60 h 303"/>
                <a:gd name="T14" fmla="*/ 234 w 296"/>
                <a:gd name="T15" fmla="*/ 145 h 303"/>
                <a:gd name="T16" fmla="*/ 283 w 296"/>
                <a:gd name="T17" fmla="*/ 226 h 303"/>
                <a:gd name="T18" fmla="*/ 283 w 296"/>
                <a:gd name="T19" fmla="*/ 229 h 303"/>
                <a:gd name="T20" fmla="*/ 280 w 296"/>
                <a:gd name="T21" fmla="*/ 230 h 303"/>
                <a:gd name="T22" fmla="*/ 280 w 296"/>
                <a:gd name="T23" fmla="*/ 230 h 303"/>
                <a:gd name="T24" fmla="*/ 186 w 296"/>
                <a:gd name="T25" fmla="*/ 220 h 303"/>
                <a:gd name="T26" fmla="*/ 125 w 296"/>
                <a:gd name="T27" fmla="*/ 290 h 303"/>
                <a:gd name="T28" fmla="*/ 122 w 296"/>
                <a:gd name="T29" fmla="*/ 291 h 303"/>
                <a:gd name="T30" fmla="*/ 122 w 296"/>
                <a:gd name="T31" fmla="*/ 291 h 303"/>
                <a:gd name="T32" fmla="*/ 119 w 296"/>
                <a:gd name="T33" fmla="*/ 289 h 303"/>
                <a:gd name="T34" fmla="*/ 101 w 296"/>
                <a:gd name="T35" fmla="*/ 197 h 303"/>
                <a:gd name="T36" fmla="*/ 14 w 296"/>
                <a:gd name="T37" fmla="*/ 160 h 303"/>
                <a:gd name="T38" fmla="*/ 13 w 296"/>
                <a:gd name="T39" fmla="*/ 157 h 303"/>
                <a:gd name="T40" fmla="*/ 13 w 296"/>
                <a:gd name="T41" fmla="*/ 156 h 303"/>
                <a:gd name="T42" fmla="*/ 14 w 296"/>
                <a:gd name="T43" fmla="*/ 155 h 303"/>
                <a:gd name="T44" fmla="*/ 96 w 296"/>
                <a:gd name="T45" fmla="*/ 108 h 303"/>
                <a:gd name="T46" fmla="*/ 104 w 296"/>
                <a:gd name="T47" fmla="*/ 15 h 303"/>
                <a:gd name="T48" fmla="*/ 106 w 296"/>
                <a:gd name="T49" fmla="*/ 12 h 303"/>
                <a:gd name="T50" fmla="*/ 107 w 296"/>
                <a:gd name="T51" fmla="*/ 12 h 303"/>
                <a:gd name="T52" fmla="*/ 107 w 296"/>
                <a:gd name="T53" fmla="*/ 0 h 303"/>
                <a:gd name="T54" fmla="*/ 102 w 296"/>
                <a:gd name="T55" fmla="*/ 1 h 303"/>
                <a:gd name="T56" fmla="*/ 92 w 296"/>
                <a:gd name="T57" fmla="*/ 14 h 303"/>
                <a:gd name="T58" fmla="*/ 85 w 296"/>
                <a:gd name="T59" fmla="*/ 101 h 303"/>
                <a:gd name="T60" fmla="*/ 8 w 296"/>
                <a:gd name="T61" fmla="*/ 144 h 303"/>
                <a:gd name="T62" fmla="*/ 3 w 296"/>
                <a:gd name="T63" fmla="*/ 149 h 303"/>
                <a:gd name="T64" fmla="*/ 1 w 296"/>
                <a:gd name="T65" fmla="*/ 158 h 303"/>
                <a:gd name="T66" fmla="*/ 10 w 296"/>
                <a:gd name="T67" fmla="*/ 171 h 303"/>
                <a:gd name="T68" fmla="*/ 90 w 296"/>
                <a:gd name="T69" fmla="*/ 205 h 303"/>
                <a:gd name="T70" fmla="*/ 108 w 296"/>
                <a:gd name="T71" fmla="*/ 291 h 303"/>
                <a:gd name="T72" fmla="*/ 118 w 296"/>
                <a:gd name="T73" fmla="*/ 303 h 303"/>
                <a:gd name="T74" fmla="*/ 122 w 296"/>
                <a:gd name="T75" fmla="*/ 303 h 303"/>
                <a:gd name="T76" fmla="*/ 134 w 296"/>
                <a:gd name="T77" fmla="*/ 298 h 303"/>
                <a:gd name="T78" fmla="*/ 191 w 296"/>
                <a:gd name="T79" fmla="*/ 232 h 303"/>
                <a:gd name="T80" fmla="*/ 278 w 296"/>
                <a:gd name="T81" fmla="*/ 242 h 303"/>
                <a:gd name="T82" fmla="*/ 280 w 296"/>
                <a:gd name="T83" fmla="*/ 242 h 303"/>
                <a:gd name="T84" fmla="*/ 293 w 296"/>
                <a:gd name="T85" fmla="*/ 235 h 303"/>
                <a:gd name="T86" fmla="*/ 293 w 296"/>
                <a:gd name="T87" fmla="*/ 220 h 303"/>
                <a:gd name="T88" fmla="*/ 248 w 296"/>
                <a:gd name="T89" fmla="*/ 144 h 303"/>
                <a:gd name="T90" fmla="*/ 285 w 296"/>
                <a:gd name="T91" fmla="*/ 65 h 303"/>
                <a:gd name="T92" fmla="*/ 283 w 296"/>
                <a:gd name="T93" fmla="*/ 49 h 303"/>
                <a:gd name="T94" fmla="*/ 271 w 296"/>
                <a:gd name="T95" fmla="*/ 43 h 303"/>
                <a:gd name="T96" fmla="*/ 268 w 296"/>
                <a:gd name="T97" fmla="*/ 44 h 303"/>
                <a:gd name="T98" fmla="*/ 182 w 296"/>
                <a:gd name="T99" fmla="*/ 63 h 303"/>
                <a:gd name="T100" fmla="*/ 117 w 296"/>
                <a:gd name="T101" fmla="*/ 4 h 303"/>
                <a:gd name="T102" fmla="*/ 107 w 296"/>
                <a:gd name="T103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6" h="303">
                  <a:moveTo>
                    <a:pt x="107" y="12"/>
                  </a:moveTo>
                  <a:cubicBezTo>
                    <a:pt x="108" y="12"/>
                    <a:pt x="109" y="12"/>
                    <a:pt x="109" y="13"/>
                  </a:cubicBezTo>
                  <a:cubicBezTo>
                    <a:pt x="179" y="76"/>
                    <a:pt x="179" y="76"/>
                    <a:pt x="179" y="76"/>
                  </a:cubicBezTo>
                  <a:cubicBezTo>
                    <a:pt x="270" y="55"/>
                    <a:pt x="270" y="55"/>
                    <a:pt x="270" y="55"/>
                  </a:cubicBezTo>
                  <a:cubicBezTo>
                    <a:pt x="270" y="55"/>
                    <a:pt x="271" y="55"/>
                    <a:pt x="271" y="55"/>
                  </a:cubicBezTo>
                  <a:cubicBezTo>
                    <a:pt x="272" y="55"/>
                    <a:pt x="273" y="56"/>
                    <a:pt x="273" y="57"/>
                  </a:cubicBezTo>
                  <a:cubicBezTo>
                    <a:pt x="274" y="57"/>
                    <a:pt x="274" y="59"/>
                    <a:pt x="274" y="60"/>
                  </a:cubicBezTo>
                  <a:cubicBezTo>
                    <a:pt x="234" y="145"/>
                    <a:pt x="234" y="145"/>
                    <a:pt x="234" y="145"/>
                  </a:cubicBezTo>
                  <a:cubicBezTo>
                    <a:pt x="283" y="226"/>
                    <a:pt x="283" y="226"/>
                    <a:pt x="283" y="226"/>
                  </a:cubicBezTo>
                  <a:cubicBezTo>
                    <a:pt x="283" y="227"/>
                    <a:pt x="283" y="228"/>
                    <a:pt x="283" y="229"/>
                  </a:cubicBezTo>
                  <a:cubicBezTo>
                    <a:pt x="282" y="230"/>
                    <a:pt x="281" y="230"/>
                    <a:pt x="280" y="230"/>
                  </a:cubicBezTo>
                  <a:cubicBezTo>
                    <a:pt x="280" y="230"/>
                    <a:pt x="280" y="230"/>
                    <a:pt x="280" y="230"/>
                  </a:cubicBezTo>
                  <a:cubicBezTo>
                    <a:pt x="186" y="220"/>
                    <a:pt x="186" y="220"/>
                    <a:pt x="186" y="220"/>
                  </a:cubicBezTo>
                  <a:cubicBezTo>
                    <a:pt x="125" y="290"/>
                    <a:pt x="125" y="290"/>
                    <a:pt x="125" y="290"/>
                  </a:cubicBezTo>
                  <a:cubicBezTo>
                    <a:pt x="124" y="291"/>
                    <a:pt x="123" y="291"/>
                    <a:pt x="122" y="291"/>
                  </a:cubicBezTo>
                  <a:cubicBezTo>
                    <a:pt x="122" y="291"/>
                    <a:pt x="122" y="291"/>
                    <a:pt x="122" y="291"/>
                  </a:cubicBezTo>
                  <a:cubicBezTo>
                    <a:pt x="120" y="291"/>
                    <a:pt x="120" y="290"/>
                    <a:pt x="119" y="289"/>
                  </a:cubicBezTo>
                  <a:cubicBezTo>
                    <a:pt x="101" y="197"/>
                    <a:pt x="101" y="197"/>
                    <a:pt x="101" y="197"/>
                  </a:cubicBezTo>
                  <a:cubicBezTo>
                    <a:pt x="14" y="160"/>
                    <a:pt x="14" y="160"/>
                    <a:pt x="14" y="160"/>
                  </a:cubicBezTo>
                  <a:cubicBezTo>
                    <a:pt x="13" y="159"/>
                    <a:pt x="13" y="158"/>
                    <a:pt x="13" y="157"/>
                  </a:cubicBezTo>
                  <a:cubicBezTo>
                    <a:pt x="13" y="157"/>
                    <a:pt x="13" y="156"/>
                    <a:pt x="13" y="156"/>
                  </a:cubicBezTo>
                  <a:cubicBezTo>
                    <a:pt x="13" y="155"/>
                    <a:pt x="14" y="155"/>
                    <a:pt x="14" y="155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104" y="15"/>
                    <a:pt x="104" y="15"/>
                    <a:pt x="104" y="15"/>
                  </a:cubicBezTo>
                  <a:cubicBezTo>
                    <a:pt x="104" y="14"/>
                    <a:pt x="105" y="13"/>
                    <a:pt x="106" y="12"/>
                  </a:cubicBezTo>
                  <a:cubicBezTo>
                    <a:pt x="107" y="12"/>
                    <a:pt x="107" y="12"/>
                    <a:pt x="107" y="12"/>
                  </a:cubicBezTo>
                  <a:moveTo>
                    <a:pt x="107" y="0"/>
                  </a:moveTo>
                  <a:cubicBezTo>
                    <a:pt x="105" y="0"/>
                    <a:pt x="104" y="0"/>
                    <a:pt x="102" y="1"/>
                  </a:cubicBezTo>
                  <a:cubicBezTo>
                    <a:pt x="97" y="3"/>
                    <a:pt x="93" y="8"/>
                    <a:pt x="92" y="14"/>
                  </a:cubicBezTo>
                  <a:cubicBezTo>
                    <a:pt x="85" y="101"/>
                    <a:pt x="85" y="101"/>
                    <a:pt x="85" y="101"/>
                  </a:cubicBezTo>
                  <a:cubicBezTo>
                    <a:pt x="8" y="144"/>
                    <a:pt x="8" y="144"/>
                    <a:pt x="8" y="144"/>
                  </a:cubicBezTo>
                  <a:cubicBezTo>
                    <a:pt x="6" y="145"/>
                    <a:pt x="4" y="147"/>
                    <a:pt x="3" y="149"/>
                  </a:cubicBezTo>
                  <a:cubicBezTo>
                    <a:pt x="1" y="152"/>
                    <a:pt x="0" y="155"/>
                    <a:pt x="1" y="158"/>
                  </a:cubicBezTo>
                  <a:cubicBezTo>
                    <a:pt x="1" y="164"/>
                    <a:pt x="4" y="169"/>
                    <a:pt x="10" y="171"/>
                  </a:cubicBezTo>
                  <a:cubicBezTo>
                    <a:pt x="90" y="205"/>
                    <a:pt x="90" y="205"/>
                    <a:pt x="90" y="205"/>
                  </a:cubicBezTo>
                  <a:cubicBezTo>
                    <a:pt x="108" y="291"/>
                    <a:pt x="108" y="291"/>
                    <a:pt x="108" y="291"/>
                  </a:cubicBezTo>
                  <a:cubicBezTo>
                    <a:pt x="109" y="297"/>
                    <a:pt x="113" y="301"/>
                    <a:pt x="118" y="303"/>
                  </a:cubicBezTo>
                  <a:cubicBezTo>
                    <a:pt x="120" y="303"/>
                    <a:pt x="121" y="303"/>
                    <a:pt x="122" y="303"/>
                  </a:cubicBezTo>
                  <a:cubicBezTo>
                    <a:pt x="127" y="303"/>
                    <a:pt x="131" y="302"/>
                    <a:pt x="134" y="298"/>
                  </a:cubicBezTo>
                  <a:cubicBezTo>
                    <a:pt x="191" y="232"/>
                    <a:pt x="191" y="232"/>
                    <a:pt x="191" y="232"/>
                  </a:cubicBezTo>
                  <a:cubicBezTo>
                    <a:pt x="278" y="242"/>
                    <a:pt x="278" y="242"/>
                    <a:pt x="278" y="242"/>
                  </a:cubicBezTo>
                  <a:cubicBezTo>
                    <a:pt x="279" y="242"/>
                    <a:pt x="280" y="242"/>
                    <a:pt x="280" y="242"/>
                  </a:cubicBezTo>
                  <a:cubicBezTo>
                    <a:pt x="285" y="242"/>
                    <a:pt x="290" y="240"/>
                    <a:pt x="293" y="235"/>
                  </a:cubicBezTo>
                  <a:cubicBezTo>
                    <a:pt x="296" y="231"/>
                    <a:pt x="296" y="225"/>
                    <a:pt x="293" y="220"/>
                  </a:cubicBezTo>
                  <a:cubicBezTo>
                    <a:pt x="248" y="144"/>
                    <a:pt x="248" y="144"/>
                    <a:pt x="248" y="144"/>
                  </a:cubicBezTo>
                  <a:cubicBezTo>
                    <a:pt x="285" y="65"/>
                    <a:pt x="285" y="65"/>
                    <a:pt x="285" y="65"/>
                  </a:cubicBezTo>
                  <a:cubicBezTo>
                    <a:pt x="287" y="59"/>
                    <a:pt x="286" y="53"/>
                    <a:pt x="283" y="49"/>
                  </a:cubicBezTo>
                  <a:cubicBezTo>
                    <a:pt x="280" y="45"/>
                    <a:pt x="275" y="43"/>
                    <a:pt x="271" y="43"/>
                  </a:cubicBezTo>
                  <a:cubicBezTo>
                    <a:pt x="270" y="43"/>
                    <a:pt x="269" y="44"/>
                    <a:pt x="268" y="44"/>
                  </a:cubicBezTo>
                  <a:cubicBezTo>
                    <a:pt x="182" y="63"/>
                    <a:pt x="182" y="63"/>
                    <a:pt x="182" y="63"/>
                  </a:cubicBezTo>
                  <a:cubicBezTo>
                    <a:pt x="117" y="4"/>
                    <a:pt x="117" y="4"/>
                    <a:pt x="117" y="4"/>
                  </a:cubicBezTo>
                  <a:cubicBezTo>
                    <a:pt x="115" y="1"/>
                    <a:pt x="111" y="0"/>
                    <a:pt x="107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04" name="yellow star"/>
          <p:cNvGrpSpPr/>
          <p:nvPr/>
        </p:nvGrpSpPr>
        <p:grpSpPr>
          <a:xfrm>
            <a:off x="11670733" y="4810126"/>
            <a:ext cx="433388" cy="420688"/>
            <a:chOff x="8624888" y="4810126"/>
            <a:chExt cx="433388" cy="420688"/>
          </a:xfrm>
        </p:grpSpPr>
        <p:sp>
          <p:nvSpPr>
            <p:cNvPr id="405" name="yellow star"/>
            <p:cNvSpPr>
              <a:spLocks/>
            </p:cNvSpPr>
            <p:nvPr/>
          </p:nvSpPr>
          <p:spPr bwMode="auto">
            <a:xfrm>
              <a:off x="8643938" y="4829176"/>
              <a:ext cx="392113" cy="382588"/>
            </a:xfrm>
            <a:custGeom>
              <a:avLst/>
              <a:gdLst>
                <a:gd name="T0" fmla="*/ 66 w 124"/>
                <a:gd name="T1" fmla="*/ 121 h 121"/>
                <a:gd name="T2" fmla="*/ 60 w 124"/>
                <a:gd name="T3" fmla="*/ 118 h 121"/>
                <a:gd name="T4" fmla="*/ 42 w 124"/>
                <a:gd name="T5" fmla="*/ 88 h 121"/>
                <a:gd name="T6" fmla="*/ 8 w 124"/>
                <a:gd name="T7" fmla="*/ 87 h 121"/>
                <a:gd name="T8" fmla="*/ 2 w 124"/>
                <a:gd name="T9" fmla="*/ 82 h 121"/>
                <a:gd name="T10" fmla="*/ 3 w 124"/>
                <a:gd name="T11" fmla="*/ 75 h 121"/>
                <a:gd name="T12" fmla="*/ 25 w 124"/>
                <a:gd name="T13" fmla="*/ 49 h 121"/>
                <a:gd name="T14" fmla="*/ 16 w 124"/>
                <a:gd name="T15" fmla="*/ 16 h 121"/>
                <a:gd name="T16" fmla="*/ 18 w 124"/>
                <a:gd name="T17" fmla="*/ 8 h 121"/>
                <a:gd name="T18" fmla="*/ 22 w 124"/>
                <a:gd name="T19" fmla="*/ 7 h 121"/>
                <a:gd name="T20" fmla="*/ 23 w 124"/>
                <a:gd name="T21" fmla="*/ 7 h 121"/>
                <a:gd name="T22" fmla="*/ 26 w 124"/>
                <a:gd name="T23" fmla="*/ 7 h 121"/>
                <a:gd name="T24" fmla="*/ 57 w 124"/>
                <a:gd name="T25" fmla="*/ 20 h 121"/>
                <a:gd name="T26" fmla="*/ 86 w 124"/>
                <a:gd name="T27" fmla="*/ 2 h 121"/>
                <a:gd name="T28" fmla="*/ 90 w 124"/>
                <a:gd name="T29" fmla="*/ 0 h 121"/>
                <a:gd name="T30" fmla="*/ 94 w 124"/>
                <a:gd name="T31" fmla="*/ 1 h 121"/>
                <a:gd name="T32" fmla="*/ 97 w 124"/>
                <a:gd name="T33" fmla="*/ 8 h 121"/>
                <a:gd name="T34" fmla="*/ 94 w 124"/>
                <a:gd name="T35" fmla="*/ 42 h 121"/>
                <a:gd name="T36" fmla="*/ 121 w 124"/>
                <a:gd name="T37" fmla="*/ 64 h 121"/>
                <a:gd name="T38" fmla="*/ 124 w 124"/>
                <a:gd name="T39" fmla="*/ 71 h 121"/>
                <a:gd name="T40" fmla="*/ 118 w 124"/>
                <a:gd name="T41" fmla="*/ 76 h 121"/>
                <a:gd name="T42" fmla="*/ 85 w 124"/>
                <a:gd name="T43" fmla="*/ 84 h 121"/>
                <a:gd name="T44" fmla="*/ 73 w 124"/>
                <a:gd name="T45" fmla="*/ 116 h 121"/>
                <a:gd name="T46" fmla="*/ 67 w 124"/>
                <a:gd name="T47" fmla="*/ 121 h 121"/>
                <a:gd name="T48" fmla="*/ 66 w 124"/>
                <a:gd name="T4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121">
                  <a:moveTo>
                    <a:pt x="66" y="121"/>
                  </a:moveTo>
                  <a:cubicBezTo>
                    <a:pt x="64" y="121"/>
                    <a:pt x="61" y="120"/>
                    <a:pt x="60" y="118"/>
                  </a:cubicBezTo>
                  <a:cubicBezTo>
                    <a:pt x="42" y="88"/>
                    <a:pt x="42" y="88"/>
                    <a:pt x="42" y="88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5" y="86"/>
                    <a:pt x="3" y="85"/>
                    <a:pt x="2" y="82"/>
                  </a:cubicBezTo>
                  <a:cubicBezTo>
                    <a:pt x="0" y="80"/>
                    <a:pt x="1" y="77"/>
                    <a:pt x="3" y="75"/>
                  </a:cubicBezTo>
                  <a:cubicBezTo>
                    <a:pt x="25" y="49"/>
                    <a:pt x="25" y="49"/>
                    <a:pt x="25" y="49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5" y="13"/>
                    <a:pt x="16" y="10"/>
                    <a:pt x="18" y="8"/>
                  </a:cubicBezTo>
                  <a:cubicBezTo>
                    <a:pt x="19" y="7"/>
                    <a:pt x="21" y="7"/>
                    <a:pt x="22" y="7"/>
                  </a:cubicBezTo>
                  <a:cubicBezTo>
                    <a:pt x="22" y="7"/>
                    <a:pt x="23" y="7"/>
                    <a:pt x="23" y="7"/>
                  </a:cubicBezTo>
                  <a:cubicBezTo>
                    <a:pt x="24" y="7"/>
                    <a:pt x="25" y="7"/>
                    <a:pt x="26" y="7"/>
                  </a:cubicBezTo>
                  <a:cubicBezTo>
                    <a:pt x="57" y="20"/>
                    <a:pt x="57" y="20"/>
                    <a:pt x="57" y="20"/>
                  </a:cubicBezTo>
                  <a:cubicBezTo>
                    <a:pt x="86" y="2"/>
                    <a:pt x="86" y="2"/>
                    <a:pt x="86" y="2"/>
                  </a:cubicBezTo>
                  <a:cubicBezTo>
                    <a:pt x="87" y="1"/>
                    <a:pt x="89" y="0"/>
                    <a:pt x="90" y="0"/>
                  </a:cubicBezTo>
                  <a:cubicBezTo>
                    <a:pt x="91" y="0"/>
                    <a:pt x="93" y="1"/>
                    <a:pt x="94" y="1"/>
                  </a:cubicBezTo>
                  <a:cubicBezTo>
                    <a:pt x="96" y="3"/>
                    <a:pt x="97" y="5"/>
                    <a:pt x="97" y="8"/>
                  </a:cubicBezTo>
                  <a:cubicBezTo>
                    <a:pt x="94" y="42"/>
                    <a:pt x="94" y="42"/>
                    <a:pt x="94" y="42"/>
                  </a:cubicBezTo>
                  <a:cubicBezTo>
                    <a:pt x="121" y="64"/>
                    <a:pt x="121" y="64"/>
                    <a:pt x="121" y="64"/>
                  </a:cubicBezTo>
                  <a:cubicBezTo>
                    <a:pt x="123" y="66"/>
                    <a:pt x="124" y="68"/>
                    <a:pt x="124" y="71"/>
                  </a:cubicBezTo>
                  <a:cubicBezTo>
                    <a:pt x="123" y="74"/>
                    <a:pt x="121" y="76"/>
                    <a:pt x="118" y="76"/>
                  </a:cubicBezTo>
                  <a:cubicBezTo>
                    <a:pt x="85" y="84"/>
                    <a:pt x="85" y="84"/>
                    <a:pt x="85" y="84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72" y="119"/>
                    <a:pt x="69" y="121"/>
                    <a:pt x="67" y="121"/>
                  </a:cubicBezTo>
                  <a:cubicBezTo>
                    <a:pt x="66" y="121"/>
                    <a:pt x="66" y="121"/>
                    <a:pt x="66" y="1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6" name="star outline"/>
            <p:cNvSpPr>
              <a:spLocks noEditPoints="1"/>
            </p:cNvSpPr>
            <p:nvPr/>
          </p:nvSpPr>
          <p:spPr bwMode="auto">
            <a:xfrm>
              <a:off x="8624888" y="4810126"/>
              <a:ext cx="433388" cy="420688"/>
            </a:xfrm>
            <a:custGeom>
              <a:avLst/>
              <a:gdLst>
                <a:gd name="T0" fmla="*/ 96 w 137"/>
                <a:gd name="T1" fmla="*/ 12 h 133"/>
                <a:gd name="T2" fmla="*/ 97 w 137"/>
                <a:gd name="T3" fmla="*/ 13 h 133"/>
                <a:gd name="T4" fmla="*/ 97 w 137"/>
                <a:gd name="T5" fmla="*/ 14 h 133"/>
                <a:gd name="T6" fmla="*/ 94 w 137"/>
                <a:gd name="T7" fmla="*/ 51 h 133"/>
                <a:gd name="T8" fmla="*/ 123 w 137"/>
                <a:gd name="T9" fmla="*/ 74 h 133"/>
                <a:gd name="T10" fmla="*/ 124 w 137"/>
                <a:gd name="T11" fmla="*/ 76 h 133"/>
                <a:gd name="T12" fmla="*/ 123 w 137"/>
                <a:gd name="T13" fmla="*/ 77 h 133"/>
                <a:gd name="T14" fmla="*/ 86 w 137"/>
                <a:gd name="T15" fmla="*/ 85 h 133"/>
                <a:gd name="T16" fmla="*/ 73 w 137"/>
                <a:gd name="T17" fmla="*/ 120 h 133"/>
                <a:gd name="T18" fmla="*/ 72 w 137"/>
                <a:gd name="T19" fmla="*/ 121 h 133"/>
                <a:gd name="T20" fmla="*/ 72 w 137"/>
                <a:gd name="T21" fmla="*/ 121 h 133"/>
                <a:gd name="T22" fmla="*/ 71 w 137"/>
                <a:gd name="T23" fmla="*/ 120 h 133"/>
                <a:gd name="T24" fmla="*/ 51 w 137"/>
                <a:gd name="T25" fmla="*/ 89 h 133"/>
                <a:gd name="T26" fmla="*/ 14 w 137"/>
                <a:gd name="T27" fmla="*/ 87 h 133"/>
                <a:gd name="T28" fmla="*/ 13 w 137"/>
                <a:gd name="T29" fmla="*/ 86 h 133"/>
                <a:gd name="T30" fmla="*/ 13 w 137"/>
                <a:gd name="T31" fmla="*/ 85 h 133"/>
                <a:gd name="T32" fmla="*/ 37 w 137"/>
                <a:gd name="T33" fmla="*/ 56 h 133"/>
                <a:gd name="T34" fmla="*/ 28 w 137"/>
                <a:gd name="T35" fmla="*/ 20 h 133"/>
                <a:gd name="T36" fmla="*/ 28 w 137"/>
                <a:gd name="T37" fmla="*/ 19 h 133"/>
                <a:gd name="T38" fmla="*/ 29 w 137"/>
                <a:gd name="T39" fmla="*/ 19 h 133"/>
                <a:gd name="T40" fmla="*/ 29 w 137"/>
                <a:gd name="T41" fmla="*/ 19 h 133"/>
                <a:gd name="T42" fmla="*/ 29 w 137"/>
                <a:gd name="T43" fmla="*/ 19 h 133"/>
                <a:gd name="T44" fmla="*/ 64 w 137"/>
                <a:gd name="T45" fmla="*/ 33 h 133"/>
                <a:gd name="T46" fmla="*/ 95 w 137"/>
                <a:gd name="T47" fmla="*/ 13 h 133"/>
                <a:gd name="T48" fmla="*/ 96 w 137"/>
                <a:gd name="T49" fmla="*/ 12 h 133"/>
                <a:gd name="T50" fmla="*/ 96 w 137"/>
                <a:gd name="T51" fmla="*/ 0 h 133"/>
                <a:gd name="T52" fmla="*/ 89 w 137"/>
                <a:gd name="T53" fmla="*/ 2 h 133"/>
                <a:gd name="T54" fmla="*/ 63 w 137"/>
                <a:gd name="T55" fmla="*/ 19 h 133"/>
                <a:gd name="T56" fmla="*/ 34 w 137"/>
                <a:gd name="T57" fmla="*/ 8 h 133"/>
                <a:gd name="T58" fmla="*/ 29 w 137"/>
                <a:gd name="T59" fmla="*/ 7 h 133"/>
                <a:gd name="T60" fmla="*/ 28 w 137"/>
                <a:gd name="T61" fmla="*/ 7 h 133"/>
                <a:gd name="T62" fmla="*/ 20 w 137"/>
                <a:gd name="T63" fmla="*/ 10 h 133"/>
                <a:gd name="T64" fmla="*/ 16 w 137"/>
                <a:gd name="T65" fmla="*/ 23 h 133"/>
                <a:gd name="T66" fmla="*/ 24 w 137"/>
                <a:gd name="T67" fmla="*/ 53 h 133"/>
                <a:gd name="T68" fmla="*/ 4 w 137"/>
                <a:gd name="T69" fmla="*/ 77 h 133"/>
                <a:gd name="T70" fmla="*/ 2 w 137"/>
                <a:gd name="T71" fmla="*/ 91 h 133"/>
                <a:gd name="T72" fmla="*/ 14 w 137"/>
                <a:gd name="T73" fmla="*/ 99 h 133"/>
                <a:gd name="T74" fmla="*/ 44 w 137"/>
                <a:gd name="T75" fmla="*/ 100 h 133"/>
                <a:gd name="T76" fmla="*/ 61 w 137"/>
                <a:gd name="T77" fmla="*/ 127 h 133"/>
                <a:gd name="T78" fmla="*/ 72 w 137"/>
                <a:gd name="T79" fmla="*/ 133 h 133"/>
                <a:gd name="T80" fmla="*/ 73 w 137"/>
                <a:gd name="T81" fmla="*/ 133 h 133"/>
                <a:gd name="T82" fmla="*/ 84 w 137"/>
                <a:gd name="T83" fmla="*/ 125 h 133"/>
                <a:gd name="T84" fmla="*/ 95 w 137"/>
                <a:gd name="T85" fmla="*/ 95 h 133"/>
                <a:gd name="T86" fmla="*/ 126 w 137"/>
                <a:gd name="T87" fmla="*/ 88 h 133"/>
                <a:gd name="T88" fmla="*/ 135 w 137"/>
                <a:gd name="T89" fmla="*/ 78 h 133"/>
                <a:gd name="T90" fmla="*/ 131 w 137"/>
                <a:gd name="T91" fmla="*/ 65 h 133"/>
                <a:gd name="T92" fmla="*/ 107 w 137"/>
                <a:gd name="T93" fmla="*/ 46 h 133"/>
                <a:gd name="T94" fmla="*/ 109 w 137"/>
                <a:gd name="T95" fmla="*/ 15 h 133"/>
                <a:gd name="T96" fmla="*/ 103 w 137"/>
                <a:gd name="T97" fmla="*/ 2 h 133"/>
                <a:gd name="T98" fmla="*/ 96 w 137"/>
                <a:gd name="T99" fmla="*/ 0 h 133"/>
                <a:gd name="T100" fmla="*/ 96 w 137"/>
                <a:gd name="T101" fmla="*/ 0 h 133"/>
                <a:gd name="T102" fmla="*/ 96 w 137"/>
                <a:gd name="T103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7" h="133">
                  <a:moveTo>
                    <a:pt x="96" y="12"/>
                  </a:moveTo>
                  <a:cubicBezTo>
                    <a:pt x="96" y="12"/>
                    <a:pt x="96" y="12"/>
                    <a:pt x="97" y="13"/>
                  </a:cubicBezTo>
                  <a:cubicBezTo>
                    <a:pt x="97" y="13"/>
                    <a:pt x="97" y="13"/>
                    <a:pt x="97" y="14"/>
                  </a:cubicBezTo>
                  <a:cubicBezTo>
                    <a:pt x="94" y="51"/>
                    <a:pt x="94" y="51"/>
                    <a:pt x="94" y="51"/>
                  </a:cubicBezTo>
                  <a:cubicBezTo>
                    <a:pt x="123" y="74"/>
                    <a:pt x="123" y="74"/>
                    <a:pt x="123" y="74"/>
                  </a:cubicBezTo>
                  <a:cubicBezTo>
                    <a:pt x="124" y="75"/>
                    <a:pt x="124" y="75"/>
                    <a:pt x="124" y="76"/>
                  </a:cubicBezTo>
                  <a:cubicBezTo>
                    <a:pt x="124" y="76"/>
                    <a:pt x="123" y="76"/>
                    <a:pt x="123" y="77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3" y="121"/>
                    <a:pt x="73" y="121"/>
                    <a:pt x="72" y="121"/>
                  </a:cubicBezTo>
                  <a:cubicBezTo>
                    <a:pt x="72" y="121"/>
                    <a:pt x="72" y="121"/>
                    <a:pt x="72" y="121"/>
                  </a:cubicBezTo>
                  <a:cubicBezTo>
                    <a:pt x="72" y="121"/>
                    <a:pt x="71" y="121"/>
                    <a:pt x="71" y="120"/>
                  </a:cubicBezTo>
                  <a:cubicBezTo>
                    <a:pt x="51" y="89"/>
                    <a:pt x="51" y="89"/>
                    <a:pt x="51" y="89"/>
                  </a:cubicBezTo>
                  <a:cubicBezTo>
                    <a:pt x="14" y="87"/>
                    <a:pt x="14" y="87"/>
                    <a:pt x="14" y="87"/>
                  </a:cubicBezTo>
                  <a:cubicBezTo>
                    <a:pt x="14" y="87"/>
                    <a:pt x="13" y="86"/>
                    <a:pt x="13" y="86"/>
                  </a:cubicBezTo>
                  <a:cubicBezTo>
                    <a:pt x="13" y="85"/>
                    <a:pt x="13" y="85"/>
                    <a:pt x="13" y="85"/>
                  </a:cubicBezTo>
                  <a:cubicBezTo>
                    <a:pt x="37" y="56"/>
                    <a:pt x="37" y="56"/>
                    <a:pt x="37" y="56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8" y="20"/>
                    <a:pt x="28" y="19"/>
                    <a:pt x="28" y="19"/>
                  </a:cubicBezTo>
                  <a:cubicBezTo>
                    <a:pt x="28" y="19"/>
                    <a:pt x="29" y="19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29" y="19"/>
                    <a:pt x="29" y="19"/>
                    <a:pt x="29" y="19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95" y="13"/>
                    <a:pt x="95" y="13"/>
                    <a:pt x="95" y="13"/>
                  </a:cubicBezTo>
                  <a:cubicBezTo>
                    <a:pt x="96" y="12"/>
                    <a:pt x="96" y="12"/>
                    <a:pt x="96" y="12"/>
                  </a:cubicBezTo>
                  <a:moveTo>
                    <a:pt x="96" y="0"/>
                  </a:moveTo>
                  <a:cubicBezTo>
                    <a:pt x="93" y="0"/>
                    <a:pt x="91" y="1"/>
                    <a:pt x="89" y="2"/>
                  </a:cubicBezTo>
                  <a:cubicBezTo>
                    <a:pt x="63" y="19"/>
                    <a:pt x="63" y="19"/>
                    <a:pt x="63" y="19"/>
                  </a:cubicBezTo>
                  <a:cubicBezTo>
                    <a:pt x="34" y="8"/>
                    <a:pt x="34" y="8"/>
                    <a:pt x="34" y="8"/>
                  </a:cubicBezTo>
                  <a:cubicBezTo>
                    <a:pt x="32" y="7"/>
                    <a:pt x="31" y="7"/>
                    <a:pt x="29" y="7"/>
                  </a:cubicBezTo>
                  <a:cubicBezTo>
                    <a:pt x="29" y="7"/>
                    <a:pt x="28" y="7"/>
                    <a:pt x="28" y="7"/>
                  </a:cubicBezTo>
                  <a:cubicBezTo>
                    <a:pt x="25" y="7"/>
                    <a:pt x="22" y="8"/>
                    <a:pt x="20" y="10"/>
                  </a:cubicBezTo>
                  <a:cubicBezTo>
                    <a:pt x="16" y="13"/>
                    <a:pt x="15" y="18"/>
                    <a:pt x="16" y="23"/>
                  </a:cubicBezTo>
                  <a:cubicBezTo>
                    <a:pt x="24" y="53"/>
                    <a:pt x="24" y="53"/>
                    <a:pt x="24" y="53"/>
                  </a:cubicBezTo>
                  <a:cubicBezTo>
                    <a:pt x="4" y="77"/>
                    <a:pt x="4" y="77"/>
                    <a:pt x="4" y="77"/>
                  </a:cubicBezTo>
                  <a:cubicBezTo>
                    <a:pt x="1" y="81"/>
                    <a:pt x="0" y="86"/>
                    <a:pt x="2" y="91"/>
                  </a:cubicBezTo>
                  <a:cubicBezTo>
                    <a:pt x="4" y="95"/>
                    <a:pt x="9" y="98"/>
                    <a:pt x="14" y="99"/>
                  </a:cubicBezTo>
                  <a:cubicBezTo>
                    <a:pt x="44" y="100"/>
                    <a:pt x="44" y="100"/>
                    <a:pt x="44" y="100"/>
                  </a:cubicBezTo>
                  <a:cubicBezTo>
                    <a:pt x="61" y="127"/>
                    <a:pt x="61" y="127"/>
                    <a:pt x="61" y="127"/>
                  </a:cubicBezTo>
                  <a:cubicBezTo>
                    <a:pt x="63" y="131"/>
                    <a:pt x="67" y="133"/>
                    <a:pt x="72" y="133"/>
                  </a:cubicBezTo>
                  <a:cubicBezTo>
                    <a:pt x="72" y="133"/>
                    <a:pt x="73" y="133"/>
                    <a:pt x="73" y="133"/>
                  </a:cubicBezTo>
                  <a:cubicBezTo>
                    <a:pt x="78" y="133"/>
                    <a:pt x="82" y="129"/>
                    <a:pt x="84" y="125"/>
                  </a:cubicBezTo>
                  <a:cubicBezTo>
                    <a:pt x="95" y="95"/>
                    <a:pt x="95" y="95"/>
                    <a:pt x="95" y="95"/>
                  </a:cubicBezTo>
                  <a:cubicBezTo>
                    <a:pt x="126" y="88"/>
                    <a:pt x="126" y="88"/>
                    <a:pt x="126" y="88"/>
                  </a:cubicBezTo>
                  <a:cubicBezTo>
                    <a:pt x="131" y="87"/>
                    <a:pt x="134" y="83"/>
                    <a:pt x="135" y="78"/>
                  </a:cubicBezTo>
                  <a:cubicBezTo>
                    <a:pt x="137" y="73"/>
                    <a:pt x="135" y="68"/>
                    <a:pt x="131" y="65"/>
                  </a:cubicBezTo>
                  <a:cubicBezTo>
                    <a:pt x="107" y="46"/>
                    <a:pt x="107" y="46"/>
                    <a:pt x="107" y="46"/>
                  </a:cubicBezTo>
                  <a:cubicBezTo>
                    <a:pt x="109" y="15"/>
                    <a:pt x="109" y="15"/>
                    <a:pt x="109" y="15"/>
                  </a:cubicBezTo>
                  <a:cubicBezTo>
                    <a:pt x="109" y="10"/>
                    <a:pt x="107" y="5"/>
                    <a:pt x="103" y="2"/>
                  </a:cubicBezTo>
                  <a:cubicBezTo>
                    <a:pt x="101" y="1"/>
                    <a:pt x="98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96" y="0"/>
                    <a:pt x="96" y="0"/>
                    <a:pt x="96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07" name="green star"/>
          <p:cNvGrpSpPr/>
          <p:nvPr/>
        </p:nvGrpSpPr>
        <p:grpSpPr>
          <a:xfrm>
            <a:off x="11121458" y="4995864"/>
            <a:ext cx="781050" cy="747713"/>
            <a:chOff x="8075613" y="4995863"/>
            <a:chExt cx="781050" cy="747713"/>
          </a:xfrm>
        </p:grpSpPr>
        <p:sp>
          <p:nvSpPr>
            <p:cNvPr id="408" name="green star"/>
            <p:cNvSpPr>
              <a:spLocks/>
            </p:cNvSpPr>
            <p:nvPr/>
          </p:nvSpPr>
          <p:spPr bwMode="auto">
            <a:xfrm>
              <a:off x="8094663" y="5014913"/>
              <a:ext cx="739775" cy="709613"/>
            </a:xfrm>
            <a:custGeom>
              <a:avLst/>
              <a:gdLst>
                <a:gd name="T0" fmla="*/ 180 w 234"/>
                <a:gd name="T1" fmla="*/ 224 h 224"/>
                <a:gd name="T2" fmla="*/ 176 w 234"/>
                <a:gd name="T3" fmla="*/ 223 h 224"/>
                <a:gd name="T4" fmla="*/ 114 w 234"/>
                <a:gd name="T5" fmla="*/ 188 h 224"/>
                <a:gd name="T6" fmla="*/ 50 w 234"/>
                <a:gd name="T7" fmla="*/ 219 h 224"/>
                <a:gd name="T8" fmla="*/ 46 w 234"/>
                <a:gd name="T9" fmla="*/ 220 h 224"/>
                <a:gd name="T10" fmla="*/ 41 w 234"/>
                <a:gd name="T11" fmla="*/ 218 h 224"/>
                <a:gd name="T12" fmla="*/ 38 w 234"/>
                <a:gd name="T13" fmla="*/ 210 h 224"/>
                <a:gd name="T14" fmla="*/ 52 w 234"/>
                <a:gd name="T15" fmla="*/ 140 h 224"/>
                <a:gd name="T16" fmla="*/ 3 w 234"/>
                <a:gd name="T17" fmla="*/ 89 h 224"/>
                <a:gd name="T18" fmla="*/ 1 w 234"/>
                <a:gd name="T19" fmla="*/ 80 h 224"/>
                <a:gd name="T20" fmla="*/ 8 w 234"/>
                <a:gd name="T21" fmla="*/ 75 h 224"/>
                <a:gd name="T22" fmla="*/ 79 w 234"/>
                <a:gd name="T23" fmla="*/ 67 h 224"/>
                <a:gd name="T24" fmla="*/ 112 w 234"/>
                <a:gd name="T25" fmla="*/ 4 h 224"/>
                <a:gd name="T26" fmla="*/ 120 w 234"/>
                <a:gd name="T27" fmla="*/ 0 h 224"/>
                <a:gd name="T28" fmla="*/ 125 w 234"/>
                <a:gd name="T29" fmla="*/ 1 h 224"/>
                <a:gd name="T30" fmla="*/ 127 w 234"/>
                <a:gd name="T31" fmla="*/ 5 h 224"/>
                <a:gd name="T32" fmla="*/ 157 w 234"/>
                <a:gd name="T33" fmla="*/ 69 h 224"/>
                <a:gd name="T34" fmla="*/ 227 w 234"/>
                <a:gd name="T35" fmla="*/ 82 h 224"/>
                <a:gd name="T36" fmla="*/ 233 w 234"/>
                <a:gd name="T37" fmla="*/ 88 h 224"/>
                <a:gd name="T38" fmla="*/ 231 w 234"/>
                <a:gd name="T39" fmla="*/ 96 h 224"/>
                <a:gd name="T40" fmla="*/ 178 w 234"/>
                <a:gd name="T41" fmla="*/ 144 h 224"/>
                <a:gd name="T42" fmla="*/ 188 w 234"/>
                <a:gd name="T43" fmla="*/ 215 h 224"/>
                <a:gd name="T44" fmla="*/ 185 w 234"/>
                <a:gd name="T45" fmla="*/ 223 h 224"/>
                <a:gd name="T46" fmla="*/ 180 w 234"/>
                <a:gd name="T4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234" h="224">
                  <a:moveTo>
                    <a:pt x="180" y="224"/>
                  </a:moveTo>
                  <a:cubicBezTo>
                    <a:pt x="178" y="224"/>
                    <a:pt x="177" y="224"/>
                    <a:pt x="176" y="223"/>
                  </a:cubicBezTo>
                  <a:cubicBezTo>
                    <a:pt x="114" y="188"/>
                    <a:pt x="114" y="188"/>
                    <a:pt x="114" y="188"/>
                  </a:cubicBezTo>
                  <a:cubicBezTo>
                    <a:pt x="50" y="219"/>
                    <a:pt x="50" y="219"/>
                    <a:pt x="50" y="219"/>
                  </a:cubicBezTo>
                  <a:cubicBezTo>
                    <a:pt x="49" y="220"/>
                    <a:pt x="47" y="220"/>
                    <a:pt x="46" y="220"/>
                  </a:cubicBezTo>
                  <a:cubicBezTo>
                    <a:pt x="44" y="220"/>
                    <a:pt x="42" y="219"/>
                    <a:pt x="41" y="218"/>
                  </a:cubicBezTo>
                  <a:cubicBezTo>
                    <a:pt x="38" y="216"/>
                    <a:pt x="37" y="213"/>
                    <a:pt x="38" y="210"/>
                  </a:cubicBezTo>
                  <a:cubicBezTo>
                    <a:pt x="52" y="140"/>
                    <a:pt x="52" y="140"/>
                    <a:pt x="52" y="140"/>
                  </a:cubicBezTo>
                  <a:cubicBezTo>
                    <a:pt x="3" y="89"/>
                    <a:pt x="3" y="89"/>
                    <a:pt x="3" y="89"/>
                  </a:cubicBezTo>
                  <a:cubicBezTo>
                    <a:pt x="1" y="87"/>
                    <a:pt x="0" y="83"/>
                    <a:pt x="1" y="80"/>
                  </a:cubicBezTo>
                  <a:cubicBezTo>
                    <a:pt x="2" y="77"/>
                    <a:pt x="5" y="75"/>
                    <a:pt x="8" y="75"/>
                  </a:cubicBezTo>
                  <a:cubicBezTo>
                    <a:pt x="79" y="67"/>
                    <a:pt x="79" y="67"/>
                    <a:pt x="79" y="67"/>
                  </a:cubicBezTo>
                  <a:cubicBezTo>
                    <a:pt x="112" y="4"/>
                    <a:pt x="112" y="4"/>
                    <a:pt x="112" y="4"/>
                  </a:cubicBezTo>
                  <a:cubicBezTo>
                    <a:pt x="114" y="1"/>
                    <a:pt x="117" y="0"/>
                    <a:pt x="120" y="0"/>
                  </a:cubicBezTo>
                  <a:cubicBezTo>
                    <a:pt x="122" y="0"/>
                    <a:pt x="124" y="0"/>
                    <a:pt x="125" y="1"/>
                  </a:cubicBezTo>
                  <a:cubicBezTo>
                    <a:pt x="126" y="2"/>
                    <a:pt x="127" y="3"/>
                    <a:pt x="127" y="5"/>
                  </a:cubicBezTo>
                  <a:cubicBezTo>
                    <a:pt x="157" y="69"/>
                    <a:pt x="157" y="69"/>
                    <a:pt x="157" y="69"/>
                  </a:cubicBezTo>
                  <a:cubicBezTo>
                    <a:pt x="227" y="82"/>
                    <a:pt x="227" y="82"/>
                    <a:pt x="227" y="82"/>
                  </a:cubicBezTo>
                  <a:cubicBezTo>
                    <a:pt x="230" y="83"/>
                    <a:pt x="233" y="85"/>
                    <a:pt x="233" y="88"/>
                  </a:cubicBezTo>
                  <a:cubicBezTo>
                    <a:pt x="234" y="91"/>
                    <a:pt x="233" y="94"/>
                    <a:pt x="231" y="96"/>
                  </a:cubicBezTo>
                  <a:cubicBezTo>
                    <a:pt x="178" y="144"/>
                    <a:pt x="178" y="144"/>
                    <a:pt x="178" y="144"/>
                  </a:cubicBezTo>
                  <a:cubicBezTo>
                    <a:pt x="188" y="215"/>
                    <a:pt x="188" y="215"/>
                    <a:pt x="188" y="215"/>
                  </a:cubicBezTo>
                  <a:cubicBezTo>
                    <a:pt x="189" y="218"/>
                    <a:pt x="187" y="221"/>
                    <a:pt x="185" y="223"/>
                  </a:cubicBezTo>
                  <a:cubicBezTo>
                    <a:pt x="183" y="224"/>
                    <a:pt x="182" y="224"/>
                    <a:pt x="180" y="2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09" name="star outline"/>
            <p:cNvSpPr>
              <a:spLocks noEditPoints="1"/>
            </p:cNvSpPr>
            <p:nvPr/>
          </p:nvSpPr>
          <p:spPr bwMode="auto">
            <a:xfrm>
              <a:off x="8075613" y="4995863"/>
              <a:ext cx="781050" cy="747713"/>
            </a:xfrm>
            <a:custGeom>
              <a:avLst/>
              <a:gdLst>
                <a:gd name="T0" fmla="*/ 126 w 247"/>
                <a:gd name="T1" fmla="*/ 12 h 236"/>
                <a:gd name="T2" fmla="*/ 126 w 247"/>
                <a:gd name="T3" fmla="*/ 12 h 236"/>
                <a:gd name="T4" fmla="*/ 127 w 247"/>
                <a:gd name="T5" fmla="*/ 12 h 236"/>
                <a:gd name="T6" fmla="*/ 128 w 247"/>
                <a:gd name="T7" fmla="*/ 13 h 236"/>
                <a:gd name="T8" fmla="*/ 159 w 247"/>
                <a:gd name="T9" fmla="*/ 81 h 236"/>
                <a:gd name="T10" fmla="*/ 232 w 247"/>
                <a:gd name="T11" fmla="*/ 94 h 236"/>
                <a:gd name="T12" fmla="*/ 234 w 247"/>
                <a:gd name="T13" fmla="*/ 96 h 236"/>
                <a:gd name="T14" fmla="*/ 233 w 247"/>
                <a:gd name="T15" fmla="*/ 98 h 236"/>
                <a:gd name="T16" fmla="*/ 178 w 247"/>
                <a:gd name="T17" fmla="*/ 148 h 236"/>
                <a:gd name="T18" fmla="*/ 188 w 247"/>
                <a:gd name="T19" fmla="*/ 222 h 236"/>
                <a:gd name="T20" fmla="*/ 187 w 247"/>
                <a:gd name="T21" fmla="*/ 224 h 236"/>
                <a:gd name="T22" fmla="*/ 186 w 247"/>
                <a:gd name="T23" fmla="*/ 224 h 236"/>
                <a:gd name="T24" fmla="*/ 185 w 247"/>
                <a:gd name="T25" fmla="*/ 224 h 236"/>
                <a:gd name="T26" fmla="*/ 120 w 247"/>
                <a:gd name="T27" fmla="*/ 187 h 236"/>
                <a:gd name="T28" fmla="*/ 53 w 247"/>
                <a:gd name="T29" fmla="*/ 220 h 236"/>
                <a:gd name="T30" fmla="*/ 52 w 247"/>
                <a:gd name="T31" fmla="*/ 220 h 236"/>
                <a:gd name="T32" fmla="*/ 51 w 247"/>
                <a:gd name="T33" fmla="*/ 220 h 236"/>
                <a:gd name="T34" fmla="*/ 50 w 247"/>
                <a:gd name="T35" fmla="*/ 217 h 236"/>
                <a:gd name="T36" fmla="*/ 65 w 247"/>
                <a:gd name="T37" fmla="*/ 144 h 236"/>
                <a:gd name="T38" fmla="*/ 13 w 247"/>
                <a:gd name="T39" fmla="*/ 91 h 236"/>
                <a:gd name="T40" fmla="*/ 13 w 247"/>
                <a:gd name="T41" fmla="*/ 88 h 236"/>
                <a:gd name="T42" fmla="*/ 15 w 247"/>
                <a:gd name="T43" fmla="*/ 87 h 236"/>
                <a:gd name="T44" fmla="*/ 89 w 247"/>
                <a:gd name="T45" fmla="*/ 79 h 236"/>
                <a:gd name="T46" fmla="*/ 124 w 247"/>
                <a:gd name="T47" fmla="*/ 13 h 236"/>
                <a:gd name="T48" fmla="*/ 126 w 247"/>
                <a:gd name="T49" fmla="*/ 12 h 236"/>
                <a:gd name="T50" fmla="*/ 126 w 247"/>
                <a:gd name="T51" fmla="*/ 0 h 236"/>
                <a:gd name="T52" fmla="*/ 113 w 247"/>
                <a:gd name="T53" fmla="*/ 7 h 236"/>
                <a:gd name="T54" fmla="*/ 81 w 247"/>
                <a:gd name="T55" fmla="*/ 67 h 236"/>
                <a:gd name="T56" fmla="*/ 13 w 247"/>
                <a:gd name="T57" fmla="*/ 75 h 236"/>
                <a:gd name="T58" fmla="*/ 1 w 247"/>
                <a:gd name="T59" fmla="*/ 84 h 236"/>
                <a:gd name="T60" fmla="*/ 5 w 247"/>
                <a:gd name="T61" fmla="*/ 99 h 236"/>
                <a:gd name="T62" fmla="*/ 52 w 247"/>
                <a:gd name="T63" fmla="*/ 148 h 236"/>
                <a:gd name="T64" fmla="*/ 38 w 247"/>
                <a:gd name="T65" fmla="*/ 215 h 236"/>
                <a:gd name="T66" fmla="*/ 43 w 247"/>
                <a:gd name="T67" fmla="*/ 229 h 236"/>
                <a:gd name="T68" fmla="*/ 52 w 247"/>
                <a:gd name="T69" fmla="*/ 232 h 236"/>
                <a:gd name="T70" fmla="*/ 58 w 247"/>
                <a:gd name="T71" fmla="*/ 231 h 236"/>
                <a:gd name="T72" fmla="*/ 120 w 247"/>
                <a:gd name="T73" fmla="*/ 201 h 236"/>
                <a:gd name="T74" fmla="*/ 179 w 247"/>
                <a:gd name="T75" fmla="*/ 235 h 236"/>
                <a:gd name="T76" fmla="*/ 186 w 247"/>
                <a:gd name="T77" fmla="*/ 236 h 236"/>
                <a:gd name="T78" fmla="*/ 194 w 247"/>
                <a:gd name="T79" fmla="*/ 234 h 236"/>
                <a:gd name="T80" fmla="*/ 200 w 247"/>
                <a:gd name="T81" fmla="*/ 220 h 236"/>
                <a:gd name="T82" fmla="*/ 191 w 247"/>
                <a:gd name="T83" fmla="*/ 153 h 236"/>
                <a:gd name="T84" fmla="*/ 241 w 247"/>
                <a:gd name="T85" fmla="*/ 107 h 236"/>
                <a:gd name="T86" fmla="*/ 245 w 247"/>
                <a:gd name="T87" fmla="*/ 92 h 236"/>
                <a:gd name="T88" fmla="*/ 234 w 247"/>
                <a:gd name="T89" fmla="*/ 82 h 236"/>
                <a:gd name="T90" fmla="*/ 167 w 247"/>
                <a:gd name="T91" fmla="*/ 70 h 236"/>
                <a:gd name="T92" fmla="*/ 139 w 247"/>
                <a:gd name="T93" fmla="*/ 8 h 236"/>
                <a:gd name="T94" fmla="*/ 134 w 247"/>
                <a:gd name="T95" fmla="*/ 3 h 236"/>
                <a:gd name="T96" fmla="*/ 126 w 247"/>
                <a:gd name="T97" fmla="*/ 0 h 236"/>
                <a:gd name="T98" fmla="*/ 126 w 247"/>
                <a:gd name="T99" fmla="*/ 0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47" h="236">
                  <a:moveTo>
                    <a:pt x="126" y="12"/>
                  </a:moveTo>
                  <a:cubicBezTo>
                    <a:pt x="126" y="12"/>
                    <a:pt x="126" y="12"/>
                    <a:pt x="126" y="12"/>
                  </a:cubicBezTo>
                  <a:cubicBezTo>
                    <a:pt x="126" y="12"/>
                    <a:pt x="127" y="12"/>
                    <a:pt x="127" y="12"/>
                  </a:cubicBezTo>
                  <a:cubicBezTo>
                    <a:pt x="127" y="12"/>
                    <a:pt x="128" y="13"/>
                    <a:pt x="128" y="13"/>
                  </a:cubicBezTo>
                  <a:cubicBezTo>
                    <a:pt x="159" y="81"/>
                    <a:pt x="159" y="81"/>
                    <a:pt x="159" y="81"/>
                  </a:cubicBezTo>
                  <a:cubicBezTo>
                    <a:pt x="232" y="94"/>
                    <a:pt x="232" y="94"/>
                    <a:pt x="232" y="94"/>
                  </a:cubicBezTo>
                  <a:cubicBezTo>
                    <a:pt x="233" y="94"/>
                    <a:pt x="233" y="95"/>
                    <a:pt x="234" y="96"/>
                  </a:cubicBezTo>
                  <a:cubicBezTo>
                    <a:pt x="234" y="96"/>
                    <a:pt x="234" y="97"/>
                    <a:pt x="233" y="98"/>
                  </a:cubicBezTo>
                  <a:cubicBezTo>
                    <a:pt x="178" y="148"/>
                    <a:pt x="178" y="148"/>
                    <a:pt x="178" y="148"/>
                  </a:cubicBezTo>
                  <a:cubicBezTo>
                    <a:pt x="188" y="222"/>
                    <a:pt x="188" y="222"/>
                    <a:pt x="188" y="222"/>
                  </a:cubicBezTo>
                  <a:cubicBezTo>
                    <a:pt x="188" y="223"/>
                    <a:pt x="188" y="224"/>
                    <a:pt x="187" y="224"/>
                  </a:cubicBezTo>
                  <a:cubicBezTo>
                    <a:pt x="187" y="224"/>
                    <a:pt x="186" y="224"/>
                    <a:pt x="186" y="224"/>
                  </a:cubicBezTo>
                  <a:cubicBezTo>
                    <a:pt x="185" y="224"/>
                    <a:pt x="185" y="224"/>
                    <a:pt x="185" y="224"/>
                  </a:cubicBezTo>
                  <a:cubicBezTo>
                    <a:pt x="120" y="187"/>
                    <a:pt x="120" y="187"/>
                    <a:pt x="120" y="187"/>
                  </a:cubicBezTo>
                  <a:cubicBezTo>
                    <a:pt x="53" y="220"/>
                    <a:pt x="53" y="220"/>
                    <a:pt x="53" y="220"/>
                  </a:cubicBezTo>
                  <a:cubicBezTo>
                    <a:pt x="53" y="220"/>
                    <a:pt x="52" y="220"/>
                    <a:pt x="52" y="220"/>
                  </a:cubicBezTo>
                  <a:cubicBezTo>
                    <a:pt x="52" y="220"/>
                    <a:pt x="51" y="220"/>
                    <a:pt x="51" y="220"/>
                  </a:cubicBezTo>
                  <a:cubicBezTo>
                    <a:pt x="50" y="219"/>
                    <a:pt x="50" y="218"/>
                    <a:pt x="50" y="217"/>
                  </a:cubicBezTo>
                  <a:cubicBezTo>
                    <a:pt x="65" y="144"/>
                    <a:pt x="65" y="144"/>
                    <a:pt x="65" y="144"/>
                  </a:cubicBezTo>
                  <a:cubicBezTo>
                    <a:pt x="13" y="91"/>
                    <a:pt x="13" y="91"/>
                    <a:pt x="13" y="91"/>
                  </a:cubicBezTo>
                  <a:cubicBezTo>
                    <a:pt x="13" y="90"/>
                    <a:pt x="12" y="89"/>
                    <a:pt x="13" y="88"/>
                  </a:cubicBezTo>
                  <a:cubicBezTo>
                    <a:pt x="13" y="87"/>
                    <a:pt x="14" y="87"/>
                    <a:pt x="15" y="87"/>
                  </a:cubicBezTo>
                  <a:cubicBezTo>
                    <a:pt x="89" y="79"/>
                    <a:pt x="89" y="79"/>
                    <a:pt x="89" y="79"/>
                  </a:cubicBezTo>
                  <a:cubicBezTo>
                    <a:pt x="124" y="13"/>
                    <a:pt x="124" y="13"/>
                    <a:pt x="124" y="13"/>
                  </a:cubicBezTo>
                  <a:cubicBezTo>
                    <a:pt x="124" y="12"/>
                    <a:pt x="125" y="12"/>
                    <a:pt x="126" y="12"/>
                  </a:cubicBezTo>
                  <a:moveTo>
                    <a:pt x="126" y="0"/>
                  </a:moveTo>
                  <a:cubicBezTo>
                    <a:pt x="120" y="0"/>
                    <a:pt x="116" y="3"/>
                    <a:pt x="113" y="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13" y="75"/>
                    <a:pt x="13" y="75"/>
                    <a:pt x="13" y="75"/>
                  </a:cubicBezTo>
                  <a:cubicBezTo>
                    <a:pt x="8" y="75"/>
                    <a:pt x="3" y="79"/>
                    <a:pt x="1" y="84"/>
                  </a:cubicBezTo>
                  <a:cubicBezTo>
                    <a:pt x="0" y="89"/>
                    <a:pt x="1" y="95"/>
                    <a:pt x="5" y="99"/>
                  </a:cubicBezTo>
                  <a:cubicBezTo>
                    <a:pt x="52" y="148"/>
                    <a:pt x="52" y="148"/>
                    <a:pt x="52" y="148"/>
                  </a:cubicBezTo>
                  <a:cubicBezTo>
                    <a:pt x="38" y="215"/>
                    <a:pt x="38" y="215"/>
                    <a:pt x="38" y="215"/>
                  </a:cubicBezTo>
                  <a:cubicBezTo>
                    <a:pt x="37" y="220"/>
                    <a:pt x="39" y="226"/>
                    <a:pt x="43" y="229"/>
                  </a:cubicBezTo>
                  <a:cubicBezTo>
                    <a:pt x="46" y="231"/>
                    <a:pt x="49" y="232"/>
                    <a:pt x="52" y="232"/>
                  </a:cubicBezTo>
                  <a:cubicBezTo>
                    <a:pt x="54" y="232"/>
                    <a:pt x="56" y="232"/>
                    <a:pt x="58" y="231"/>
                  </a:cubicBezTo>
                  <a:cubicBezTo>
                    <a:pt x="120" y="201"/>
                    <a:pt x="120" y="201"/>
                    <a:pt x="120" y="201"/>
                  </a:cubicBezTo>
                  <a:cubicBezTo>
                    <a:pt x="179" y="235"/>
                    <a:pt x="179" y="235"/>
                    <a:pt x="179" y="235"/>
                  </a:cubicBezTo>
                  <a:cubicBezTo>
                    <a:pt x="181" y="236"/>
                    <a:pt x="183" y="236"/>
                    <a:pt x="186" y="236"/>
                  </a:cubicBezTo>
                  <a:cubicBezTo>
                    <a:pt x="189" y="236"/>
                    <a:pt x="192" y="236"/>
                    <a:pt x="194" y="234"/>
                  </a:cubicBezTo>
                  <a:cubicBezTo>
                    <a:pt x="198" y="231"/>
                    <a:pt x="201" y="226"/>
                    <a:pt x="200" y="220"/>
                  </a:cubicBezTo>
                  <a:cubicBezTo>
                    <a:pt x="191" y="153"/>
                    <a:pt x="191" y="153"/>
                    <a:pt x="191" y="153"/>
                  </a:cubicBezTo>
                  <a:cubicBezTo>
                    <a:pt x="241" y="107"/>
                    <a:pt x="241" y="107"/>
                    <a:pt x="241" y="107"/>
                  </a:cubicBezTo>
                  <a:cubicBezTo>
                    <a:pt x="245" y="103"/>
                    <a:pt x="247" y="98"/>
                    <a:pt x="245" y="92"/>
                  </a:cubicBezTo>
                  <a:cubicBezTo>
                    <a:pt x="244" y="87"/>
                    <a:pt x="239" y="83"/>
                    <a:pt x="234" y="82"/>
                  </a:cubicBezTo>
                  <a:cubicBezTo>
                    <a:pt x="167" y="70"/>
                    <a:pt x="167" y="70"/>
                    <a:pt x="167" y="70"/>
                  </a:cubicBezTo>
                  <a:cubicBezTo>
                    <a:pt x="139" y="8"/>
                    <a:pt x="139" y="8"/>
                    <a:pt x="139" y="8"/>
                  </a:cubicBezTo>
                  <a:cubicBezTo>
                    <a:pt x="138" y="6"/>
                    <a:pt x="136" y="4"/>
                    <a:pt x="134" y="3"/>
                  </a:cubicBezTo>
                  <a:cubicBezTo>
                    <a:pt x="132" y="1"/>
                    <a:pt x="129" y="0"/>
                    <a:pt x="126" y="0"/>
                  </a:cubicBezTo>
                  <a:cubicBezTo>
                    <a:pt x="126" y="0"/>
                    <a:pt x="126" y="0"/>
                    <a:pt x="126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10" name="yellow star"/>
          <p:cNvGrpSpPr/>
          <p:nvPr/>
        </p:nvGrpSpPr>
        <p:grpSpPr>
          <a:xfrm>
            <a:off x="11215120" y="2700339"/>
            <a:ext cx="304800" cy="296863"/>
            <a:chOff x="8169275" y="2700338"/>
            <a:chExt cx="304800" cy="296863"/>
          </a:xfrm>
        </p:grpSpPr>
        <p:sp>
          <p:nvSpPr>
            <p:cNvPr id="411" name="yellow star"/>
            <p:cNvSpPr>
              <a:spLocks/>
            </p:cNvSpPr>
            <p:nvPr/>
          </p:nvSpPr>
          <p:spPr bwMode="auto">
            <a:xfrm>
              <a:off x="8191500" y="2719388"/>
              <a:ext cx="263525" cy="258763"/>
            </a:xfrm>
            <a:custGeom>
              <a:avLst/>
              <a:gdLst>
                <a:gd name="T0" fmla="*/ 26 w 83"/>
                <a:gd name="T1" fmla="*/ 82 h 82"/>
                <a:gd name="T2" fmla="*/ 23 w 83"/>
                <a:gd name="T3" fmla="*/ 81 h 82"/>
                <a:gd name="T4" fmla="*/ 19 w 83"/>
                <a:gd name="T5" fmla="*/ 75 h 82"/>
                <a:gd name="T6" fmla="*/ 20 w 83"/>
                <a:gd name="T7" fmla="*/ 55 h 82"/>
                <a:gd name="T8" fmla="*/ 3 w 83"/>
                <a:gd name="T9" fmla="*/ 43 h 82"/>
                <a:gd name="T10" fmla="*/ 0 w 83"/>
                <a:gd name="T11" fmla="*/ 36 h 82"/>
                <a:gd name="T12" fmla="*/ 5 w 83"/>
                <a:gd name="T13" fmla="*/ 31 h 82"/>
                <a:gd name="T14" fmla="*/ 25 w 83"/>
                <a:gd name="T15" fmla="*/ 25 h 82"/>
                <a:gd name="T16" fmla="*/ 31 w 83"/>
                <a:gd name="T17" fmla="*/ 5 h 82"/>
                <a:gd name="T18" fmla="*/ 36 w 83"/>
                <a:gd name="T19" fmla="*/ 0 h 82"/>
                <a:gd name="T20" fmla="*/ 37 w 83"/>
                <a:gd name="T21" fmla="*/ 0 h 82"/>
                <a:gd name="T22" fmla="*/ 40 w 83"/>
                <a:gd name="T23" fmla="*/ 1 h 82"/>
                <a:gd name="T24" fmla="*/ 43 w 83"/>
                <a:gd name="T25" fmla="*/ 3 h 82"/>
                <a:gd name="T26" fmla="*/ 55 w 83"/>
                <a:gd name="T27" fmla="*/ 20 h 82"/>
                <a:gd name="T28" fmla="*/ 75 w 83"/>
                <a:gd name="T29" fmla="*/ 20 h 82"/>
                <a:gd name="T30" fmla="*/ 81 w 83"/>
                <a:gd name="T31" fmla="*/ 24 h 82"/>
                <a:gd name="T32" fmla="*/ 81 w 83"/>
                <a:gd name="T33" fmla="*/ 31 h 82"/>
                <a:gd name="T34" fmla="*/ 68 w 83"/>
                <a:gd name="T35" fmla="*/ 47 h 82"/>
                <a:gd name="T36" fmla="*/ 75 w 83"/>
                <a:gd name="T37" fmla="*/ 67 h 82"/>
                <a:gd name="T38" fmla="*/ 73 w 83"/>
                <a:gd name="T39" fmla="*/ 74 h 82"/>
                <a:gd name="T40" fmla="*/ 68 w 83"/>
                <a:gd name="T41" fmla="*/ 76 h 82"/>
                <a:gd name="T42" fmla="*/ 66 w 83"/>
                <a:gd name="T43" fmla="*/ 75 h 82"/>
                <a:gd name="T44" fmla="*/ 47 w 83"/>
                <a:gd name="T45" fmla="*/ 69 h 82"/>
                <a:gd name="T46" fmla="*/ 30 w 83"/>
                <a:gd name="T47" fmla="*/ 81 h 82"/>
                <a:gd name="T48" fmla="*/ 26 w 83"/>
                <a:gd name="T4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" h="82">
                  <a:moveTo>
                    <a:pt x="26" y="82"/>
                  </a:moveTo>
                  <a:cubicBezTo>
                    <a:pt x="25" y="82"/>
                    <a:pt x="24" y="82"/>
                    <a:pt x="23" y="81"/>
                  </a:cubicBezTo>
                  <a:cubicBezTo>
                    <a:pt x="21" y="80"/>
                    <a:pt x="19" y="78"/>
                    <a:pt x="19" y="7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3" y="43"/>
                    <a:pt x="3" y="43"/>
                    <a:pt x="3" y="43"/>
                  </a:cubicBezTo>
                  <a:cubicBezTo>
                    <a:pt x="1" y="41"/>
                    <a:pt x="0" y="38"/>
                    <a:pt x="0" y="36"/>
                  </a:cubicBezTo>
                  <a:cubicBezTo>
                    <a:pt x="1" y="33"/>
                    <a:pt x="2" y="31"/>
                    <a:pt x="5" y="31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31" y="5"/>
                    <a:pt x="31" y="5"/>
                    <a:pt x="31" y="5"/>
                  </a:cubicBezTo>
                  <a:cubicBezTo>
                    <a:pt x="32" y="2"/>
                    <a:pt x="34" y="1"/>
                    <a:pt x="36" y="0"/>
                  </a:cubicBezTo>
                  <a:cubicBezTo>
                    <a:pt x="36" y="0"/>
                    <a:pt x="37" y="0"/>
                    <a:pt x="37" y="0"/>
                  </a:cubicBezTo>
                  <a:cubicBezTo>
                    <a:pt x="38" y="0"/>
                    <a:pt x="39" y="0"/>
                    <a:pt x="40" y="1"/>
                  </a:cubicBezTo>
                  <a:cubicBezTo>
                    <a:pt x="41" y="1"/>
                    <a:pt x="42" y="2"/>
                    <a:pt x="43" y="3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75" y="20"/>
                    <a:pt x="75" y="20"/>
                    <a:pt x="75" y="20"/>
                  </a:cubicBezTo>
                  <a:cubicBezTo>
                    <a:pt x="78" y="20"/>
                    <a:pt x="80" y="21"/>
                    <a:pt x="81" y="24"/>
                  </a:cubicBezTo>
                  <a:cubicBezTo>
                    <a:pt x="83" y="26"/>
                    <a:pt x="82" y="29"/>
                    <a:pt x="81" y="31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75" y="67"/>
                    <a:pt x="75" y="67"/>
                    <a:pt x="75" y="67"/>
                  </a:cubicBezTo>
                  <a:cubicBezTo>
                    <a:pt x="76" y="69"/>
                    <a:pt x="75" y="72"/>
                    <a:pt x="73" y="74"/>
                  </a:cubicBezTo>
                  <a:cubicBezTo>
                    <a:pt x="72" y="75"/>
                    <a:pt x="70" y="76"/>
                    <a:pt x="68" y="76"/>
                  </a:cubicBezTo>
                  <a:cubicBezTo>
                    <a:pt x="68" y="76"/>
                    <a:pt x="67" y="76"/>
                    <a:pt x="66" y="75"/>
                  </a:cubicBezTo>
                  <a:cubicBezTo>
                    <a:pt x="47" y="69"/>
                    <a:pt x="47" y="69"/>
                    <a:pt x="47" y="69"/>
                  </a:cubicBezTo>
                  <a:cubicBezTo>
                    <a:pt x="30" y="81"/>
                    <a:pt x="30" y="81"/>
                    <a:pt x="30" y="81"/>
                  </a:cubicBezTo>
                  <a:cubicBezTo>
                    <a:pt x="29" y="82"/>
                    <a:pt x="27" y="82"/>
                    <a:pt x="26" y="8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2" name="star outline"/>
            <p:cNvSpPr>
              <a:spLocks noEditPoints="1"/>
            </p:cNvSpPr>
            <p:nvPr/>
          </p:nvSpPr>
          <p:spPr bwMode="auto">
            <a:xfrm>
              <a:off x="8169275" y="2700338"/>
              <a:ext cx="304800" cy="296863"/>
            </a:xfrm>
            <a:custGeom>
              <a:avLst/>
              <a:gdLst>
                <a:gd name="T0" fmla="*/ 44 w 96"/>
                <a:gd name="T1" fmla="*/ 12 h 94"/>
                <a:gd name="T2" fmla="*/ 45 w 96"/>
                <a:gd name="T3" fmla="*/ 12 h 94"/>
                <a:gd name="T4" fmla="*/ 45 w 96"/>
                <a:gd name="T5" fmla="*/ 12 h 94"/>
                <a:gd name="T6" fmla="*/ 58 w 96"/>
                <a:gd name="T7" fmla="*/ 32 h 94"/>
                <a:gd name="T8" fmla="*/ 82 w 96"/>
                <a:gd name="T9" fmla="*/ 32 h 94"/>
                <a:gd name="T10" fmla="*/ 83 w 96"/>
                <a:gd name="T11" fmla="*/ 32 h 94"/>
                <a:gd name="T12" fmla="*/ 83 w 96"/>
                <a:gd name="T13" fmla="*/ 33 h 94"/>
                <a:gd name="T14" fmla="*/ 69 w 96"/>
                <a:gd name="T15" fmla="*/ 52 h 94"/>
                <a:gd name="T16" fmla="*/ 76 w 96"/>
                <a:gd name="T17" fmla="*/ 75 h 94"/>
                <a:gd name="T18" fmla="*/ 76 w 96"/>
                <a:gd name="T19" fmla="*/ 75 h 94"/>
                <a:gd name="T20" fmla="*/ 75 w 96"/>
                <a:gd name="T21" fmla="*/ 76 h 94"/>
                <a:gd name="T22" fmla="*/ 75 w 96"/>
                <a:gd name="T23" fmla="*/ 76 h 94"/>
                <a:gd name="T24" fmla="*/ 53 w 96"/>
                <a:gd name="T25" fmla="*/ 68 h 94"/>
                <a:gd name="T26" fmla="*/ 33 w 96"/>
                <a:gd name="T27" fmla="*/ 82 h 94"/>
                <a:gd name="T28" fmla="*/ 33 w 96"/>
                <a:gd name="T29" fmla="*/ 82 h 94"/>
                <a:gd name="T30" fmla="*/ 33 w 96"/>
                <a:gd name="T31" fmla="*/ 82 h 94"/>
                <a:gd name="T32" fmla="*/ 32 w 96"/>
                <a:gd name="T33" fmla="*/ 81 h 94"/>
                <a:gd name="T34" fmla="*/ 33 w 96"/>
                <a:gd name="T35" fmla="*/ 58 h 94"/>
                <a:gd name="T36" fmla="*/ 13 w 96"/>
                <a:gd name="T37" fmla="*/ 44 h 94"/>
                <a:gd name="T38" fmla="*/ 13 w 96"/>
                <a:gd name="T39" fmla="*/ 43 h 94"/>
                <a:gd name="T40" fmla="*/ 14 w 96"/>
                <a:gd name="T41" fmla="*/ 42 h 94"/>
                <a:gd name="T42" fmla="*/ 36 w 96"/>
                <a:gd name="T43" fmla="*/ 35 h 94"/>
                <a:gd name="T44" fmla="*/ 44 w 96"/>
                <a:gd name="T45" fmla="*/ 13 h 94"/>
                <a:gd name="T46" fmla="*/ 44 w 96"/>
                <a:gd name="T47" fmla="*/ 12 h 94"/>
                <a:gd name="T48" fmla="*/ 44 w 96"/>
                <a:gd name="T49" fmla="*/ 12 h 94"/>
                <a:gd name="T50" fmla="*/ 44 w 96"/>
                <a:gd name="T51" fmla="*/ 0 h 94"/>
                <a:gd name="T52" fmla="*/ 42 w 96"/>
                <a:gd name="T53" fmla="*/ 0 h 94"/>
                <a:gd name="T54" fmla="*/ 42 w 96"/>
                <a:gd name="T55" fmla="*/ 0 h 94"/>
                <a:gd name="T56" fmla="*/ 32 w 96"/>
                <a:gd name="T57" fmla="*/ 9 h 94"/>
                <a:gd name="T58" fmla="*/ 27 w 96"/>
                <a:gd name="T59" fmla="*/ 26 h 94"/>
                <a:gd name="T60" fmla="*/ 10 w 96"/>
                <a:gd name="T61" fmla="*/ 31 h 94"/>
                <a:gd name="T62" fmla="*/ 1 w 96"/>
                <a:gd name="T63" fmla="*/ 41 h 94"/>
                <a:gd name="T64" fmla="*/ 6 w 96"/>
                <a:gd name="T65" fmla="*/ 53 h 94"/>
                <a:gd name="T66" fmla="*/ 21 w 96"/>
                <a:gd name="T67" fmla="*/ 64 h 94"/>
                <a:gd name="T68" fmla="*/ 20 w 96"/>
                <a:gd name="T69" fmla="*/ 81 h 94"/>
                <a:gd name="T70" fmla="*/ 27 w 96"/>
                <a:gd name="T71" fmla="*/ 93 h 94"/>
                <a:gd name="T72" fmla="*/ 27 w 96"/>
                <a:gd name="T73" fmla="*/ 93 h 94"/>
                <a:gd name="T74" fmla="*/ 33 w 96"/>
                <a:gd name="T75" fmla="*/ 94 h 94"/>
                <a:gd name="T76" fmla="*/ 41 w 96"/>
                <a:gd name="T77" fmla="*/ 92 h 94"/>
                <a:gd name="T78" fmla="*/ 55 w 96"/>
                <a:gd name="T79" fmla="*/ 81 h 94"/>
                <a:gd name="T80" fmla="*/ 71 w 96"/>
                <a:gd name="T81" fmla="*/ 87 h 94"/>
                <a:gd name="T82" fmla="*/ 75 w 96"/>
                <a:gd name="T83" fmla="*/ 88 h 94"/>
                <a:gd name="T84" fmla="*/ 84 w 96"/>
                <a:gd name="T85" fmla="*/ 84 h 94"/>
                <a:gd name="T86" fmla="*/ 87 w 96"/>
                <a:gd name="T87" fmla="*/ 71 h 94"/>
                <a:gd name="T88" fmla="*/ 82 w 96"/>
                <a:gd name="T89" fmla="*/ 54 h 94"/>
                <a:gd name="T90" fmla="*/ 93 w 96"/>
                <a:gd name="T91" fmla="*/ 40 h 94"/>
                <a:gd name="T92" fmla="*/ 94 w 96"/>
                <a:gd name="T93" fmla="*/ 27 h 94"/>
                <a:gd name="T94" fmla="*/ 82 w 96"/>
                <a:gd name="T95" fmla="*/ 20 h 94"/>
                <a:gd name="T96" fmla="*/ 65 w 96"/>
                <a:gd name="T97" fmla="*/ 20 h 94"/>
                <a:gd name="T98" fmla="*/ 55 w 96"/>
                <a:gd name="T99" fmla="*/ 6 h 94"/>
                <a:gd name="T100" fmla="*/ 50 w 96"/>
                <a:gd name="T101" fmla="*/ 2 h 94"/>
                <a:gd name="T102" fmla="*/ 44 w 96"/>
                <a:gd name="T10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6" h="94">
                  <a:moveTo>
                    <a:pt x="44" y="12"/>
                  </a:moveTo>
                  <a:cubicBezTo>
                    <a:pt x="44" y="12"/>
                    <a:pt x="44" y="12"/>
                    <a:pt x="45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58" y="32"/>
                    <a:pt x="58" y="32"/>
                    <a:pt x="58" y="32"/>
                  </a:cubicBezTo>
                  <a:cubicBezTo>
                    <a:pt x="82" y="32"/>
                    <a:pt x="82" y="32"/>
                    <a:pt x="82" y="32"/>
                  </a:cubicBezTo>
                  <a:cubicBezTo>
                    <a:pt x="83" y="32"/>
                    <a:pt x="83" y="32"/>
                    <a:pt x="83" y="32"/>
                  </a:cubicBezTo>
                  <a:cubicBezTo>
                    <a:pt x="83" y="33"/>
                    <a:pt x="83" y="33"/>
                    <a:pt x="83" y="33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6"/>
                    <a:pt x="76" y="76"/>
                    <a:pt x="75" y="76"/>
                  </a:cubicBezTo>
                  <a:cubicBezTo>
                    <a:pt x="75" y="76"/>
                    <a:pt x="75" y="76"/>
                    <a:pt x="75" y="76"/>
                  </a:cubicBezTo>
                  <a:cubicBezTo>
                    <a:pt x="53" y="68"/>
                    <a:pt x="53" y="68"/>
                    <a:pt x="53" y="68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2" y="82"/>
                    <a:pt x="32" y="82"/>
                    <a:pt x="32" y="81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13" y="44"/>
                    <a:pt x="13" y="44"/>
                    <a:pt x="13" y="44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2"/>
                    <a:pt x="14" y="42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44" y="13"/>
                    <a:pt x="44" y="13"/>
                    <a:pt x="44" y="13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moveTo>
                    <a:pt x="44" y="0"/>
                  </a:moveTo>
                  <a:cubicBezTo>
                    <a:pt x="44" y="0"/>
                    <a:pt x="43" y="0"/>
                    <a:pt x="42" y="0"/>
                  </a:cubicBezTo>
                  <a:cubicBezTo>
                    <a:pt x="42" y="0"/>
                    <a:pt x="42" y="0"/>
                    <a:pt x="42" y="0"/>
                  </a:cubicBezTo>
                  <a:cubicBezTo>
                    <a:pt x="37" y="1"/>
                    <a:pt x="34" y="4"/>
                    <a:pt x="32" y="9"/>
                  </a:cubicBezTo>
                  <a:cubicBezTo>
                    <a:pt x="27" y="26"/>
                    <a:pt x="27" y="26"/>
                    <a:pt x="27" y="26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5" y="32"/>
                    <a:pt x="2" y="36"/>
                    <a:pt x="1" y="41"/>
                  </a:cubicBezTo>
                  <a:cubicBezTo>
                    <a:pt x="0" y="46"/>
                    <a:pt x="2" y="51"/>
                    <a:pt x="6" y="53"/>
                  </a:cubicBezTo>
                  <a:cubicBezTo>
                    <a:pt x="21" y="64"/>
                    <a:pt x="21" y="64"/>
                    <a:pt x="21" y="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6"/>
                    <a:pt x="23" y="90"/>
                    <a:pt x="27" y="93"/>
                  </a:cubicBezTo>
                  <a:cubicBezTo>
                    <a:pt x="27" y="93"/>
                    <a:pt x="27" y="93"/>
                    <a:pt x="27" y="93"/>
                  </a:cubicBezTo>
                  <a:cubicBezTo>
                    <a:pt x="29" y="94"/>
                    <a:pt x="31" y="94"/>
                    <a:pt x="33" y="94"/>
                  </a:cubicBezTo>
                  <a:cubicBezTo>
                    <a:pt x="36" y="94"/>
                    <a:pt x="38" y="93"/>
                    <a:pt x="41" y="92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2" y="87"/>
                    <a:pt x="74" y="88"/>
                    <a:pt x="75" y="88"/>
                  </a:cubicBezTo>
                  <a:cubicBezTo>
                    <a:pt x="79" y="88"/>
                    <a:pt x="82" y="86"/>
                    <a:pt x="84" y="84"/>
                  </a:cubicBezTo>
                  <a:cubicBezTo>
                    <a:pt x="88" y="81"/>
                    <a:pt x="89" y="75"/>
                    <a:pt x="87" y="71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5" y="36"/>
                    <a:pt x="96" y="31"/>
                    <a:pt x="94" y="27"/>
                  </a:cubicBezTo>
                  <a:cubicBezTo>
                    <a:pt x="92" y="23"/>
                    <a:pt x="87" y="20"/>
                    <a:pt x="82" y="20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55" y="6"/>
                    <a:pt x="55" y="6"/>
                    <a:pt x="55" y="6"/>
                  </a:cubicBezTo>
                  <a:cubicBezTo>
                    <a:pt x="54" y="4"/>
                    <a:pt x="52" y="3"/>
                    <a:pt x="50" y="2"/>
                  </a:cubicBezTo>
                  <a:cubicBezTo>
                    <a:pt x="48" y="1"/>
                    <a:pt x="46" y="0"/>
                    <a:pt x="4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13" name="purple star"/>
          <p:cNvGrpSpPr/>
          <p:nvPr/>
        </p:nvGrpSpPr>
        <p:grpSpPr>
          <a:xfrm>
            <a:off x="11804084" y="5505452"/>
            <a:ext cx="303213" cy="296863"/>
            <a:chOff x="8758238" y="5505451"/>
            <a:chExt cx="303213" cy="296863"/>
          </a:xfrm>
        </p:grpSpPr>
        <p:sp>
          <p:nvSpPr>
            <p:cNvPr id="414" name="purple star"/>
            <p:cNvSpPr>
              <a:spLocks/>
            </p:cNvSpPr>
            <p:nvPr/>
          </p:nvSpPr>
          <p:spPr bwMode="auto">
            <a:xfrm>
              <a:off x="8780463" y="5524501"/>
              <a:ext cx="261938" cy="260350"/>
            </a:xfrm>
            <a:custGeom>
              <a:avLst/>
              <a:gdLst>
                <a:gd name="T0" fmla="*/ 26 w 83"/>
                <a:gd name="T1" fmla="*/ 82 h 82"/>
                <a:gd name="T2" fmla="*/ 23 w 83"/>
                <a:gd name="T3" fmla="*/ 81 h 82"/>
                <a:gd name="T4" fmla="*/ 19 w 83"/>
                <a:gd name="T5" fmla="*/ 75 h 82"/>
                <a:gd name="T6" fmla="*/ 20 w 83"/>
                <a:gd name="T7" fmla="*/ 54 h 82"/>
                <a:gd name="T8" fmla="*/ 3 w 83"/>
                <a:gd name="T9" fmla="*/ 42 h 82"/>
                <a:gd name="T10" fmla="*/ 0 w 83"/>
                <a:gd name="T11" fmla="*/ 35 h 82"/>
                <a:gd name="T12" fmla="*/ 5 w 83"/>
                <a:gd name="T13" fmla="*/ 30 h 82"/>
                <a:gd name="T14" fmla="*/ 25 w 83"/>
                <a:gd name="T15" fmla="*/ 24 h 82"/>
                <a:gd name="T16" fmla="*/ 31 w 83"/>
                <a:gd name="T17" fmla="*/ 4 h 82"/>
                <a:gd name="T18" fmla="*/ 36 w 83"/>
                <a:gd name="T19" fmla="*/ 0 h 82"/>
                <a:gd name="T20" fmla="*/ 37 w 83"/>
                <a:gd name="T21" fmla="*/ 0 h 82"/>
                <a:gd name="T22" fmla="*/ 40 w 83"/>
                <a:gd name="T23" fmla="*/ 0 h 82"/>
                <a:gd name="T24" fmla="*/ 43 w 83"/>
                <a:gd name="T25" fmla="*/ 3 h 82"/>
                <a:gd name="T26" fmla="*/ 55 w 83"/>
                <a:gd name="T27" fmla="*/ 20 h 82"/>
                <a:gd name="T28" fmla="*/ 75 w 83"/>
                <a:gd name="T29" fmla="*/ 19 h 82"/>
                <a:gd name="T30" fmla="*/ 81 w 83"/>
                <a:gd name="T31" fmla="*/ 23 h 82"/>
                <a:gd name="T32" fmla="*/ 81 w 83"/>
                <a:gd name="T33" fmla="*/ 30 h 82"/>
                <a:gd name="T34" fmla="*/ 68 w 83"/>
                <a:gd name="T35" fmla="*/ 47 h 82"/>
                <a:gd name="T36" fmla="*/ 75 w 83"/>
                <a:gd name="T37" fmla="*/ 66 h 82"/>
                <a:gd name="T38" fmla="*/ 73 w 83"/>
                <a:gd name="T39" fmla="*/ 73 h 82"/>
                <a:gd name="T40" fmla="*/ 68 w 83"/>
                <a:gd name="T41" fmla="*/ 75 h 82"/>
                <a:gd name="T42" fmla="*/ 66 w 83"/>
                <a:gd name="T43" fmla="*/ 75 h 82"/>
                <a:gd name="T44" fmla="*/ 47 w 83"/>
                <a:gd name="T45" fmla="*/ 68 h 82"/>
                <a:gd name="T46" fmla="*/ 30 w 83"/>
                <a:gd name="T47" fmla="*/ 80 h 82"/>
                <a:gd name="T48" fmla="*/ 26 w 83"/>
                <a:gd name="T4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" h="82">
                  <a:moveTo>
                    <a:pt x="26" y="82"/>
                  </a:moveTo>
                  <a:cubicBezTo>
                    <a:pt x="25" y="82"/>
                    <a:pt x="24" y="81"/>
                    <a:pt x="23" y="81"/>
                  </a:cubicBezTo>
                  <a:cubicBezTo>
                    <a:pt x="21" y="80"/>
                    <a:pt x="19" y="77"/>
                    <a:pt x="19" y="75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1" y="41"/>
                    <a:pt x="0" y="38"/>
                    <a:pt x="0" y="35"/>
                  </a:cubicBezTo>
                  <a:cubicBezTo>
                    <a:pt x="1" y="33"/>
                    <a:pt x="2" y="31"/>
                    <a:pt x="5" y="30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2" y="2"/>
                    <a:pt x="34" y="0"/>
                    <a:pt x="3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8" y="0"/>
                    <a:pt x="39" y="0"/>
                    <a:pt x="40" y="0"/>
                  </a:cubicBezTo>
                  <a:cubicBezTo>
                    <a:pt x="41" y="1"/>
                    <a:pt x="42" y="2"/>
                    <a:pt x="43" y="3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8" y="19"/>
                    <a:pt x="80" y="21"/>
                    <a:pt x="81" y="23"/>
                  </a:cubicBezTo>
                  <a:cubicBezTo>
                    <a:pt x="83" y="25"/>
                    <a:pt x="82" y="28"/>
                    <a:pt x="81" y="30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6" y="69"/>
                    <a:pt x="75" y="72"/>
                    <a:pt x="73" y="73"/>
                  </a:cubicBezTo>
                  <a:cubicBezTo>
                    <a:pt x="72" y="75"/>
                    <a:pt x="70" y="75"/>
                    <a:pt x="68" y="75"/>
                  </a:cubicBezTo>
                  <a:cubicBezTo>
                    <a:pt x="68" y="75"/>
                    <a:pt x="67" y="75"/>
                    <a:pt x="66" y="75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29" y="81"/>
                    <a:pt x="28" y="82"/>
                    <a:pt x="26" y="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5" name="star outline"/>
            <p:cNvSpPr>
              <a:spLocks noEditPoints="1"/>
            </p:cNvSpPr>
            <p:nvPr/>
          </p:nvSpPr>
          <p:spPr bwMode="auto">
            <a:xfrm>
              <a:off x="8758238" y="5505451"/>
              <a:ext cx="303213" cy="296863"/>
            </a:xfrm>
            <a:custGeom>
              <a:avLst/>
              <a:gdLst>
                <a:gd name="T0" fmla="*/ 44 w 96"/>
                <a:gd name="T1" fmla="*/ 12 h 94"/>
                <a:gd name="T2" fmla="*/ 45 w 96"/>
                <a:gd name="T3" fmla="*/ 12 h 94"/>
                <a:gd name="T4" fmla="*/ 45 w 96"/>
                <a:gd name="T5" fmla="*/ 12 h 94"/>
                <a:gd name="T6" fmla="*/ 59 w 96"/>
                <a:gd name="T7" fmla="*/ 32 h 94"/>
                <a:gd name="T8" fmla="*/ 82 w 96"/>
                <a:gd name="T9" fmla="*/ 31 h 94"/>
                <a:gd name="T10" fmla="*/ 82 w 96"/>
                <a:gd name="T11" fmla="*/ 31 h 94"/>
                <a:gd name="T12" fmla="*/ 83 w 96"/>
                <a:gd name="T13" fmla="*/ 32 h 94"/>
                <a:gd name="T14" fmla="*/ 83 w 96"/>
                <a:gd name="T15" fmla="*/ 33 h 94"/>
                <a:gd name="T16" fmla="*/ 69 w 96"/>
                <a:gd name="T17" fmla="*/ 52 h 94"/>
                <a:gd name="T18" fmla="*/ 76 w 96"/>
                <a:gd name="T19" fmla="*/ 74 h 94"/>
                <a:gd name="T20" fmla="*/ 76 w 96"/>
                <a:gd name="T21" fmla="*/ 75 h 94"/>
                <a:gd name="T22" fmla="*/ 75 w 96"/>
                <a:gd name="T23" fmla="*/ 75 h 94"/>
                <a:gd name="T24" fmla="*/ 75 w 96"/>
                <a:gd name="T25" fmla="*/ 75 h 94"/>
                <a:gd name="T26" fmla="*/ 53 w 96"/>
                <a:gd name="T27" fmla="*/ 67 h 94"/>
                <a:gd name="T28" fmla="*/ 34 w 96"/>
                <a:gd name="T29" fmla="*/ 82 h 94"/>
                <a:gd name="T30" fmla="*/ 33 w 96"/>
                <a:gd name="T31" fmla="*/ 82 h 94"/>
                <a:gd name="T32" fmla="*/ 33 w 96"/>
                <a:gd name="T33" fmla="*/ 82 h 94"/>
                <a:gd name="T34" fmla="*/ 32 w 96"/>
                <a:gd name="T35" fmla="*/ 81 h 94"/>
                <a:gd name="T36" fmla="*/ 33 w 96"/>
                <a:gd name="T37" fmla="*/ 57 h 94"/>
                <a:gd name="T38" fmla="*/ 13 w 96"/>
                <a:gd name="T39" fmla="*/ 43 h 94"/>
                <a:gd name="T40" fmla="*/ 13 w 96"/>
                <a:gd name="T41" fmla="*/ 42 h 94"/>
                <a:gd name="T42" fmla="*/ 14 w 96"/>
                <a:gd name="T43" fmla="*/ 42 h 94"/>
                <a:gd name="T44" fmla="*/ 36 w 96"/>
                <a:gd name="T45" fmla="*/ 35 h 94"/>
                <a:gd name="T46" fmla="*/ 44 w 96"/>
                <a:gd name="T47" fmla="*/ 12 h 94"/>
                <a:gd name="T48" fmla="*/ 44 w 96"/>
                <a:gd name="T49" fmla="*/ 12 h 94"/>
                <a:gd name="T50" fmla="*/ 44 w 96"/>
                <a:gd name="T51" fmla="*/ 12 h 94"/>
                <a:gd name="T52" fmla="*/ 44 w 96"/>
                <a:gd name="T53" fmla="*/ 0 h 94"/>
                <a:gd name="T54" fmla="*/ 42 w 96"/>
                <a:gd name="T55" fmla="*/ 0 h 94"/>
                <a:gd name="T56" fmla="*/ 32 w 96"/>
                <a:gd name="T57" fmla="*/ 9 h 94"/>
                <a:gd name="T58" fmla="*/ 27 w 96"/>
                <a:gd name="T59" fmla="*/ 25 h 94"/>
                <a:gd name="T60" fmla="*/ 10 w 96"/>
                <a:gd name="T61" fmla="*/ 30 h 94"/>
                <a:gd name="T62" fmla="*/ 1 w 96"/>
                <a:gd name="T63" fmla="*/ 41 h 94"/>
                <a:gd name="T64" fmla="*/ 6 w 96"/>
                <a:gd name="T65" fmla="*/ 53 h 94"/>
                <a:gd name="T66" fmla="*/ 21 w 96"/>
                <a:gd name="T67" fmla="*/ 63 h 94"/>
                <a:gd name="T68" fmla="*/ 20 w 96"/>
                <a:gd name="T69" fmla="*/ 81 h 94"/>
                <a:gd name="T70" fmla="*/ 27 w 96"/>
                <a:gd name="T71" fmla="*/ 92 h 94"/>
                <a:gd name="T72" fmla="*/ 33 w 96"/>
                <a:gd name="T73" fmla="*/ 94 h 94"/>
                <a:gd name="T74" fmla="*/ 41 w 96"/>
                <a:gd name="T75" fmla="*/ 91 h 94"/>
                <a:gd name="T76" fmla="*/ 55 w 96"/>
                <a:gd name="T77" fmla="*/ 81 h 94"/>
                <a:gd name="T78" fmla="*/ 71 w 96"/>
                <a:gd name="T79" fmla="*/ 87 h 94"/>
                <a:gd name="T80" fmla="*/ 75 w 96"/>
                <a:gd name="T81" fmla="*/ 87 h 94"/>
                <a:gd name="T82" fmla="*/ 85 w 96"/>
                <a:gd name="T83" fmla="*/ 84 h 94"/>
                <a:gd name="T84" fmla="*/ 88 w 96"/>
                <a:gd name="T85" fmla="*/ 70 h 94"/>
                <a:gd name="T86" fmla="*/ 82 w 96"/>
                <a:gd name="T87" fmla="*/ 54 h 94"/>
                <a:gd name="T88" fmla="*/ 93 w 96"/>
                <a:gd name="T89" fmla="*/ 40 h 94"/>
                <a:gd name="T90" fmla="*/ 94 w 96"/>
                <a:gd name="T91" fmla="*/ 26 h 94"/>
                <a:gd name="T92" fmla="*/ 82 w 96"/>
                <a:gd name="T93" fmla="*/ 19 h 94"/>
                <a:gd name="T94" fmla="*/ 65 w 96"/>
                <a:gd name="T95" fmla="*/ 20 h 94"/>
                <a:gd name="T96" fmla="*/ 55 w 96"/>
                <a:gd name="T97" fmla="*/ 5 h 94"/>
                <a:gd name="T98" fmla="*/ 50 w 96"/>
                <a:gd name="T99" fmla="*/ 1 h 94"/>
                <a:gd name="T100" fmla="*/ 44 w 96"/>
                <a:gd name="T10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" h="94">
                  <a:moveTo>
                    <a:pt x="44" y="12"/>
                  </a:moveTo>
                  <a:cubicBezTo>
                    <a:pt x="45" y="12"/>
                    <a:pt x="45" y="12"/>
                    <a:pt x="45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3" y="31"/>
                    <a:pt x="83" y="32"/>
                    <a:pt x="83" y="32"/>
                  </a:cubicBezTo>
                  <a:cubicBezTo>
                    <a:pt x="83" y="32"/>
                    <a:pt x="83" y="32"/>
                    <a:pt x="83" y="33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5" y="75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2"/>
                  </a:cubicBezTo>
                  <a:cubicBezTo>
                    <a:pt x="13" y="42"/>
                    <a:pt x="13" y="42"/>
                    <a:pt x="14" y="42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moveTo>
                    <a:pt x="44" y="0"/>
                  </a:moveTo>
                  <a:cubicBezTo>
                    <a:pt x="44" y="0"/>
                    <a:pt x="43" y="0"/>
                    <a:pt x="42" y="0"/>
                  </a:cubicBezTo>
                  <a:cubicBezTo>
                    <a:pt x="38" y="1"/>
                    <a:pt x="34" y="4"/>
                    <a:pt x="32" y="9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6" y="32"/>
                    <a:pt x="2" y="36"/>
                    <a:pt x="1" y="41"/>
                  </a:cubicBezTo>
                  <a:cubicBezTo>
                    <a:pt x="0" y="45"/>
                    <a:pt x="2" y="50"/>
                    <a:pt x="6" y="5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5"/>
                    <a:pt x="23" y="90"/>
                    <a:pt x="27" y="92"/>
                  </a:cubicBezTo>
                  <a:cubicBezTo>
                    <a:pt x="29" y="93"/>
                    <a:pt x="31" y="94"/>
                    <a:pt x="33" y="94"/>
                  </a:cubicBezTo>
                  <a:cubicBezTo>
                    <a:pt x="36" y="94"/>
                    <a:pt x="39" y="93"/>
                    <a:pt x="41" y="9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3" y="87"/>
                    <a:pt x="74" y="87"/>
                    <a:pt x="75" y="87"/>
                  </a:cubicBezTo>
                  <a:cubicBezTo>
                    <a:pt x="79" y="87"/>
                    <a:pt x="82" y="86"/>
                    <a:pt x="85" y="84"/>
                  </a:cubicBezTo>
                  <a:cubicBezTo>
                    <a:pt x="88" y="80"/>
                    <a:pt x="89" y="75"/>
                    <a:pt x="88" y="70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6" y="36"/>
                    <a:pt x="96" y="31"/>
                    <a:pt x="94" y="26"/>
                  </a:cubicBezTo>
                  <a:cubicBezTo>
                    <a:pt x="92" y="22"/>
                    <a:pt x="87" y="19"/>
                    <a:pt x="82" y="19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4" y="3"/>
                    <a:pt x="52" y="2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16" name="green star"/>
          <p:cNvGrpSpPr/>
          <p:nvPr/>
        </p:nvGrpSpPr>
        <p:grpSpPr>
          <a:xfrm>
            <a:off x="68263" y="74614"/>
            <a:ext cx="966788" cy="930275"/>
            <a:chOff x="76200" y="74613"/>
            <a:chExt cx="966788" cy="930275"/>
          </a:xfrm>
        </p:grpSpPr>
        <p:sp>
          <p:nvSpPr>
            <p:cNvPr id="417" name="green star"/>
            <p:cNvSpPr>
              <a:spLocks/>
            </p:cNvSpPr>
            <p:nvPr/>
          </p:nvSpPr>
          <p:spPr bwMode="auto">
            <a:xfrm>
              <a:off x="98425" y="93663"/>
              <a:ext cx="922338" cy="892175"/>
            </a:xfrm>
            <a:custGeom>
              <a:avLst/>
              <a:gdLst>
                <a:gd name="T0" fmla="*/ 152 w 292"/>
                <a:gd name="T1" fmla="*/ 282 h 282"/>
                <a:gd name="T2" fmla="*/ 147 w 292"/>
                <a:gd name="T3" fmla="*/ 281 h 282"/>
                <a:gd name="T4" fmla="*/ 144 w 292"/>
                <a:gd name="T5" fmla="*/ 278 h 282"/>
                <a:gd name="T6" fmla="*/ 99 w 292"/>
                <a:gd name="T7" fmla="*/ 199 h 282"/>
                <a:gd name="T8" fmla="*/ 9 w 292"/>
                <a:gd name="T9" fmla="*/ 191 h 282"/>
                <a:gd name="T10" fmla="*/ 1 w 292"/>
                <a:gd name="T11" fmla="*/ 185 h 282"/>
                <a:gd name="T12" fmla="*/ 3 w 292"/>
                <a:gd name="T13" fmla="*/ 176 h 282"/>
                <a:gd name="T14" fmla="*/ 64 w 292"/>
                <a:gd name="T15" fmla="*/ 109 h 282"/>
                <a:gd name="T16" fmla="*/ 44 w 292"/>
                <a:gd name="T17" fmla="*/ 20 h 282"/>
                <a:gd name="T18" fmla="*/ 47 w 292"/>
                <a:gd name="T19" fmla="*/ 11 h 282"/>
                <a:gd name="T20" fmla="*/ 53 w 292"/>
                <a:gd name="T21" fmla="*/ 9 h 282"/>
                <a:gd name="T22" fmla="*/ 57 w 292"/>
                <a:gd name="T23" fmla="*/ 10 h 282"/>
                <a:gd name="T24" fmla="*/ 139 w 292"/>
                <a:gd name="T25" fmla="*/ 48 h 282"/>
                <a:gd name="T26" fmla="*/ 217 w 292"/>
                <a:gd name="T27" fmla="*/ 1 h 282"/>
                <a:gd name="T28" fmla="*/ 222 w 292"/>
                <a:gd name="T29" fmla="*/ 0 h 282"/>
                <a:gd name="T30" fmla="*/ 227 w 292"/>
                <a:gd name="T31" fmla="*/ 1 h 282"/>
                <a:gd name="T32" fmla="*/ 231 w 292"/>
                <a:gd name="T33" fmla="*/ 10 h 282"/>
                <a:gd name="T34" fmla="*/ 220 w 292"/>
                <a:gd name="T35" fmla="*/ 100 h 282"/>
                <a:gd name="T36" fmla="*/ 289 w 292"/>
                <a:gd name="T37" fmla="*/ 160 h 282"/>
                <a:gd name="T38" fmla="*/ 292 w 292"/>
                <a:gd name="T39" fmla="*/ 169 h 282"/>
                <a:gd name="T40" fmla="*/ 285 w 292"/>
                <a:gd name="T41" fmla="*/ 175 h 282"/>
                <a:gd name="T42" fmla="*/ 196 w 292"/>
                <a:gd name="T43" fmla="*/ 193 h 282"/>
                <a:gd name="T44" fmla="*/ 160 w 292"/>
                <a:gd name="T45" fmla="*/ 277 h 282"/>
                <a:gd name="T46" fmla="*/ 152 w 292"/>
                <a:gd name="T47" fmla="*/ 282 h 282"/>
                <a:gd name="T48" fmla="*/ 152 w 292"/>
                <a:gd name="T49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2" h="282">
                  <a:moveTo>
                    <a:pt x="152" y="282"/>
                  </a:moveTo>
                  <a:cubicBezTo>
                    <a:pt x="150" y="282"/>
                    <a:pt x="148" y="282"/>
                    <a:pt x="147" y="281"/>
                  </a:cubicBezTo>
                  <a:cubicBezTo>
                    <a:pt x="145" y="280"/>
                    <a:pt x="144" y="279"/>
                    <a:pt x="144" y="278"/>
                  </a:cubicBezTo>
                  <a:cubicBezTo>
                    <a:pt x="99" y="199"/>
                    <a:pt x="99" y="199"/>
                    <a:pt x="99" y="199"/>
                  </a:cubicBezTo>
                  <a:cubicBezTo>
                    <a:pt x="9" y="191"/>
                    <a:pt x="9" y="191"/>
                    <a:pt x="9" y="191"/>
                  </a:cubicBezTo>
                  <a:cubicBezTo>
                    <a:pt x="5" y="190"/>
                    <a:pt x="2" y="188"/>
                    <a:pt x="1" y="185"/>
                  </a:cubicBezTo>
                  <a:cubicBezTo>
                    <a:pt x="0" y="182"/>
                    <a:pt x="0" y="178"/>
                    <a:pt x="3" y="176"/>
                  </a:cubicBezTo>
                  <a:cubicBezTo>
                    <a:pt x="64" y="109"/>
                    <a:pt x="64" y="109"/>
                    <a:pt x="64" y="109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3" y="17"/>
                    <a:pt x="45" y="13"/>
                    <a:pt x="47" y="11"/>
                  </a:cubicBezTo>
                  <a:cubicBezTo>
                    <a:pt x="49" y="10"/>
                    <a:pt x="51" y="9"/>
                    <a:pt x="53" y="9"/>
                  </a:cubicBezTo>
                  <a:cubicBezTo>
                    <a:pt x="54" y="9"/>
                    <a:pt x="55" y="9"/>
                    <a:pt x="57" y="10"/>
                  </a:cubicBezTo>
                  <a:cubicBezTo>
                    <a:pt x="139" y="48"/>
                    <a:pt x="139" y="48"/>
                    <a:pt x="139" y="48"/>
                  </a:cubicBezTo>
                  <a:cubicBezTo>
                    <a:pt x="217" y="1"/>
                    <a:pt x="217" y="1"/>
                    <a:pt x="217" y="1"/>
                  </a:cubicBezTo>
                  <a:cubicBezTo>
                    <a:pt x="219" y="0"/>
                    <a:pt x="220" y="0"/>
                    <a:pt x="222" y="0"/>
                  </a:cubicBezTo>
                  <a:cubicBezTo>
                    <a:pt x="224" y="0"/>
                    <a:pt x="225" y="0"/>
                    <a:pt x="227" y="1"/>
                  </a:cubicBezTo>
                  <a:cubicBezTo>
                    <a:pt x="230" y="3"/>
                    <a:pt x="231" y="6"/>
                    <a:pt x="231" y="10"/>
                  </a:cubicBezTo>
                  <a:cubicBezTo>
                    <a:pt x="220" y="100"/>
                    <a:pt x="220" y="100"/>
                    <a:pt x="220" y="100"/>
                  </a:cubicBezTo>
                  <a:cubicBezTo>
                    <a:pt x="289" y="160"/>
                    <a:pt x="289" y="160"/>
                    <a:pt x="289" y="160"/>
                  </a:cubicBezTo>
                  <a:cubicBezTo>
                    <a:pt x="291" y="162"/>
                    <a:pt x="292" y="166"/>
                    <a:pt x="292" y="169"/>
                  </a:cubicBezTo>
                  <a:cubicBezTo>
                    <a:pt x="291" y="172"/>
                    <a:pt x="288" y="175"/>
                    <a:pt x="285" y="175"/>
                  </a:cubicBezTo>
                  <a:cubicBezTo>
                    <a:pt x="196" y="193"/>
                    <a:pt x="196" y="193"/>
                    <a:pt x="196" y="193"/>
                  </a:cubicBezTo>
                  <a:cubicBezTo>
                    <a:pt x="160" y="277"/>
                    <a:pt x="160" y="277"/>
                    <a:pt x="160" y="277"/>
                  </a:cubicBezTo>
                  <a:cubicBezTo>
                    <a:pt x="158" y="280"/>
                    <a:pt x="155" y="282"/>
                    <a:pt x="152" y="282"/>
                  </a:cubicBezTo>
                  <a:cubicBezTo>
                    <a:pt x="152" y="282"/>
                    <a:pt x="152" y="282"/>
                    <a:pt x="152" y="2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18" name="star outline"/>
            <p:cNvSpPr>
              <a:spLocks noEditPoints="1"/>
            </p:cNvSpPr>
            <p:nvPr/>
          </p:nvSpPr>
          <p:spPr bwMode="auto">
            <a:xfrm>
              <a:off x="76200" y="74613"/>
              <a:ext cx="966788" cy="930275"/>
            </a:xfrm>
            <a:custGeom>
              <a:avLst/>
              <a:gdLst>
                <a:gd name="T0" fmla="*/ 229 w 306"/>
                <a:gd name="T1" fmla="*/ 12 h 294"/>
                <a:gd name="T2" fmla="*/ 230 w 306"/>
                <a:gd name="T3" fmla="*/ 12 h 294"/>
                <a:gd name="T4" fmla="*/ 232 w 306"/>
                <a:gd name="T5" fmla="*/ 15 h 294"/>
                <a:gd name="T6" fmla="*/ 221 w 306"/>
                <a:gd name="T7" fmla="*/ 109 h 294"/>
                <a:gd name="T8" fmla="*/ 292 w 306"/>
                <a:gd name="T9" fmla="*/ 170 h 294"/>
                <a:gd name="T10" fmla="*/ 293 w 306"/>
                <a:gd name="T11" fmla="*/ 173 h 294"/>
                <a:gd name="T12" fmla="*/ 290 w 306"/>
                <a:gd name="T13" fmla="*/ 176 h 294"/>
                <a:gd name="T14" fmla="*/ 198 w 306"/>
                <a:gd name="T15" fmla="*/ 194 h 294"/>
                <a:gd name="T16" fmla="*/ 161 w 306"/>
                <a:gd name="T17" fmla="*/ 281 h 294"/>
                <a:gd name="T18" fmla="*/ 159 w 306"/>
                <a:gd name="T19" fmla="*/ 282 h 294"/>
                <a:gd name="T20" fmla="*/ 159 w 306"/>
                <a:gd name="T21" fmla="*/ 282 h 294"/>
                <a:gd name="T22" fmla="*/ 157 w 306"/>
                <a:gd name="T23" fmla="*/ 282 h 294"/>
                <a:gd name="T24" fmla="*/ 156 w 306"/>
                <a:gd name="T25" fmla="*/ 281 h 294"/>
                <a:gd name="T26" fmla="*/ 110 w 306"/>
                <a:gd name="T27" fmla="*/ 199 h 294"/>
                <a:gd name="T28" fmla="*/ 16 w 306"/>
                <a:gd name="T29" fmla="*/ 191 h 294"/>
                <a:gd name="T30" fmla="*/ 14 w 306"/>
                <a:gd name="T31" fmla="*/ 189 h 294"/>
                <a:gd name="T32" fmla="*/ 14 w 306"/>
                <a:gd name="T33" fmla="*/ 186 h 294"/>
                <a:gd name="T34" fmla="*/ 78 w 306"/>
                <a:gd name="T35" fmla="*/ 116 h 294"/>
                <a:gd name="T36" fmla="*/ 57 w 306"/>
                <a:gd name="T37" fmla="*/ 25 h 294"/>
                <a:gd name="T38" fmla="*/ 58 w 306"/>
                <a:gd name="T39" fmla="*/ 22 h 294"/>
                <a:gd name="T40" fmla="*/ 60 w 306"/>
                <a:gd name="T41" fmla="*/ 21 h 294"/>
                <a:gd name="T42" fmla="*/ 61 w 306"/>
                <a:gd name="T43" fmla="*/ 21 h 294"/>
                <a:gd name="T44" fmla="*/ 147 w 306"/>
                <a:gd name="T45" fmla="*/ 61 h 294"/>
                <a:gd name="T46" fmla="*/ 227 w 306"/>
                <a:gd name="T47" fmla="*/ 12 h 294"/>
                <a:gd name="T48" fmla="*/ 229 w 306"/>
                <a:gd name="T49" fmla="*/ 12 h 294"/>
                <a:gd name="T50" fmla="*/ 229 w 306"/>
                <a:gd name="T51" fmla="*/ 0 h 294"/>
                <a:gd name="T52" fmla="*/ 221 w 306"/>
                <a:gd name="T53" fmla="*/ 2 h 294"/>
                <a:gd name="T54" fmla="*/ 146 w 306"/>
                <a:gd name="T55" fmla="*/ 47 h 294"/>
                <a:gd name="T56" fmla="*/ 66 w 306"/>
                <a:gd name="T57" fmla="*/ 10 h 294"/>
                <a:gd name="T58" fmla="*/ 60 w 306"/>
                <a:gd name="T59" fmla="*/ 9 h 294"/>
                <a:gd name="T60" fmla="*/ 50 w 306"/>
                <a:gd name="T61" fmla="*/ 12 h 294"/>
                <a:gd name="T62" fmla="*/ 45 w 306"/>
                <a:gd name="T63" fmla="*/ 27 h 294"/>
                <a:gd name="T64" fmla="*/ 65 w 306"/>
                <a:gd name="T65" fmla="*/ 113 h 294"/>
                <a:gd name="T66" fmla="*/ 5 w 306"/>
                <a:gd name="T67" fmla="*/ 178 h 294"/>
                <a:gd name="T68" fmla="*/ 2 w 306"/>
                <a:gd name="T69" fmla="*/ 193 h 294"/>
                <a:gd name="T70" fmla="*/ 15 w 306"/>
                <a:gd name="T71" fmla="*/ 203 h 294"/>
                <a:gd name="T72" fmla="*/ 102 w 306"/>
                <a:gd name="T73" fmla="*/ 210 h 294"/>
                <a:gd name="T74" fmla="*/ 146 w 306"/>
                <a:gd name="T75" fmla="*/ 287 h 294"/>
                <a:gd name="T76" fmla="*/ 150 w 306"/>
                <a:gd name="T77" fmla="*/ 292 h 294"/>
                <a:gd name="T78" fmla="*/ 159 w 306"/>
                <a:gd name="T79" fmla="*/ 294 h 294"/>
                <a:gd name="T80" fmla="*/ 159 w 306"/>
                <a:gd name="T81" fmla="*/ 294 h 294"/>
                <a:gd name="T82" fmla="*/ 172 w 306"/>
                <a:gd name="T83" fmla="*/ 285 h 294"/>
                <a:gd name="T84" fmla="*/ 207 w 306"/>
                <a:gd name="T85" fmla="*/ 205 h 294"/>
                <a:gd name="T86" fmla="*/ 293 w 306"/>
                <a:gd name="T87" fmla="*/ 187 h 294"/>
                <a:gd name="T88" fmla="*/ 304 w 306"/>
                <a:gd name="T89" fmla="*/ 177 h 294"/>
                <a:gd name="T90" fmla="*/ 300 w 306"/>
                <a:gd name="T91" fmla="*/ 161 h 294"/>
                <a:gd name="T92" fmla="*/ 234 w 306"/>
                <a:gd name="T93" fmla="*/ 104 h 294"/>
                <a:gd name="T94" fmla="*/ 244 w 306"/>
                <a:gd name="T95" fmla="*/ 17 h 294"/>
                <a:gd name="T96" fmla="*/ 237 w 306"/>
                <a:gd name="T97" fmla="*/ 2 h 294"/>
                <a:gd name="T98" fmla="*/ 229 w 306"/>
                <a:gd name="T99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6" h="294">
                  <a:moveTo>
                    <a:pt x="229" y="12"/>
                  </a:moveTo>
                  <a:cubicBezTo>
                    <a:pt x="229" y="12"/>
                    <a:pt x="230" y="12"/>
                    <a:pt x="230" y="12"/>
                  </a:cubicBezTo>
                  <a:cubicBezTo>
                    <a:pt x="231" y="13"/>
                    <a:pt x="232" y="14"/>
                    <a:pt x="232" y="15"/>
                  </a:cubicBezTo>
                  <a:cubicBezTo>
                    <a:pt x="221" y="109"/>
                    <a:pt x="221" y="109"/>
                    <a:pt x="221" y="109"/>
                  </a:cubicBezTo>
                  <a:cubicBezTo>
                    <a:pt x="292" y="170"/>
                    <a:pt x="292" y="170"/>
                    <a:pt x="292" y="170"/>
                  </a:cubicBezTo>
                  <a:cubicBezTo>
                    <a:pt x="293" y="171"/>
                    <a:pt x="293" y="172"/>
                    <a:pt x="293" y="173"/>
                  </a:cubicBezTo>
                  <a:cubicBezTo>
                    <a:pt x="292" y="175"/>
                    <a:pt x="292" y="175"/>
                    <a:pt x="290" y="176"/>
                  </a:cubicBezTo>
                  <a:cubicBezTo>
                    <a:pt x="198" y="194"/>
                    <a:pt x="198" y="194"/>
                    <a:pt x="198" y="194"/>
                  </a:cubicBezTo>
                  <a:cubicBezTo>
                    <a:pt x="161" y="281"/>
                    <a:pt x="161" y="281"/>
                    <a:pt x="161" y="281"/>
                  </a:cubicBezTo>
                  <a:cubicBezTo>
                    <a:pt x="161" y="282"/>
                    <a:pt x="160" y="282"/>
                    <a:pt x="159" y="282"/>
                  </a:cubicBezTo>
                  <a:cubicBezTo>
                    <a:pt x="159" y="282"/>
                    <a:pt x="159" y="282"/>
                    <a:pt x="159" y="282"/>
                  </a:cubicBezTo>
                  <a:cubicBezTo>
                    <a:pt x="158" y="282"/>
                    <a:pt x="157" y="282"/>
                    <a:pt x="157" y="282"/>
                  </a:cubicBezTo>
                  <a:cubicBezTo>
                    <a:pt x="157" y="282"/>
                    <a:pt x="156" y="281"/>
                    <a:pt x="156" y="281"/>
                  </a:cubicBezTo>
                  <a:cubicBezTo>
                    <a:pt x="110" y="199"/>
                    <a:pt x="110" y="199"/>
                    <a:pt x="110" y="199"/>
                  </a:cubicBezTo>
                  <a:cubicBezTo>
                    <a:pt x="16" y="191"/>
                    <a:pt x="16" y="191"/>
                    <a:pt x="16" y="191"/>
                  </a:cubicBezTo>
                  <a:cubicBezTo>
                    <a:pt x="15" y="191"/>
                    <a:pt x="14" y="190"/>
                    <a:pt x="14" y="189"/>
                  </a:cubicBezTo>
                  <a:cubicBezTo>
                    <a:pt x="13" y="188"/>
                    <a:pt x="13" y="186"/>
                    <a:pt x="14" y="186"/>
                  </a:cubicBezTo>
                  <a:cubicBezTo>
                    <a:pt x="78" y="116"/>
                    <a:pt x="78" y="116"/>
                    <a:pt x="78" y="116"/>
                  </a:cubicBezTo>
                  <a:cubicBezTo>
                    <a:pt x="57" y="25"/>
                    <a:pt x="57" y="25"/>
                    <a:pt x="57" y="25"/>
                  </a:cubicBezTo>
                  <a:cubicBezTo>
                    <a:pt x="57" y="24"/>
                    <a:pt x="57" y="22"/>
                    <a:pt x="58" y="22"/>
                  </a:cubicBezTo>
                  <a:cubicBezTo>
                    <a:pt x="58" y="21"/>
                    <a:pt x="59" y="21"/>
                    <a:pt x="60" y="21"/>
                  </a:cubicBezTo>
                  <a:cubicBezTo>
                    <a:pt x="60" y="21"/>
                    <a:pt x="61" y="21"/>
                    <a:pt x="61" y="21"/>
                  </a:cubicBezTo>
                  <a:cubicBezTo>
                    <a:pt x="147" y="61"/>
                    <a:pt x="147" y="61"/>
                    <a:pt x="147" y="61"/>
                  </a:cubicBezTo>
                  <a:cubicBezTo>
                    <a:pt x="227" y="12"/>
                    <a:pt x="227" y="12"/>
                    <a:pt x="227" y="12"/>
                  </a:cubicBezTo>
                  <a:cubicBezTo>
                    <a:pt x="228" y="12"/>
                    <a:pt x="228" y="12"/>
                    <a:pt x="229" y="12"/>
                  </a:cubicBezTo>
                  <a:moveTo>
                    <a:pt x="229" y="0"/>
                  </a:moveTo>
                  <a:cubicBezTo>
                    <a:pt x="226" y="0"/>
                    <a:pt x="223" y="1"/>
                    <a:pt x="221" y="2"/>
                  </a:cubicBezTo>
                  <a:cubicBezTo>
                    <a:pt x="146" y="47"/>
                    <a:pt x="146" y="47"/>
                    <a:pt x="146" y="47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4" y="10"/>
                    <a:pt x="62" y="9"/>
                    <a:pt x="60" y="9"/>
                  </a:cubicBezTo>
                  <a:cubicBezTo>
                    <a:pt x="56" y="9"/>
                    <a:pt x="53" y="10"/>
                    <a:pt x="50" y="12"/>
                  </a:cubicBezTo>
                  <a:cubicBezTo>
                    <a:pt x="46" y="16"/>
                    <a:pt x="44" y="22"/>
                    <a:pt x="45" y="27"/>
                  </a:cubicBezTo>
                  <a:cubicBezTo>
                    <a:pt x="65" y="113"/>
                    <a:pt x="65" y="113"/>
                    <a:pt x="65" y="113"/>
                  </a:cubicBezTo>
                  <a:cubicBezTo>
                    <a:pt x="5" y="178"/>
                    <a:pt x="5" y="178"/>
                    <a:pt x="5" y="178"/>
                  </a:cubicBezTo>
                  <a:cubicBezTo>
                    <a:pt x="1" y="182"/>
                    <a:pt x="0" y="188"/>
                    <a:pt x="2" y="193"/>
                  </a:cubicBezTo>
                  <a:cubicBezTo>
                    <a:pt x="5" y="198"/>
                    <a:pt x="9" y="202"/>
                    <a:pt x="15" y="203"/>
                  </a:cubicBezTo>
                  <a:cubicBezTo>
                    <a:pt x="102" y="210"/>
                    <a:pt x="102" y="210"/>
                    <a:pt x="102" y="210"/>
                  </a:cubicBezTo>
                  <a:cubicBezTo>
                    <a:pt x="146" y="287"/>
                    <a:pt x="146" y="287"/>
                    <a:pt x="146" y="287"/>
                  </a:cubicBezTo>
                  <a:cubicBezTo>
                    <a:pt x="147" y="289"/>
                    <a:pt x="148" y="291"/>
                    <a:pt x="150" y="292"/>
                  </a:cubicBezTo>
                  <a:cubicBezTo>
                    <a:pt x="153" y="294"/>
                    <a:pt x="156" y="294"/>
                    <a:pt x="159" y="294"/>
                  </a:cubicBezTo>
                  <a:cubicBezTo>
                    <a:pt x="159" y="294"/>
                    <a:pt x="159" y="294"/>
                    <a:pt x="159" y="294"/>
                  </a:cubicBezTo>
                  <a:cubicBezTo>
                    <a:pt x="165" y="294"/>
                    <a:pt x="170" y="291"/>
                    <a:pt x="172" y="285"/>
                  </a:cubicBezTo>
                  <a:cubicBezTo>
                    <a:pt x="207" y="205"/>
                    <a:pt x="207" y="205"/>
                    <a:pt x="207" y="205"/>
                  </a:cubicBezTo>
                  <a:cubicBezTo>
                    <a:pt x="293" y="187"/>
                    <a:pt x="293" y="187"/>
                    <a:pt x="293" y="187"/>
                  </a:cubicBezTo>
                  <a:cubicBezTo>
                    <a:pt x="298" y="186"/>
                    <a:pt x="303" y="182"/>
                    <a:pt x="304" y="177"/>
                  </a:cubicBezTo>
                  <a:cubicBezTo>
                    <a:pt x="306" y="171"/>
                    <a:pt x="304" y="165"/>
                    <a:pt x="300" y="161"/>
                  </a:cubicBezTo>
                  <a:cubicBezTo>
                    <a:pt x="234" y="104"/>
                    <a:pt x="234" y="104"/>
                    <a:pt x="234" y="104"/>
                  </a:cubicBezTo>
                  <a:cubicBezTo>
                    <a:pt x="244" y="17"/>
                    <a:pt x="244" y="17"/>
                    <a:pt x="244" y="17"/>
                  </a:cubicBezTo>
                  <a:cubicBezTo>
                    <a:pt x="244" y="11"/>
                    <a:pt x="242" y="5"/>
                    <a:pt x="237" y="2"/>
                  </a:cubicBezTo>
                  <a:cubicBezTo>
                    <a:pt x="234" y="1"/>
                    <a:pt x="232" y="0"/>
                    <a:pt x="22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19" name="orange star"/>
          <p:cNvGrpSpPr/>
          <p:nvPr/>
        </p:nvGrpSpPr>
        <p:grpSpPr>
          <a:xfrm>
            <a:off x="3389314" y="55563"/>
            <a:ext cx="506413" cy="496888"/>
            <a:chOff x="1865313" y="55563"/>
            <a:chExt cx="506413" cy="496888"/>
          </a:xfrm>
        </p:grpSpPr>
        <p:sp>
          <p:nvSpPr>
            <p:cNvPr id="420" name="orange star"/>
            <p:cNvSpPr>
              <a:spLocks/>
            </p:cNvSpPr>
            <p:nvPr/>
          </p:nvSpPr>
          <p:spPr bwMode="auto">
            <a:xfrm>
              <a:off x="1887538" y="74613"/>
              <a:ext cx="465138" cy="458788"/>
            </a:xfrm>
            <a:custGeom>
              <a:avLst/>
              <a:gdLst>
                <a:gd name="T0" fmla="*/ 42 w 147"/>
                <a:gd name="T1" fmla="*/ 145 h 145"/>
                <a:gd name="T2" fmla="*/ 38 w 147"/>
                <a:gd name="T3" fmla="*/ 144 h 145"/>
                <a:gd name="T4" fmla="*/ 35 w 147"/>
                <a:gd name="T5" fmla="*/ 141 h 145"/>
                <a:gd name="T6" fmla="*/ 34 w 147"/>
                <a:gd name="T7" fmla="*/ 137 h 145"/>
                <a:gd name="T8" fmla="*/ 36 w 147"/>
                <a:gd name="T9" fmla="*/ 95 h 145"/>
                <a:gd name="T10" fmla="*/ 3 w 147"/>
                <a:gd name="T11" fmla="*/ 69 h 145"/>
                <a:gd name="T12" fmla="*/ 0 w 147"/>
                <a:gd name="T13" fmla="*/ 62 h 145"/>
                <a:gd name="T14" fmla="*/ 5 w 147"/>
                <a:gd name="T15" fmla="*/ 56 h 145"/>
                <a:gd name="T16" fmla="*/ 46 w 147"/>
                <a:gd name="T17" fmla="*/ 45 h 145"/>
                <a:gd name="T18" fmla="*/ 61 w 147"/>
                <a:gd name="T19" fmla="*/ 5 h 145"/>
                <a:gd name="T20" fmla="*/ 67 w 147"/>
                <a:gd name="T21" fmla="*/ 0 h 145"/>
                <a:gd name="T22" fmla="*/ 68 w 147"/>
                <a:gd name="T23" fmla="*/ 0 h 145"/>
                <a:gd name="T24" fmla="*/ 74 w 147"/>
                <a:gd name="T25" fmla="*/ 4 h 145"/>
                <a:gd name="T26" fmla="*/ 97 w 147"/>
                <a:gd name="T27" fmla="*/ 39 h 145"/>
                <a:gd name="T28" fmla="*/ 139 w 147"/>
                <a:gd name="T29" fmla="*/ 40 h 145"/>
                <a:gd name="T30" fmla="*/ 146 w 147"/>
                <a:gd name="T31" fmla="*/ 45 h 145"/>
                <a:gd name="T32" fmla="*/ 145 w 147"/>
                <a:gd name="T33" fmla="*/ 52 h 145"/>
                <a:gd name="T34" fmla="*/ 118 w 147"/>
                <a:gd name="T35" fmla="*/ 85 h 145"/>
                <a:gd name="T36" fmla="*/ 130 w 147"/>
                <a:gd name="T37" fmla="*/ 126 h 145"/>
                <a:gd name="T38" fmla="*/ 128 w 147"/>
                <a:gd name="T39" fmla="*/ 134 h 145"/>
                <a:gd name="T40" fmla="*/ 123 w 147"/>
                <a:gd name="T41" fmla="*/ 136 h 145"/>
                <a:gd name="T42" fmla="*/ 123 w 147"/>
                <a:gd name="T43" fmla="*/ 136 h 145"/>
                <a:gd name="T44" fmla="*/ 120 w 147"/>
                <a:gd name="T45" fmla="*/ 135 h 145"/>
                <a:gd name="T46" fmla="*/ 81 w 147"/>
                <a:gd name="T47" fmla="*/ 120 h 145"/>
                <a:gd name="T48" fmla="*/ 46 w 147"/>
                <a:gd name="T49" fmla="*/ 144 h 145"/>
                <a:gd name="T50" fmla="*/ 42 w 147"/>
                <a:gd name="T51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47" h="145">
                  <a:moveTo>
                    <a:pt x="42" y="145"/>
                  </a:moveTo>
                  <a:cubicBezTo>
                    <a:pt x="40" y="145"/>
                    <a:pt x="39" y="145"/>
                    <a:pt x="38" y="144"/>
                  </a:cubicBezTo>
                  <a:cubicBezTo>
                    <a:pt x="37" y="143"/>
                    <a:pt x="36" y="142"/>
                    <a:pt x="35" y="141"/>
                  </a:cubicBezTo>
                  <a:cubicBezTo>
                    <a:pt x="34" y="140"/>
                    <a:pt x="34" y="139"/>
                    <a:pt x="34" y="137"/>
                  </a:cubicBezTo>
                  <a:cubicBezTo>
                    <a:pt x="36" y="95"/>
                    <a:pt x="36" y="95"/>
                    <a:pt x="36" y="95"/>
                  </a:cubicBezTo>
                  <a:cubicBezTo>
                    <a:pt x="3" y="69"/>
                    <a:pt x="3" y="69"/>
                    <a:pt x="3" y="69"/>
                  </a:cubicBezTo>
                  <a:cubicBezTo>
                    <a:pt x="1" y="67"/>
                    <a:pt x="0" y="65"/>
                    <a:pt x="0" y="62"/>
                  </a:cubicBezTo>
                  <a:cubicBezTo>
                    <a:pt x="1" y="59"/>
                    <a:pt x="3" y="57"/>
                    <a:pt x="5" y="56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61" y="5"/>
                    <a:pt x="61" y="5"/>
                    <a:pt x="61" y="5"/>
                  </a:cubicBezTo>
                  <a:cubicBezTo>
                    <a:pt x="62" y="2"/>
                    <a:pt x="64" y="1"/>
                    <a:pt x="67" y="0"/>
                  </a:cubicBezTo>
                  <a:cubicBezTo>
                    <a:pt x="67" y="0"/>
                    <a:pt x="67" y="0"/>
                    <a:pt x="68" y="0"/>
                  </a:cubicBezTo>
                  <a:cubicBezTo>
                    <a:pt x="70" y="0"/>
                    <a:pt x="72" y="1"/>
                    <a:pt x="74" y="4"/>
                  </a:cubicBezTo>
                  <a:cubicBezTo>
                    <a:pt x="97" y="39"/>
                    <a:pt x="97" y="39"/>
                    <a:pt x="97" y="39"/>
                  </a:cubicBezTo>
                  <a:cubicBezTo>
                    <a:pt x="139" y="40"/>
                    <a:pt x="139" y="40"/>
                    <a:pt x="139" y="40"/>
                  </a:cubicBezTo>
                  <a:cubicBezTo>
                    <a:pt x="142" y="40"/>
                    <a:pt x="145" y="42"/>
                    <a:pt x="146" y="45"/>
                  </a:cubicBezTo>
                  <a:cubicBezTo>
                    <a:pt x="147" y="47"/>
                    <a:pt x="147" y="50"/>
                    <a:pt x="145" y="52"/>
                  </a:cubicBezTo>
                  <a:cubicBezTo>
                    <a:pt x="118" y="85"/>
                    <a:pt x="118" y="85"/>
                    <a:pt x="118" y="85"/>
                  </a:cubicBezTo>
                  <a:cubicBezTo>
                    <a:pt x="130" y="126"/>
                    <a:pt x="130" y="126"/>
                    <a:pt x="130" y="126"/>
                  </a:cubicBezTo>
                  <a:cubicBezTo>
                    <a:pt x="131" y="129"/>
                    <a:pt x="130" y="132"/>
                    <a:pt x="128" y="134"/>
                  </a:cubicBezTo>
                  <a:cubicBezTo>
                    <a:pt x="127" y="135"/>
                    <a:pt x="125" y="136"/>
                    <a:pt x="123" y="136"/>
                  </a:cubicBezTo>
                  <a:cubicBezTo>
                    <a:pt x="123" y="136"/>
                    <a:pt x="123" y="136"/>
                    <a:pt x="123" y="136"/>
                  </a:cubicBezTo>
                  <a:cubicBezTo>
                    <a:pt x="122" y="136"/>
                    <a:pt x="121" y="135"/>
                    <a:pt x="120" y="135"/>
                  </a:cubicBezTo>
                  <a:cubicBezTo>
                    <a:pt x="81" y="120"/>
                    <a:pt x="81" y="120"/>
                    <a:pt x="81" y="120"/>
                  </a:cubicBezTo>
                  <a:cubicBezTo>
                    <a:pt x="46" y="144"/>
                    <a:pt x="46" y="144"/>
                    <a:pt x="46" y="144"/>
                  </a:cubicBezTo>
                  <a:cubicBezTo>
                    <a:pt x="45" y="145"/>
                    <a:pt x="43" y="145"/>
                    <a:pt x="42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1" name="star outline"/>
            <p:cNvSpPr>
              <a:spLocks noEditPoints="1"/>
            </p:cNvSpPr>
            <p:nvPr/>
          </p:nvSpPr>
          <p:spPr bwMode="auto">
            <a:xfrm>
              <a:off x="1865313" y="55563"/>
              <a:ext cx="506413" cy="496888"/>
            </a:xfrm>
            <a:custGeom>
              <a:avLst/>
              <a:gdLst>
                <a:gd name="T0" fmla="*/ 75 w 160"/>
                <a:gd name="T1" fmla="*/ 12 h 157"/>
                <a:gd name="T2" fmla="*/ 76 w 160"/>
                <a:gd name="T3" fmla="*/ 13 h 157"/>
                <a:gd name="T4" fmla="*/ 101 w 160"/>
                <a:gd name="T5" fmla="*/ 51 h 157"/>
                <a:gd name="T6" fmla="*/ 146 w 160"/>
                <a:gd name="T7" fmla="*/ 52 h 157"/>
                <a:gd name="T8" fmla="*/ 147 w 160"/>
                <a:gd name="T9" fmla="*/ 53 h 157"/>
                <a:gd name="T10" fmla="*/ 147 w 160"/>
                <a:gd name="T11" fmla="*/ 55 h 157"/>
                <a:gd name="T12" fmla="*/ 119 w 160"/>
                <a:gd name="T13" fmla="*/ 90 h 157"/>
                <a:gd name="T14" fmla="*/ 131 w 160"/>
                <a:gd name="T15" fmla="*/ 134 h 157"/>
                <a:gd name="T16" fmla="*/ 131 w 160"/>
                <a:gd name="T17" fmla="*/ 135 h 157"/>
                <a:gd name="T18" fmla="*/ 130 w 160"/>
                <a:gd name="T19" fmla="*/ 136 h 157"/>
                <a:gd name="T20" fmla="*/ 130 w 160"/>
                <a:gd name="T21" fmla="*/ 135 h 157"/>
                <a:gd name="T22" fmla="*/ 87 w 160"/>
                <a:gd name="T23" fmla="*/ 119 h 157"/>
                <a:gd name="T24" fmla="*/ 49 w 160"/>
                <a:gd name="T25" fmla="*/ 145 h 157"/>
                <a:gd name="T26" fmla="*/ 49 w 160"/>
                <a:gd name="T27" fmla="*/ 145 h 157"/>
                <a:gd name="T28" fmla="*/ 48 w 160"/>
                <a:gd name="T29" fmla="*/ 145 h 157"/>
                <a:gd name="T30" fmla="*/ 47 w 160"/>
                <a:gd name="T31" fmla="*/ 144 h 157"/>
                <a:gd name="T32" fmla="*/ 47 w 160"/>
                <a:gd name="T33" fmla="*/ 144 h 157"/>
                <a:gd name="T34" fmla="*/ 50 w 160"/>
                <a:gd name="T35" fmla="*/ 98 h 157"/>
                <a:gd name="T36" fmla="*/ 13 w 160"/>
                <a:gd name="T37" fmla="*/ 70 h 157"/>
                <a:gd name="T38" fmla="*/ 13 w 160"/>
                <a:gd name="T39" fmla="*/ 69 h 157"/>
                <a:gd name="T40" fmla="*/ 14 w 160"/>
                <a:gd name="T41" fmla="*/ 68 h 157"/>
                <a:gd name="T42" fmla="*/ 58 w 160"/>
                <a:gd name="T43" fmla="*/ 56 h 157"/>
                <a:gd name="T44" fmla="*/ 73 w 160"/>
                <a:gd name="T45" fmla="*/ 13 h 157"/>
                <a:gd name="T46" fmla="*/ 74 w 160"/>
                <a:gd name="T47" fmla="*/ 12 h 157"/>
                <a:gd name="T48" fmla="*/ 75 w 160"/>
                <a:gd name="T49" fmla="*/ 12 h 157"/>
                <a:gd name="T50" fmla="*/ 75 w 160"/>
                <a:gd name="T51" fmla="*/ 0 h 157"/>
                <a:gd name="T52" fmla="*/ 73 w 160"/>
                <a:gd name="T53" fmla="*/ 0 h 157"/>
                <a:gd name="T54" fmla="*/ 62 w 160"/>
                <a:gd name="T55" fmla="*/ 9 h 157"/>
                <a:gd name="T56" fmla="*/ 49 w 160"/>
                <a:gd name="T57" fmla="*/ 46 h 157"/>
                <a:gd name="T58" fmla="*/ 11 w 160"/>
                <a:gd name="T59" fmla="*/ 56 h 157"/>
                <a:gd name="T60" fmla="*/ 1 w 160"/>
                <a:gd name="T61" fmla="*/ 67 h 157"/>
                <a:gd name="T62" fmla="*/ 6 w 160"/>
                <a:gd name="T63" fmla="*/ 80 h 157"/>
                <a:gd name="T64" fmla="*/ 37 w 160"/>
                <a:gd name="T65" fmla="*/ 104 h 157"/>
                <a:gd name="T66" fmla="*/ 35 w 160"/>
                <a:gd name="T67" fmla="*/ 143 h 157"/>
                <a:gd name="T68" fmla="*/ 36 w 160"/>
                <a:gd name="T69" fmla="*/ 149 h 157"/>
                <a:gd name="T70" fmla="*/ 42 w 160"/>
                <a:gd name="T71" fmla="*/ 155 h 157"/>
                <a:gd name="T72" fmla="*/ 49 w 160"/>
                <a:gd name="T73" fmla="*/ 157 h 157"/>
                <a:gd name="T74" fmla="*/ 56 w 160"/>
                <a:gd name="T75" fmla="*/ 155 h 157"/>
                <a:gd name="T76" fmla="*/ 89 w 160"/>
                <a:gd name="T77" fmla="*/ 133 h 157"/>
                <a:gd name="T78" fmla="*/ 125 w 160"/>
                <a:gd name="T79" fmla="*/ 147 h 157"/>
                <a:gd name="T80" fmla="*/ 130 w 160"/>
                <a:gd name="T81" fmla="*/ 148 h 157"/>
                <a:gd name="T82" fmla="*/ 139 w 160"/>
                <a:gd name="T83" fmla="*/ 144 h 157"/>
                <a:gd name="T84" fmla="*/ 143 w 160"/>
                <a:gd name="T85" fmla="*/ 130 h 157"/>
                <a:gd name="T86" fmla="*/ 132 w 160"/>
                <a:gd name="T87" fmla="*/ 93 h 157"/>
                <a:gd name="T88" fmla="*/ 157 w 160"/>
                <a:gd name="T89" fmla="*/ 62 h 157"/>
                <a:gd name="T90" fmla="*/ 158 w 160"/>
                <a:gd name="T91" fmla="*/ 48 h 157"/>
                <a:gd name="T92" fmla="*/ 146 w 160"/>
                <a:gd name="T93" fmla="*/ 40 h 157"/>
                <a:gd name="T94" fmla="*/ 107 w 160"/>
                <a:gd name="T95" fmla="*/ 39 h 157"/>
                <a:gd name="T96" fmla="*/ 86 w 160"/>
                <a:gd name="T97" fmla="*/ 6 h 157"/>
                <a:gd name="T98" fmla="*/ 75 w 160"/>
                <a:gd name="T9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0" h="157">
                  <a:moveTo>
                    <a:pt x="75" y="12"/>
                  </a:moveTo>
                  <a:cubicBezTo>
                    <a:pt x="75" y="12"/>
                    <a:pt x="76" y="12"/>
                    <a:pt x="76" y="13"/>
                  </a:cubicBezTo>
                  <a:cubicBezTo>
                    <a:pt x="101" y="51"/>
                    <a:pt x="101" y="51"/>
                    <a:pt x="101" y="51"/>
                  </a:cubicBezTo>
                  <a:cubicBezTo>
                    <a:pt x="146" y="52"/>
                    <a:pt x="146" y="52"/>
                    <a:pt x="146" y="52"/>
                  </a:cubicBezTo>
                  <a:cubicBezTo>
                    <a:pt x="147" y="52"/>
                    <a:pt x="147" y="53"/>
                    <a:pt x="147" y="53"/>
                  </a:cubicBezTo>
                  <a:cubicBezTo>
                    <a:pt x="148" y="54"/>
                    <a:pt x="148" y="54"/>
                    <a:pt x="147" y="55"/>
                  </a:cubicBezTo>
                  <a:cubicBezTo>
                    <a:pt x="119" y="90"/>
                    <a:pt x="119" y="90"/>
                    <a:pt x="119" y="90"/>
                  </a:cubicBezTo>
                  <a:cubicBezTo>
                    <a:pt x="131" y="134"/>
                    <a:pt x="131" y="134"/>
                    <a:pt x="131" y="134"/>
                  </a:cubicBezTo>
                  <a:cubicBezTo>
                    <a:pt x="132" y="134"/>
                    <a:pt x="131" y="135"/>
                    <a:pt x="131" y="135"/>
                  </a:cubicBezTo>
                  <a:cubicBezTo>
                    <a:pt x="131" y="135"/>
                    <a:pt x="130" y="136"/>
                    <a:pt x="130" y="136"/>
                  </a:cubicBezTo>
                  <a:cubicBezTo>
                    <a:pt x="130" y="136"/>
                    <a:pt x="130" y="136"/>
                    <a:pt x="130" y="135"/>
                  </a:cubicBezTo>
                  <a:cubicBezTo>
                    <a:pt x="87" y="119"/>
                    <a:pt x="87" y="119"/>
                    <a:pt x="87" y="119"/>
                  </a:cubicBezTo>
                  <a:cubicBezTo>
                    <a:pt x="49" y="145"/>
                    <a:pt x="49" y="145"/>
                    <a:pt x="49" y="145"/>
                  </a:cubicBezTo>
                  <a:cubicBezTo>
                    <a:pt x="49" y="145"/>
                    <a:pt x="49" y="145"/>
                    <a:pt x="49" y="145"/>
                  </a:cubicBezTo>
                  <a:cubicBezTo>
                    <a:pt x="48" y="145"/>
                    <a:pt x="48" y="145"/>
                    <a:pt x="48" y="145"/>
                  </a:cubicBezTo>
                  <a:cubicBezTo>
                    <a:pt x="48" y="145"/>
                    <a:pt x="47" y="145"/>
                    <a:pt x="47" y="144"/>
                  </a:cubicBezTo>
                  <a:cubicBezTo>
                    <a:pt x="47" y="144"/>
                    <a:pt x="47" y="144"/>
                    <a:pt x="47" y="144"/>
                  </a:cubicBezTo>
                  <a:cubicBezTo>
                    <a:pt x="50" y="98"/>
                    <a:pt x="50" y="98"/>
                    <a:pt x="50" y="98"/>
                  </a:cubicBezTo>
                  <a:cubicBezTo>
                    <a:pt x="13" y="70"/>
                    <a:pt x="13" y="70"/>
                    <a:pt x="13" y="70"/>
                  </a:cubicBezTo>
                  <a:cubicBezTo>
                    <a:pt x="13" y="70"/>
                    <a:pt x="13" y="69"/>
                    <a:pt x="13" y="69"/>
                  </a:cubicBezTo>
                  <a:cubicBezTo>
                    <a:pt x="13" y="68"/>
                    <a:pt x="13" y="68"/>
                    <a:pt x="14" y="68"/>
                  </a:cubicBezTo>
                  <a:cubicBezTo>
                    <a:pt x="58" y="56"/>
                    <a:pt x="58" y="56"/>
                    <a:pt x="58" y="56"/>
                  </a:cubicBezTo>
                  <a:cubicBezTo>
                    <a:pt x="73" y="13"/>
                    <a:pt x="73" y="13"/>
                    <a:pt x="73" y="13"/>
                  </a:cubicBezTo>
                  <a:cubicBezTo>
                    <a:pt x="73" y="13"/>
                    <a:pt x="74" y="12"/>
                    <a:pt x="74" y="12"/>
                  </a:cubicBezTo>
                  <a:cubicBezTo>
                    <a:pt x="74" y="12"/>
                    <a:pt x="75" y="12"/>
                    <a:pt x="75" y="12"/>
                  </a:cubicBezTo>
                  <a:moveTo>
                    <a:pt x="75" y="0"/>
                  </a:moveTo>
                  <a:cubicBezTo>
                    <a:pt x="74" y="0"/>
                    <a:pt x="74" y="0"/>
                    <a:pt x="73" y="0"/>
                  </a:cubicBezTo>
                  <a:cubicBezTo>
                    <a:pt x="68" y="1"/>
                    <a:pt x="64" y="4"/>
                    <a:pt x="62" y="9"/>
                  </a:cubicBezTo>
                  <a:cubicBezTo>
                    <a:pt x="49" y="46"/>
                    <a:pt x="49" y="46"/>
                    <a:pt x="49" y="46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6" y="58"/>
                    <a:pt x="2" y="62"/>
                    <a:pt x="1" y="67"/>
                  </a:cubicBezTo>
                  <a:cubicBezTo>
                    <a:pt x="0" y="72"/>
                    <a:pt x="2" y="77"/>
                    <a:pt x="6" y="80"/>
                  </a:cubicBezTo>
                  <a:cubicBezTo>
                    <a:pt x="37" y="104"/>
                    <a:pt x="37" y="104"/>
                    <a:pt x="37" y="104"/>
                  </a:cubicBezTo>
                  <a:cubicBezTo>
                    <a:pt x="35" y="143"/>
                    <a:pt x="35" y="143"/>
                    <a:pt x="35" y="143"/>
                  </a:cubicBezTo>
                  <a:cubicBezTo>
                    <a:pt x="35" y="145"/>
                    <a:pt x="36" y="147"/>
                    <a:pt x="36" y="149"/>
                  </a:cubicBezTo>
                  <a:cubicBezTo>
                    <a:pt x="38" y="152"/>
                    <a:pt x="40" y="154"/>
                    <a:pt x="42" y="155"/>
                  </a:cubicBezTo>
                  <a:cubicBezTo>
                    <a:pt x="44" y="157"/>
                    <a:pt x="46" y="157"/>
                    <a:pt x="49" y="157"/>
                  </a:cubicBezTo>
                  <a:cubicBezTo>
                    <a:pt x="51" y="157"/>
                    <a:pt x="54" y="156"/>
                    <a:pt x="56" y="155"/>
                  </a:cubicBezTo>
                  <a:cubicBezTo>
                    <a:pt x="89" y="133"/>
                    <a:pt x="89" y="133"/>
                    <a:pt x="89" y="133"/>
                  </a:cubicBezTo>
                  <a:cubicBezTo>
                    <a:pt x="125" y="147"/>
                    <a:pt x="125" y="147"/>
                    <a:pt x="125" y="147"/>
                  </a:cubicBezTo>
                  <a:cubicBezTo>
                    <a:pt x="127" y="147"/>
                    <a:pt x="128" y="148"/>
                    <a:pt x="130" y="148"/>
                  </a:cubicBezTo>
                  <a:cubicBezTo>
                    <a:pt x="133" y="148"/>
                    <a:pt x="137" y="146"/>
                    <a:pt x="139" y="144"/>
                  </a:cubicBezTo>
                  <a:cubicBezTo>
                    <a:pt x="143" y="141"/>
                    <a:pt x="144" y="135"/>
                    <a:pt x="143" y="130"/>
                  </a:cubicBezTo>
                  <a:cubicBezTo>
                    <a:pt x="132" y="93"/>
                    <a:pt x="132" y="93"/>
                    <a:pt x="132" y="93"/>
                  </a:cubicBezTo>
                  <a:cubicBezTo>
                    <a:pt x="157" y="62"/>
                    <a:pt x="157" y="62"/>
                    <a:pt x="157" y="62"/>
                  </a:cubicBezTo>
                  <a:cubicBezTo>
                    <a:pt x="160" y="58"/>
                    <a:pt x="160" y="53"/>
                    <a:pt x="158" y="48"/>
                  </a:cubicBezTo>
                  <a:cubicBezTo>
                    <a:pt x="156" y="43"/>
                    <a:pt x="152" y="40"/>
                    <a:pt x="146" y="40"/>
                  </a:cubicBezTo>
                  <a:cubicBezTo>
                    <a:pt x="107" y="39"/>
                    <a:pt x="107" y="39"/>
                    <a:pt x="107" y="39"/>
                  </a:cubicBezTo>
                  <a:cubicBezTo>
                    <a:pt x="86" y="6"/>
                    <a:pt x="86" y="6"/>
                    <a:pt x="86" y="6"/>
                  </a:cubicBezTo>
                  <a:cubicBezTo>
                    <a:pt x="83" y="2"/>
                    <a:pt x="79" y="0"/>
                    <a:pt x="75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22" name="blue star"/>
          <p:cNvGrpSpPr/>
          <p:nvPr/>
        </p:nvGrpSpPr>
        <p:grpSpPr>
          <a:xfrm>
            <a:off x="3860800" y="153989"/>
            <a:ext cx="793750" cy="796925"/>
            <a:chOff x="2336800" y="153988"/>
            <a:chExt cx="793750" cy="796925"/>
          </a:xfrm>
        </p:grpSpPr>
        <p:sp>
          <p:nvSpPr>
            <p:cNvPr id="423" name="blue star"/>
            <p:cNvSpPr>
              <a:spLocks/>
            </p:cNvSpPr>
            <p:nvPr/>
          </p:nvSpPr>
          <p:spPr bwMode="auto">
            <a:xfrm>
              <a:off x="2359025" y="173038"/>
              <a:ext cx="752475" cy="758825"/>
            </a:xfrm>
            <a:custGeom>
              <a:avLst/>
              <a:gdLst>
                <a:gd name="T0" fmla="*/ 134 w 238"/>
                <a:gd name="T1" fmla="*/ 240 h 240"/>
                <a:gd name="T2" fmla="*/ 127 w 238"/>
                <a:gd name="T3" fmla="*/ 237 h 240"/>
                <a:gd name="T4" fmla="*/ 83 w 238"/>
                <a:gd name="T5" fmla="*/ 178 h 240"/>
                <a:gd name="T6" fmla="*/ 8 w 238"/>
                <a:gd name="T7" fmla="*/ 181 h 240"/>
                <a:gd name="T8" fmla="*/ 1 w 238"/>
                <a:gd name="T9" fmla="*/ 177 h 240"/>
                <a:gd name="T10" fmla="*/ 0 w 238"/>
                <a:gd name="T11" fmla="*/ 172 h 240"/>
                <a:gd name="T12" fmla="*/ 1 w 238"/>
                <a:gd name="T13" fmla="*/ 168 h 240"/>
                <a:gd name="T14" fmla="*/ 44 w 238"/>
                <a:gd name="T15" fmla="*/ 107 h 240"/>
                <a:gd name="T16" fmla="*/ 18 w 238"/>
                <a:gd name="T17" fmla="*/ 38 h 240"/>
                <a:gd name="T18" fmla="*/ 19 w 238"/>
                <a:gd name="T19" fmla="*/ 29 h 240"/>
                <a:gd name="T20" fmla="*/ 25 w 238"/>
                <a:gd name="T21" fmla="*/ 26 h 240"/>
                <a:gd name="T22" fmla="*/ 28 w 238"/>
                <a:gd name="T23" fmla="*/ 27 h 240"/>
                <a:gd name="T24" fmla="*/ 99 w 238"/>
                <a:gd name="T25" fmla="*/ 48 h 240"/>
                <a:gd name="T26" fmla="*/ 157 w 238"/>
                <a:gd name="T27" fmla="*/ 2 h 240"/>
                <a:gd name="T28" fmla="*/ 162 w 238"/>
                <a:gd name="T29" fmla="*/ 0 h 240"/>
                <a:gd name="T30" fmla="*/ 166 w 238"/>
                <a:gd name="T31" fmla="*/ 1 h 240"/>
                <a:gd name="T32" fmla="*/ 170 w 238"/>
                <a:gd name="T33" fmla="*/ 8 h 240"/>
                <a:gd name="T34" fmla="*/ 172 w 238"/>
                <a:gd name="T35" fmla="*/ 82 h 240"/>
                <a:gd name="T36" fmla="*/ 234 w 238"/>
                <a:gd name="T37" fmla="*/ 123 h 240"/>
                <a:gd name="T38" fmla="*/ 237 w 238"/>
                <a:gd name="T39" fmla="*/ 131 h 240"/>
                <a:gd name="T40" fmla="*/ 232 w 238"/>
                <a:gd name="T41" fmla="*/ 138 h 240"/>
                <a:gd name="T42" fmla="*/ 162 w 238"/>
                <a:gd name="T43" fmla="*/ 163 h 240"/>
                <a:gd name="T44" fmla="*/ 142 w 238"/>
                <a:gd name="T45" fmla="*/ 234 h 240"/>
                <a:gd name="T46" fmla="*/ 136 w 238"/>
                <a:gd name="T47" fmla="*/ 240 h 240"/>
                <a:gd name="T48" fmla="*/ 134 w 238"/>
                <a:gd name="T4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8" h="240">
                  <a:moveTo>
                    <a:pt x="134" y="240"/>
                  </a:moveTo>
                  <a:cubicBezTo>
                    <a:pt x="131" y="240"/>
                    <a:pt x="129" y="239"/>
                    <a:pt x="127" y="237"/>
                  </a:cubicBezTo>
                  <a:cubicBezTo>
                    <a:pt x="83" y="178"/>
                    <a:pt x="83" y="178"/>
                    <a:pt x="83" y="178"/>
                  </a:cubicBezTo>
                  <a:cubicBezTo>
                    <a:pt x="83" y="178"/>
                    <a:pt x="9" y="181"/>
                    <a:pt x="8" y="181"/>
                  </a:cubicBezTo>
                  <a:cubicBezTo>
                    <a:pt x="5" y="181"/>
                    <a:pt x="2" y="179"/>
                    <a:pt x="1" y="177"/>
                  </a:cubicBezTo>
                  <a:cubicBezTo>
                    <a:pt x="0" y="175"/>
                    <a:pt x="0" y="173"/>
                    <a:pt x="0" y="172"/>
                  </a:cubicBezTo>
                  <a:cubicBezTo>
                    <a:pt x="0" y="170"/>
                    <a:pt x="0" y="169"/>
                    <a:pt x="1" y="168"/>
                  </a:cubicBezTo>
                  <a:cubicBezTo>
                    <a:pt x="44" y="107"/>
                    <a:pt x="44" y="107"/>
                    <a:pt x="44" y="107"/>
                  </a:cubicBezTo>
                  <a:cubicBezTo>
                    <a:pt x="18" y="38"/>
                    <a:pt x="18" y="38"/>
                    <a:pt x="18" y="38"/>
                  </a:cubicBezTo>
                  <a:cubicBezTo>
                    <a:pt x="16" y="35"/>
                    <a:pt x="17" y="31"/>
                    <a:pt x="19" y="29"/>
                  </a:cubicBezTo>
                  <a:cubicBezTo>
                    <a:pt x="21" y="27"/>
                    <a:pt x="23" y="26"/>
                    <a:pt x="25" y="26"/>
                  </a:cubicBezTo>
                  <a:cubicBezTo>
                    <a:pt x="26" y="26"/>
                    <a:pt x="27" y="26"/>
                    <a:pt x="28" y="27"/>
                  </a:cubicBezTo>
                  <a:cubicBezTo>
                    <a:pt x="99" y="48"/>
                    <a:pt x="99" y="48"/>
                    <a:pt x="99" y="48"/>
                  </a:cubicBezTo>
                  <a:cubicBezTo>
                    <a:pt x="157" y="2"/>
                    <a:pt x="157" y="2"/>
                    <a:pt x="157" y="2"/>
                  </a:cubicBezTo>
                  <a:cubicBezTo>
                    <a:pt x="158" y="1"/>
                    <a:pt x="160" y="0"/>
                    <a:pt x="162" y="0"/>
                  </a:cubicBezTo>
                  <a:cubicBezTo>
                    <a:pt x="163" y="0"/>
                    <a:pt x="164" y="0"/>
                    <a:pt x="166" y="1"/>
                  </a:cubicBezTo>
                  <a:cubicBezTo>
                    <a:pt x="168" y="2"/>
                    <a:pt x="170" y="5"/>
                    <a:pt x="170" y="8"/>
                  </a:cubicBezTo>
                  <a:cubicBezTo>
                    <a:pt x="172" y="82"/>
                    <a:pt x="172" y="82"/>
                    <a:pt x="172" y="82"/>
                  </a:cubicBezTo>
                  <a:cubicBezTo>
                    <a:pt x="234" y="123"/>
                    <a:pt x="234" y="123"/>
                    <a:pt x="234" y="123"/>
                  </a:cubicBezTo>
                  <a:cubicBezTo>
                    <a:pt x="236" y="125"/>
                    <a:pt x="238" y="128"/>
                    <a:pt x="237" y="131"/>
                  </a:cubicBezTo>
                  <a:cubicBezTo>
                    <a:pt x="237" y="135"/>
                    <a:pt x="235" y="137"/>
                    <a:pt x="232" y="138"/>
                  </a:cubicBezTo>
                  <a:cubicBezTo>
                    <a:pt x="162" y="163"/>
                    <a:pt x="162" y="163"/>
                    <a:pt x="162" y="163"/>
                  </a:cubicBezTo>
                  <a:cubicBezTo>
                    <a:pt x="142" y="234"/>
                    <a:pt x="142" y="234"/>
                    <a:pt x="142" y="234"/>
                  </a:cubicBezTo>
                  <a:cubicBezTo>
                    <a:pt x="141" y="237"/>
                    <a:pt x="139" y="239"/>
                    <a:pt x="136" y="240"/>
                  </a:cubicBezTo>
                  <a:cubicBezTo>
                    <a:pt x="135" y="240"/>
                    <a:pt x="135" y="240"/>
                    <a:pt x="134" y="240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4" name="star outline"/>
            <p:cNvSpPr>
              <a:spLocks noEditPoints="1"/>
            </p:cNvSpPr>
            <p:nvPr/>
          </p:nvSpPr>
          <p:spPr bwMode="auto">
            <a:xfrm>
              <a:off x="2336800" y="153988"/>
              <a:ext cx="793750" cy="796925"/>
            </a:xfrm>
            <a:custGeom>
              <a:avLst/>
              <a:gdLst>
                <a:gd name="T0" fmla="*/ 169 w 251"/>
                <a:gd name="T1" fmla="*/ 12 h 252"/>
                <a:gd name="T2" fmla="*/ 170 w 251"/>
                <a:gd name="T3" fmla="*/ 12 h 252"/>
                <a:gd name="T4" fmla="*/ 171 w 251"/>
                <a:gd name="T5" fmla="*/ 14 h 252"/>
                <a:gd name="T6" fmla="*/ 173 w 251"/>
                <a:gd name="T7" fmla="*/ 92 h 252"/>
                <a:gd name="T8" fmla="*/ 237 w 251"/>
                <a:gd name="T9" fmla="*/ 134 h 252"/>
                <a:gd name="T10" fmla="*/ 239 w 251"/>
                <a:gd name="T11" fmla="*/ 137 h 252"/>
                <a:gd name="T12" fmla="*/ 237 w 251"/>
                <a:gd name="T13" fmla="*/ 139 h 252"/>
                <a:gd name="T14" fmla="*/ 164 w 251"/>
                <a:gd name="T15" fmla="*/ 164 h 252"/>
                <a:gd name="T16" fmla="*/ 143 w 251"/>
                <a:gd name="T17" fmla="*/ 238 h 252"/>
                <a:gd name="T18" fmla="*/ 141 w 251"/>
                <a:gd name="T19" fmla="*/ 240 h 252"/>
                <a:gd name="T20" fmla="*/ 141 w 251"/>
                <a:gd name="T21" fmla="*/ 240 h 252"/>
                <a:gd name="T22" fmla="*/ 139 w 251"/>
                <a:gd name="T23" fmla="*/ 239 h 252"/>
                <a:gd name="T24" fmla="*/ 92 w 251"/>
                <a:gd name="T25" fmla="*/ 178 h 252"/>
                <a:gd name="T26" fmla="*/ 15 w 251"/>
                <a:gd name="T27" fmla="*/ 181 h 252"/>
                <a:gd name="T28" fmla="*/ 15 w 251"/>
                <a:gd name="T29" fmla="*/ 181 h 252"/>
                <a:gd name="T30" fmla="*/ 13 w 251"/>
                <a:gd name="T31" fmla="*/ 180 h 252"/>
                <a:gd name="T32" fmla="*/ 13 w 251"/>
                <a:gd name="T33" fmla="*/ 178 h 252"/>
                <a:gd name="T34" fmla="*/ 13 w 251"/>
                <a:gd name="T35" fmla="*/ 177 h 252"/>
                <a:gd name="T36" fmla="*/ 57 w 251"/>
                <a:gd name="T37" fmla="*/ 114 h 252"/>
                <a:gd name="T38" fmla="*/ 30 w 251"/>
                <a:gd name="T39" fmla="*/ 42 h 252"/>
                <a:gd name="T40" fmla="*/ 31 w 251"/>
                <a:gd name="T41" fmla="*/ 39 h 252"/>
                <a:gd name="T42" fmla="*/ 32 w 251"/>
                <a:gd name="T43" fmla="*/ 38 h 252"/>
                <a:gd name="T44" fmla="*/ 33 w 251"/>
                <a:gd name="T45" fmla="*/ 38 h 252"/>
                <a:gd name="T46" fmla="*/ 107 w 251"/>
                <a:gd name="T47" fmla="*/ 61 h 252"/>
                <a:gd name="T48" fmla="*/ 167 w 251"/>
                <a:gd name="T49" fmla="*/ 13 h 252"/>
                <a:gd name="T50" fmla="*/ 169 w 251"/>
                <a:gd name="T51" fmla="*/ 12 h 252"/>
                <a:gd name="T52" fmla="*/ 169 w 251"/>
                <a:gd name="T53" fmla="*/ 0 h 252"/>
                <a:gd name="T54" fmla="*/ 169 w 251"/>
                <a:gd name="T55" fmla="*/ 0 h 252"/>
                <a:gd name="T56" fmla="*/ 169 w 251"/>
                <a:gd name="T57" fmla="*/ 0 h 252"/>
                <a:gd name="T58" fmla="*/ 160 w 251"/>
                <a:gd name="T59" fmla="*/ 3 h 252"/>
                <a:gd name="T60" fmla="*/ 105 w 251"/>
                <a:gd name="T61" fmla="*/ 48 h 252"/>
                <a:gd name="T62" fmla="*/ 37 w 251"/>
                <a:gd name="T63" fmla="*/ 27 h 252"/>
                <a:gd name="T64" fmla="*/ 32 w 251"/>
                <a:gd name="T65" fmla="*/ 26 h 252"/>
                <a:gd name="T66" fmla="*/ 22 w 251"/>
                <a:gd name="T67" fmla="*/ 31 h 252"/>
                <a:gd name="T68" fmla="*/ 19 w 251"/>
                <a:gd name="T69" fmla="*/ 46 h 252"/>
                <a:gd name="T70" fmla="*/ 44 w 251"/>
                <a:gd name="T71" fmla="*/ 112 h 252"/>
                <a:gd name="T72" fmla="*/ 3 w 251"/>
                <a:gd name="T73" fmla="*/ 170 h 252"/>
                <a:gd name="T74" fmla="*/ 1 w 251"/>
                <a:gd name="T75" fmla="*/ 177 h 252"/>
                <a:gd name="T76" fmla="*/ 3 w 251"/>
                <a:gd name="T77" fmla="*/ 186 h 252"/>
                <a:gd name="T78" fmla="*/ 15 w 251"/>
                <a:gd name="T79" fmla="*/ 193 h 252"/>
                <a:gd name="T80" fmla="*/ 16 w 251"/>
                <a:gd name="T81" fmla="*/ 193 h 252"/>
                <a:gd name="T82" fmla="*/ 87 w 251"/>
                <a:gd name="T83" fmla="*/ 190 h 252"/>
                <a:gd name="T84" fmla="*/ 130 w 251"/>
                <a:gd name="T85" fmla="*/ 246 h 252"/>
                <a:gd name="T86" fmla="*/ 141 w 251"/>
                <a:gd name="T87" fmla="*/ 252 h 252"/>
                <a:gd name="T88" fmla="*/ 144 w 251"/>
                <a:gd name="T89" fmla="*/ 252 h 252"/>
                <a:gd name="T90" fmla="*/ 155 w 251"/>
                <a:gd name="T91" fmla="*/ 242 h 252"/>
                <a:gd name="T92" fmla="*/ 174 w 251"/>
                <a:gd name="T93" fmla="*/ 173 h 252"/>
                <a:gd name="T94" fmla="*/ 241 w 251"/>
                <a:gd name="T95" fmla="*/ 150 h 252"/>
                <a:gd name="T96" fmla="*/ 250 w 251"/>
                <a:gd name="T97" fmla="*/ 138 h 252"/>
                <a:gd name="T98" fmla="*/ 244 w 251"/>
                <a:gd name="T99" fmla="*/ 124 h 252"/>
                <a:gd name="T100" fmla="*/ 185 w 251"/>
                <a:gd name="T101" fmla="*/ 85 h 252"/>
                <a:gd name="T102" fmla="*/ 183 w 251"/>
                <a:gd name="T103" fmla="*/ 14 h 252"/>
                <a:gd name="T104" fmla="*/ 175 w 251"/>
                <a:gd name="T105" fmla="*/ 1 h 252"/>
                <a:gd name="T106" fmla="*/ 169 w 251"/>
                <a:gd name="T107" fmla="*/ 0 h 252"/>
                <a:gd name="T108" fmla="*/ 169 w 251"/>
                <a:gd name="T109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51" h="252">
                  <a:moveTo>
                    <a:pt x="169" y="12"/>
                  </a:moveTo>
                  <a:cubicBezTo>
                    <a:pt x="169" y="12"/>
                    <a:pt x="170" y="12"/>
                    <a:pt x="170" y="12"/>
                  </a:cubicBezTo>
                  <a:cubicBezTo>
                    <a:pt x="171" y="13"/>
                    <a:pt x="171" y="14"/>
                    <a:pt x="171" y="14"/>
                  </a:cubicBezTo>
                  <a:cubicBezTo>
                    <a:pt x="173" y="92"/>
                    <a:pt x="173" y="92"/>
                    <a:pt x="173" y="92"/>
                  </a:cubicBezTo>
                  <a:cubicBezTo>
                    <a:pt x="237" y="134"/>
                    <a:pt x="237" y="134"/>
                    <a:pt x="237" y="134"/>
                  </a:cubicBezTo>
                  <a:cubicBezTo>
                    <a:pt x="238" y="135"/>
                    <a:pt x="239" y="136"/>
                    <a:pt x="239" y="137"/>
                  </a:cubicBezTo>
                  <a:cubicBezTo>
                    <a:pt x="238" y="138"/>
                    <a:pt x="238" y="138"/>
                    <a:pt x="237" y="139"/>
                  </a:cubicBezTo>
                  <a:cubicBezTo>
                    <a:pt x="164" y="164"/>
                    <a:pt x="164" y="164"/>
                    <a:pt x="164" y="164"/>
                  </a:cubicBezTo>
                  <a:cubicBezTo>
                    <a:pt x="143" y="238"/>
                    <a:pt x="143" y="238"/>
                    <a:pt x="143" y="238"/>
                  </a:cubicBezTo>
                  <a:cubicBezTo>
                    <a:pt x="143" y="239"/>
                    <a:pt x="142" y="240"/>
                    <a:pt x="141" y="240"/>
                  </a:cubicBezTo>
                  <a:cubicBezTo>
                    <a:pt x="141" y="240"/>
                    <a:pt x="141" y="240"/>
                    <a:pt x="141" y="240"/>
                  </a:cubicBezTo>
                  <a:cubicBezTo>
                    <a:pt x="140" y="240"/>
                    <a:pt x="140" y="240"/>
                    <a:pt x="139" y="239"/>
                  </a:cubicBezTo>
                  <a:cubicBezTo>
                    <a:pt x="92" y="178"/>
                    <a:pt x="92" y="178"/>
                    <a:pt x="92" y="178"/>
                  </a:cubicBezTo>
                  <a:cubicBezTo>
                    <a:pt x="15" y="181"/>
                    <a:pt x="15" y="181"/>
                    <a:pt x="15" y="181"/>
                  </a:cubicBezTo>
                  <a:cubicBezTo>
                    <a:pt x="15" y="181"/>
                    <a:pt x="15" y="181"/>
                    <a:pt x="15" y="181"/>
                  </a:cubicBezTo>
                  <a:cubicBezTo>
                    <a:pt x="14" y="181"/>
                    <a:pt x="13" y="181"/>
                    <a:pt x="13" y="180"/>
                  </a:cubicBezTo>
                  <a:cubicBezTo>
                    <a:pt x="13" y="179"/>
                    <a:pt x="13" y="179"/>
                    <a:pt x="13" y="178"/>
                  </a:cubicBezTo>
                  <a:cubicBezTo>
                    <a:pt x="13" y="178"/>
                    <a:pt x="13" y="178"/>
                    <a:pt x="13" y="177"/>
                  </a:cubicBezTo>
                  <a:cubicBezTo>
                    <a:pt x="57" y="114"/>
                    <a:pt x="57" y="114"/>
                    <a:pt x="57" y="114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41"/>
                    <a:pt x="30" y="40"/>
                    <a:pt x="31" y="39"/>
                  </a:cubicBezTo>
                  <a:cubicBezTo>
                    <a:pt x="31" y="39"/>
                    <a:pt x="32" y="38"/>
                    <a:pt x="32" y="38"/>
                  </a:cubicBezTo>
                  <a:cubicBezTo>
                    <a:pt x="33" y="38"/>
                    <a:pt x="33" y="38"/>
                    <a:pt x="33" y="38"/>
                  </a:cubicBezTo>
                  <a:cubicBezTo>
                    <a:pt x="107" y="61"/>
                    <a:pt x="107" y="61"/>
                    <a:pt x="107" y="61"/>
                  </a:cubicBezTo>
                  <a:cubicBezTo>
                    <a:pt x="167" y="13"/>
                    <a:pt x="167" y="13"/>
                    <a:pt x="167" y="13"/>
                  </a:cubicBezTo>
                  <a:cubicBezTo>
                    <a:pt x="168" y="12"/>
                    <a:pt x="168" y="12"/>
                    <a:pt x="169" y="12"/>
                  </a:cubicBezTo>
                  <a:moveTo>
                    <a:pt x="169" y="0"/>
                  </a:moveTo>
                  <a:cubicBezTo>
                    <a:pt x="169" y="0"/>
                    <a:pt x="169" y="0"/>
                    <a:pt x="169" y="0"/>
                  </a:cubicBezTo>
                  <a:cubicBezTo>
                    <a:pt x="169" y="0"/>
                    <a:pt x="169" y="0"/>
                    <a:pt x="169" y="0"/>
                  </a:cubicBezTo>
                  <a:cubicBezTo>
                    <a:pt x="166" y="0"/>
                    <a:pt x="162" y="1"/>
                    <a:pt x="160" y="3"/>
                  </a:cubicBezTo>
                  <a:cubicBezTo>
                    <a:pt x="105" y="48"/>
                    <a:pt x="105" y="48"/>
                    <a:pt x="105" y="48"/>
                  </a:cubicBezTo>
                  <a:cubicBezTo>
                    <a:pt x="37" y="27"/>
                    <a:pt x="37" y="27"/>
                    <a:pt x="37" y="27"/>
                  </a:cubicBezTo>
                  <a:cubicBezTo>
                    <a:pt x="35" y="27"/>
                    <a:pt x="34" y="26"/>
                    <a:pt x="32" y="26"/>
                  </a:cubicBezTo>
                  <a:cubicBezTo>
                    <a:pt x="28" y="26"/>
                    <a:pt x="25" y="28"/>
                    <a:pt x="22" y="31"/>
                  </a:cubicBezTo>
                  <a:cubicBezTo>
                    <a:pt x="18" y="35"/>
                    <a:pt x="17" y="41"/>
                    <a:pt x="19" y="46"/>
                  </a:cubicBezTo>
                  <a:cubicBezTo>
                    <a:pt x="44" y="112"/>
                    <a:pt x="44" y="112"/>
                    <a:pt x="44" y="112"/>
                  </a:cubicBezTo>
                  <a:cubicBezTo>
                    <a:pt x="3" y="170"/>
                    <a:pt x="3" y="170"/>
                    <a:pt x="3" y="170"/>
                  </a:cubicBezTo>
                  <a:cubicBezTo>
                    <a:pt x="2" y="172"/>
                    <a:pt x="1" y="175"/>
                    <a:pt x="1" y="177"/>
                  </a:cubicBezTo>
                  <a:cubicBezTo>
                    <a:pt x="0" y="180"/>
                    <a:pt x="1" y="183"/>
                    <a:pt x="3" y="186"/>
                  </a:cubicBezTo>
                  <a:cubicBezTo>
                    <a:pt x="5" y="190"/>
                    <a:pt x="10" y="193"/>
                    <a:pt x="15" y="193"/>
                  </a:cubicBezTo>
                  <a:cubicBezTo>
                    <a:pt x="15" y="193"/>
                    <a:pt x="16" y="193"/>
                    <a:pt x="16" y="193"/>
                  </a:cubicBezTo>
                  <a:cubicBezTo>
                    <a:pt x="87" y="190"/>
                    <a:pt x="87" y="190"/>
                    <a:pt x="87" y="190"/>
                  </a:cubicBezTo>
                  <a:cubicBezTo>
                    <a:pt x="130" y="246"/>
                    <a:pt x="130" y="246"/>
                    <a:pt x="130" y="246"/>
                  </a:cubicBezTo>
                  <a:cubicBezTo>
                    <a:pt x="132" y="250"/>
                    <a:pt x="137" y="252"/>
                    <a:pt x="141" y="252"/>
                  </a:cubicBezTo>
                  <a:cubicBezTo>
                    <a:pt x="142" y="252"/>
                    <a:pt x="143" y="252"/>
                    <a:pt x="144" y="252"/>
                  </a:cubicBezTo>
                  <a:cubicBezTo>
                    <a:pt x="149" y="251"/>
                    <a:pt x="154" y="247"/>
                    <a:pt x="155" y="242"/>
                  </a:cubicBezTo>
                  <a:cubicBezTo>
                    <a:pt x="174" y="173"/>
                    <a:pt x="174" y="173"/>
                    <a:pt x="174" y="173"/>
                  </a:cubicBezTo>
                  <a:cubicBezTo>
                    <a:pt x="241" y="150"/>
                    <a:pt x="241" y="150"/>
                    <a:pt x="241" y="150"/>
                  </a:cubicBezTo>
                  <a:cubicBezTo>
                    <a:pt x="246" y="148"/>
                    <a:pt x="250" y="144"/>
                    <a:pt x="250" y="138"/>
                  </a:cubicBezTo>
                  <a:cubicBezTo>
                    <a:pt x="251" y="133"/>
                    <a:pt x="249" y="127"/>
                    <a:pt x="244" y="124"/>
                  </a:cubicBezTo>
                  <a:cubicBezTo>
                    <a:pt x="185" y="85"/>
                    <a:pt x="185" y="85"/>
                    <a:pt x="185" y="85"/>
                  </a:cubicBezTo>
                  <a:cubicBezTo>
                    <a:pt x="183" y="14"/>
                    <a:pt x="183" y="14"/>
                    <a:pt x="183" y="14"/>
                  </a:cubicBezTo>
                  <a:cubicBezTo>
                    <a:pt x="183" y="9"/>
                    <a:pt x="180" y="4"/>
                    <a:pt x="175" y="1"/>
                  </a:cubicBezTo>
                  <a:cubicBezTo>
                    <a:pt x="173" y="1"/>
                    <a:pt x="171" y="0"/>
                    <a:pt x="169" y="0"/>
                  </a:cubicBezTo>
                  <a:cubicBezTo>
                    <a:pt x="169" y="0"/>
                    <a:pt x="169" y="0"/>
                    <a:pt x="16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25" name="yellow star"/>
          <p:cNvGrpSpPr/>
          <p:nvPr/>
        </p:nvGrpSpPr>
        <p:grpSpPr>
          <a:xfrm>
            <a:off x="4543426" y="55563"/>
            <a:ext cx="955675" cy="952500"/>
            <a:chOff x="3019425" y="55563"/>
            <a:chExt cx="955675" cy="952500"/>
          </a:xfrm>
        </p:grpSpPr>
        <p:sp>
          <p:nvSpPr>
            <p:cNvPr id="426" name="yellow star"/>
            <p:cNvSpPr>
              <a:spLocks/>
            </p:cNvSpPr>
            <p:nvPr/>
          </p:nvSpPr>
          <p:spPr bwMode="auto">
            <a:xfrm>
              <a:off x="3041650" y="74613"/>
              <a:ext cx="914400" cy="914400"/>
            </a:xfrm>
            <a:custGeom>
              <a:avLst/>
              <a:gdLst>
                <a:gd name="T0" fmla="*/ 201 w 289"/>
                <a:gd name="T1" fmla="*/ 289 h 289"/>
                <a:gd name="T2" fmla="*/ 195 w 289"/>
                <a:gd name="T3" fmla="*/ 287 h 289"/>
                <a:gd name="T4" fmla="*/ 123 w 289"/>
                <a:gd name="T5" fmla="*/ 232 h 289"/>
                <a:gd name="T6" fmla="*/ 37 w 289"/>
                <a:gd name="T7" fmla="*/ 261 h 289"/>
                <a:gd name="T8" fmla="*/ 34 w 289"/>
                <a:gd name="T9" fmla="*/ 261 h 289"/>
                <a:gd name="T10" fmla="*/ 28 w 289"/>
                <a:gd name="T11" fmla="*/ 258 h 289"/>
                <a:gd name="T12" fmla="*/ 26 w 289"/>
                <a:gd name="T13" fmla="*/ 249 h 289"/>
                <a:gd name="T14" fmla="*/ 56 w 289"/>
                <a:gd name="T15" fmla="*/ 163 h 289"/>
                <a:gd name="T16" fmla="*/ 2 w 289"/>
                <a:gd name="T17" fmla="*/ 90 h 289"/>
                <a:gd name="T18" fmla="*/ 1 w 289"/>
                <a:gd name="T19" fmla="*/ 80 h 289"/>
                <a:gd name="T20" fmla="*/ 9 w 289"/>
                <a:gd name="T21" fmla="*/ 76 h 289"/>
                <a:gd name="T22" fmla="*/ 100 w 289"/>
                <a:gd name="T23" fmla="*/ 78 h 289"/>
                <a:gd name="T24" fmla="*/ 154 w 289"/>
                <a:gd name="T25" fmla="*/ 4 h 289"/>
                <a:gd name="T26" fmla="*/ 161 w 289"/>
                <a:gd name="T27" fmla="*/ 0 h 289"/>
                <a:gd name="T28" fmla="*/ 162 w 289"/>
                <a:gd name="T29" fmla="*/ 0 h 289"/>
                <a:gd name="T30" fmla="*/ 167 w 289"/>
                <a:gd name="T31" fmla="*/ 3 h 289"/>
                <a:gd name="T32" fmla="*/ 169 w 289"/>
                <a:gd name="T33" fmla="*/ 7 h 289"/>
                <a:gd name="T34" fmla="*/ 195 w 289"/>
                <a:gd name="T35" fmla="*/ 94 h 289"/>
                <a:gd name="T36" fmla="*/ 282 w 289"/>
                <a:gd name="T37" fmla="*/ 122 h 289"/>
                <a:gd name="T38" fmla="*/ 288 w 289"/>
                <a:gd name="T39" fmla="*/ 129 h 289"/>
                <a:gd name="T40" fmla="*/ 284 w 289"/>
                <a:gd name="T41" fmla="*/ 138 h 289"/>
                <a:gd name="T42" fmla="*/ 210 w 289"/>
                <a:gd name="T43" fmla="*/ 189 h 289"/>
                <a:gd name="T44" fmla="*/ 210 w 289"/>
                <a:gd name="T45" fmla="*/ 280 h 289"/>
                <a:gd name="T46" fmla="*/ 205 w 289"/>
                <a:gd name="T47" fmla="*/ 288 h 289"/>
                <a:gd name="T48" fmla="*/ 201 w 289"/>
                <a:gd name="T49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9" h="289">
                  <a:moveTo>
                    <a:pt x="201" y="289"/>
                  </a:moveTo>
                  <a:cubicBezTo>
                    <a:pt x="199" y="289"/>
                    <a:pt x="197" y="288"/>
                    <a:pt x="195" y="287"/>
                  </a:cubicBezTo>
                  <a:cubicBezTo>
                    <a:pt x="123" y="232"/>
                    <a:pt x="123" y="232"/>
                    <a:pt x="123" y="232"/>
                  </a:cubicBezTo>
                  <a:cubicBezTo>
                    <a:pt x="37" y="261"/>
                    <a:pt x="37" y="261"/>
                    <a:pt x="37" y="261"/>
                  </a:cubicBezTo>
                  <a:cubicBezTo>
                    <a:pt x="36" y="261"/>
                    <a:pt x="35" y="261"/>
                    <a:pt x="34" y="261"/>
                  </a:cubicBezTo>
                  <a:cubicBezTo>
                    <a:pt x="32" y="261"/>
                    <a:pt x="29" y="260"/>
                    <a:pt x="28" y="258"/>
                  </a:cubicBezTo>
                  <a:cubicBezTo>
                    <a:pt x="25" y="256"/>
                    <a:pt x="24" y="252"/>
                    <a:pt x="26" y="249"/>
                  </a:cubicBezTo>
                  <a:cubicBezTo>
                    <a:pt x="56" y="163"/>
                    <a:pt x="56" y="163"/>
                    <a:pt x="56" y="163"/>
                  </a:cubicBezTo>
                  <a:cubicBezTo>
                    <a:pt x="2" y="90"/>
                    <a:pt x="2" y="90"/>
                    <a:pt x="2" y="90"/>
                  </a:cubicBezTo>
                  <a:cubicBezTo>
                    <a:pt x="0" y="87"/>
                    <a:pt x="0" y="83"/>
                    <a:pt x="1" y="80"/>
                  </a:cubicBezTo>
                  <a:cubicBezTo>
                    <a:pt x="3" y="77"/>
                    <a:pt x="6" y="76"/>
                    <a:pt x="9" y="76"/>
                  </a:cubicBezTo>
                  <a:cubicBezTo>
                    <a:pt x="100" y="78"/>
                    <a:pt x="100" y="78"/>
                    <a:pt x="100" y="78"/>
                  </a:cubicBezTo>
                  <a:cubicBezTo>
                    <a:pt x="154" y="4"/>
                    <a:pt x="154" y="4"/>
                    <a:pt x="154" y="4"/>
                  </a:cubicBezTo>
                  <a:cubicBezTo>
                    <a:pt x="155" y="2"/>
                    <a:pt x="158" y="0"/>
                    <a:pt x="161" y="0"/>
                  </a:cubicBezTo>
                  <a:cubicBezTo>
                    <a:pt x="161" y="0"/>
                    <a:pt x="162" y="0"/>
                    <a:pt x="162" y="0"/>
                  </a:cubicBezTo>
                  <a:cubicBezTo>
                    <a:pt x="164" y="1"/>
                    <a:pt x="166" y="2"/>
                    <a:pt x="167" y="3"/>
                  </a:cubicBezTo>
                  <a:cubicBezTo>
                    <a:pt x="168" y="4"/>
                    <a:pt x="169" y="5"/>
                    <a:pt x="169" y="7"/>
                  </a:cubicBezTo>
                  <a:cubicBezTo>
                    <a:pt x="195" y="94"/>
                    <a:pt x="195" y="94"/>
                    <a:pt x="195" y="94"/>
                  </a:cubicBezTo>
                  <a:cubicBezTo>
                    <a:pt x="282" y="122"/>
                    <a:pt x="282" y="122"/>
                    <a:pt x="282" y="122"/>
                  </a:cubicBezTo>
                  <a:cubicBezTo>
                    <a:pt x="285" y="123"/>
                    <a:pt x="288" y="125"/>
                    <a:pt x="288" y="129"/>
                  </a:cubicBezTo>
                  <a:cubicBezTo>
                    <a:pt x="289" y="132"/>
                    <a:pt x="287" y="136"/>
                    <a:pt x="284" y="138"/>
                  </a:cubicBezTo>
                  <a:cubicBezTo>
                    <a:pt x="210" y="189"/>
                    <a:pt x="210" y="189"/>
                    <a:pt x="210" y="189"/>
                  </a:cubicBezTo>
                  <a:cubicBezTo>
                    <a:pt x="210" y="280"/>
                    <a:pt x="210" y="280"/>
                    <a:pt x="210" y="280"/>
                  </a:cubicBezTo>
                  <a:cubicBezTo>
                    <a:pt x="210" y="284"/>
                    <a:pt x="208" y="287"/>
                    <a:pt x="205" y="288"/>
                  </a:cubicBezTo>
                  <a:cubicBezTo>
                    <a:pt x="204" y="289"/>
                    <a:pt x="202" y="289"/>
                    <a:pt x="201" y="2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27" name="star outline"/>
            <p:cNvSpPr>
              <a:spLocks noEditPoints="1"/>
            </p:cNvSpPr>
            <p:nvPr/>
          </p:nvSpPr>
          <p:spPr bwMode="auto">
            <a:xfrm>
              <a:off x="3019425" y="55563"/>
              <a:ext cx="955675" cy="952500"/>
            </a:xfrm>
            <a:custGeom>
              <a:avLst/>
              <a:gdLst>
                <a:gd name="T0" fmla="*/ 168 w 302"/>
                <a:gd name="T1" fmla="*/ 12 h 301"/>
                <a:gd name="T2" fmla="*/ 168 w 302"/>
                <a:gd name="T3" fmla="*/ 12 h 301"/>
                <a:gd name="T4" fmla="*/ 170 w 302"/>
                <a:gd name="T5" fmla="*/ 13 h 301"/>
                <a:gd name="T6" fmla="*/ 171 w 302"/>
                <a:gd name="T7" fmla="*/ 14 h 301"/>
                <a:gd name="T8" fmla="*/ 198 w 302"/>
                <a:gd name="T9" fmla="*/ 105 h 301"/>
                <a:gd name="T10" fmla="*/ 287 w 302"/>
                <a:gd name="T11" fmla="*/ 133 h 301"/>
                <a:gd name="T12" fmla="*/ 289 w 302"/>
                <a:gd name="T13" fmla="*/ 136 h 301"/>
                <a:gd name="T14" fmla="*/ 288 w 302"/>
                <a:gd name="T15" fmla="*/ 139 h 301"/>
                <a:gd name="T16" fmla="*/ 211 w 302"/>
                <a:gd name="T17" fmla="*/ 192 h 301"/>
                <a:gd name="T18" fmla="*/ 211 w 302"/>
                <a:gd name="T19" fmla="*/ 286 h 301"/>
                <a:gd name="T20" fmla="*/ 209 w 302"/>
                <a:gd name="T21" fmla="*/ 289 h 301"/>
                <a:gd name="T22" fmla="*/ 208 w 302"/>
                <a:gd name="T23" fmla="*/ 289 h 301"/>
                <a:gd name="T24" fmla="*/ 206 w 302"/>
                <a:gd name="T25" fmla="*/ 289 h 301"/>
                <a:gd name="T26" fmla="*/ 131 w 302"/>
                <a:gd name="T27" fmla="*/ 232 h 301"/>
                <a:gd name="T28" fmla="*/ 42 w 302"/>
                <a:gd name="T29" fmla="*/ 261 h 301"/>
                <a:gd name="T30" fmla="*/ 41 w 302"/>
                <a:gd name="T31" fmla="*/ 261 h 301"/>
                <a:gd name="T32" fmla="*/ 39 w 302"/>
                <a:gd name="T33" fmla="*/ 260 h 301"/>
                <a:gd name="T34" fmla="*/ 38 w 302"/>
                <a:gd name="T35" fmla="*/ 257 h 301"/>
                <a:gd name="T36" fmla="*/ 69 w 302"/>
                <a:gd name="T37" fmla="*/ 168 h 301"/>
                <a:gd name="T38" fmla="*/ 14 w 302"/>
                <a:gd name="T39" fmla="*/ 92 h 301"/>
                <a:gd name="T40" fmla="*/ 14 w 302"/>
                <a:gd name="T41" fmla="*/ 89 h 301"/>
                <a:gd name="T42" fmla="*/ 16 w 302"/>
                <a:gd name="T43" fmla="*/ 88 h 301"/>
                <a:gd name="T44" fmla="*/ 16 w 302"/>
                <a:gd name="T45" fmla="*/ 88 h 301"/>
                <a:gd name="T46" fmla="*/ 110 w 302"/>
                <a:gd name="T47" fmla="*/ 90 h 301"/>
                <a:gd name="T48" fmla="*/ 165 w 302"/>
                <a:gd name="T49" fmla="*/ 14 h 301"/>
                <a:gd name="T50" fmla="*/ 168 w 302"/>
                <a:gd name="T51" fmla="*/ 12 h 301"/>
                <a:gd name="T52" fmla="*/ 168 w 302"/>
                <a:gd name="T53" fmla="*/ 0 h 301"/>
                <a:gd name="T54" fmla="*/ 156 w 302"/>
                <a:gd name="T55" fmla="*/ 7 h 301"/>
                <a:gd name="T56" fmla="*/ 104 w 302"/>
                <a:gd name="T57" fmla="*/ 78 h 301"/>
                <a:gd name="T58" fmla="*/ 17 w 302"/>
                <a:gd name="T59" fmla="*/ 76 h 301"/>
                <a:gd name="T60" fmla="*/ 16 w 302"/>
                <a:gd name="T61" fmla="*/ 76 h 301"/>
                <a:gd name="T62" fmla="*/ 3 w 302"/>
                <a:gd name="T63" fmla="*/ 84 h 301"/>
                <a:gd name="T64" fmla="*/ 4 w 302"/>
                <a:gd name="T65" fmla="*/ 99 h 301"/>
                <a:gd name="T66" fmla="*/ 56 w 302"/>
                <a:gd name="T67" fmla="*/ 170 h 301"/>
                <a:gd name="T68" fmla="*/ 27 w 302"/>
                <a:gd name="T69" fmla="*/ 253 h 301"/>
                <a:gd name="T70" fmla="*/ 30 w 302"/>
                <a:gd name="T71" fmla="*/ 268 h 301"/>
                <a:gd name="T72" fmla="*/ 41 w 302"/>
                <a:gd name="T73" fmla="*/ 273 h 301"/>
                <a:gd name="T74" fmla="*/ 46 w 302"/>
                <a:gd name="T75" fmla="*/ 272 h 301"/>
                <a:gd name="T76" fmla="*/ 129 w 302"/>
                <a:gd name="T77" fmla="*/ 245 h 301"/>
                <a:gd name="T78" fmla="*/ 199 w 302"/>
                <a:gd name="T79" fmla="*/ 298 h 301"/>
                <a:gd name="T80" fmla="*/ 208 w 302"/>
                <a:gd name="T81" fmla="*/ 301 h 301"/>
                <a:gd name="T82" fmla="*/ 215 w 302"/>
                <a:gd name="T83" fmla="*/ 300 h 301"/>
                <a:gd name="T84" fmla="*/ 223 w 302"/>
                <a:gd name="T85" fmla="*/ 286 h 301"/>
                <a:gd name="T86" fmla="*/ 223 w 302"/>
                <a:gd name="T87" fmla="*/ 198 h 301"/>
                <a:gd name="T88" fmla="*/ 295 w 302"/>
                <a:gd name="T89" fmla="*/ 148 h 301"/>
                <a:gd name="T90" fmla="*/ 301 w 302"/>
                <a:gd name="T91" fmla="*/ 134 h 301"/>
                <a:gd name="T92" fmla="*/ 291 w 302"/>
                <a:gd name="T93" fmla="*/ 122 h 301"/>
                <a:gd name="T94" fmla="*/ 207 w 302"/>
                <a:gd name="T95" fmla="*/ 95 h 301"/>
                <a:gd name="T96" fmla="*/ 182 w 302"/>
                <a:gd name="T97" fmla="*/ 11 h 301"/>
                <a:gd name="T98" fmla="*/ 178 w 302"/>
                <a:gd name="T99" fmla="*/ 5 h 301"/>
                <a:gd name="T100" fmla="*/ 170 w 302"/>
                <a:gd name="T101" fmla="*/ 1 h 301"/>
                <a:gd name="T102" fmla="*/ 168 w 302"/>
                <a:gd name="T103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2" h="301">
                  <a:moveTo>
                    <a:pt x="168" y="12"/>
                  </a:moveTo>
                  <a:cubicBezTo>
                    <a:pt x="168" y="12"/>
                    <a:pt x="168" y="12"/>
                    <a:pt x="168" y="12"/>
                  </a:cubicBezTo>
                  <a:cubicBezTo>
                    <a:pt x="169" y="12"/>
                    <a:pt x="169" y="13"/>
                    <a:pt x="170" y="13"/>
                  </a:cubicBezTo>
                  <a:cubicBezTo>
                    <a:pt x="170" y="14"/>
                    <a:pt x="170" y="14"/>
                    <a:pt x="171" y="14"/>
                  </a:cubicBezTo>
                  <a:cubicBezTo>
                    <a:pt x="198" y="105"/>
                    <a:pt x="198" y="105"/>
                    <a:pt x="198" y="105"/>
                  </a:cubicBezTo>
                  <a:cubicBezTo>
                    <a:pt x="287" y="133"/>
                    <a:pt x="287" y="133"/>
                    <a:pt x="287" y="133"/>
                  </a:cubicBezTo>
                  <a:cubicBezTo>
                    <a:pt x="288" y="134"/>
                    <a:pt x="289" y="135"/>
                    <a:pt x="289" y="136"/>
                  </a:cubicBezTo>
                  <a:cubicBezTo>
                    <a:pt x="289" y="137"/>
                    <a:pt x="289" y="138"/>
                    <a:pt x="288" y="139"/>
                  </a:cubicBezTo>
                  <a:cubicBezTo>
                    <a:pt x="211" y="192"/>
                    <a:pt x="211" y="192"/>
                    <a:pt x="211" y="192"/>
                  </a:cubicBezTo>
                  <a:cubicBezTo>
                    <a:pt x="211" y="286"/>
                    <a:pt x="211" y="286"/>
                    <a:pt x="211" y="286"/>
                  </a:cubicBezTo>
                  <a:cubicBezTo>
                    <a:pt x="211" y="287"/>
                    <a:pt x="210" y="288"/>
                    <a:pt x="209" y="289"/>
                  </a:cubicBezTo>
                  <a:cubicBezTo>
                    <a:pt x="209" y="289"/>
                    <a:pt x="208" y="289"/>
                    <a:pt x="208" y="289"/>
                  </a:cubicBezTo>
                  <a:cubicBezTo>
                    <a:pt x="207" y="289"/>
                    <a:pt x="207" y="289"/>
                    <a:pt x="206" y="289"/>
                  </a:cubicBezTo>
                  <a:cubicBezTo>
                    <a:pt x="131" y="232"/>
                    <a:pt x="131" y="232"/>
                    <a:pt x="131" y="232"/>
                  </a:cubicBezTo>
                  <a:cubicBezTo>
                    <a:pt x="42" y="261"/>
                    <a:pt x="42" y="261"/>
                    <a:pt x="42" y="261"/>
                  </a:cubicBezTo>
                  <a:cubicBezTo>
                    <a:pt x="42" y="261"/>
                    <a:pt x="41" y="261"/>
                    <a:pt x="41" y="261"/>
                  </a:cubicBezTo>
                  <a:cubicBezTo>
                    <a:pt x="40" y="261"/>
                    <a:pt x="39" y="261"/>
                    <a:pt x="39" y="260"/>
                  </a:cubicBezTo>
                  <a:cubicBezTo>
                    <a:pt x="38" y="259"/>
                    <a:pt x="38" y="258"/>
                    <a:pt x="38" y="257"/>
                  </a:cubicBezTo>
                  <a:cubicBezTo>
                    <a:pt x="69" y="168"/>
                    <a:pt x="69" y="168"/>
                    <a:pt x="69" y="168"/>
                  </a:cubicBezTo>
                  <a:cubicBezTo>
                    <a:pt x="14" y="92"/>
                    <a:pt x="14" y="92"/>
                    <a:pt x="14" y="92"/>
                  </a:cubicBezTo>
                  <a:cubicBezTo>
                    <a:pt x="13" y="91"/>
                    <a:pt x="13" y="90"/>
                    <a:pt x="14" y="89"/>
                  </a:cubicBezTo>
                  <a:cubicBezTo>
                    <a:pt x="14" y="88"/>
                    <a:pt x="15" y="88"/>
                    <a:pt x="16" y="88"/>
                  </a:cubicBezTo>
                  <a:cubicBezTo>
                    <a:pt x="16" y="88"/>
                    <a:pt x="16" y="88"/>
                    <a:pt x="16" y="88"/>
                  </a:cubicBezTo>
                  <a:cubicBezTo>
                    <a:pt x="110" y="90"/>
                    <a:pt x="110" y="90"/>
                    <a:pt x="110" y="90"/>
                  </a:cubicBezTo>
                  <a:cubicBezTo>
                    <a:pt x="165" y="14"/>
                    <a:pt x="165" y="14"/>
                    <a:pt x="165" y="14"/>
                  </a:cubicBezTo>
                  <a:cubicBezTo>
                    <a:pt x="166" y="13"/>
                    <a:pt x="167" y="12"/>
                    <a:pt x="168" y="12"/>
                  </a:cubicBezTo>
                  <a:moveTo>
                    <a:pt x="168" y="0"/>
                  </a:moveTo>
                  <a:cubicBezTo>
                    <a:pt x="163" y="0"/>
                    <a:pt x="158" y="3"/>
                    <a:pt x="156" y="7"/>
                  </a:cubicBezTo>
                  <a:cubicBezTo>
                    <a:pt x="104" y="78"/>
                    <a:pt x="104" y="78"/>
                    <a:pt x="104" y="78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6" y="76"/>
                    <a:pt x="16" y="76"/>
                    <a:pt x="16" y="76"/>
                  </a:cubicBezTo>
                  <a:cubicBezTo>
                    <a:pt x="11" y="76"/>
                    <a:pt x="6" y="79"/>
                    <a:pt x="3" y="84"/>
                  </a:cubicBezTo>
                  <a:cubicBezTo>
                    <a:pt x="0" y="89"/>
                    <a:pt x="1" y="95"/>
                    <a:pt x="4" y="99"/>
                  </a:cubicBezTo>
                  <a:cubicBezTo>
                    <a:pt x="56" y="170"/>
                    <a:pt x="56" y="170"/>
                    <a:pt x="56" y="170"/>
                  </a:cubicBezTo>
                  <a:cubicBezTo>
                    <a:pt x="27" y="253"/>
                    <a:pt x="27" y="253"/>
                    <a:pt x="27" y="253"/>
                  </a:cubicBezTo>
                  <a:cubicBezTo>
                    <a:pt x="25" y="258"/>
                    <a:pt x="26" y="264"/>
                    <a:pt x="30" y="268"/>
                  </a:cubicBezTo>
                  <a:cubicBezTo>
                    <a:pt x="33" y="271"/>
                    <a:pt x="37" y="273"/>
                    <a:pt x="41" y="273"/>
                  </a:cubicBezTo>
                  <a:cubicBezTo>
                    <a:pt x="43" y="273"/>
                    <a:pt x="44" y="273"/>
                    <a:pt x="46" y="272"/>
                  </a:cubicBezTo>
                  <a:cubicBezTo>
                    <a:pt x="129" y="245"/>
                    <a:pt x="129" y="245"/>
                    <a:pt x="129" y="245"/>
                  </a:cubicBezTo>
                  <a:cubicBezTo>
                    <a:pt x="199" y="298"/>
                    <a:pt x="199" y="298"/>
                    <a:pt x="199" y="298"/>
                  </a:cubicBezTo>
                  <a:cubicBezTo>
                    <a:pt x="201" y="300"/>
                    <a:pt x="205" y="301"/>
                    <a:pt x="208" y="301"/>
                  </a:cubicBezTo>
                  <a:cubicBezTo>
                    <a:pt x="210" y="301"/>
                    <a:pt x="212" y="301"/>
                    <a:pt x="215" y="300"/>
                  </a:cubicBezTo>
                  <a:cubicBezTo>
                    <a:pt x="220" y="297"/>
                    <a:pt x="223" y="292"/>
                    <a:pt x="223" y="286"/>
                  </a:cubicBezTo>
                  <a:cubicBezTo>
                    <a:pt x="223" y="198"/>
                    <a:pt x="223" y="198"/>
                    <a:pt x="223" y="198"/>
                  </a:cubicBezTo>
                  <a:cubicBezTo>
                    <a:pt x="295" y="148"/>
                    <a:pt x="295" y="148"/>
                    <a:pt x="295" y="148"/>
                  </a:cubicBezTo>
                  <a:cubicBezTo>
                    <a:pt x="299" y="145"/>
                    <a:pt x="302" y="140"/>
                    <a:pt x="301" y="134"/>
                  </a:cubicBezTo>
                  <a:cubicBezTo>
                    <a:pt x="300" y="128"/>
                    <a:pt x="296" y="124"/>
                    <a:pt x="291" y="122"/>
                  </a:cubicBezTo>
                  <a:cubicBezTo>
                    <a:pt x="207" y="95"/>
                    <a:pt x="207" y="95"/>
                    <a:pt x="207" y="95"/>
                  </a:cubicBezTo>
                  <a:cubicBezTo>
                    <a:pt x="182" y="11"/>
                    <a:pt x="182" y="11"/>
                    <a:pt x="182" y="11"/>
                  </a:cubicBezTo>
                  <a:cubicBezTo>
                    <a:pt x="181" y="9"/>
                    <a:pt x="180" y="6"/>
                    <a:pt x="178" y="5"/>
                  </a:cubicBezTo>
                  <a:cubicBezTo>
                    <a:pt x="176" y="3"/>
                    <a:pt x="173" y="1"/>
                    <a:pt x="170" y="1"/>
                  </a:cubicBezTo>
                  <a:cubicBezTo>
                    <a:pt x="169" y="0"/>
                    <a:pt x="169" y="0"/>
                    <a:pt x="168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28" name="purple star"/>
          <p:cNvGrpSpPr/>
          <p:nvPr/>
        </p:nvGrpSpPr>
        <p:grpSpPr>
          <a:xfrm>
            <a:off x="5432425" y="49214"/>
            <a:ext cx="628650" cy="612775"/>
            <a:chOff x="3908425" y="49213"/>
            <a:chExt cx="628650" cy="612775"/>
          </a:xfrm>
        </p:grpSpPr>
        <p:sp>
          <p:nvSpPr>
            <p:cNvPr id="429" name="purple star"/>
            <p:cNvSpPr>
              <a:spLocks/>
            </p:cNvSpPr>
            <p:nvPr/>
          </p:nvSpPr>
          <p:spPr bwMode="auto">
            <a:xfrm>
              <a:off x="3927475" y="68263"/>
              <a:ext cx="590550" cy="576263"/>
            </a:xfrm>
            <a:custGeom>
              <a:avLst/>
              <a:gdLst>
                <a:gd name="T0" fmla="*/ 139 w 187"/>
                <a:gd name="T1" fmla="*/ 182 h 182"/>
                <a:gd name="T2" fmla="*/ 135 w 187"/>
                <a:gd name="T3" fmla="*/ 180 h 182"/>
                <a:gd name="T4" fmla="*/ 88 w 187"/>
                <a:gd name="T5" fmla="*/ 151 h 182"/>
                <a:gd name="T6" fmla="*/ 37 w 187"/>
                <a:gd name="T7" fmla="*/ 173 h 182"/>
                <a:gd name="T8" fmla="*/ 33 w 187"/>
                <a:gd name="T9" fmla="*/ 174 h 182"/>
                <a:gd name="T10" fmla="*/ 28 w 187"/>
                <a:gd name="T11" fmla="*/ 172 h 182"/>
                <a:gd name="T12" fmla="*/ 26 w 187"/>
                <a:gd name="T13" fmla="*/ 164 h 182"/>
                <a:gd name="T14" fmla="*/ 39 w 187"/>
                <a:gd name="T15" fmla="*/ 110 h 182"/>
                <a:gd name="T16" fmla="*/ 2 w 187"/>
                <a:gd name="T17" fmla="*/ 69 h 182"/>
                <a:gd name="T18" fmla="*/ 0 w 187"/>
                <a:gd name="T19" fmla="*/ 65 h 182"/>
                <a:gd name="T20" fmla="*/ 1 w 187"/>
                <a:gd name="T21" fmla="*/ 61 h 182"/>
                <a:gd name="T22" fmla="*/ 7 w 187"/>
                <a:gd name="T23" fmla="*/ 56 h 182"/>
                <a:gd name="T24" fmla="*/ 63 w 187"/>
                <a:gd name="T25" fmla="*/ 52 h 182"/>
                <a:gd name="T26" fmla="*/ 91 w 187"/>
                <a:gd name="T27" fmla="*/ 4 h 182"/>
                <a:gd name="T28" fmla="*/ 98 w 187"/>
                <a:gd name="T29" fmla="*/ 0 h 182"/>
                <a:gd name="T30" fmla="*/ 98 w 187"/>
                <a:gd name="T31" fmla="*/ 0 h 182"/>
                <a:gd name="T32" fmla="*/ 105 w 187"/>
                <a:gd name="T33" fmla="*/ 5 h 182"/>
                <a:gd name="T34" fmla="*/ 126 w 187"/>
                <a:gd name="T35" fmla="*/ 56 h 182"/>
                <a:gd name="T36" fmla="*/ 180 w 187"/>
                <a:gd name="T37" fmla="*/ 68 h 182"/>
                <a:gd name="T38" fmla="*/ 186 w 187"/>
                <a:gd name="T39" fmla="*/ 74 h 182"/>
                <a:gd name="T40" fmla="*/ 184 w 187"/>
                <a:gd name="T41" fmla="*/ 82 h 182"/>
                <a:gd name="T42" fmla="*/ 141 w 187"/>
                <a:gd name="T43" fmla="*/ 118 h 182"/>
                <a:gd name="T44" fmla="*/ 147 w 187"/>
                <a:gd name="T45" fmla="*/ 173 h 182"/>
                <a:gd name="T46" fmla="*/ 143 w 187"/>
                <a:gd name="T47" fmla="*/ 180 h 182"/>
                <a:gd name="T48" fmla="*/ 139 w 187"/>
                <a:gd name="T49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7" h="182">
                  <a:moveTo>
                    <a:pt x="139" y="182"/>
                  </a:moveTo>
                  <a:cubicBezTo>
                    <a:pt x="137" y="182"/>
                    <a:pt x="136" y="181"/>
                    <a:pt x="135" y="180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37" y="173"/>
                    <a:pt x="37" y="173"/>
                    <a:pt x="37" y="173"/>
                  </a:cubicBezTo>
                  <a:cubicBezTo>
                    <a:pt x="36" y="174"/>
                    <a:pt x="34" y="174"/>
                    <a:pt x="33" y="174"/>
                  </a:cubicBezTo>
                  <a:cubicBezTo>
                    <a:pt x="32" y="174"/>
                    <a:pt x="30" y="173"/>
                    <a:pt x="28" y="172"/>
                  </a:cubicBezTo>
                  <a:cubicBezTo>
                    <a:pt x="26" y="170"/>
                    <a:pt x="25" y="167"/>
                    <a:pt x="26" y="164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1" y="68"/>
                    <a:pt x="1" y="67"/>
                    <a:pt x="0" y="65"/>
                  </a:cubicBezTo>
                  <a:cubicBezTo>
                    <a:pt x="0" y="64"/>
                    <a:pt x="0" y="62"/>
                    <a:pt x="1" y="61"/>
                  </a:cubicBezTo>
                  <a:cubicBezTo>
                    <a:pt x="2" y="58"/>
                    <a:pt x="4" y="56"/>
                    <a:pt x="7" y="56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92" y="1"/>
                    <a:pt x="95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1" y="0"/>
                    <a:pt x="104" y="2"/>
                    <a:pt x="105" y="5"/>
                  </a:cubicBezTo>
                  <a:cubicBezTo>
                    <a:pt x="126" y="56"/>
                    <a:pt x="126" y="56"/>
                    <a:pt x="126" y="56"/>
                  </a:cubicBezTo>
                  <a:cubicBezTo>
                    <a:pt x="180" y="68"/>
                    <a:pt x="180" y="68"/>
                    <a:pt x="180" y="68"/>
                  </a:cubicBezTo>
                  <a:cubicBezTo>
                    <a:pt x="183" y="69"/>
                    <a:pt x="186" y="71"/>
                    <a:pt x="186" y="74"/>
                  </a:cubicBezTo>
                  <a:cubicBezTo>
                    <a:pt x="187" y="77"/>
                    <a:pt x="186" y="80"/>
                    <a:pt x="184" y="82"/>
                  </a:cubicBezTo>
                  <a:cubicBezTo>
                    <a:pt x="141" y="118"/>
                    <a:pt x="141" y="118"/>
                    <a:pt x="141" y="118"/>
                  </a:cubicBezTo>
                  <a:cubicBezTo>
                    <a:pt x="147" y="173"/>
                    <a:pt x="147" y="173"/>
                    <a:pt x="147" y="173"/>
                  </a:cubicBezTo>
                  <a:cubicBezTo>
                    <a:pt x="147" y="176"/>
                    <a:pt x="146" y="179"/>
                    <a:pt x="143" y="180"/>
                  </a:cubicBezTo>
                  <a:cubicBezTo>
                    <a:pt x="142" y="181"/>
                    <a:pt x="140" y="182"/>
                    <a:pt x="139" y="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0" name="star outline"/>
            <p:cNvSpPr>
              <a:spLocks noEditPoints="1"/>
            </p:cNvSpPr>
            <p:nvPr/>
          </p:nvSpPr>
          <p:spPr bwMode="auto">
            <a:xfrm>
              <a:off x="3908425" y="49213"/>
              <a:ext cx="628650" cy="612775"/>
            </a:xfrm>
            <a:custGeom>
              <a:avLst/>
              <a:gdLst>
                <a:gd name="T0" fmla="*/ 104 w 199"/>
                <a:gd name="T1" fmla="*/ 12 h 194"/>
                <a:gd name="T2" fmla="*/ 104 w 199"/>
                <a:gd name="T3" fmla="*/ 12 h 194"/>
                <a:gd name="T4" fmla="*/ 105 w 199"/>
                <a:gd name="T5" fmla="*/ 13 h 194"/>
                <a:gd name="T6" fmla="*/ 128 w 199"/>
                <a:gd name="T7" fmla="*/ 67 h 194"/>
                <a:gd name="T8" fmla="*/ 185 w 199"/>
                <a:gd name="T9" fmla="*/ 80 h 194"/>
                <a:gd name="T10" fmla="*/ 187 w 199"/>
                <a:gd name="T11" fmla="*/ 81 h 194"/>
                <a:gd name="T12" fmla="*/ 186 w 199"/>
                <a:gd name="T13" fmla="*/ 83 h 194"/>
                <a:gd name="T14" fmla="*/ 141 w 199"/>
                <a:gd name="T15" fmla="*/ 121 h 194"/>
                <a:gd name="T16" fmla="*/ 147 w 199"/>
                <a:gd name="T17" fmla="*/ 180 h 194"/>
                <a:gd name="T18" fmla="*/ 146 w 199"/>
                <a:gd name="T19" fmla="*/ 181 h 194"/>
                <a:gd name="T20" fmla="*/ 145 w 199"/>
                <a:gd name="T21" fmla="*/ 182 h 194"/>
                <a:gd name="T22" fmla="*/ 144 w 199"/>
                <a:gd name="T23" fmla="*/ 181 h 194"/>
                <a:gd name="T24" fmla="*/ 94 w 199"/>
                <a:gd name="T25" fmla="*/ 150 h 194"/>
                <a:gd name="T26" fmla="*/ 40 w 199"/>
                <a:gd name="T27" fmla="*/ 174 h 194"/>
                <a:gd name="T28" fmla="*/ 39 w 199"/>
                <a:gd name="T29" fmla="*/ 174 h 194"/>
                <a:gd name="T30" fmla="*/ 38 w 199"/>
                <a:gd name="T31" fmla="*/ 174 h 194"/>
                <a:gd name="T32" fmla="*/ 38 w 199"/>
                <a:gd name="T33" fmla="*/ 172 h 194"/>
                <a:gd name="T34" fmla="*/ 52 w 199"/>
                <a:gd name="T35" fmla="*/ 115 h 194"/>
                <a:gd name="T36" fmla="*/ 13 w 199"/>
                <a:gd name="T37" fmla="*/ 71 h 194"/>
                <a:gd name="T38" fmla="*/ 12 w 199"/>
                <a:gd name="T39" fmla="*/ 70 h 194"/>
                <a:gd name="T40" fmla="*/ 12 w 199"/>
                <a:gd name="T41" fmla="*/ 69 h 194"/>
                <a:gd name="T42" fmla="*/ 14 w 199"/>
                <a:gd name="T43" fmla="*/ 68 h 194"/>
                <a:gd name="T44" fmla="*/ 72 w 199"/>
                <a:gd name="T45" fmla="*/ 63 h 194"/>
                <a:gd name="T46" fmla="*/ 102 w 199"/>
                <a:gd name="T47" fmla="*/ 13 h 194"/>
                <a:gd name="T48" fmla="*/ 104 w 199"/>
                <a:gd name="T49" fmla="*/ 12 h 194"/>
                <a:gd name="T50" fmla="*/ 104 w 199"/>
                <a:gd name="T51" fmla="*/ 0 h 194"/>
                <a:gd name="T52" fmla="*/ 92 w 199"/>
                <a:gd name="T53" fmla="*/ 7 h 194"/>
                <a:gd name="T54" fmla="*/ 65 w 199"/>
                <a:gd name="T55" fmla="*/ 52 h 194"/>
                <a:gd name="T56" fmla="*/ 13 w 199"/>
                <a:gd name="T57" fmla="*/ 56 h 194"/>
                <a:gd name="T58" fmla="*/ 1 w 199"/>
                <a:gd name="T59" fmla="*/ 64 h 194"/>
                <a:gd name="T60" fmla="*/ 1 w 199"/>
                <a:gd name="T61" fmla="*/ 73 h 194"/>
                <a:gd name="T62" fmla="*/ 4 w 199"/>
                <a:gd name="T63" fmla="*/ 79 h 194"/>
                <a:gd name="T64" fmla="*/ 38 w 199"/>
                <a:gd name="T65" fmla="*/ 118 h 194"/>
                <a:gd name="T66" fmla="*/ 26 w 199"/>
                <a:gd name="T67" fmla="*/ 169 h 194"/>
                <a:gd name="T68" fmla="*/ 30 w 199"/>
                <a:gd name="T69" fmla="*/ 183 h 194"/>
                <a:gd name="T70" fmla="*/ 39 w 199"/>
                <a:gd name="T71" fmla="*/ 186 h 194"/>
                <a:gd name="T72" fmla="*/ 45 w 199"/>
                <a:gd name="T73" fmla="*/ 185 h 194"/>
                <a:gd name="T74" fmla="*/ 93 w 199"/>
                <a:gd name="T75" fmla="*/ 164 h 194"/>
                <a:gd name="T76" fmla="*/ 138 w 199"/>
                <a:gd name="T77" fmla="*/ 192 h 194"/>
                <a:gd name="T78" fmla="*/ 145 w 199"/>
                <a:gd name="T79" fmla="*/ 194 h 194"/>
                <a:gd name="T80" fmla="*/ 152 w 199"/>
                <a:gd name="T81" fmla="*/ 191 h 194"/>
                <a:gd name="T82" fmla="*/ 159 w 199"/>
                <a:gd name="T83" fmla="*/ 178 h 194"/>
                <a:gd name="T84" fmla="*/ 154 w 199"/>
                <a:gd name="T85" fmla="*/ 126 h 194"/>
                <a:gd name="T86" fmla="*/ 194 w 199"/>
                <a:gd name="T87" fmla="*/ 92 h 194"/>
                <a:gd name="T88" fmla="*/ 198 w 199"/>
                <a:gd name="T89" fmla="*/ 78 h 194"/>
                <a:gd name="T90" fmla="*/ 188 w 199"/>
                <a:gd name="T91" fmla="*/ 68 h 194"/>
                <a:gd name="T92" fmla="*/ 136 w 199"/>
                <a:gd name="T93" fmla="*/ 57 h 194"/>
                <a:gd name="T94" fmla="*/ 117 w 199"/>
                <a:gd name="T95" fmla="*/ 8 h 194"/>
                <a:gd name="T96" fmla="*/ 105 w 199"/>
                <a:gd name="T97" fmla="*/ 0 h 194"/>
                <a:gd name="T98" fmla="*/ 104 w 199"/>
                <a:gd name="T99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9" h="194">
                  <a:moveTo>
                    <a:pt x="104" y="12"/>
                  </a:moveTo>
                  <a:cubicBezTo>
                    <a:pt x="104" y="12"/>
                    <a:pt x="104" y="12"/>
                    <a:pt x="104" y="12"/>
                  </a:cubicBezTo>
                  <a:cubicBezTo>
                    <a:pt x="105" y="12"/>
                    <a:pt x="105" y="12"/>
                    <a:pt x="105" y="13"/>
                  </a:cubicBezTo>
                  <a:cubicBezTo>
                    <a:pt x="128" y="67"/>
                    <a:pt x="128" y="67"/>
                    <a:pt x="128" y="67"/>
                  </a:cubicBezTo>
                  <a:cubicBezTo>
                    <a:pt x="185" y="80"/>
                    <a:pt x="185" y="80"/>
                    <a:pt x="185" y="80"/>
                  </a:cubicBezTo>
                  <a:cubicBezTo>
                    <a:pt x="186" y="80"/>
                    <a:pt x="186" y="81"/>
                    <a:pt x="187" y="81"/>
                  </a:cubicBezTo>
                  <a:cubicBezTo>
                    <a:pt x="187" y="82"/>
                    <a:pt x="186" y="83"/>
                    <a:pt x="186" y="83"/>
                  </a:cubicBezTo>
                  <a:cubicBezTo>
                    <a:pt x="141" y="121"/>
                    <a:pt x="141" y="121"/>
                    <a:pt x="141" y="121"/>
                  </a:cubicBezTo>
                  <a:cubicBezTo>
                    <a:pt x="147" y="180"/>
                    <a:pt x="147" y="180"/>
                    <a:pt x="147" y="180"/>
                  </a:cubicBezTo>
                  <a:cubicBezTo>
                    <a:pt x="147" y="180"/>
                    <a:pt x="147" y="181"/>
                    <a:pt x="146" y="181"/>
                  </a:cubicBezTo>
                  <a:cubicBezTo>
                    <a:pt x="146" y="182"/>
                    <a:pt x="145" y="182"/>
                    <a:pt x="145" y="182"/>
                  </a:cubicBezTo>
                  <a:cubicBezTo>
                    <a:pt x="145" y="182"/>
                    <a:pt x="144" y="182"/>
                    <a:pt x="144" y="181"/>
                  </a:cubicBezTo>
                  <a:cubicBezTo>
                    <a:pt x="94" y="150"/>
                    <a:pt x="94" y="150"/>
                    <a:pt x="94" y="150"/>
                  </a:cubicBezTo>
                  <a:cubicBezTo>
                    <a:pt x="40" y="174"/>
                    <a:pt x="40" y="174"/>
                    <a:pt x="40" y="174"/>
                  </a:cubicBezTo>
                  <a:cubicBezTo>
                    <a:pt x="40" y="174"/>
                    <a:pt x="40" y="174"/>
                    <a:pt x="39" y="174"/>
                  </a:cubicBezTo>
                  <a:cubicBezTo>
                    <a:pt x="39" y="174"/>
                    <a:pt x="39" y="174"/>
                    <a:pt x="38" y="174"/>
                  </a:cubicBezTo>
                  <a:cubicBezTo>
                    <a:pt x="38" y="173"/>
                    <a:pt x="37" y="172"/>
                    <a:pt x="38" y="172"/>
                  </a:cubicBezTo>
                  <a:cubicBezTo>
                    <a:pt x="52" y="115"/>
                    <a:pt x="52" y="115"/>
                    <a:pt x="52" y="115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70"/>
                    <a:pt x="12" y="69"/>
                    <a:pt x="12" y="69"/>
                  </a:cubicBezTo>
                  <a:cubicBezTo>
                    <a:pt x="13" y="68"/>
                    <a:pt x="13" y="68"/>
                    <a:pt x="14" y="68"/>
                  </a:cubicBezTo>
                  <a:cubicBezTo>
                    <a:pt x="72" y="63"/>
                    <a:pt x="72" y="63"/>
                    <a:pt x="72" y="6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3" y="12"/>
                    <a:pt x="103" y="12"/>
                    <a:pt x="104" y="12"/>
                  </a:cubicBezTo>
                  <a:moveTo>
                    <a:pt x="104" y="0"/>
                  </a:moveTo>
                  <a:cubicBezTo>
                    <a:pt x="99" y="0"/>
                    <a:pt x="94" y="2"/>
                    <a:pt x="92" y="7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8" y="56"/>
                    <a:pt x="3" y="59"/>
                    <a:pt x="1" y="64"/>
                  </a:cubicBezTo>
                  <a:cubicBezTo>
                    <a:pt x="0" y="67"/>
                    <a:pt x="0" y="70"/>
                    <a:pt x="1" y="73"/>
                  </a:cubicBezTo>
                  <a:cubicBezTo>
                    <a:pt x="1" y="75"/>
                    <a:pt x="2" y="77"/>
                    <a:pt x="4" y="79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26" y="169"/>
                    <a:pt x="26" y="169"/>
                    <a:pt x="26" y="169"/>
                  </a:cubicBezTo>
                  <a:cubicBezTo>
                    <a:pt x="25" y="174"/>
                    <a:pt x="26" y="179"/>
                    <a:pt x="30" y="183"/>
                  </a:cubicBezTo>
                  <a:cubicBezTo>
                    <a:pt x="33" y="185"/>
                    <a:pt x="36" y="186"/>
                    <a:pt x="39" y="186"/>
                  </a:cubicBezTo>
                  <a:cubicBezTo>
                    <a:pt x="41" y="186"/>
                    <a:pt x="43" y="186"/>
                    <a:pt x="45" y="185"/>
                  </a:cubicBezTo>
                  <a:cubicBezTo>
                    <a:pt x="93" y="164"/>
                    <a:pt x="93" y="164"/>
                    <a:pt x="93" y="164"/>
                  </a:cubicBezTo>
                  <a:cubicBezTo>
                    <a:pt x="138" y="192"/>
                    <a:pt x="138" y="192"/>
                    <a:pt x="138" y="192"/>
                  </a:cubicBezTo>
                  <a:cubicBezTo>
                    <a:pt x="140" y="193"/>
                    <a:pt x="142" y="194"/>
                    <a:pt x="145" y="194"/>
                  </a:cubicBezTo>
                  <a:cubicBezTo>
                    <a:pt x="148" y="194"/>
                    <a:pt x="150" y="193"/>
                    <a:pt x="152" y="191"/>
                  </a:cubicBezTo>
                  <a:cubicBezTo>
                    <a:pt x="157" y="189"/>
                    <a:pt x="159" y="184"/>
                    <a:pt x="159" y="178"/>
                  </a:cubicBezTo>
                  <a:cubicBezTo>
                    <a:pt x="154" y="126"/>
                    <a:pt x="154" y="126"/>
                    <a:pt x="154" y="126"/>
                  </a:cubicBezTo>
                  <a:cubicBezTo>
                    <a:pt x="194" y="92"/>
                    <a:pt x="194" y="92"/>
                    <a:pt x="194" y="92"/>
                  </a:cubicBezTo>
                  <a:cubicBezTo>
                    <a:pt x="198" y="89"/>
                    <a:pt x="199" y="84"/>
                    <a:pt x="198" y="78"/>
                  </a:cubicBezTo>
                  <a:cubicBezTo>
                    <a:pt x="197" y="73"/>
                    <a:pt x="193" y="69"/>
                    <a:pt x="188" y="68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5" y="3"/>
                    <a:pt x="110" y="0"/>
                    <a:pt x="105" y="0"/>
                  </a:cubicBezTo>
                  <a:cubicBezTo>
                    <a:pt x="10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31" name="pink star"/>
          <p:cNvGrpSpPr/>
          <p:nvPr/>
        </p:nvGrpSpPr>
        <p:grpSpPr>
          <a:xfrm>
            <a:off x="6029326" y="17464"/>
            <a:ext cx="752475" cy="758825"/>
            <a:chOff x="4505325" y="17463"/>
            <a:chExt cx="752475" cy="758825"/>
          </a:xfrm>
        </p:grpSpPr>
        <p:sp>
          <p:nvSpPr>
            <p:cNvPr id="432" name="pink star"/>
            <p:cNvSpPr>
              <a:spLocks/>
            </p:cNvSpPr>
            <p:nvPr/>
          </p:nvSpPr>
          <p:spPr bwMode="auto">
            <a:xfrm>
              <a:off x="4527550" y="36513"/>
              <a:ext cx="711200" cy="720725"/>
            </a:xfrm>
            <a:custGeom>
              <a:avLst/>
              <a:gdLst>
                <a:gd name="T0" fmla="*/ 96 w 225"/>
                <a:gd name="T1" fmla="*/ 228 h 228"/>
                <a:gd name="T2" fmla="*/ 94 w 225"/>
                <a:gd name="T3" fmla="*/ 228 h 228"/>
                <a:gd name="T4" fmla="*/ 88 w 225"/>
                <a:gd name="T5" fmla="*/ 222 h 228"/>
                <a:gd name="T6" fmla="*/ 71 w 225"/>
                <a:gd name="T7" fmla="*/ 154 h 228"/>
                <a:gd name="T8" fmla="*/ 5 w 225"/>
                <a:gd name="T9" fmla="*/ 130 h 228"/>
                <a:gd name="T10" fmla="*/ 2 w 225"/>
                <a:gd name="T11" fmla="*/ 128 h 228"/>
                <a:gd name="T12" fmla="*/ 0 w 225"/>
                <a:gd name="T13" fmla="*/ 123 h 228"/>
                <a:gd name="T14" fmla="*/ 4 w 225"/>
                <a:gd name="T15" fmla="*/ 115 h 228"/>
                <a:gd name="T16" fmla="*/ 63 w 225"/>
                <a:gd name="T17" fmla="*/ 78 h 228"/>
                <a:gd name="T18" fmla="*/ 66 w 225"/>
                <a:gd name="T19" fmla="*/ 8 h 228"/>
                <a:gd name="T20" fmla="*/ 71 w 225"/>
                <a:gd name="T21" fmla="*/ 1 h 228"/>
                <a:gd name="T22" fmla="*/ 74 w 225"/>
                <a:gd name="T23" fmla="*/ 0 h 228"/>
                <a:gd name="T24" fmla="*/ 79 w 225"/>
                <a:gd name="T25" fmla="*/ 2 h 228"/>
                <a:gd name="T26" fmla="*/ 133 w 225"/>
                <a:gd name="T27" fmla="*/ 47 h 228"/>
                <a:gd name="T28" fmla="*/ 200 w 225"/>
                <a:gd name="T29" fmla="*/ 28 h 228"/>
                <a:gd name="T30" fmla="*/ 203 w 225"/>
                <a:gd name="T31" fmla="*/ 28 h 228"/>
                <a:gd name="T32" fmla="*/ 209 w 225"/>
                <a:gd name="T33" fmla="*/ 30 h 228"/>
                <a:gd name="T34" fmla="*/ 210 w 225"/>
                <a:gd name="T35" fmla="*/ 39 h 228"/>
                <a:gd name="T36" fmla="*/ 184 w 225"/>
                <a:gd name="T37" fmla="*/ 104 h 228"/>
                <a:gd name="T38" fmla="*/ 223 w 225"/>
                <a:gd name="T39" fmla="*/ 162 h 228"/>
                <a:gd name="T40" fmla="*/ 223 w 225"/>
                <a:gd name="T41" fmla="*/ 171 h 228"/>
                <a:gd name="T42" fmla="*/ 216 w 225"/>
                <a:gd name="T43" fmla="*/ 175 h 228"/>
                <a:gd name="T44" fmla="*/ 216 w 225"/>
                <a:gd name="T45" fmla="*/ 175 h 228"/>
                <a:gd name="T46" fmla="*/ 146 w 225"/>
                <a:gd name="T47" fmla="*/ 170 h 228"/>
                <a:gd name="T48" fmla="*/ 103 w 225"/>
                <a:gd name="T49" fmla="*/ 225 h 228"/>
                <a:gd name="T50" fmla="*/ 96 w 225"/>
                <a:gd name="T51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5" h="228">
                  <a:moveTo>
                    <a:pt x="96" y="228"/>
                  </a:moveTo>
                  <a:cubicBezTo>
                    <a:pt x="96" y="228"/>
                    <a:pt x="95" y="228"/>
                    <a:pt x="94" y="228"/>
                  </a:cubicBezTo>
                  <a:cubicBezTo>
                    <a:pt x="91" y="228"/>
                    <a:pt x="89" y="225"/>
                    <a:pt x="88" y="222"/>
                  </a:cubicBezTo>
                  <a:cubicBezTo>
                    <a:pt x="71" y="154"/>
                    <a:pt x="71" y="154"/>
                    <a:pt x="71" y="154"/>
                  </a:cubicBezTo>
                  <a:cubicBezTo>
                    <a:pt x="5" y="130"/>
                    <a:pt x="5" y="130"/>
                    <a:pt x="5" y="130"/>
                  </a:cubicBezTo>
                  <a:cubicBezTo>
                    <a:pt x="4" y="130"/>
                    <a:pt x="3" y="129"/>
                    <a:pt x="2" y="128"/>
                  </a:cubicBezTo>
                  <a:cubicBezTo>
                    <a:pt x="1" y="127"/>
                    <a:pt x="0" y="125"/>
                    <a:pt x="0" y="123"/>
                  </a:cubicBezTo>
                  <a:cubicBezTo>
                    <a:pt x="0" y="120"/>
                    <a:pt x="1" y="117"/>
                    <a:pt x="4" y="115"/>
                  </a:cubicBezTo>
                  <a:cubicBezTo>
                    <a:pt x="63" y="78"/>
                    <a:pt x="63" y="78"/>
                    <a:pt x="63" y="78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66" y="5"/>
                    <a:pt x="68" y="2"/>
                    <a:pt x="71" y="1"/>
                  </a:cubicBezTo>
                  <a:cubicBezTo>
                    <a:pt x="72" y="1"/>
                    <a:pt x="73" y="0"/>
                    <a:pt x="74" y="0"/>
                  </a:cubicBezTo>
                  <a:cubicBezTo>
                    <a:pt x="76" y="0"/>
                    <a:pt x="78" y="1"/>
                    <a:pt x="79" y="2"/>
                  </a:cubicBezTo>
                  <a:cubicBezTo>
                    <a:pt x="133" y="47"/>
                    <a:pt x="133" y="47"/>
                    <a:pt x="133" y="47"/>
                  </a:cubicBezTo>
                  <a:cubicBezTo>
                    <a:pt x="200" y="28"/>
                    <a:pt x="200" y="28"/>
                    <a:pt x="200" y="28"/>
                  </a:cubicBezTo>
                  <a:cubicBezTo>
                    <a:pt x="201" y="28"/>
                    <a:pt x="202" y="28"/>
                    <a:pt x="203" y="28"/>
                  </a:cubicBezTo>
                  <a:cubicBezTo>
                    <a:pt x="205" y="28"/>
                    <a:pt x="207" y="29"/>
                    <a:pt x="209" y="30"/>
                  </a:cubicBezTo>
                  <a:cubicBezTo>
                    <a:pt x="211" y="33"/>
                    <a:pt x="212" y="36"/>
                    <a:pt x="210" y="39"/>
                  </a:cubicBezTo>
                  <a:cubicBezTo>
                    <a:pt x="184" y="104"/>
                    <a:pt x="184" y="104"/>
                    <a:pt x="184" y="104"/>
                  </a:cubicBezTo>
                  <a:cubicBezTo>
                    <a:pt x="223" y="162"/>
                    <a:pt x="223" y="162"/>
                    <a:pt x="223" y="162"/>
                  </a:cubicBezTo>
                  <a:cubicBezTo>
                    <a:pt x="225" y="165"/>
                    <a:pt x="225" y="168"/>
                    <a:pt x="223" y="171"/>
                  </a:cubicBezTo>
                  <a:cubicBezTo>
                    <a:pt x="222" y="173"/>
                    <a:pt x="219" y="175"/>
                    <a:pt x="216" y="175"/>
                  </a:cubicBezTo>
                  <a:cubicBezTo>
                    <a:pt x="216" y="175"/>
                    <a:pt x="216" y="175"/>
                    <a:pt x="216" y="175"/>
                  </a:cubicBezTo>
                  <a:cubicBezTo>
                    <a:pt x="146" y="170"/>
                    <a:pt x="146" y="170"/>
                    <a:pt x="146" y="170"/>
                  </a:cubicBezTo>
                  <a:cubicBezTo>
                    <a:pt x="103" y="225"/>
                    <a:pt x="103" y="225"/>
                    <a:pt x="103" y="225"/>
                  </a:cubicBezTo>
                  <a:cubicBezTo>
                    <a:pt x="101" y="227"/>
                    <a:pt x="99" y="228"/>
                    <a:pt x="96" y="22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3" name="star outline"/>
            <p:cNvSpPr>
              <a:spLocks noEditPoints="1"/>
            </p:cNvSpPr>
            <p:nvPr/>
          </p:nvSpPr>
          <p:spPr bwMode="auto">
            <a:xfrm>
              <a:off x="4505325" y="17463"/>
              <a:ext cx="752475" cy="758825"/>
            </a:xfrm>
            <a:custGeom>
              <a:avLst/>
              <a:gdLst>
                <a:gd name="T0" fmla="*/ 81 w 238"/>
                <a:gd name="T1" fmla="*/ 12 h 240"/>
                <a:gd name="T2" fmla="*/ 83 w 238"/>
                <a:gd name="T3" fmla="*/ 13 h 240"/>
                <a:gd name="T4" fmla="*/ 139 w 238"/>
                <a:gd name="T5" fmla="*/ 60 h 240"/>
                <a:gd name="T6" fmla="*/ 209 w 238"/>
                <a:gd name="T7" fmla="*/ 40 h 240"/>
                <a:gd name="T8" fmla="*/ 210 w 238"/>
                <a:gd name="T9" fmla="*/ 40 h 240"/>
                <a:gd name="T10" fmla="*/ 211 w 238"/>
                <a:gd name="T11" fmla="*/ 41 h 240"/>
                <a:gd name="T12" fmla="*/ 212 w 238"/>
                <a:gd name="T13" fmla="*/ 43 h 240"/>
                <a:gd name="T14" fmla="*/ 185 w 238"/>
                <a:gd name="T15" fmla="*/ 111 h 240"/>
                <a:gd name="T16" fmla="*/ 225 w 238"/>
                <a:gd name="T17" fmla="*/ 172 h 240"/>
                <a:gd name="T18" fmla="*/ 225 w 238"/>
                <a:gd name="T19" fmla="*/ 174 h 240"/>
                <a:gd name="T20" fmla="*/ 223 w 238"/>
                <a:gd name="T21" fmla="*/ 175 h 240"/>
                <a:gd name="T22" fmla="*/ 223 w 238"/>
                <a:gd name="T23" fmla="*/ 175 h 240"/>
                <a:gd name="T24" fmla="*/ 150 w 238"/>
                <a:gd name="T25" fmla="*/ 170 h 240"/>
                <a:gd name="T26" fmla="*/ 105 w 238"/>
                <a:gd name="T27" fmla="*/ 228 h 240"/>
                <a:gd name="T28" fmla="*/ 103 w 238"/>
                <a:gd name="T29" fmla="*/ 228 h 240"/>
                <a:gd name="T30" fmla="*/ 103 w 238"/>
                <a:gd name="T31" fmla="*/ 228 h 240"/>
                <a:gd name="T32" fmla="*/ 101 w 238"/>
                <a:gd name="T33" fmla="*/ 227 h 240"/>
                <a:gd name="T34" fmla="*/ 83 w 238"/>
                <a:gd name="T35" fmla="*/ 156 h 240"/>
                <a:gd name="T36" fmla="*/ 15 w 238"/>
                <a:gd name="T37" fmla="*/ 131 h 240"/>
                <a:gd name="T38" fmla="*/ 14 w 238"/>
                <a:gd name="T39" fmla="*/ 130 h 240"/>
                <a:gd name="T40" fmla="*/ 13 w 238"/>
                <a:gd name="T41" fmla="*/ 129 h 240"/>
                <a:gd name="T42" fmla="*/ 14 w 238"/>
                <a:gd name="T43" fmla="*/ 126 h 240"/>
                <a:gd name="T44" fmla="*/ 76 w 238"/>
                <a:gd name="T45" fmla="*/ 88 h 240"/>
                <a:gd name="T46" fmla="*/ 79 w 238"/>
                <a:gd name="T47" fmla="*/ 15 h 240"/>
                <a:gd name="T48" fmla="*/ 80 w 238"/>
                <a:gd name="T49" fmla="*/ 13 h 240"/>
                <a:gd name="T50" fmla="*/ 81 w 238"/>
                <a:gd name="T51" fmla="*/ 12 h 240"/>
                <a:gd name="T52" fmla="*/ 81 w 238"/>
                <a:gd name="T53" fmla="*/ 0 h 240"/>
                <a:gd name="T54" fmla="*/ 81 w 238"/>
                <a:gd name="T55" fmla="*/ 0 h 240"/>
                <a:gd name="T56" fmla="*/ 75 w 238"/>
                <a:gd name="T57" fmla="*/ 2 h 240"/>
                <a:gd name="T58" fmla="*/ 67 w 238"/>
                <a:gd name="T59" fmla="*/ 14 h 240"/>
                <a:gd name="T60" fmla="*/ 64 w 238"/>
                <a:gd name="T61" fmla="*/ 81 h 240"/>
                <a:gd name="T62" fmla="*/ 8 w 238"/>
                <a:gd name="T63" fmla="*/ 116 h 240"/>
                <a:gd name="T64" fmla="*/ 1 w 238"/>
                <a:gd name="T65" fmla="*/ 130 h 240"/>
                <a:gd name="T66" fmla="*/ 5 w 238"/>
                <a:gd name="T67" fmla="*/ 138 h 240"/>
                <a:gd name="T68" fmla="*/ 10 w 238"/>
                <a:gd name="T69" fmla="*/ 142 h 240"/>
                <a:gd name="T70" fmla="*/ 73 w 238"/>
                <a:gd name="T71" fmla="*/ 165 h 240"/>
                <a:gd name="T72" fmla="*/ 89 w 238"/>
                <a:gd name="T73" fmla="*/ 230 h 240"/>
                <a:gd name="T74" fmla="*/ 100 w 238"/>
                <a:gd name="T75" fmla="*/ 240 h 240"/>
                <a:gd name="T76" fmla="*/ 103 w 238"/>
                <a:gd name="T77" fmla="*/ 240 h 240"/>
                <a:gd name="T78" fmla="*/ 114 w 238"/>
                <a:gd name="T79" fmla="*/ 235 h 240"/>
                <a:gd name="T80" fmla="*/ 156 w 238"/>
                <a:gd name="T81" fmla="*/ 183 h 240"/>
                <a:gd name="T82" fmla="*/ 222 w 238"/>
                <a:gd name="T83" fmla="*/ 187 h 240"/>
                <a:gd name="T84" fmla="*/ 223 w 238"/>
                <a:gd name="T85" fmla="*/ 187 h 240"/>
                <a:gd name="T86" fmla="*/ 236 w 238"/>
                <a:gd name="T87" fmla="*/ 180 h 240"/>
                <a:gd name="T88" fmla="*/ 235 w 238"/>
                <a:gd name="T89" fmla="*/ 165 h 240"/>
                <a:gd name="T90" fmla="*/ 198 w 238"/>
                <a:gd name="T91" fmla="*/ 109 h 240"/>
                <a:gd name="T92" fmla="*/ 223 w 238"/>
                <a:gd name="T93" fmla="*/ 47 h 240"/>
                <a:gd name="T94" fmla="*/ 220 w 238"/>
                <a:gd name="T95" fmla="*/ 32 h 240"/>
                <a:gd name="T96" fmla="*/ 210 w 238"/>
                <a:gd name="T97" fmla="*/ 28 h 240"/>
                <a:gd name="T98" fmla="*/ 206 w 238"/>
                <a:gd name="T99" fmla="*/ 28 h 240"/>
                <a:gd name="T100" fmla="*/ 142 w 238"/>
                <a:gd name="T101" fmla="*/ 46 h 240"/>
                <a:gd name="T102" fmla="*/ 90 w 238"/>
                <a:gd name="T103" fmla="*/ 4 h 240"/>
                <a:gd name="T104" fmla="*/ 81 w 238"/>
                <a:gd name="T10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38" h="240">
                  <a:moveTo>
                    <a:pt x="81" y="12"/>
                  </a:moveTo>
                  <a:cubicBezTo>
                    <a:pt x="82" y="12"/>
                    <a:pt x="82" y="13"/>
                    <a:pt x="83" y="13"/>
                  </a:cubicBezTo>
                  <a:cubicBezTo>
                    <a:pt x="139" y="60"/>
                    <a:pt x="139" y="60"/>
                    <a:pt x="139" y="60"/>
                  </a:cubicBezTo>
                  <a:cubicBezTo>
                    <a:pt x="209" y="40"/>
                    <a:pt x="209" y="40"/>
                    <a:pt x="209" y="40"/>
                  </a:cubicBezTo>
                  <a:cubicBezTo>
                    <a:pt x="209" y="40"/>
                    <a:pt x="209" y="40"/>
                    <a:pt x="210" y="40"/>
                  </a:cubicBezTo>
                  <a:cubicBezTo>
                    <a:pt x="210" y="40"/>
                    <a:pt x="211" y="40"/>
                    <a:pt x="211" y="41"/>
                  </a:cubicBezTo>
                  <a:cubicBezTo>
                    <a:pt x="212" y="41"/>
                    <a:pt x="212" y="42"/>
                    <a:pt x="212" y="43"/>
                  </a:cubicBezTo>
                  <a:cubicBezTo>
                    <a:pt x="185" y="111"/>
                    <a:pt x="185" y="111"/>
                    <a:pt x="185" y="111"/>
                  </a:cubicBezTo>
                  <a:cubicBezTo>
                    <a:pt x="225" y="172"/>
                    <a:pt x="225" y="172"/>
                    <a:pt x="225" y="172"/>
                  </a:cubicBezTo>
                  <a:cubicBezTo>
                    <a:pt x="226" y="172"/>
                    <a:pt x="226" y="173"/>
                    <a:pt x="225" y="174"/>
                  </a:cubicBezTo>
                  <a:cubicBezTo>
                    <a:pt x="225" y="175"/>
                    <a:pt x="224" y="175"/>
                    <a:pt x="223" y="175"/>
                  </a:cubicBezTo>
                  <a:cubicBezTo>
                    <a:pt x="223" y="175"/>
                    <a:pt x="223" y="175"/>
                    <a:pt x="223" y="175"/>
                  </a:cubicBezTo>
                  <a:cubicBezTo>
                    <a:pt x="150" y="170"/>
                    <a:pt x="150" y="170"/>
                    <a:pt x="150" y="170"/>
                  </a:cubicBezTo>
                  <a:cubicBezTo>
                    <a:pt x="105" y="228"/>
                    <a:pt x="105" y="228"/>
                    <a:pt x="105" y="228"/>
                  </a:cubicBezTo>
                  <a:cubicBezTo>
                    <a:pt x="105" y="228"/>
                    <a:pt x="104" y="228"/>
                    <a:pt x="103" y="228"/>
                  </a:cubicBezTo>
                  <a:cubicBezTo>
                    <a:pt x="103" y="228"/>
                    <a:pt x="103" y="228"/>
                    <a:pt x="103" y="228"/>
                  </a:cubicBezTo>
                  <a:cubicBezTo>
                    <a:pt x="102" y="228"/>
                    <a:pt x="101" y="228"/>
                    <a:pt x="101" y="227"/>
                  </a:cubicBezTo>
                  <a:cubicBezTo>
                    <a:pt x="83" y="156"/>
                    <a:pt x="83" y="156"/>
                    <a:pt x="83" y="156"/>
                  </a:cubicBezTo>
                  <a:cubicBezTo>
                    <a:pt x="15" y="131"/>
                    <a:pt x="15" y="131"/>
                    <a:pt x="15" y="131"/>
                  </a:cubicBezTo>
                  <a:cubicBezTo>
                    <a:pt x="14" y="130"/>
                    <a:pt x="14" y="130"/>
                    <a:pt x="14" y="130"/>
                  </a:cubicBezTo>
                  <a:cubicBezTo>
                    <a:pt x="13" y="130"/>
                    <a:pt x="13" y="129"/>
                    <a:pt x="13" y="129"/>
                  </a:cubicBezTo>
                  <a:cubicBezTo>
                    <a:pt x="13" y="128"/>
                    <a:pt x="13" y="127"/>
                    <a:pt x="14" y="126"/>
                  </a:cubicBezTo>
                  <a:cubicBezTo>
                    <a:pt x="76" y="88"/>
                    <a:pt x="76" y="88"/>
                    <a:pt x="76" y="88"/>
                  </a:cubicBezTo>
                  <a:cubicBezTo>
                    <a:pt x="79" y="15"/>
                    <a:pt x="79" y="15"/>
                    <a:pt x="79" y="15"/>
                  </a:cubicBezTo>
                  <a:cubicBezTo>
                    <a:pt x="79" y="14"/>
                    <a:pt x="79" y="13"/>
                    <a:pt x="80" y="13"/>
                  </a:cubicBezTo>
                  <a:cubicBezTo>
                    <a:pt x="80" y="12"/>
                    <a:pt x="81" y="12"/>
                    <a:pt x="81" y="12"/>
                  </a:cubicBezTo>
                  <a:moveTo>
                    <a:pt x="81" y="0"/>
                  </a:moveTo>
                  <a:cubicBezTo>
                    <a:pt x="81" y="0"/>
                    <a:pt x="81" y="0"/>
                    <a:pt x="81" y="0"/>
                  </a:cubicBezTo>
                  <a:cubicBezTo>
                    <a:pt x="79" y="0"/>
                    <a:pt x="77" y="1"/>
                    <a:pt x="75" y="2"/>
                  </a:cubicBezTo>
                  <a:cubicBezTo>
                    <a:pt x="70" y="4"/>
                    <a:pt x="67" y="9"/>
                    <a:pt x="67" y="14"/>
                  </a:cubicBezTo>
                  <a:cubicBezTo>
                    <a:pt x="64" y="81"/>
                    <a:pt x="64" y="81"/>
                    <a:pt x="64" y="81"/>
                  </a:cubicBezTo>
                  <a:cubicBezTo>
                    <a:pt x="8" y="116"/>
                    <a:pt x="8" y="116"/>
                    <a:pt x="8" y="116"/>
                  </a:cubicBezTo>
                  <a:cubicBezTo>
                    <a:pt x="3" y="119"/>
                    <a:pt x="0" y="125"/>
                    <a:pt x="1" y="130"/>
                  </a:cubicBezTo>
                  <a:cubicBezTo>
                    <a:pt x="1" y="133"/>
                    <a:pt x="3" y="136"/>
                    <a:pt x="5" y="138"/>
                  </a:cubicBezTo>
                  <a:cubicBezTo>
                    <a:pt x="6" y="140"/>
                    <a:pt x="8" y="141"/>
                    <a:pt x="10" y="142"/>
                  </a:cubicBezTo>
                  <a:cubicBezTo>
                    <a:pt x="73" y="165"/>
                    <a:pt x="73" y="165"/>
                    <a:pt x="73" y="165"/>
                  </a:cubicBezTo>
                  <a:cubicBezTo>
                    <a:pt x="89" y="230"/>
                    <a:pt x="89" y="230"/>
                    <a:pt x="89" y="230"/>
                  </a:cubicBezTo>
                  <a:cubicBezTo>
                    <a:pt x="91" y="235"/>
                    <a:pt x="95" y="239"/>
                    <a:pt x="100" y="240"/>
                  </a:cubicBezTo>
                  <a:cubicBezTo>
                    <a:pt x="101" y="240"/>
                    <a:pt x="102" y="240"/>
                    <a:pt x="103" y="240"/>
                  </a:cubicBezTo>
                  <a:cubicBezTo>
                    <a:pt x="108" y="240"/>
                    <a:pt x="112" y="238"/>
                    <a:pt x="114" y="235"/>
                  </a:cubicBezTo>
                  <a:cubicBezTo>
                    <a:pt x="156" y="183"/>
                    <a:pt x="156" y="183"/>
                    <a:pt x="156" y="183"/>
                  </a:cubicBezTo>
                  <a:cubicBezTo>
                    <a:pt x="222" y="187"/>
                    <a:pt x="222" y="187"/>
                    <a:pt x="222" y="187"/>
                  </a:cubicBezTo>
                  <a:cubicBezTo>
                    <a:pt x="223" y="187"/>
                    <a:pt x="223" y="187"/>
                    <a:pt x="223" y="187"/>
                  </a:cubicBezTo>
                  <a:cubicBezTo>
                    <a:pt x="228" y="187"/>
                    <a:pt x="233" y="184"/>
                    <a:pt x="236" y="180"/>
                  </a:cubicBezTo>
                  <a:cubicBezTo>
                    <a:pt x="238" y="175"/>
                    <a:pt x="238" y="169"/>
                    <a:pt x="235" y="165"/>
                  </a:cubicBezTo>
                  <a:cubicBezTo>
                    <a:pt x="198" y="109"/>
                    <a:pt x="198" y="109"/>
                    <a:pt x="198" y="109"/>
                  </a:cubicBezTo>
                  <a:cubicBezTo>
                    <a:pt x="223" y="47"/>
                    <a:pt x="223" y="47"/>
                    <a:pt x="223" y="47"/>
                  </a:cubicBezTo>
                  <a:cubicBezTo>
                    <a:pt x="225" y="42"/>
                    <a:pt x="224" y="36"/>
                    <a:pt x="220" y="32"/>
                  </a:cubicBezTo>
                  <a:cubicBezTo>
                    <a:pt x="218" y="29"/>
                    <a:pt x="214" y="28"/>
                    <a:pt x="210" y="28"/>
                  </a:cubicBezTo>
                  <a:cubicBezTo>
                    <a:pt x="208" y="28"/>
                    <a:pt x="207" y="28"/>
                    <a:pt x="206" y="28"/>
                  </a:cubicBezTo>
                  <a:cubicBezTo>
                    <a:pt x="142" y="46"/>
                    <a:pt x="142" y="46"/>
                    <a:pt x="142" y="46"/>
                  </a:cubicBezTo>
                  <a:cubicBezTo>
                    <a:pt x="90" y="4"/>
                    <a:pt x="90" y="4"/>
                    <a:pt x="90" y="4"/>
                  </a:cubicBezTo>
                  <a:cubicBezTo>
                    <a:pt x="88" y="2"/>
                    <a:pt x="84" y="0"/>
                    <a:pt x="81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34" name="red star"/>
          <p:cNvGrpSpPr/>
          <p:nvPr/>
        </p:nvGrpSpPr>
        <p:grpSpPr>
          <a:xfrm>
            <a:off x="5827714" y="600077"/>
            <a:ext cx="436563" cy="411163"/>
            <a:chOff x="4303713" y="600076"/>
            <a:chExt cx="436563" cy="411163"/>
          </a:xfrm>
        </p:grpSpPr>
        <p:sp>
          <p:nvSpPr>
            <p:cNvPr id="435" name="red star"/>
            <p:cNvSpPr>
              <a:spLocks/>
            </p:cNvSpPr>
            <p:nvPr/>
          </p:nvSpPr>
          <p:spPr bwMode="auto">
            <a:xfrm>
              <a:off x="4325938" y="619126"/>
              <a:ext cx="392113" cy="373063"/>
            </a:xfrm>
            <a:custGeom>
              <a:avLst/>
              <a:gdLst>
                <a:gd name="T0" fmla="*/ 95 w 124"/>
                <a:gd name="T1" fmla="*/ 118 h 118"/>
                <a:gd name="T2" fmla="*/ 92 w 124"/>
                <a:gd name="T3" fmla="*/ 118 h 118"/>
                <a:gd name="T4" fmla="*/ 61 w 124"/>
                <a:gd name="T5" fmla="*/ 101 h 118"/>
                <a:gd name="T6" fmla="*/ 31 w 124"/>
                <a:gd name="T7" fmla="*/ 117 h 118"/>
                <a:gd name="T8" fmla="*/ 28 w 124"/>
                <a:gd name="T9" fmla="*/ 118 h 118"/>
                <a:gd name="T10" fmla="*/ 23 w 124"/>
                <a:gd name="T11" fmla="*/ 116 h 118"/>
                <a:gd name="T12" fmla="*/ 21 w 124"/>
                <a:gd name="T13" fmla="*/ 113 h 118"/>
                <a:gd name="T14" fmla="*/ 21 w 124"/>
                <a:gd name="T15" fmla="*/ 109 h 118"/>
                <a:gd name="T16" fmla="*/ 27 w 124"/>
                <a:gd name="T17" fmla="*/ 76 h 118"/>
                <a:gd name="T18" fmla="*/ 2 w 124"/>
                <a:gd name="T19" fmla="*/ 51 h 118"/>
                <a:gd name="T20" fmla="*/ 1 w 124"/>
                <a:gd name="T21" fmla="*/ 44 h 118"/>
                <a:gd name="T22" fmla="*/ 7 w 124"/>
                <a:gd name="T23" fmla="*/ 39 h 118"/>
                <a:gd name="T24" fmla="*/ 41 w 124"/>
                <a:gd name="T25" fmla="*/ 35 h 118"/>
                <a:gd name="T26" fmla="*/ 56 w 124"/>
                <a:gd name="T27" fmla="*/ 4 h 118"/>
                <a:gd name="T28" fmla="*/ 62 w 124"/>
                <a:gd name="T29" fmla="*/ 0 h 118"/>
                <a:gd name="T30" fmla="*/ 69 w 124"/>
                <a:gd name="T31" fmla="*/ 4 h 118"/>
                <a:gd name="T32" fmla="*/ 84 w 124"/>
                <a:gd name="T33" fmla="*/ 35 h 118"/>
                <a:gd name="T34" fmla="*/ 118 w 124"/>
                <a:gd name="T35" fmla="*/ 40 h 118"/>
                <a:gd name="T36" fmla="*/ 123 w 124"/>
                <a:gd name="T37" fmla="*/ 45 h 118"/>
                <a:gd name="T38" fmla="*/ 121 w 124"/>
                <a:gd name="T39" fmla="*/ 53 h 118"/>
                <a:gd name="T40" fmla="*/ 97 w 124"/>
                <a:gd name="T41" fmla="*/ 76 h 118"/>
                <a:gd name="T42" fmla="*/ 102 w 124"/>
                <a:gd name="T43" fmla="*/ 110 h 118"/>
                <a:gd name="T44" fmla="*/ 99 w 124"/>
                <a:gd name="T45" fmla="*/ 117 h 118"/>
                <a:gd name="T46" fmla="*/ 95 w 124"/>
                <a:gd name="T47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24" h="118">
                  <a:moveTo>
                    <a:pt x="95" y="118"/>
                  </a:moveTo>
                  <a:cubicBezTo>
                    <a:pt x="94" y="118"/>
                    <a:pt x="93" y="118"/>
                    <a:pt x="92" y="118"/>
                  </a:cubicBezTo>
                  <a:cubicBezTo>
                    <a:pt x="61" y="101"/>
                    <a:pt x="61" y="101"/>
                    <a:pt x="61" y="101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30" y="117"/>
                    <a:pt x="29" y="118"/>
                    <a:pt x="28" y="118"/>
                  </a:cubicBezTo>
                  <a:cubicBezTo>
                    <a:pt x="26" y="118"/>
                    <a:pt x="25" y="117"/>
                    <a:pt x="23" y="116"/>
                  </a:cubicBezTo>
                  <a:cubicBezTo>
                    <a:pt x="22" y="115"/>
                    <a:pt x="21" y="114"/>
                    <a:pt x="21" y="113"/>
                  </a:cubicBezTo>
                  <a:cubicBezTo>
                    <a:pt x="20" y="112"/>
                    <a:pt x="20" y="110"/>
                    <a:pt x="21" y="109"/>
                  </a:cubicBezTo>
                  <a:cubicBezTo>
                    <a:pt x="27" y="76"/>
                    <a:pt x="27" y="76"/>
                    <a:pt x="27" y="76"/>
                  </a:cubicBezTo>
                  <a:cubicBezTo>
                    <a:pt x="2" y="51"/>
                    <a:pt x="2" y="51"/>
                    <a:pt x="2" y="51"/>
                  </a:cubicBezTo>
                  <a:cubicBezTo>
                    <a:pt x="1" y="49"/>
                    <a:pt x="0" y="47"/>
                    <a:pt x="1" y="44"/>
                  </a:cubicBezTo>
                  <a:cubicBezTo>
                    <a:pt x="2" y="41"/>
                    <a:pt x="4" y="40"/>
                    <a:pt x="7" y="39"/>
                  </a:cubicBezTo>
                  <a:cubicBezTo>
                    <a:pt x="41" y="35"/>
                    <a:pt x="41" y="35"/>
                    <a:pt x="41" y="35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7" y="2"/>
                    <a:pt x="60" y="0"/>
                    <a:pt x="62" y="0"/>
                  </a:cubicBezTo>
                  <a:cubicBezTo>
                    <a:pt x="65" y="0"/>
                    <a:pt x="68" y="2"/>
                    <a:pt x="69" y="4"/>
                  </a:cubicBezTo>
                  <a:cubicBezTo>
                    <a:pt x="84" y="35"/>
                    <a:pt x="84" y="35"/>
                    <a:pt x="84" y="35"/>
                  </a:cubicBezTo>
                  <a:cubicBezTo>
                    <a:pt x="118" y="40"/>
                    <a:pt x="118" y="40"/>
                    <a:pt x="118" y="40"/>
                  </a:cubicBezTo>
                  <a:cubicBezTo>
                    <a:pt x="120" y="41"/>
                    <a:pt x="123" y="43"/>
                    <a:pt x="123" y="45"/>
                  </a:cubicBezTo>
                  <a:cubicBezTo>
                    <a:pt x="124" y="48"/>
                    <a:pt x="123" y="51"/>
                    <a:pt x="121" y="53"/>
                  </a:cubicBezTo>
                  <a:cubicBezTo>
                    <a:pt x="97" y="76"/>
                    <a:pt x="97" y="76"/>
                    <a:pt x="97" y="76"/>
                  </a:cubicBezTo>
                  <a:cubicBezTo>
                    <a:pt x="102" y="110"/>
                    <a:pt x="102" y="110"/>
                    <a:pt x="102" y="110"/>
                  </a:cubicBezTo>
                  <a:cubicBezTo>
                    <a:pt x="102" y="113"/>
                    <a:pt x="101" y="116"/>
                    <a:pt x="99" y="117"/>
                  </a:cubicBezTo>
                  <a:cubicBezTo>
                    <a:pt x="98" y="118"/>
                    <a:pt x="96" y="118"/>
                    <a:pt x="95" y="118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6" name="star outline"/>
            <p:cNvSpPr>
              <a:spLocks noEditPoints="1"/>
            </p:cNvSpPr>
            <p:nvPr/>
          </p:nvSpPr>
          <p:spPr bwMode="auto">
            <a:xfrm>
              <a:off x="4303713" y="600076"/>
              <a:ext cx="436563" cy="411163"/>
            </a:xfrm>
            <a:custGeom>
              <a:avLst/>
              <a:gdLst>
                <a:gd name="T0" fmla="*/ 69 w 138"/>
                <a:gd name="T1" fmla="*/ 12 h 130"/>
                <a:gd name="T2" fmla="*/ 69 w 138"/>
                <a:gd name="T3" fmla="*/ 12 h 130"/>
                <a:gd name="T4" fmla="*/ 70 w 138"/>
                <a:gd name="T5" fmla="*/ 13 h 130"/>
                <a:gd name="T6" fmla="*/ 87 w 138"/>
                <a:gd name="T7" fmla="*/ 47 h 130"/>
                <a:gd name="T8" fmla="*/ 124 w 138"/>
                <a:gd name="T9" fmla="*/ 52 h 130"/>
                <a:gd name="T10" fmla="*/ 125 w 138"/>
                <a:gd name="T11" fmla="*/ 53 h 130"/>
                <a:gd name="T12" fmla="*/ 124 w 138"/>
                <a:gd name="T13" fmla="*/ 54 h 130"/>
                <a:gd name="T14" fmla="*/ 97 w 138"/>
                <a:gd name="T15" fmla="*/ 80 h 130"/>
                <a:gd name="T16" fmla="*/ 103 w 138"/>
                <a:gd name="T17" fmla="*/ 117 h 130"/>
                <a:gd name="T18" fmla="*/ 103 w 138"/>
                <a:gd name="T19" fmla="*/ 118 h 130"/>
                <a:gd name="T20" fmla="*/ 102 w 138"/>
                <a:gd name="T21" fmla="*/ 118 h 130"/>
                <a:gd name="T22" fmla="*/ 101 w 138"/>
                <a:gd name="T23" fmla="*/ 118 h 130"/>
                <a:gd name="T24" fmla="*/ 68 w 138"/>
                <a:gd name="T25" fmla="*/ 101 h 130"/>
                <a:gd name="T26" fmla="*/ 35 w 138"/>
                <a:gd name="T27" fmla="*/ 118 h 130"/>
                <a:gd name="T28" fmla="*/ 35 w 138"/>
                <a:gd name="T29" fmla="*/ 118 h 130"/>
                <a:gd name="T30" fmla="*/ 34 w 138"/>
                <a:gd name="T31" fmla="*/ 117 h 130"/>
                <a:gd name="T32" fmla="*/ 34 w 138"/>
                <a:gd name="T33" fmla="*/ 117 h 130"/>
                <a:gd name="T34" fmla="*/ 33 w 138"/>
                <a:gd name="T35" fmla="*/ 116 h 130"/>
                <a:gd name="T36" fmla="*/ 40 w 138"/>
                <a:gd name="T37" fmla="*/ 80 h 130"/>
                <a:gd name="T38" fmla="*/ 14 w 138"/>
                <a:gd name="T39" fmla="*/ 53 h 130"/>
                <a:gd name="T40" fmla="*/ 13 w 138"/>
                <a:gd name="T41" fmla="*/ 52 h 130"/>
                <a:gd name="T42" fmla="*/ 14 w 138"/>
                <a:gd name="T43" fmla="*/ 51 h 130"/>
                <a:gd name="T44" fmla="*/ 51 w 138"/>
                <a:gd name="T45" fmla="*/ 46 h 130"/>
                <a:gd name="T46" fmla="*/ 68 w 138"/>
                <a:gd name="T47" fmla="*/ 13 h 130"/>
                <a:gd name="T48" fmla="*/ 69 w 138"/>
                <a:gd name="T49" fmla="*/ 12 h 130"/>
                <a:gd name="T50" fmla="*/ 69 w 138"/>
                <a:gd name="T51" fmla="*/ 0 h 130"/>
                <a:gd name="T52" fmla="*/ 69 w 138"/>
                <a:gd name="T53" fmla="*/ 0 h 130"/>
                <a:gd name="T54" fmla="*/ 69 w 138"/>
                <a:gd name="T55" fmla="*/ 0 h 130"/>
                <a:gd name="T56" fmla="*/ 58 w 138"/>
                <a:gd name="T57" fmla="*/ 7 h 130"/>
                <a:gd name="T58" fmla="*/ 44 w 138"/>
                <a:gd name="T59" fmla="*/ 35 h 130"/>
                <a:gd name="T60" fmla="*/ 13 w 138"/>
                <a:gd name="T61" fmla="*/ 39 h 130"/>
                <a:gd name="T62" fmla="*/ 2 w 138"/>
                <a:gd name="T63" fmla="*/ 48 h 130"/>
                <a:gd name="T64" fmla="*/ 5 w 138"/>
                <a:gd name="T65" fmla="*/ 62 h 130"/>
                <a:gd name="T66" fmla="*/ 27 w 138"/>
                <a:gd name="T67" fmla="*/ 84 h 130"/>
                <a:gd name="T68" fmla="*/ 22 w 138"/>
                <a:gd name="T69" fmla="*/ 114 h 130"/>
                <a:gd name="T70" fmla="*/ 22 w 138"/>
                <a:gd name="T71" fmla="*/ 120 h 130"/>
                <a:gd name="T72" fmla="*/ 27 w 138"/>
                <a:gd name="T73" fmla="*/ 127 h 130"/>
                <a:gd name="T74" fmla="*/ 35 w 138"/>
                <a:gd name="T75" fmla="*/ 130 h 130"/>
                <a:gd name="T76" fmla="*/ 41 w 138"/>
                <a:gd name="T77" fmla="*/ 128 h 130"/>
                <a:gd name="T78" fmla="*/ 68 w 138"/>
                <a:gd name="T79" fmla="*/ 114 h 130"/>
                <a:gd name="T80" fmla="*/ 96 w 138"/>
                <a:gd name="T81" fmla="*/ 129 h 130"/>
                <a:gd name="T82" fmla="*/ 102 w 138"/>
                <a:gd name="T83" fmla="*/ 130 h 130"/>
                <a:gd name="T84" fmla="*/ 110 w 138"/>
                <a:gd name="T85" fmla="*/ 128 h 130"/>
                <a:gd name="T86" fmla="*/ 115 w 138"/>
                <a:gd name="T87" fmla="*/ 115 h 130"/>
                <a:gd name="T88" fmla="*/ 110 w 138"/>
                <a:gd name="T89" fmla="*/ 84 h 130"/>
                <a:gd name="T90" fmla="*/ 133 w 138"/>
                <a:gd name="T91" fmla="*/ 63 h 130"/>
                <a:gd name="T92" fmla="*/ 136 w 138"/>
                <a:gd name="T93" fmla="*/ 50 h 130"/>
                <a:gd name="T94" fmla="*/ 125 w 138"/>
                <a:gd name="T95" fmla="*/ 40 h 130"/>
                <a:gd name="T96" fmla="*/ 95 w 138"/>
                <a:gd name="T97" fmla="*/ 36 h 130"/>
                <a:gd name="T98" fmla="*/ 81 w 138"/>
                <a:gd name="T99" fmla="*/ 8 h 130"/>
                <a:gd name="T100" fmla="*/ 70 w 138"/>
                <a:gd name="T101" fmla="*/ 0 h 130"/>
                <a:gd name="T102" fmla="*/ 69 w 138"/>
                <a:gd name="T103" fmla="*/ 0 h 130"/>
                <a:gd name="T104" fmla="*/ 69 w 138"/>
                <a:gd name="T105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8" h="130">
                  <a:moveTo>
                    <a:pt x="69" y="12"/>
                  </a:moveTo>
                  <a:cubicBezTo>
                    <a:pt x="69" y="12"/>
                    <a:pt x="69" y="12"/>
                    <a:pt x="69" y="12"/>
                  </a:cubicBezTo>
                  <a:cubicBezTo>
                    <a:pt x="70" y="12"/>
                    <a:pt x="70" y="12"/>
                    <a:pt x="70" y="13"/>
                  </a:cubicBezTo>
                  <a:cubicBezTo>
                    <a:pt x="87" y="47"/>
                    <a:pt x="87" y="47"/>
                    <a:pt x="87" y="47"/>
                  </a:cubicBezTo>
                  <a:cubicBezTo>
                    <a:pt x="124" y="52"/>
                    <a:pt x="124" y="52"/>
                    <a:pt x="124" y="52"/>
                  </a:cubicBezTo>
                  <a:cubicBezTo>
                    <a:pt x="124" y="52"/>
                    <a:pt x="124" y="53"/>
                    <a:pt x="125" y="53"/>
                  </a:cubicBezTo>
                  <a:cubicBezTo>
                    <a:pt x="125" y="54"/>
                    <a:pt x="125" y="54"/>
                    <a:pt x="124" y="54"/>
                  </a:cubicBezTo>
                  <a:cubicBezTo>
                    <a:pt x="97" y="80"/>
                    <a:pt x="97" y="80"/>
                    <a:pt x="97" y="80"/>
                  </a:cubicBezTo>
                  <a:cubicBezTo>
                    <a:pt x="103" y="117"/>
                    <a:pt x="103" y="117"/>
                    <a:pt x="103" y="117"/>
                  </a:cubicBezTo>
                  <a:cubicBezTo>
                    <a:pt x="103" y="118"/>
                    <a:pt x="103" y="118"/>
                    <a:pt x="103" y="118"/>
                  </a:cubicBezTo>
                  <a:cubicBezTo>
                    <a:pt x="102" y="118"/>
                    <a:pt x="102" y="118"/>
                    <a:pt x="102" y="118"/>
                  </a:cubicBezTo>
                  <a:cubicBezTo>
                    <a:pt x="102" y="118"/>
                    <a:pt x="102" y="118"/>
                    <a:pt x="101" y="118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35" y="118"/>
                    <a:pt x="35" y="118"/>
                    <a:pt x="35" y="118"/>
                  </a:cubicBezTo>
                  <a:cubicBezTo>
                    <a:pt x="35" y="118"/>
                    <a:pt x="35" y="118"/>
                    <a:pt x="35" y="118"/>
                  </a:cubicBezTo>
                  <a:cubicBezTo>
                    <a:pt x="34" y="118"/>
                    <a:pt x="34" y="118"/>
                    <a:pt x="34" y="117"/>
                  </a:cubicBezTo>
                  <a:cubicBezTo>
                    <a:pt x="34" y="117"/>
                    <a:pt x="34" y="117"/>
                    <a:pt x="34" y="117"/>
                  </a:cubicBezTo>
                  <a:cubicBezTo>
                    <a:pt x="33" y="117"/>
                    <a:pt x="33" y="117"/>
                    <a:pt x="33" y="116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14" y="53"/>
                    <a:pt x="14" y="53"/>
                    <a:pt x="14" y="53"/>
                  </a:cubicBezTo>
                  <a:cubicBezTo>
                    <a:pt x="13" y="53"/>
                    <a:pt x="13" y="52"/>
                    <a:pt x="13" y="52"/>
                  </a:cubicBezTo>
                  <a:cubicBezTo>
                    <a:pt x="14" y="51"/>
                    <a:pt x="14" y="51"/>
                    <a:pt x="14" y="51"/>
                  </a:cubicBezTo>
                  <a:cubicBezTo>
                    <a:pt x="51" y="46"/>
                    <a:pt x="51" y="46"/>
                    <a:pt x="51" y="46"/>
                  </a:cubicBezTo>
                  <a:cubicBezTo>
                    <a:pt x="68" y="13"/>
                    <a:pt x="68" y="13"/>
                    <a:pt x="68" y="13"/>
                  </a:cubicBezTo>
                  <a:cubicBezTo>
                    <a:pt x="69" y="12"/>
                    <a:pt x="69" y="12"/>
                    <a:pt x="69" y="12"/>
                  </a:cubicBezTo>
                  <a:moveTo>
                    <a:pt x="69" y="0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4" y="0"/>
                    <a:pt x="60" y="3"/>
                    <a:pt x="58" y="7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8" y="40"/>
                    <a:pt x="4" y="43"/>
                    <a:pt x="2" y="48"/>
                  </a:cubicBezTo>
                  <a:cubicBezTo>
                    <a:pt x="0" y="53"/>
                    <a:pt x="2" y="58"/>
                    <a:pt x="5" y="62"/>
                  </a:cubicBezTo>
                  <a:cubicBezTo>
                    <a:pt x="27" y="84"/>
                    <a:pt x="27" y="84"/>
                    <a:pt x="27" y="84"/>
                  </a:cubicBezTo>
                  <a:cubicBezTo>
                    <a:pt x="22" y="114"/>
                    <a:pt x="22" y="114"/>
                    <a:pt x="22" y="114"/>
                  </a:cubicBezTo>
                  <a:cubicBezTo>
                    <a:pt x="21" y="116"/>
                    <a:pt x="21" y="118"/>
                    <a:pt x="22" y="120"/>
                  </a:cubicBezTo>
                  <a:cubicBezTo>
                    <a:pt x="23" y="123"/>
                    <a:pt x="25" y="125"/>
                    <a:pt x="27" y="127"/>
                  </a:cubicBezTo>
                  <a:cubicBezTo>
                    <a:pt x="29" y="129"/>
                    <a:pt x="32" y="130"/>
                    <a:pt x="35" y="130"/>
                  </a:cubicBezTo>
                  <a:cubicBezTo>
                    <a:pt x="37" y="130"/>
                    <a:pt x="39" y="129"/>
                    <a:pt x="41" y="128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96" y="129"/>
                    <a:pt x="96" y="129"/>
                    <a:pt x="96" y="129"/>
                  </a:cubicBezTo>
                  <a:cubicBezTo>
                    <a:pt x="98" y="130"/>
                    <a:pt x="100" y="130"/>
                    <a:pt x="102" y="130"/>
                  </a:cubicBezTo>
                  <a:cubicBezTo>
                    <a:pt x="105" y="130"/>
                    <a:pt x="107" y="130"/>
                    <a:pt x="110" y="128"/>
                  </a:cubicBezTo>
                  <a:cubicBezTo>
                    <a:pt x="114" y="125"/>
                    <a:pt x="116" y="120"/>
                    <a:pt x="115" y="115"/>
                  </a:cubicBezTo>
                  <a:cubicBezTo>
                    <a:pt x="110" y="84"/>
                    <a:pt x="110" y="84"/>
                    <a:pt x="110" y="84"/>
                  </a:cubicBezTo>
                  <a:cubicBezTo>
                    <a:pt x="133" y="63"/>
                    <a:pt x="133" y="63"/>
                    <a:pt x="133" y="63"/>
                  </a:cubicBezTo>
                  <a:cubicBezTo>
                    <a:pt x="136" y="60"/>
                    <a:pt x="138" y="54"/>
                    <a:pt x="136" y="50"/>
                  </a:cubicBezTo>
                  <a:cubicBezTo>
                    <a:pt x="135" y="45"/>
                    <a:pt x="130" y="41"/>
                    <a:pt x="125" y="40"/>
                  </a:cubicBezTo>
                  <a:cubicBezTo>
                    <a:pt x="95" y="36"/>
                    <a:pt x="95" y="36"/>
                    <a:pt x="95" y="36"/>
                  </a:cubicBezTo>
                  <a:cubicBezTo>
                    <a:pt x="81" y="8"/>
                    <a:pt x="81" y="8"/>
                    <a:pt x="81" y="8"/>
                  </a:cubicBezTo>
                  <a:cubicBezTo>
                    <a:pt x="79" y="3"/>
                    <a:pt x="75" y="0"/>
                    <a:pt x="70" y="0"/>
                  </a:cubicBezTo>
                  <a:cubicBezTo>
                    <a:pt x="70" y="0"/>
                    <a:pt x="69" y="0"/>
                    <a:pt x="69" y="0"/>
                  </a:cubicBezTo>
                  <a:cubicBezTo>
                    <a:pt x="69" y="0"/>
                    <a:pt x="69" y="0"/>
                    <a:pt x="6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37" name="blue star"/>
          <p:cNvGrpSpPr/>
          <p:nvPr/>
        </p:nvGrpSpPr>
        <p:grpSpPr>
          <a:xfrm>
            <a:off x="6646864" y="185738"/>
            <a:ext cx="963613" cy="928688"/>
            <a:chOff x="5122863" y="185738"/>
            <a:chExt cx="963613" cy="928688"/>
          </a:xfrm>
        </p:grpSpPr>
        <p:sp>
          <p:nvSpPr>
            <p:cNvPr id="438" name="blue star"/>
            <p:cNvSpPr>
              <a:spLocks/>
            </p:cNvSpPr>
            <p:nvPr/>
          </p:nvSpPr>
          <p:spPr bwMode="auto">
            <a:xfrm>
              <a:off x="5141913" y="204788"/>
              <a:ext cx="925513" cy="890588"/>
            </a:xfrm>
            <a:custGeom>
              <a:avLst/>
              <a:gdLst>
                <a:gd name="T0" fmla="*/ 152 w 293"/>
                <a:gd name="T1" fmla="*/ 282 h 282"/>
                <a:gd name="T2" fmla="*/ 147 w 293"/>
                <a:gd name="T3" fmla="*/ 281 h 282"/>
                <a:gd name="T4" fmla="*/ 144 w 293"/>
                <a:gd name="T5" fmla="*/ 278 h 282"/>
                <a:gd name="T6" fmla="*/ 100 w 293"/>
                <a:gd name="T7" fmla="*/ 199 h 282"/>
                <a:gd name="T8" fmla="*/ 9 w 293"/>
                <a:gd name="T9" fmla="*/ 191 h 282"/>
                <a:gd name="T10" fmla="*/ 2 w 293"/>
                <a:gd name="T11" fmla="*/ 185 h 282"/>
                <a:gd name="T12" fmla="*/ 3 w 293"/>
                <a:gd name="T13" fmla="*/ 176 h 282"/>
                <a:gd name="T14" fmla="*/ 65 w 293"/>
                <a:gd name="T15" fmla="*/ 109 h 282"/>
                <a:gd name="T16" fmla="*/ 45 w 293"/>
                <a:gd name="T17" fmla="*/ 20 h 282"/>
                <a:gd name="T18" fmla="*/ 48 w 293"/>
                <a:gd name="T19" fmla="*/ 11 h 282"/>
                <a:gd name="T20" fmla="*/ 53 w 293"/>
                <a:gd name="T21" fmla="*/ 9 h 282"/>
                <a:gd name="T22" fmla="*/ 57 w 293"/>
                <a:gd name="T23" fmla="*/ 10 h 282"/>
                <a:gd name="T24" fmla="*/ 140 w 293"/>
                <a:gd name="T25" fmla="*/ 48 h 282"/>
                <a:gd name="T26" fmla="*/ 218 w 293"/>
                <a:gd name="T27" fmla="*/ 1 h 282"/>
                <a:gd name="T28" fmla="*/ 222 w 293"/>
                <a:gd name="T29" fmla="*/ 0 h 282"/>
                <a:gd name="T30" fmla="*/ 227 w 293"/>
                <a:gd name="T31" fmla="*/ 1 h 282"/>
                <a:gd name="T32" fmla="*/ 231 w 293"/>
                <a:gd name="T33" fmla="*/ 10 h 282"/>
                <a:gd name="T34" fmla="*/ 221 w 293"/>
                <a:gd name="T35" fmla="*/ 100 h 282"/>
                <a:gd name="T36" fmla="*/ 289 w 293"/>
                <a:gd name="T37" fmla="*/ 160 h 282"/>
                <a:gd name="T38" fmla="*/ 292 w 293"/>
                <a:gd name="T39" fmla="*/ 169 h 282"/>
                <a:gd name="T40" fmla="*/ 285 w 293"/>
                <a:gd name="T41" fmla="*/ 175 h 282"/>
                <a:gd name="T42" fmla="*/ 196 w 293"/>
                <a:gd name="T43" fmla="*/ 193 h 282"/>
                <a:gd name="T44" fmla="*/ 160 w 293"/>
                <a:gd name="T45" fmla="*/ 277 h 282"/>
                <a:gd name="T46" fmla="*/ 153 w 293"/>
                <a:gd name="T47" fmla="*/ 282 h 282"/>
                <a:gd name="T48" fmla="*/ 152 w 293"/>
                <a:gd name="T49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3" h="282">
                  <a:moveTo>
                    <a:pt x="152" y="282"/>
                  </a:moveTo>
                  <a:cubicBezTo>
                    <a:pt x="150" y="282"/>
                    <a:pt x="149" y="282"/>
                    <a:pt x="147" y="281"/>
                  </a:cubicBezTo>
                  <a:cubicBezTo>
                    <a:pt x="146" y="280"/>
                    <a:pt x="145" y="279"/>
                    <a:pt x="144" y="278"/>
                  </a:cubicBezTo>
                  <a:cubicBezTo>
                    <a:pt x="100" y="199"/>
                    <a:pt x="100" y="199"/>
                    <a:pt x="100" y="199"/>
                  </a:cubicBezTo>
                  <a:cubicBezTo>
                    <a:pt x="9" y="191"/>
                    <a:pt x="9" y="191"/>
                    <a:pt x="9" y="191"/>
                  </a:cubicBezTo>
                  <a:cubicBezTo>
                    <a:pt x="6" y="190"/>
                    <a:pt x="3" y="188"/>
                    <a:pt x="2" y="185"/>
                  </a:cubicBezTo>
                  <a:cubicBezTo>
                    <a:pt x="0" y="182"/>
                    <a:pt x="1" y="178"/>
                    <a:pt x="3" y="176"/>
                  </a:cubicBezTo>
                  <a:cubicBezTo>
                    <a:pt x="65" y="109"/>
                    <a:pt x="65" y="109"/>
                    <a:pt x="65" y="109"/>
                  </a:cubicBezTo>
                  <a:cubicBezTo>
                    <a:pt x="45" y="20"/>
                    <a:pt x="45" y="20"/>
                    <a:pt x="45" y="20"/>
                  </a:cubicBezTo>
                  <a:cubicBezTo>
                    <a:pt x="44" y="17"/>
                    <a:pt x="45" y="13"/>
                    <a:pt x="48" y="11"/>
                  </a:cubicBezTo>
                  <a:cubicBezTo>
                    <a:pt x="49" y="10"/>
                    <a:pt x="51" y="9"/>
                    <a:pt x="53" y="9"/>
                  </a:cubicBezTo>
                  <a:cubicBezTo>
                    <a:pt x="55" y="9"/>
                    <a:pt x="56" y="9"/>
                    <a:pt x="57" y="10"/>
                  </a:cubicBezTo>
                  <a:cubicBezTo>
                    <a:pt x="140" y="48"/>
                    <a:pt x="140" y="48"/>
                    <a:pt x="140" y="48"/>
                  </a:cubicBezTo>
                  <a:cubicBezTo>
                    <a:pt x="218" y="1"/>
                    <a:pt x="218" y="1"/>
                    <a:pt x="218" y="1"/>
                  </a:cubicBezTo>
                  <a:cubicBezTo>
                    <a:pt x="219" y="0"/>
                    <a:pt x="221" y="0"/>
                    <a:pt x="222" y="0"/>
                  </a:cubicBezTo>
                  <a:cubicBezTo>
                    <a:pt x="224" y="0"/>
                    <a:pt x="226" y="0"/>
                    <a:pt x="227" y="1"/>
                  </a:cubicBezTo>
                  <a:cubicBezTo>
                    <a:pt x="230" y="3"/>
                    <a:pt x="232" y="6"/>
                    <a:pt x="231" y="10"/>
                  </a:cubicBezTo>
                  <a:cubicBezTo>
                    <a:pt x="221" y="100"/>
                    <a:pt x="221" y="100"/>
                    <a:pt x="221" y="100"/>
                  </a:cubicBezTo>
                  <a:cubicBezTo>
                    <a:pt x="289" y="160"/>
                    <a:pt x="289" y="160"/>
                    <a:pt x="289" y="160"/>
                  </a:cubicBezTo>
                  <a:cubicBezTo>
                    <a:pt x="292" y="162"/>
                    <a:pt x="293" y="166"/>
                    <a:pt x="292" y="169"/>
                  </a:cubicBezTo>
                  <a:cubicBezTo>
                    <a:pt x="291" y="172"/>
                    <a:pt x="289" y="175"/>
                    <a:pt x="285" y="175"/>
                  </a:cubicBezTo>
                  <a:cubicBezTo>
                    <a:pt x="196" y="193"/>
                    <a:pt x="196" y="193"/>
                    <a:pt x="196" y="193"/>
                  </a:cubicBezTo>
                  <a:cubicBezTo>
                    <a:pt x="160" y="277"/>
                    <a:pt x="160" y="277"/>
                    <a:pt x="160" y="277"/>
                  </a:cubicBezTo>
                  <a:cubicBezTo>
                    <a:pt x="159" y="280"/>
                    <a:pt x="156" y="282"/>
                    <a:pt x="153" y="282"/>
                  </a:cubicBezTo>
                  <a:cubicBezTo>
                    <a:pt x="153" y="282"/>
                    <a:pt x="152" y="282"/>
                    <a:pt x="152" y="28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39" name="star outline"/>
            <p:cNvSpPr>
              <a:spLocks noEditPoints="1"/>
            </p:cNvSpPr>
            <p:nvPr/>
          </p:nvSpPr>
          <p:spPr bwMode="auto">
            <a:xfrm>
              <a:off x="5122863" y="185738"/>
              <a:ext cx="963613" cy="928688"/>
            </a:xfrm>
            <a:custGeom>
              <a:avLst/>
              <a:gdLst>
                <a:gd name="T0" fmla="*/ 228 w 305"/>
                <a:gd name="T1" fmla="*/ 12 h 294"/>
                <a:gd name="T2" fmla="*/ 230 w 305"/>
                <a:gd name="T3" fmla="*/ 12 h 294"/>
                <a:gd name="T4" fmla="*/ 231 w 305"/>
                <a:gd name="T5" fmla="*/ 15 h 294"/>
                <a:gd name="T6" fmla="*/ 221 w 305"/>
                <a:gd name="T7" fmla="*/ 109 h 294"/>
                <a:gd name="T8" fmla="*/ 291 w 305"/>
                <a:gd name="T9" fmla="*/ 170 h 294"/>
                <a:gd name="T10" fmla="*/ 292 w 305"/>
                <a:gd name="T11" fmla="*/ 173 h 294"/>
                <a:gd name="T12" fmla="*/ 290 w 305"/>
                <a:gd name="T13" fmla="*/ 176 h 294"/>
                <a:gd name="T14" fmla="*/ 198 w 305"/>
                <a:gd name="T15" fmla="*/ 194 h 294"/>
                <a:gd name="T16" fmla="*/ 161 w 305"/>
                <a:gd name="T17" fmla="*/ 281 h 294"/>
                <a:gd name="T18" fmla="*/ 158 w 305"/>
                <a:gd name="T19" fmla="*/ 282 h 294"/>
                <a:gd name="T20" fmla="*/ 158 w 305"/>
                <a:gd name="T21" fmla="*/ 282 h 294"/>
                <a:gd name="T22" fmla="*/ 157 w 305"/>
                <a:gd name="T23" fmla="*/ 282 h 294"/>
                <a:gd name="T24" fmla="*/ 156 w 305"/>
                <a:gd name="T25" fmla="*/ 281 h 294"/>
                <a:gd name="T26" fmla="*/ 109 w 305"/>
                <a:gd name="T27" fmla="*/ 199 h 294"/>
                <a:gd name="T28" fmla="*/ 16 w 305"/>
                <a:gd name="T29" fmla="*/ 191 h 294"/>
                <a:gd name="T30" fmla="*/ 13 w 305"/>
                <a:gd name="T31" fmla="*/ 189 h 294"/>
                <a:gd name="T32" fmla="*/ 14 w 305"/>
                <a:gd name="T33" fmla="*/ 186 h 294"/>
                <a:gd name="T34" fmla="*/ 77 w 305"/>
                <a:gd name="T35" fmla="*/ 116 h 294"/>
                <a:gd name="T36" fmla="*/ 56 w 305"/>
                <a:gd name="T37" fmla="*/ 25 h 294"/>
                <a:gd name="T38" fmla="*/ 58 w 305"/>
                <a:gd name="T39" fmla="*/ 22 h 294"/>
                <a:gd name="T40" fmla="*/ 59 w 305"/>
                <a:gd name="T41" fmla="*/ 21 h 294"/>
                <a:gd name="T42" fmla="*/ 61 w 305"/>
                <a:gd name="T43" fmla="*/ 21 h 294"/>
                <a:gd name="T44" fmla="*/ 146 w 305"/>
                <a:gd name="T45" fmla="*/ 61 h 294"/>
                <a:gd name="T46" fmla="*/ 227 w 305"/>
                <a:gd name="T47" fmla="*/ 12 h 294"/>
                <a:gd name="T48" fmla="*/ 228 w 305"/>
                <a:gd name="T49" fmla="*/ 12 h 294"/>
                <a:gd name="T50" fmla="*/ 228 w 305"/>
                <a:gd name="T51" fmla="*/ 0 h 294"/>
                <a:gd name="T52" fmla="*/ 221 w 305"/>
                <a:gd name="T53" fmla="*/ 2 h 294"/>
                <a:gd name="T54" fmla="*/ 145 w 305"/>
                <a:gd name="T55" fmla="*/ 47 h 294"/>
                <a:gd name="T56" fmla="*/ 66 w 305"/>
                <a:gd name="T57" fmla="*/ 10 h 294"/>
                <a:gd name="T58" fmla="*/ 59 w 305"/>
                <a:gd name="T59" fmla="*/ 9 h 294"/>
                <a:gd name="T60" fmla="*/ 50 w 305"/>
                <a:gd name="T61" fmla="*/ 12 h 294"/>
                <a:gd name="T62" fmla="*/ 45 w 305"/>
                <a:gd name="T63" fmla="*/ 27 h 294"/>
                <a:gd name="T64" fmla="*/ 64 w 305"/>
                <a:gd name="T65" fmla="*/ 113 h 294"/>
                <a:gd name="T66" fmla="*/ 5 w 305"/>
                <a:gd name="T67" fmla="*/ 178 h 294"/>
                <a:gd name="T68" fmla="*/ 2 w 305"/>
                <a:gd name="T69" fmla="*/ 193 h 294"/>
                <a:gd name="T70" fmla="*/ 15 w 305"/>
                <a:gd name="T71" fmla="*/ 203 h 294"/>
                <a:gd name="T72" fmla="*/ 102 w 305"/>
                <a:gd name="T73" fmla="*/ 210 h 294"/>
                <a:gd name="T74" fmla="*/ 145 w 305"/>
                <a:gd name="T75" fmla="*/ 287 h 294"/>
                <a:gd name="T76" fmla="*/ 150 w 305"/>
                <a:gd name="T77" fmla="*/ 292 h 294"/>
                <a:gd name="T78" fmla="*/ 158 w 305"/>
                <a:gd name="T79" fmla="*/ 294 h 294"/>
                <a:gd name="T80" fmla="*/ 159 w 305"/>
                <a:gd name="T81" fmla="*/ 294 h 294"/>
                <a:gd name="T82" fmla="*/ 172 w 305"/>
                <a:gd name="T83" fmla="*/ 285 h 294"/>
                <a:gd name="T84" fmla="*/ 206 w 305"/>
                <a:gd name="T85" fmla="*/ 205 h 294"/>
                <a:gd name="T86" fmla="*/ 292 w 305"/>
                <a:gd name="T87" fmla="*/ 187 h 294"/>
                <a:gd name="T88" fmla="*/ 304 w 305"/>
                <a:gd name="T89" fmla="*/ 177 h 294"/>
                <a:gd name="T90" fmla="*/ 299 w 305"/>
                <a:gd name="T91" fmla="*/ 161 h 294"/>
                <a:gd name="T92" fmla="*/ 233 w 305"/>
                <a:gd name="T93" fmla="*/ 104 h 294"/>
                <a:gd name="T94" fmla="*/ 243 w 305"/>
                <a:gd name="T95" fmla="*/ 17 h 294"/>
                <a:gd name="T96" fmla="*/ 237 w 305"/>
                <a:gd name="T97" fmla="*/ 2 h 294"/>
                <a:gd name="T98" fmla="*/ 228 w 305"/>
                <a:gd name="T99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5" h="294">
                  <a:moveTo>
                    <a:pt x="228" y="12"/>
                  </a:moveTo>
                  <a:cubicBezTo>
                    <a:pt x="229" y="12"/>
                    <a:pt x="230" y="12"/>
                    <a:pt x="230" y="12"/>
                  </a:cubicBezTo>
                  <a:cubicBezTo>
                    <a:pt x="231" y="13"/>
                    <a:pt x="231" y="14"/>
                    <a:pt x="231" y="15"/>
                  </a:cubicBezTo>
                  <a:cubicBezTo>
                    <a:pt x="221" y="109"/>
                    <a:pt x="221" y="109"/>
                    <a:pt x="221" y="109"/>
                  </a:cubicBezTo>
                  <a:cubicBezTo>
                    <a:pt x="291" y="170"/>
                    <a:pt x="291" y="170"/>
                    <a:pt x="291" y="170"/>
                  </a:cubicBezTo>
                  <a:cubicBezTo>
                    <a:pt x="292" y="171"/>
                    <a:pt x="293" y="172"/>
                    <a:pt x="292" y="173"/>
                  </a:cubicBezTo>
                  <a:cubicBezTo>
                    <a:pt x="292" y="175"/>
                    <a:pt x="291" y="175"/>
                    <a:pt x="290" y="176"/>
                  </a:cubicBezTo>
                  <a:cubicBezTo>
                    <a:pt x="198" y="194"/>
                    <a:pt x="198" y="194"/>
                    <a:pt x="198" y="194"/>
                  </a:cubicBezTo>
                  <a:cubicBezTo>
                    <a:pt x="161" y="281"/>
                    <a:pt x="161" y="281"/>
                    <a:pt x="161" y="281"/>
                  </a:cubicBezTo>
                  <a:cubicBezTo>
                    <a:pt x="160" y="282"/>
                    <a:pt x="159" y="282"/>
                    <a:pt x="158" y="282"/>
                  </a:cubicBezTo>
                  <a:cubicBezTo>
                    <a:pt x="158" y="282"/>
                    <a:pt x="158" y="282"/>
                    <a:pt x="158" y="282"/>
                  </a:cubicBezTo>
                  <a:cubicBezTo>
                    <a:pt x="158" y="282"/>
                    <a:pt x="157" y="282"/>
                    <a:pt x="157" y="282"/>
                  </a:cubicBezTo>
                  <a:cubicBezTo>
                    <a:pt x="156" y="282"/>
                    <a:pt x="156" y="281"/>
                    <a:pt x="156" y="281"/>
                  </a:cubicBezTo>
                  <a:cubicBezTo>
                    <a:pt x="109" y="199"/>
                    <a:pt x="109" y="199"/>
                    <a:pt x="109" y="199"/>
                  </a:cubicBezTo>
                  <a:cubicBezTo>
                    <a:pt x="16" y="191"/>
                    <a:pt x="16" y="191"/>
                    <a:pt x="16" y="191"/>
                  </a:cubicBezTo>
                  <a:cubicBezTo>
                    <a:pt x="15" y="191"/>
                    <a:pt x="14" y="190"/>
                    <a:pt x="13" y="189"/>
                  </a:cubicBezTo>
                  <a:cubicBezTo>
                    <a:pt x="13" y="188"/>
                    <a:pt x="13" y="186"/>
                    <a:pt x="14" y="186"/>
                  </a:cubicBezTo>
                  <a:cubicBezTo>
                    <a:pt x="77" y="116"/>
                    <a:pt x="77" y="116"/>
                    <a:pt x="77" y="116"/>
                  </a:cubicBezTo>
                  <a:cubicBezTo>
                    <a:pt x="56" y="25"/>
                    <a:pt x="56" y="25"/>
                    <a:pt x="56" y="25"/>
                  </a:cubicBezTo>
                  <a:cubicBezTo>
                    <a:pt x="56" y="24"/>
                    <a:pt x="57" y="22"/>
                    <a:pt x="58" y="22"/>
                  </a:cubicBezTo>
                  <a:cubicBezTo>
                    <a:pt x="58" y="21"/>
                    <a:pt x="59" y="21"/>
                    <a:pt x="59" y="21"/>
                  </a:cubicBezTo>
                  <a:cubicBezTo>
                    <a:pt x="60" y="21"/>
                    <a:pt x="60" y="21"/>
                    <a:pt x="61" y="21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227" y="12"/>
                    <a:pt x="227" y="12"/>
                    <a:pt x="227" y="12"/>
                  </a:cubicBezTo>
                  <a:cubicBezTo>
                    <a:pt x="227" y="12"/>
                    <a:pt x="228" y="12"/>
                    <a:pt x="228" y="12"/>
                  </a:cubicBezTo>
                  <a:moveTo>
                    <a:pt x="228" y="0"/>
                  </a:moveTo>
                  <a:cubicBezTo>
                    <a:pt x="226" y="0"/>
                    <a:pt x="223" y="1"/>
                    <a:pt x="221" y="2"/>
                  </a:cubicBezTo>
                  <a:cubicBezTo>
                    <a:pt x="145" y="47"/>
                    <a:pt x="145" y="47"/>
                    <a:pt x="145" y="47"/>
                  </a:cubicBezTo>
                  <a:cubicBezTo>
                    <a:pt x="66" y="10"/>
                    <a:pt x="66" y="10"/>
                    <a:pt x="66" y="10"/>
                  </a:cubicBezTo>
                  <a:cubicBezTo>
                    <a:pt x="64" y="10"/>
                    <a:pt x="62" y="9"/>
                    <a:pt x="59" y="9"/>
                  </a:cubicBezTo>
                  <a:cubicBezTo>
                    <a:pt x="56" y="9"/>
                    <a:pt x="53" y="10"/>
                    <a:pt x="50" y="12"/>
                  </a:cubicBezTo>
                  <a:cubicBezTo>
                    <a:pt x="45" y="16"/>
                    <a:pt x="44" y="22"/>
                    <a:pt x="45" y="27"/>
                  </a:cubicBezTo>
                  <a:cubicBezTo>
                    <a:pt x="64" y="113"/>
                    <a:pt x="64" y="113"/>
                    <a:pt x="64" y="113"/>
                  </a:cubicBezTo>
                  <a:cubicBezTo>
                    <a:pt x="5" y="178"/>
                    <a:pt x="5" y="178"/>
                    <a:pt x="5" y="178"/>
                  </a:cubicBezTo>
                  <a:cubicBezTo>
                    <a:pt x="1" y="182"/>
                    <a:pt x="0" y="188"/>
                    <a:pt x="2" y="193"/>
                  </a:cubicBezTo>
                  <a:cubicBezTo>
                    <a:pt x="4" y="198"/>
                    <a:pt x="9" y="202"/>
                    <a:pt x="15" y="203"/>
                  </a:cubicBezTo>
                  <a:cubicBezTo>
                    <a:pt x="102" y="210"/>
                    <a:pt x="102" y="210"/>
                    <a:pt x="102" y="210"/>
                  </a:cubicBezTo>
                  <a:cubicBezTo>
                    <a:pt x="145" y="287"/>
                    <a:pt x="145" y="287"/>
                    <a:pt x="145" y="287"/>
                  </a:cubicBezTo>
                  <a:cubicBezTo>
                    <a:pt x="146" y="289"/>
                    <a:pt x="148" y="291"/>
                    <a:pt x="150" y="292"/>
                  </a:cubicBezTo>
                  <a:cubicBezTo>
                    <a:pt x="152" y="294"/>
                    <a:pt x="155" y="294"/>
                    <a:pt x="158" y="294"/>
                  </a:cubicBezTo>
                  <a:cubicBezTo>
                    <a:pt x="158" y="294"/>
                    <a:pt x="159" y="294"/>
                    <a:pt x="159" y="294"/>
                  </a:cubicBezTo>
                  <a:cubicBezTo>
                    <a:pt x="165" y="294"/>
                    <a:pt x="170" y="291"/>
                    <a:pt x="172" y="285"/>
                  </a:cubicBezTo>
                  <a:cubicBezTo>
                    <a:pt x="206" y="205"/>
                    <a:pt x="206" y="205"/>
                    <a:pt x="206" y="205"/>
                  </a:cubicBezTo>
                  <a:cubicBezTo>
                    <a:pt x="292" y="187"/>
                    <a:pt x="292" y="187"/>
                    <a:pt x="292" y="187"/>
                  </a:cubicBezTo>
                  <a:cubicBezTo>
                    <a:pt x="298" y="186"/>
                    <a:pt x="302" y="182"/>
                    <a:pt x="304" y="177"/>
                  </a:cubicBezTo>
                  <a:cubicBezTo>
                    <a:pt x="305" y="171"/>
                    <a:pt x="304" y="165"/>
                    <a:pt x="299" y="161"/>
                  </a:cubicBezTo>
                  <a:cubicBezTo>
                    <a:pt x="233" y="104"/>
                    <a:pt x="233" y="104"/>
                    <a:pt x="233" y="104"/>
                  </a:cubicBezTo>
                  <a:cubicBezTo>
                    <a:pt x="243" y="17"/>
                    <a:pt x="243" y="17"/>
                    <a:pt x="243" y="17"/>
                  </a:cubicBezTo>
                  <a:cubicBezTo>
                    <a:pt x="244" y="11"/>
                    <a:pt x="241" y="5"/>
                    <a:pt x="237" y="2"/>
                  </a:cubicBezTo>
                  <a:cubicBezTo>
                    <a:pt x="234" y="1"/>
                    <a:pt x="231" y="0"/>
                    <a:pt x="228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40" name="yellow star"/>
          <p:cNvGrpSpPr/>
          <p:nvPr/>
        </p:nvGrpSpPr>
        <p:grpSpPr>
          <a:xfrm>
            <a:off x="7480300" y="77788"/>
            <a:ext cx="420688" cy="427038"/>
            <a:chOff x="5956300" y="77788"/>
            <a:chExt cx="420688" cy="427038"/>
          </a:xfrm>
        </p:grpSpPr>
        <p:sp>
          <p:nvSpPr>
            <p:cNvPr id="441" name="yellow star"/>
            <p:cNvSpPr>
              <a:spLocks/>
            </p:cNvSpPr>
            <p:nvPr/>
          </p:nvSpPr>
          <p:spPr bwMode="auto">
            <a:xfrm>
              <a:off x="5975350" y="96838"/>
              <a:ext cx="382588" cy="388938"/>
            </a:xfrm>
            <a:custGeom>
              <a:avLst/>
              <a:gdLst>
                <a:gd name="T0" fmla="*/ 79 w 121"/>
                <a:gd name="T1" fmla="*/ 123 h 123"/>
                <a:gd name="T2" fmla="*/ 75 w 121"/>
                <a:gd name="T3" fmla="*/ 121 h 123"/>
                <a:gd name="T4" fmla="*/ 49 w 121"/>
                <a:gd name="T5" fmla="*/ 99 h 123"/>
                <a:gd name="T6" fmla="*/ 16 w 121"/>
                <a:gd name="T7" fmla="*/ 108 h 123"/>
                <a:gd name="T8" fmla="*/ 14 w 121"/>
                <a:gd name="T9" fmla="*/ 108 h 123"/>
                <a:gd name="T10" fmla="*/ 8 w 121"/>
                <a:gd name="T11" fmla="*/ 106 h 123"/>
                <a:gd name="T12" fmla="*/ 7 w 121"/>
                <a:gd name="T13" fmla="*/ 102 h 123"/>
                <a:gd name="T14" fmla="*/ 7 w 121"/>
                <a:gd name="T15" fmla="*/ 98 h 123"/>
                <a:gd name="T16" fmla="*/ 20 w 121"/>
                <a:gd name="T17" fmla="*/ 67 h 123"/>
                <a:gd name="T18" fmla="*/ 2 w 121"/>
                <a:gd name="T19" fmla="*/ 38 h 123"/>
                <a:gd name="T20" fmla="*/ 1 w 121"/>
                <a:gd name="T21" fmla="*/ 30 h 123"/>
                <a:gd name="T22" fmla="*/ 8 w 121"/>
                <a:gd name="T23" fmla="*/ 27 h 123"/>
                <a:gd name="T24" fmla="*/ 8 w 121"/>
                <a:gd name="T25" fmla="*/ 27 h 123"/>
                <a:gd name="T26" fmla="*/ 42 w 121"/>
                <a:gd name="T27" fmla="*/ 30 h 123"/>
                <a:gd name="T28" fmla="*/ 64 w 121"/>
                <a:gd name="T29" fmla="*/ 3 h 123"/>
                <a:gd name="T30" fmla="*/ 69 w 121"/>
                <a:gd name="T31" fmla="*/ 0 h 123"/>
                <a:gd name="T32" fmla="*/ 71 w 121"/>
                <a:gd name="T33" fmla="*/ 0 h 123"/>
                <a:gd name="T34" fmla="*/ 76 w 121"/>
                <a:gd name="T35" fmla="*/ 6 h 123"/>
                <a:gd name="T36" fmla="*/ 84 w 121"/>
                <a:gd name="T37" fmla="*/ 39 h 123"/>
                <a:gd name="T38" fmla="*/ 116 w 121"/>
                <a:gd name="T39" fmla="*/ 51 h 123"/>
                <a:gd name="T40" fmla="*/ 121 w 121"/>
                <a:gd name="T41" fmla="*/ 57 h 123"/>
                <a:gd name="T42" fmla="*/ 118 w 121"/>
                <a:gd name="T43" fmla="*/ 64 h 123"/>
                <a:gd name="T44" fmla="*/ 88 w 121"/>
                <a:gd name="T45" fmla="*/ 82 h 123"/>
                <a:gd name="T46" fmla="*/ 87 w 121"/>
                <a:gd name="T47" fmla="*/ 116 h 123"/>
                <a:gd name="T48" fmla="*/ 82 w 121"/>
                <a:gd name="T49" fmla="*/ 122 h 123"/>
                <a:gd name="T50" fmla="*/ 79 w 121"/>
                <a:gd name="T51" fmla="*/ 123 h 123"/>
                <a:gd name="T52" fmla="*/ 79 w 121"/>
                <a:gd name="T53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1" h="123">
                  <a:moveTo>
                    <a:pt x="79" y="123"/>
                  </a:moveTo>
                  <a:cubicBezTo>
                    <a:pt x="78" y="123"/>
                    <a:pt x="76" y="122"/>
                    <a:pt x="75" y="121"/>
                  </a:cubicBezTo>
                  <a:cubicBezTo>
                    <a:pt x="49" y="99"/>
                    <a:pt x="49" y="99"/>
                    <a:pt x="49" y="99"/>
                  </a:cubicBezTo>
                  <a:cubicBezTo>
                    <a:pt x="16" y="108"/>
                    <a:pt x="16" y="108"/>
                    <a:pt x="16" y="108"/>
                  </a:cubicBezTo>
                  <a:cubicBezTo>
                    <a:pt x="15" y="108"/>
                    <a:pt x="14" y="108"/>
                    <a:pt x="14" y="108"/>
                  </a:cubicBezTo>
                  <a:cubicBezTo>
                    <a:pt x="12" y="108"/>
                    <a:pt x="10" y="107"/>
                    <a:pt x="8" y="106"/>
                  </a:cubicBezTo>
                  <a:cubicBezTo>
                    <a:pt x="7" y="105"/>
                    <a:pt x="7" y="103"/>
                    <a:pt x="7" y="102"/>
                  </a:cubicBezTo>
                  <a:cubicBezTo>
                    <a:pt x="7" y="101"/>
                    <a:pt x="7" y="99"/>
                    <a:pt x="7" y="98"/>
                  </a:cubicBezTo>
                  <a:cubicBezTo>
                    <a:pt x="20" y="67"/>
                    <a:pt x="20" y="67"/>
                    <a:pt x="20" y="67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0" y="36"/>
                    <a:pt x="0" y="33"/>
                    <a:pt x="1" y="30"/>
                  </a:cubicBezTo>
                  <a:cubicBezTo>
                    <a:pt x="3" y="28"/>
                    <a:pt x="5" y="27"/>
                    <a:pt x="8" y="27"/>
                  </a:cubicBezTo>
                  <a:cubicBezTo>
                    <a:pt x="8" y="27"/>
                    <a:pt x="8" y="27"/>
                    <a:pt x="8" y="27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5" y="1"/>
                    <a:pt x="67" y="0"/>
                    <a:pt x="69" y="0"/>
                  </a:cubicBezTo>
                  <a:cubicBezTo>
                    <a:pt x="70" y="0"/>
                    <a:pt x="71" y="0"/>
                    <a:pt x="71" y="0"/>
                  </a:cubicBezTo>
                  <a:cubicBezTo>
                    <a:pt x="74" y="1"/>
                    <a:pt x="76" y="3"/>
                    <a:pt x="76" y="6"/>
                  </a:cubicBezTo>
                  <a:cubicBezTo>
                    <a:pt x="84" y="39"/>
                    <a:pt x="84" y="39"/>
                    <a:pt x="84" y="39"/>
                  </a:cubicBezTo>
                  <a:cubicBezTo>
                    <a:pt x="116" y="51"/>
                    <a:pt x="116" y="51"/>
                    <a:pt x="116" y="51"/>
                  </a:cubicBezTo>
                  <a:cubicBezTo>
                    <a:pt x="119" y="52"/>
                    <a:pt x="121" y="55"/>
                    <a:pt x="121" y="57"/>
                  </a:cubicBezTo>
                  <a:cubicBezTo>
                    <a:pt x="121" y="60"/>
                    <a:pt x="120" y="63"/>
                    <a:pt x="118" y="64"/>
                  </a:cubicBezTo>
                  <a:cubicBezTo>
                    <a:pt x="88" y="82"/>
                    <a:pt x="88" y="82"/>
                    <a:pt x="88" y="82"/>
                  </a:cubicBezTo>
                  <a:cubicBezTo>
                    <a:pt x="87" y="116"/>
                    <a:pt x="87" y="116"/>
                    <a:pt x="87" y="116"/>
                  </a:cubicBezTo>
                  <a:cubicBezTo>
                    <a:pt x="86" y="119"/>
                    <a:pt x="85" y="121"/>
                    <a:pt x="82" y="122"/>
                  </a:cubicBezTo>
                  <a:cubicBezTo>
                    <a:pt x="81" y="123"/>
                    <a:pt x="80" y="123"/>
                    <a:pt x="79" y="123"/>
                  </a:cubicBezTo>
                  <a:cubicBezTo>
                    <a:pt x="79" y="123"/>
                    <a:pt x="79" y="123"/>
                    <a:pt x="79" y="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2" name="star outline"/>
            <p:cNvSpPr>
              <a:spLocks noEditPoints="1"/>
            </p:cNvSpPr>
            <p:nvPr/>
          </p:nvSpPr>
          <p:spPr bwMode="auto">
            <a:xfrm>
              <a:off x="5956300" y="77788"/>
              <a:ext cx="420688" cy="427038"/>
            </a:xfrm>
            <a:custGeom>
              <a:avLst/>
              <a:gdLst>
                <a:gd name="T0" fmla="*/ 75 w 133"/>
                <a:gd name="T1" fmla="*/ 12 h 135"/>
                <a:gd name="T2" fmla="*/ 76 w 133"/>
                <a:gd name="T3" fmla="*/ 12 h 135"/>
                <a:gd name="T4" fmla="*/ 77 w 133"/>
                <a:gd name="T5" fmla="*/ 13 h 135"/>
                <a:gd name="T6" fmla="*/ 85 w 133"/>
                <a:gd name="T7" fmla="*/ 50 h 135"/>
                <a:gd name="T8" fmla="*/ 120 w 133"/>
                <a:gd name="T9" fmla="*/ 63 h 135"/>
                <a:gd name="T10" fmla="*/ 121 w 133"/>
                <a:gd name="T11" fmla="*/ 64 h 135"/>
                <a:gd name="T12" fmla="*/ 120 w 133"/>
                <a:gd name="T13" fmla="*/ 65 h 135"/>
                <a:gd name="T14" fmla="*/ 89 w 133"/>
                <a:gd name="T15" fmla="*/ 85 h 135"/>
                <a:gd name="T16" fmla="*/ 87 w 133"/>
                <a:gd name="T17" fmla="*/ 122 h 135"/>
                <a:gd name="T18" fmla="*/ 86 w 133"/>
                <a:gd name="T19" fmla="*/ 123 h 135"/>
                <a:gd name="T20" fmla="*/ 85 w 133"/>
                <a:gd name="T21" fmla="*/ 123 h 135"/>
                <a:gd name="T22" fmla="*/ 85 w 133"/>
                <a:gd name="T23" fmla="*/ 123 h 135"/>
                <a:gd name="T24" fmla="*/ 56 w 133"/>
                <a:gd name="T25" fmla="*/ 99 h 135"/>
                <a:gd name="T26" fmla="*/ 20 w 133"/>
                <a:gd name="T27" fmla="*/ 108 h 135"/>
                <a:gd name="T28" fmla="*/ 20 w 133"/>
                <a:gd name="T29" fmla="*/ 108 h 135"/>
                <a:gd name="T30" fmla="*/ 19 w 133"/>
                <a:gd name="T31" fmla="*/ 108 h 135"/>
                <a:gd name="T32" fmla="*/ 19 w 133"/>
                <a:gd name="T33" fmla="*/ 107 h 135"/>
                <a:gd name="T34" fmla="*/ 19 w 133"/>
                <a:gd name="T35" fmla="*/ 107 h 135"/>
                <a:gd name="T36" fmla="*/ 33 w 133"/>
                <a:gd name="T37" fmla="*/ 72 h 135"/>
                <a:gd name="T38" fmla="*/ 13 w 133"/>
                <a:gd name="T39" fmla="*/ 41 h 135"/>
                <a:gd name="T40" fmla="*/ 13 w 133"/>
                <a:gd name="T41" fmla="*/ 39 h 135"/>
                <a:gd name="T42" fmla="*/ 14 w 133"/>
                <a:gd name="T43" fmla="*/ 39 h 135"/>
                <a:gd name="T44" fmla="*/ 14 w 133"/>
                <a:gd name="T45" fmla="*/ 39 h 135"/>
                <a:gd name="T46" fmla="*/ 51 w 133"/>
                <a:gd name="T47" fmla="*/ 42 h 135"/>
                <a:gd name="T48" fmla="*/ 74 w 133"/>
                <a:gd name="T49" fmla="*/ 13 h 135"/>
                <a:gd name="T50" fmla="*/ 75 w 133"/>
                <a:gd name="T51" fmla="*/ 12 h 135"/>
                <a:gd name="T52" fmla="*/ 75 w 133"/>
                <a:gd name="T53" fmla="*/ 0 h 135"/>
                <a:gd name="T54" fmla="*/ 65 w 133"/>
                <a:gd name="T55" fmla="*/ 5 h 135"/>
                <a:gd name="T56" fmla="*/ 46 w 133"/>
                <a:gd name="T57" fmla="*/ 29 h 135"/>
                <a:gd name="T58" fmla="*/ 15 w 133"/>
                <a:gd name="T59" fmla="*/ 27 h 135"/>
                <a:gd name="T60" fmla="*/ 14 w 133"/>
                <a:gd name="T61" fmla="*/ 27 h 135"/>
                <a:gd name="T62" fmla="*/ 2 w 133"/>
                <a:gd name="T63" fmla="*/ 33 h 135"/>
                <a:gd name="T64" fmla="*/ 2 w 133"/>
                <a:gd name="T65" fmla="*/ 47 h 135"/>
                <a:gd name="T66" fmla="*/ 19 w 133"/>
                <a:gd name="T67" fmla="*/ 73 h 135"/>
                <a:gd name="T68" fmla="*/ 8 w 133"/>
                <a:gd name="T69" fmla="*/ 102 h 135"/>
                <a:gd name="T70" fmla="*/ 7 w 133"/>
                <a:gd name="T71" fmla="*/ 108 h 135"/>
                <a:gd name="T72" fmla="*/ 10 w 133"/>
                <a:gd name="T73" fmla="*/ 116 h 135"/>
                <a:gd name="T74" fmla="*/ 20 w 133"/>
                <a:gd name="T75" fmla="*/ 120 h 135"/>
                <a:gd name="T76" fmla="*/ 23 w 133"/>
                <a:gd name="T77" fmla="*/ 120 h 135"/>
                <a:gd name="T78" fmla="*/ 53 w 133"/>
                <a:gd name="T79" fmla="*/ 112 h 135"/>
                <a:gd name="T80" fmla="*/ 77 w 133"/>
                <a:gd name="T81" fmla="*/ 132 h 135"/>
                <a:gd name="T82" fmla="*/ 85 w 133"/>
                <a:gd name="T83" fmla="*/ 135 h 135"/>
                <a:gd name="T84" fmla="*/ 91 w 133"/>
                <a:gd name="T85" fmla="*/ 134 h 135"/>
                <a:gd name="T86" fmla="*/ 99 w 133"/>
                <a:gd name="T87" fmla="*/ 122 h 135"/>
                <a:gd name="T88" fmla="*/ 100 w 133"/>
                <a:gd name="T89" fmla="*/ 92 h 135"/>
                <a:gd name="T90" fmla="*/ 127 w 133"/>
                <a:gd name="T91" fmla="*/ 75 h 135"/>
                <a:gd name="T92" fmla="*/ 133 w 133"/>
                <a:gd name="T93" fmla="*/ 63 h 135"/>
                <a:gd name="T94" fmla="*/ 125 w 133"/>
                <a:gd name="T95" fmla="*/ 52 h 135"/>
                <a:gd name="T96" fmla="*/ 95 w 133"/>
                <a:gd name="T97" fmla="*/ 41 h 135"/>
                <a:gd name="T98" fmla="*/ 88 w 133"/>
                <a:gd name="T99" fmla="*/ 10 h 135"/>
                <a:gd name="T100" fmla="*/ 78 w 133"/>
                <a:gd name="T101" fmla="*/ 1 h 135"/>
                <a:gd name="T102" fmla="*/ 75 w 133"/>
                <a:gd name="T10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3" h="135">
                  <a:moveTo>
                    <a:pt x="75" y="12"/>
                  </a:moveTo>
                  <a:cubicBezTo>
                    <a:pt x="75" y="12"/>
                    <a:pt x="76" y="12"/>
                    <a:pt x="76" y="12"/>
                  </a:cubicBezTo>
                  <a:cubicBezTo>
                    <a:pt x="76" y="12"/>
                    <a:pt x="76" y="13"/>
                    <a:pt x="77" y="13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120" y="63"/>
                    <a:pt x="120" y="63"/>
                    <a:pt x="120" y="63"/>
                  </a:cubicBezTo>
                  <a:cubicBezTo>
                    <a:pt x="121" y="63"/>
                    <a:pt x="121" y="63"/>
                    <a:pt x="121" y="64"/>
                  </a:cubicBezTo>
                  <a:cubicBezTo>
                    <a:pt x="121" y="64"/>
                    <a:pt x="121" y="65"/>
                    <a:pt x="120" y="65"/>
                  </a:cubicBezTo>
                  <a:cubicBezTo>
                    <a:pt x="89" y="85"/>
                    <a:pt x="89" y="85"/>
                    <a:pt x="89" y="85"/>
                  </a:cubicBezTo>
                  <a:cubicBezTo>
                    <a:pt x="87" y="122"/>
                    <a:pt x="87" y="122"/>
                    <a:pt x="87" y="122"/>
                  </a:cubicBezTo>
                  <a:cubicBezTo>
                    <a:pt x="87" y="122"/>
                    <a:pt x="86" y="123"/>
                    <a:pt x="86" y="123"/>
                  </a:cubicBezTo>
                  <a:cubicBezTo>
                    <a:pt x="86" y="123"/>
                    <a:pt x="86" y="123"/>
                    <a:pt x="85" y="123"/>
                  </a:cubicBezTo>
                  <a:cubicBezTo>
                    <a:pt x="85" y="123"/>
                    <a:pt x="85" y="123"/>
                    <a:pt x="85" y="123"/>
                  </a:cubicBezTo>
                  <a:cubicBezTo>
                    <a:pt x="56" y="99"/>
                    <a:pt x="56" y="99"/>
                    <a:pt x="56" y="99"/>
                  </a:cubicBezTo>
                  <a:cubicBezTo>
                    <a:pt x="20" y="108"/>
                    <a:pt x="20" y="108"/>
                    <a:pt x="20" y="108"/>
                  </a:cubicBezTo>
                  <a:cubicBezTo>
                    <a:pt x="20" y="108"/>
                    <a:pt x="20" y="108"/>
                    <a:pt x="20" y="108"/>
                  </a:cubicBezTo>
                  <a:cubicBezTo>
                    <a:pt x="19" y="108"/>
                    <a:pt x="19" y="108"/>
                    <a:pt x="19" y="108"/>
                  </a:cubicBezTo>
                  <a:cubicBezTo>
                    <a:pt x="19" y="108"/>
                    <a:pt x="19" y="107"/>
                    <a:pt x="19" y="107"/>
                  </a:cubicBezTo>
                  <a:cubicBezTo>
                    <a:pt x="19" y="107"/>
                    <a:pt x="19" y="107"/>
                    <a:pt x="19" y="107"/>
                  </a:cubicBezTo>
                  <a:cubicBezTo>
                    <a:pt x="33" y="72"/>
                    <a:pt x="33" y="72"/>
                    <a:pt x="33" y="72"/>
                  </a:cubicBezTo>
                  <a:cubicBezTo>
                    <a:pt x="13" y="41"/>
                    <a:pt x="13" y="41"/>
                    <a:pt x="13" y="41"/>
                  </a:cubicBezTo>
                  <a:cubicBezTo>
                    <a:pt x="12" y="40"/>
                    <a:pt x="12" y="40"/>
                    <a:pt x="13" y="39"/>
                  </a:cubicBezTo>
                  <a:cubicBezTo>
                    <a:pt x="13" y="39"/>
                    <a:pt x="13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74" y="13"/>
                    <a:pt x="74" y="13"/>
                    <a:pt x="74" y="13"/>
                  </a:cubicBezTo>
                  <a:cubicBezTo>
                    <a:pt x="75" y="12"/>
                    <a:pt x="75" y="12"/>
                    <a:pt x="75" y="12"/>
                  </a:cubicBezTo>
                  <a:moveTo>
                    <a:pt x="75" y="0"/>
                  </a:moveTo>
                  <a:cubicBezTo>
                    <a:pt x="71" y="0"/>
                    <a:pt x="68" y="2"/>
                    <a:pt x="65" y="5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15" y="27"/>
                    <a:pt x="15" y="27"/>
                    <a:pt x="15" y="27"/>
                  </a:cubicBezTo>
                  <a:cubicBezTo>
                    <a:pt x="14" y="27"/>
                    <a:pt x="14" y="27"/>
                    <a:pt x="14" y="27"/>
                  </a:cubicBezTo>
                  <a:cubicBezTo>
                    <a:pt x="9" y="27"/>
                    <a:pt x="5" y="29"/>
                    <a:pt x="2" y="33"/>
                  </a:cubicBezTo>
                  <a:cubicBezTo>
                    <a:pt x="0" y="38"/>
                    <a:pt x="0" y="43"/>
                    <a:pt x="2" y="47"/>
                  </a:cubicBezTo>
                  <a:cubicBezTo>
                    <a:pt x="19" y="73"/>
                    <a:pt x="19" y="73"/>
                    <a:pt x="19" y="73"/>
                  </a:cubicBezTo>
                  <a:cubicBezTo>
                    <a:pt x="8" y="102"/>
                    <a:pt x="8" y="102"/>
                    <a:pt x="8" y="102"/>
                  </a:cubicBezTo>
                  <a:cubicBezTo>
                    <a:pt x="7" y="104"/>
                    <a:pt x="6" y="106"/>
                    <a:pt x="7" y="108"/>
                  </a:cubicBezTo>
                  <a:cubicBezTo>
                    <a:pt x="7" y="111"/>
                    <a:pt x="8" y="114"/>
                    <a:pt x="10" y="116"/>
                  </a:cubicBezTo>
                  <a:cubicBezTo>
                    <a:pt x="12" y="119"/>
                    <a:pt x="16" y="120"/>
                    <a:pt x="20" y="120"/>
                  </a:cubicBezTo>
                  <a:cubicBezTo>
                    <a:pt x="21" y="120"/>
                    <a:pt x="22" y="120"/>
                    <a:pt x="23" y="120"/>
                  </a:cubicBezTo>
                  <a:cubicBezTo>
                    <a:pt x="53" y="112"/>
                    <a:pt x="53" y="112"/>
                    <a:pt x="53" y="112"/>
                  </a:cubicBezTo>
                  <a:cubicBezTo>
                    <a:pt x="77" y="132"/>
                    <a:pt x="77" y="132"/>
                    <a:pt x="77" y="132"/>
                  </a:cubicBezTo>
                  <a:cubicBezTo>
                    <a:pt x="79" y="134"/>
                    <a:pt x="82" y="135"/>
                    <a:pt x="85" y="135"/>
                  </a:cubicBezTo>
                  <a:cubicBezTo>
                    <a:pt x="87" y="135"/>
                    <a:pt x="89" y="135"/>
                    <a:pt x="91" y="134"/>
                  </a:cubicBezTo>
                  <a:cubicBezTo>
                    <a:pt x="95" y="132"/>
                    <a:pt x="98" y="127"/>
                    <a:pt x="99" y="122"/>
                  </a:cubicBezTo>
                  <a:cubicBezTo>
                    <a:pt x="100" y="92"/>
                    <a:pt x="100" y="92"/>
                    <a:pt x="100" y="92"/>
                  </a:cubicBezTo>
                  <a:cubicBezTo>
                    <a:pt x="127" y="75"/>
                    <a:pt x="127" y="75"/>
                    <a:pt x="127" y="75"/>
                  </a:cubicBezTo>
                  <a:cubicBezTo>
                    <a:pt x="131" y="73"/>
                    <a:pt x="133" y="68"/>
                    <a:pt x="133" y="63"/>
                  </a:cubicBezTo>
                  <a:cubicBezTo>
                    <a:pt x="132" y="58"/>
                    <a:pt x="129" y="53"/>
                    <a:pt x="125" y="52"/>
                  </a:cubicBezTo>
                  <a:cubicBezTo>
                    <a:pt x="95" y="41"/>
                    <a:pt x="95" y="41"/>
                    <a:pt x="95" y="41"/>
                  </a:cubicBezTo>
                  <a:cubicBezTo>
                    <a:pt x="88" y="10"/>
                    <a:pt x="88" y="10"/>
                    <a:pt x="88" y="10"/>
                  </a:cubicBezTo>
                  <a:cubicBezTo>
                    <a:pt x="87" y="5"/>
                    <a:pt x="83" y="2"/>
                    <a:pt x="78" y="1"/>
                  </a:cubicBezTo>
                  <a:cubicBezTo>
                    <a:pt x="77" y="0"/>
                    <a:pt x="76" y="0"/>
                    <a:pt x="75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43" name="orange star"/>
          <p:cNvGrpSpPr/>
          <p:nvPr/>
        </p:nvGrpSpPr>
        <p:grpSpPr>
          <a:xfrm>
            <a:off x="7664451" y="279401"/>
            <a:ext cx="752475" cy="776288"/>
            <a:chOff x="6140450" y="279401"/>
            <a:chExt cx="752475" cy="776288"/>
          </a:xfrm>
        </p:grpSpPr>
        <p:sp>
          <p:nvSpPr>
            <p:cNvPr id="444" name="orange star"/>
            <p:cNvSpPr>
              <a:spLocks/>
            </p:cNvSpPr>
            <p:nvPr/>
          </p:nvSpPr>
          <p:spPr bwMode="auto">
            <a:xfrm>
              <a:off x="6162675" y="298451"/>
              <a:ext cx="711200" cy="738188"/>
            </a:xfrm>
            <a:custGeom>
              <a:avLst/>
              <a:gdLst>
                <a:gd name="T0" fmla="*/ 83 w 225"/>
                <a:gd name="T1" fmla="*/ 233 h 233"/>
                <a:gd name="T2" fmla="*/ 80 w 225"/>
                <a:gd name="T3" fmla="*/ 233 h 233"/>
                <a:gd name="T4" fmla="*/ 75 w 225"/>
                <a:gd name="T5" fmla="*/ 226 h 233"/>
                <a:gd name="T6" fmla="*/ 67 w 225"/>
                <a:gd name="T7" fmla="*/ 155 h 233"/>
                <a:gd name="T8" fmla="*/ 4 w 225"/>
                <a:gd name="T9" fmla="*/ 122 h 233"/>
                <a:gd name="T10" fmla="*/ 0 w 225"/>
                <a:gd name="T11" fmla="*/ 114 h 233"/>
                <a:gd name="T12" fmla="*/ 1 w 225"/>
                <a:gd name="T13" fmla="*/ 109 h 233"/>
                <a:gd name="T14" fmla="*/ 5 w 225"/>
                <a:gd name="T15" fmla="*/ 107 h 233"/>
                <a:gd name="T16" fmla="*/ 69 w 225"/>
                <a:gd name="T17" fmla="*/ 77 h 233"/>
                <a:gd name="T18" fmla="*/ 82 w 225"/>
                <a:gd name="T19" fmla="*/ 7 h 233"/>
                <a:gd name="T20" fmla="*/ 88 w 225"/>
                <a:gd name="T21" fmla="*/ 1 h 233"/>
                <a:gd name="T22" fmla="*/ 90 w 225"/>
                <a:gd name="T23" fmla="*/ 0 h 233"/>
                <a:gd name="T24" fmla="*/ 96 w 225"/>
                <a:gd name="T25" fmla="*/ 3 h 233"/>
                <a:gd name="T26" fmla="*/ 144 w 225"/>
                <a:gd name="T27" fmla="*/ 56 h 233"/>
                <a:gd name="T28" fmla="*/ 215 w 225"/>
                <a:gd name="T29" fmla="*/ 46 h 233"/>
                <a:gd name="T30" fmla="*/ 216 w 225"/>
                <a:gd name="T31" fmla="*/ 46 h 233"/>
                <a:gd name="T32" fmla="*/ 223 w 225"/>
                <a:gd name="T33" fmla="*/ 49 h 233"/>
                <a:gd name="T34" fmla="*/ 223 w 225"/>
                <a:gd name="T35" fmla="*/ 58 h 233"/>
                <a:gd name="T36" fmla="*/ 188 w 225"/>
                <a:gd name="T37" fmla="*/ 120 h 233"/>
                <a:gd name="T38" fmla="*/ 219 w 225"/>
                <a:gd name="T39" fmla="*/ 184 h 233"/>
                <a:gd name="T40" fmla="*/ 218 w 225"/>
                <a:gd name="T41" fmla="*/ 193 h 233"/>
                <a:gd name="T42" fmla="*/ 212 w 225"/>
                <a:gd name="T43" fmla="*/ 196 h 233"/>
                <a:gd name="T44" fmla="*/ 210 w 225"/>
                <a:gd name="T45" fmla="*/ 196 h 233"/>
                <a:gd name="T46" fmla="*/ 140 w 225"/>
                <a:gd name="T47" fmla="*/ 182 h 233"/>
                <a:gd name="T48" fmla="*/ 89 w 225"/>
                <a:gd name="T49" fmla="*/ 231 h 233"/>
                <a:gd name="T50" fmla="*/ 83 w 225"/>
                <a:gd name="T51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5" h="233">
                  <a:moveTo>
                    <a:pt x="83" y="233"/>
                  </a:moveTo>
                  <a:cubicBezTo>
                    <a:pt x="82" y="233"/>
                    <a:pt x="81" y="233"/>
                    <a:pt x="80" y="233"/>
                  </a:cubicBezTo>
                  <a:cubicBezTo>
                    <a:pt x="77" y="232"/>
                    <a:pt x="75" y="229"/>
                    <a:pt x="75" y="226"/>
                  </a:cubicBezTo>
                  <a:cubicBezTo>
                    <a:pt x="67" y="155"/>
                    <a:pt x="67" y="155"/>
                    <a:pt x="67" y="155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1" y="120"/>
                    <a:pt x="0" y="117"/>
                    <a:pt x="0" y="114"/>
                  </a:cubicBezTo>
                  <a:cubicBezTo>
                    <a:pt x="0" y="112"/>
                    <a:pt x="0" y="111"/>
                    <a:pt x="1" y="109"/>
                  </a:cubicBezTo>
                  <a:cubicBezTo>
                    <a:pt x="2" y="108"/>
                    <a:pt x="3" y="107"/>
                    <a:pt x="5" y="107"/>
                  </a:cubicBezTo>
                  <a:cubicBezTo>
                    <a:pt x="69" y="77"/>
                    <a:pt x="69" y="77"/>
                    <a:pt x="69" y="77"/>
                  </a:cubicBezTo>
                  <a:cubicBezTo>
                    <a:pt x="82" y="7"/>
                    <a:pt x="82" y="7"/>
                    <a:pt x="82" y="7"/>
                  </a:cubicBezTo>
                  <a:cubicBezTo>
                    <a:pt x="83" y="4"/>
                    <a:pt x="85" y="1"/>
                    <a:pt x="88" y="1"/>
                  </a:cubicBezTo>
                  <a:cubicBezTo>
                    <a:pt x="89" y="0"/>
                    <a:pt x="89" y="0"/>
                    <a:pt x="90" y="0"/>
                  </a:cubicBezTo>
                  <a:cubicBezTo>
                    <a:pt x="93" y="0"/>
                    <a:pt x="95" y="1"/>
                    <a:pt x="96" y="3"/>
                  </a:cubicBezTo>
                  <a:cubicBezTo>
                    <a:pt x="144" y="56"/>
                    <a:pt x="144" y="56"/>
                    <a:pt x="144" y="56"/>
                  </a:cubicBezTo>
                  <a:cubicBezTo>
                    <a:pt x="215" y="46"/>
                    <a:pt x="215" y="46"/>
                    <a:pt x="215" y="46"/>
                  </a:cubicBezTo>
                  <a:cubicBezTo>
                    <a:pt x="215" y="46"/>
                    <a:pt x="216" y="46"/>
                    <a:pt x="216" y="46"/>
                  </a:cubicBezTo>
                  <a:cubicBezTo>
                    <a:pt x="219" y="46"/>
                    <a:pt x="221" y="47"/>
                    <a:pt x="223" y="49"/>
                  </a:cubicBezTo>
                  <a:cubicBezTo>
                    <a:pt x="225" y="52"/>
                    <a:pt x="225" y="55"/>
                    <a:pt x="223" y="58"/>
                  </a:cubicBezTo>
                  <a:cubicBezTo>
                    <a:pt x="188" y="120"/>
                    <a:pt x="188" y="120"/>
                    <a:pt x="188" y="120"/>
                  </a:cubicBezTo>
                  <a:cubicBezTo>
                    <a:pt x="219" y="184"/>
                    <a:pt x="219" y="184"/>
                    <a:pt x="219" y="184"/>
                  </a:cubicBezTo>
                  <a:cubicBezTo>
                    <a:pt x="221" y="187"/>
                    <a:pt x="220" y="190"/>
                    <a:pt x="218" y="193"/>
                  </a:cubicBezTo>
                  <a:cubicBezTo>
                    <a:pt x="217" y="195"/>
                    <a:pt x="214" y="196"/>
                    <a:pt x="212" y="196"/>
                  </a:cubicBezTo>
                  <a:cubicBezTo>
                    <a:pt x="211" y="196"/>
                    <a:pt x="211" y="196"/>
                    <a:pt x="210" y="196"/>
                  </a:cubicBezTo>
                  <a:cubicBezTo>
                    <a:pt x="140" y="182"/>
                    <a:pt x="140" y="182"/>
                    <a:pt x="140" y="182"/>
                  </a:cubicBezTo>
                  <a:cubicBezTo>
                    <a:pt x="89" y="231"/>
                    <a:pt x="89" y="231"/>
                    <a:pt x="89" y="231"/>
                  </a:cubicBezTo>
                  <a:cubicBezTo>
                    <a:pt x="87" y="233"/>
                    <a:pt x="85" y="233"/>
                    <a:pt x="83" y="23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5" name="star outline"/>
            <p:cNvSpPr>
              <a:spLocks noEditPoints="1"/>
            </p:cNvSpPr>
            <p:nvPr/>
          </p:nvSpPr>
          <p:spPr bwMode="auto">
            <a:xfrm>
              <a:off x="6140450" y="279401"/>
              <a:ext cx="752475" cy="776288"/>
            </a:xfrm>
            <a:custGeom>
              <a:avLst/>
              <a:gdLst>
                <a:gd name="T0" fmla="*/ 97 w 238"/>
                <a:gd name="T1" fmla="*/ 12 h 245"/>
                <a:gd name="T2" fmla="*/ 99 w 238"/>
                <a:gd name="T3" fmla="*/ 13 h 245"/>
                <a:gd name="T4" fmla="*/ 149 w 238"/>
                <a:gd name="T5" fmla="*/ 68 h 245"/>
                <a:gd name="T6" fmla="*/ 223 w 238"/>
                <a:gd name="T7" fmla="*/ 58 h 245"/>
                <a:gd name="T8" fmla="*/ 223 w 238"/>
                <a:gd name="T9" fmla="*/ 58 h 245"/>
                <a:gd name="T10" fmla="*/ 225 w 238"/>
                <a:gd name="T11" fmla="*/ 59 h 245"/>
                <a:gd name="T12" fmla="*/ 225 w 238"/>
                <a:gd name="T13" fmla="*/ 61 h 245"/>
                <a:gd name="T14" fmla="*/ 188 w 238"/>
                <a:gd name="T15" fmla="*/ 126 h 245"/>
                <a:gd name="T16" fmla="*/ 221 w 238"/>
                <a:gd name="T17" fmla="*/ 193 h 245"/>
                <a:gd name="T18" fmla="*/ 221 w 238"/>
                <a:gd name="T19" fmla="*/ 195 h 245"/>
                <a:gd name="T20" fmla="*/ 219 w 238"/>
                <a:gd name="T21" fmla="*/ 196 h 245"/>
                <a:gd name="T22" fmla="*/ 218 w 238"/>
                <a:gd name="T23" fmla="*/ 196 h 245"/>
                <a:gd name="T24" fmla="*/ 145 w 238"/>
                <a:gd name="T25" fmla="*/ 181 h 245"/>
                <a:gd name="T26" fmla="*/ 92 w 238"/>
                <a:gd name="T27" fmla="*/ 233 h 245"/>
                <a:gd name="T28" fmla="*/ 90 w 238"/>
                <a:gd name="T29" fmla="*/ 233 h 245"/>
                <a:gd name="T30" fmla="*/ 89 w 238"/>
                <a:gd name="T31" fmla="*/ 233 h 245"/>
                <a:gd name="T32" fmla="*/ 88 w 238"/>
                <a:gd name="T33" fmla="*/ 231 h 245"/>
                <a:gd name="T34" fmla="*/ 80 w 238"/>
                <a:gd name="T35" fmla="*/ 157 h 245"/>
                <a:gd name="T36" fmla="*/ 14 w 238"/>
                <a:gd name="T37" fmla="*/ 122 h 245"/>
                <a:gd name="T38" fmla="*/ 13 w 238"/>
                <a:gd name="T39" fmla="*/ 120 h 245"/>
                <a:gd name="T40" fmla="*/ 13 w 238"/>
                <a:gd name="T41" fmla="*/ 119 h 245"/>
                <a:gd name="T42" fmla="*/ 14 w 238"/>
                <a:gd name="T43" fmla="*/ 118 h 245"/>
                <a:gd name="T44" fmla="*/ 82 w 238"/>
                <a:gd name="T45" fmla="*/ 87 h 245"/>
                <a:gd name="T46" fmla="*/ 95 w 238"/>
                <a:gd name="T47" fmla="*/ 14 h 245"/>
                <a:gd name="T48" fmla="*/ 97 w 238"/>
                <a:gd name="T49" fmla="*/ 12 h 245"/>
                <a:gd name="T50" fmla="*/ 97 w 238"/>
                <a:gd name="T51" fmla="*/ 12 h 245"/>
                <a:gd name="T52" fmla="*/ 97 w 238"/>
                <a:gd name="T53" fmla="*/ 0 h 245"/>
                <a:gd name="T54" fmla="*/ 93 w 238"/>
                <a:gd name="T55" fmla="*/ 1 h 245"/>
                <a:gd name="T56" fmla="*/ 83 w 238"/>
                <a:gd name="T57" fmla="*/ 12 h 245"/>
                <a:gd name="T58" fmla="*/ 71 w 238"/>
                <a:gd name="T59" fmla="*/ 79 h 245"/>
                <a:gd name="T60" fmla="*/ 9 w 238"/>
                <a:gd name="T61" fmla="*/ 107 h 245"/>
                <a:gd name="T62" fmla="*/ 4 w 238"/>
                <a:gd name="T63" fmla="*/ 111 h 245"/>
                <a:gd name="T64" fmla="*/ 1 w 238"/>
                <a:gd name="T65" fmla="*/ 120 h 245"/>
                <a:gd name="T66" fmla="*/ 8 w 238"/>
                <a:gd name="T67" fmla="*/ 133 h 245"/>
                <a:gd name="T68" fmla="*/ 68 w 238"/>
                <a:gd name="T69" fmla="*/ 165 h 245"/>
                <a:gd name="T70" fmla="*/ 76 w 238"/>
                <a:gd name="T71" fmla="*/ 233 h 245"/>
                <a:gd name="T72" fmla="*/ 85 w 238"/>
                <a:gd name="T73" fmla="*/ 245 h 245"/>
                <a:gd name="T74" fmla="*/ 90 w 238"/>
                <a:gd name="T75" fmla="*/ 245 h 245"/>
                <a:gd name="T76" fmla="*/ 100 w 238"/>
                <a:gd name="T77" fmla="*/ 241 h 245"/>
                <a:gd name="T78" fmla="*/ 149 w 238"/>
                <a:gd name="T79" fmla="*/ 194 h 245"/>
                <a:gd name="T80" fmla="*/ 216 w 238"/>
                <a:gd name="T81" fmla="*/ 208 h 245"/>
                <a:gd name="T82" fmla="*/ 219 w 238"/>
                <a:gd name="T83" fmla="*/ 208 h 245"/>
                <a:gd name="T84" fmla="*/ 230 w 238"/>
                <a:gd name="T85" fmla="*/ 203 h 245"/>
                <a:gd name="T86" fmla="*/ 232 w 238"/>
                <a:gd name="T87" fmla="*/ 188 h 245"/>
                <a:gd name="T88" fmla="*/ 202 w 238"/>
                <a:gd name="T89" fmla="*/ 126 h 245"/>
                <a:gd name="T90" fmla="*/ 236 w 238"/>
                <a:gd name="T91" fmla="*/ 67 h 245"/>
                <a:gd name="T92" fmla="*/ 235 w 238"/>
                <a:gd name="T93" fmla="*/ 52 h 245"/>
                <a:gd name="T94" fmla="*/ 223 w 238"/>
                <a:gd name="T95" fmla="*/ 46 h 245"/>
                <a:gd name="T96" fmla="*/ 221 w 238"/>
                <a:gd name="T97" fmla="*/ 46 h 245"/>
                <a:gd name="T98" fmla="*/ 154 w 238"/>
                <a:gd name="T99" fmla="*/ 55 h 245"/>
                <a:gd name="T100" fmla="*/ 108 w 238"/>
                <a:gd name="T101" fmla="*/ 5 h 245"/>
                <a:gd name="T102" fmla="*/ 97 w 238"/>
                <a:gd name="T10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8" h="245">
                  <a:moveTo>
                    <a:pt x="97" y="12"/>
                  </a:moveTo>
                  <a:cubicBezTo>
                    <a:pt x="98" y="12"/>
                    <a:pt x="98" y="13"/>
                    <a:pt x="99" y="13"/>
                  </a:cubicBezTo>
                  <a:cubicBezTo>
                    <a:pt x="149" y="68"/>
                    <a:pt x="149" y="68"/>
                    <a:pt x="149" y="68"/>
                  </a:cubicBezTo>
                  <a:cubicBezTo>
                    <a:pt x="223" y="58"/>
                    <a:pt x="223" y="58"/>
                    <a:pt x="223" y="58"/>
                  </a:cubicBezTo>
                  <a:cubicBezTo>
                    <a:pt x="223" y="58"/>
                    <a:pt x="223" y="58"/>
                    <a:pt x="223" y="58"/>
                  </a:cubicBezTo>
                  <a:cubicBezTo>
                    <a:pt x="224" y="58"/>
                    <a:pt x="225" y="58"/>
                    <a:pt x="225" y="59"/>
                  </a:cubicBezTo>
                  <a:cubicBezTo>
                    <a:pt x="226" y="60"/>
                    <a:pt x="226" y="60"/>
                    <a:pt x="225" y="61"/>
                  </a:cubicBezTo>
                  <a:cubicBezTo>
                    <a:pt x="188" y="126"/>
                    <a:pt x="188" y="126"/>
                    <a:pt x="188" y="126"/>
                  </a:cubicBezTo>
                  <a:cubicBezTo>
                    <a:pt x="221" y="193"/>
                    <a:pt x="221" y="193"/>
                    <a:pt x="221" y="193"/>
                  </a:cubicBezTo>
                  <a:cubicBezTo>
                    <a:pt x="221" y="194"/>
                    <a:pt x="221" y="195"/>
                    <a:pt x="221" y="195"/>
                  </a:cubicBezTo>
                  <a:cubicBezTo>
                    <a:pt x="220" y="196"/>
                    <a:pt x="219" y="196"/>
                    <a:pt x="219" y="196"/>
                  </a:cubicBezTo>
                  <a:cubicBezTo>
                    <a:pt x="219" y="196"/>
                    <a:pt x="218" y="196"/>
                    <a:pt x="218" y="196"/>
                  </a:cubicBezTo>
                  <a:cubicBezTo>
                    <a:pt x="145" y="181"/>
                    <a:pt x="145" y="181"/>
                    <a:pt x="145" y="181"/>
                  </a:cubicBezTo>
                  <a:cubicBezTo>
                    <a:pt x="92" y="233"/>
                    <a:pt x="92" y="233"/>
                    <a:pt x="92" y="233"/>
                  </a:cubicBezTo>
                  <a:cubicBezTo>
                    <a:pt x="91" y="233"/>
                    <a:pt x="91" y="233"/>
                    <a:pt x="90" y="233"/>
                  </a:cubicBezTo>
                  <a:cubicBezTo>
                    <a:pt x="90" y="233"/>
                    <a:pt x="90" y="233"/>
                    <a:pt x="89" y="233"/>
                  </a:cubicBezTo>
                  <a:cubicBezTo>
                    <a:pt x="88" y="233"/>
                    <a:pt x="88" y="232"/>
                    <a:pt x="88" y="231"/>
                  </a:cubicBezTo>
                  <a:cubicBezTo>
                    <a:pt x="80" y="157"/>
                    <a:pt x="80" y="157"/>
                    <a:pt x="80" y="157"/>
                  </a:cubicBezTo>
                  <a:cubicBezTo>
                    <a:pt x="14" y="122"/>
                    <a:pt x="14" y="122"/>
                    <a:pt x="14" y="122"/>
                  </a:cubicBezTo>
                  <a:cubicBezTo>
                    <a:pt x="13" y="122"/>
                    <a:pt x="13" y="121"/>
                    <a:pt x="13" y="120"/>
                  </a:cubicBezTo>
                  <a:cubicBezTo>
                    <a:pt x="13" y="120"/>
                    <a:pt x="13" y="119"/>
                    <a:pt x="13" y="119"/>
                  </a:cubicBezTo>
                  <a:cubicBezTo>
                    <a:pt x="13" y="119"/>
                    <a:pt x="14" y="118"/>
                    <a:pt x="14" y="118"/>
                  </a:cubicBezTo>
                  <a:cubicBezTo>
                    <a:pt x="82" y="87"/>
                    <a:pt x="82" y="87"/>
                    <a:pt x="82" y="87"/>
                  </a:cubicBezTo>
                  <a:cubicBezTo>
                    <a:pt x="95" y="14"/>
                    <a:pt x="95" y="14"/>
                    <a:pt x="95" y="14"/>
                  </a:cubicBezTo>
                  <a:cubicBezTo>
                    <a:pt x="95" y="13"/>
                    <a:pt x="96" y="13"/>
                    <a:pt x="97" y="12"/>
                  </a:cubicBezTo>
                  <a:cubicBezTo>
                    <a:pt x="97" y="12"/>
                    <a:pt x="97" y="12"/>
                    <a:pt x="97" y="12"/>
                  </a:cubicBezTo>
                  <a:moveTo>
                    <a:pt x="97" y="0"/>
                  </a:moveTo>
                  <a:cubicBezTo>
                    <a:pt x="96" y="0"/>
                    <a:pt x="95" y="0"/>
                    <a:pt x="93" y="1"/>
                  </a:cubicBezTo>
                  <a:cubicBezTo>
                    <a:pt x="88" y="2"/>
                    <a:pt x="84" y="7"/>
                    <a:pt x="83" y="12"/>
                  </a:cubicBezTo>
                  <a:cubicBezTo>
                    <a:pt x="71" y="79"/>
                    <a:pt x="71" y="79"/>
                    <a:pt x="71" y="79"/>
                  </a:cubicBezTo>
                  <a:cubicBezTo>
                    <a:pt x="9" y="107"/>
                    <a:pt x="9" y="107"/>
                    <a:pt x="9" y="107"/>
                  </a:cubicBezTo>
                  <a:cubicBezTo>
                    <a:pt x="7" y="108"/>
                    <a:pt x="5" y="110"/>
                    <a:pt x="4" y="111"/>
                  </a:cubicBezTo>
                  <a:cubicBezTo>
                    <a:pt x="2" y="114"/>
                    <a:pt x="1" y="117"/>
                    <a:pt x="1" y="120"/>
                  </a:cubicBezTo>
                  <a:cubicBezTo>
                    <a:pt x="0" y="125"/>
                    <a:pt x="3" y="130"/>
                    <a:pt x="8" y="133"/>
                  </a:cubicBezTo>
                  <a:cubicBezTo>
                    <a:pt x="68" y="165"/>
                    <a:pt x="68" y="165"/>
                    <a:pt x="68" y="165"/>
                  </a:cubicBezTo>
                  <a:cubicBezTo>
                    <a:pt x="76" y="233"/>
                    <a:pt x="76" y="233"/>
                    <a:pt x="76" y="233"/>
                  </a:cubicBezTo>
                  <a:cubicBezTo>
                    <a:pt x="76" y="238"/>
                    <a:pt x="80" y="243"/>
                    <a:pt x="85" y="245"/>
                  </a:cubicBezTo>
                  <a:cubicBezTo>
                    <a:pt x="87" y="245"/>
                    <a:pt x="88" y="245"/>
                    <a:pt x="90" y="245"/>
                  </a:cubicBezTo>
                  <a:cubicBezTo>
                    <a:pt x="94" y="245"/>
                    <a:pt x="97" y="244"/>
                    <a:pt x="100" y="241"/>
                  </a:cubicBezTo>
                  <a:cubicBezTo>
                    <a:pt x="149" y="194"/>
                    <a:pt x="149" y="194"/>
                    <a:pt x="149" y="194"/>
                  </a:cubicBezTo>
                  <a:cubicBezTo>
                    <a:pt x="216" y="208"/>
                    <a:pt x="216" y="208"/>
                    <a:pt x="216" y="208"/>
                  </a:cubicBezTo>
                  <a:cubicBezTo>
                    <a:pt x="217" y="208"/>
                    <a:pt x="218" y="208"/>
                    <a:pt x="219" y="208"/>
                  </a:cubicBezTo>
                  <a:cubicBezTo>
                    <a:pt x="223" y="208"/>
                    <a:pt x="227" y="206"/>
                    <a:pt x="230" y="203"/>
                  </a:cubicBezTo>
                  <a:cubicBezTo>
                    <a:pt x="233" y="198"/>
                    <a:pt x="234" y="193"/>
                    <a:pt x="232" y="188"/>
                  </a:cubicBezTo>
                  <a:cubicBezTo>
                    <a:pt x="202" y="126"/>
                    <a:pt x="202" y="126"/>
                    <a:pt x="202" y="126"/>
                  </a:cubicBezTo>
                  <a:cubicBezTo>
                    <a:pt x="236" y="67"/>
                    <a:pt x="236" y="67"/>
                    <a:pt x="236" y="67"/>
                  </a:cubicBezTo>
                  <a:cubicBezTo>
                    <a:pt x="238" y="62"/>
                    <a:pt x="238" y="57"/>
                    <a:pt x="235" y="52"/>
                  </a:cubicBezTo>
                  <a:cubicBezTo>
                    <a:pt x="232" y="48"/>
                    <a:pt x="228" y="46"/>
                    <a:pt x="223" y="46"/>
                  </a:cubicBezTo>
                  <a:cubicBezTo>
                    <a:pt x="222" y="46"/>
                    <a:pt x="222" y="46"/>
                    <a:pt x="221" y="46"/>
                  </a:cubicBezTo>
                  <a:cubicBezTo>
                    <a:pt x="154" y="55"/>
                    <a:pt x="154" y="55"/>
                    <a:pt x="154" y="55"/>
                  </a:cubicBezTo>
                  <a:cubicBezTo>
                    <a:pt x="108" y="5"/>
                    <a:pt x="108" y="5"/>
                    <a:pt x="108" y="5"/>
                  </a:cubicBezTo>
                  <a:cubicBezTo>
                    <a:pt x="105" y="2"/>
                    <a:pt x="101" y="0"/>
                    <a:pt x="97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46" name="red star"/>
          <p:cNvGrpSpPr/>
          <p:nvPr/>
        </p:nvGrpSpPr>
        <p:grpSpPr>
          <a:xfrm>
            <a:off x="2419500" y="40647"/>
            <a:ext cx="430213" cy="420688"/>
            <a:chOff x="863600" y="61913"/>
            <a:chExt cx="430213" cy="420688"/>
          </a:xfrm>
        </p:grpSpPr>
        <p:sp>
          <p:nvSpPr>
            <p:cNvPr id="447" name="star"/>
            <p:cNvSpPr>
              <a:spLocks/>
            </p:cNvSpPr>
            <p:nvPr/>
          </p:nvSpPr>
          <p:spPr bwMode="auto">
            <a:xfrm>
              <a:off x="885825" y="80963"/>
              <a:ext cx="388938" cy="382588"/>
            </a:xfrm>
            <a:custGeom>
              <a:avLst/>
              <a:gdLst>
                <a:gd name="T0" fmla="*/ 35 w 123"/>
                <a:gd name="T1" fmla="*/ 121 h 121"/>
                <a:gd name="T2" fmla="*/ 32 w 123"/>
                <a:gd name="T3" fmla="*/ 120 h 121"/>
                <a:gd name="T4" fmla="*/ 29 w 123"/>
                <a:gd name="T5" fmla="*/ 117 h 121"/>
                <a:gd name="T6" fmla="*/ 28 w 123"/>
                <a:gd name="T7" fmla="*/ 114 h 121"/>
                <a:gd name="T8" fmla="*/ 30 w 123"/>
                <a:gd name="T9" fmla="*/ 80 h 121"/>
                <a:gd name="T10" fmla="*/ 3 w 123"/>
                <a:gd name="T11" fmla="*/ 59 h 121"/>
                <a:gd name="T12" fmla="*/ 0 w 123"/>
                <a:gd name="T13" fmla="*/ 52 h 121"/>
                <a:gd name="T14" fmla="*/ 5 w 123"/>
                <a:gd name="T15" fmla="*/ 46 h 121"/>
                <a:gd name="T16" fmla="*/ 38 w 123"/>
                <a:gd name="T17" fmla="*/ 37 h 121"/>
                <a:gd name="T18" fmla="*/ 50 w 123"/>
                <a:gd name="T19" fmla="*/ 5 h 121"/>
                <a:gd name="T20" fmla="*/ 56 w 123"/>
                <a:gd name="T21" fmla="*/ 0 h 121"/>
                <a:gd name="T22" fmla="*/ 57 w 123"/>
                <a:gd name="T23" fmla="*/ 0 h 121"/>
                <a:gd name="T24" fmla="*/ 63 w 123"/>
                <a:gd name="T25" fmla="*/ 4 h 121"/>
                <a:gd name="T26" fmla="*/ 81 w 123"/>
                <a:gd name="T27" fmla="*/ 32 h 121"/>
                <a:gd name="T28" fmla="*/ 116 w 123"/>
                <a:gd name="T29" fmla="*/ 33 h 121"/>
                <a:gd name="T30" fmla="*/ 122 w 123"/>
                <a:gd name="T31" fmla="*/ 37 h 121"/>
                <a:gd name="T32" fmla="*/ 121 w 123"/>
                <a:gd name="T33" fmla="*/ 45 h 121"/>
                <a:gd name="T34" fmla="*/ 99 w 123"/>
                <a:gd name="T35" fmla="*/ 71 h 121"/>
                <a:gd name="T36" fmla="*/ 109 w 123"/>
                <a:gd name="T37" fmla="*/ 104 h 121"/>
                <a:gd name="T38" fmla="*/ 107 w 123"/>
                <a:gd name="T39" fmla="*/ 112 h 121"/>
                <a:gd name="T40" fmla="*/ 102 w 123"/>
                <a:gd name="T41" fmla="*/ 114 h 121"/>
                <a:gd name="T42" fmla="*/ 102 w 123"/>
                <a:gd name="T43" fmla="*/ 114 h 121"/>
                <a:gd name="T44" fmla="*/ 100 w 123"/>
                <a:gd name="T45" fmla="*/ 113 h 121"/>
                <a:gd name="T46" fmla="*/ 68 w 123"/>
                <a:gd name="T47" fmla="*/ 101 h 121"/>
                <a:gd name="T48" fmla="*/ 39 w 123"/>
                <a:gd name="T49" fmla="*/ 120 h 121"/>
                <a:gd name="T50" fmla="*/ 35 w 123"/>
                <a:gd name="T51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3" h="121">
                  <a:moveTo>
                    <a:pt x="35" y="121"/>
                  </a:moveTo>
                  <a:cubicBezTo>
                    <a:pt x="34" y="121"/>
                    <a:pt x="33" y="121"/>
                    <a:pt x="32" y="120"/>
                  </a:cubicBezTo>
                  <a:cubicBezTo>
                    <a:pt x="31" y="120"/>
                    <a:pt x="30" y="119"/>
                    <a:pt x="29" y="117"/>
                  </a:cubicBezTo>
                  <a:cubicBezTo>
                    <a:pt x="28" y="116"/>
                    <a:pt x="28" y="115"/>
                    <a:pt x="28" y="114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3" y="59"/>
                    <a:pt x="3" y="59"/>
                    <a:pt x="3" y="59"/>
                  </a:cubicBezTo>
                  <a:cubicBezTo>
                    <a:pt x="1" y="57"/>
                    <a:pt x="0" y="54"/>
                    <a:pt x="0" y="52"/>
                  </a:cubicBezTo>
                  <a:cubicBezTo>
                    <a:pt x="1" y="49"/>
                    <a:pt x="3" y="47"/>
                    <a:pt x="5" y="46"/>
                  </a:cubicBezTo>
                  <a:cubicBezTo>
                    <a:pt x="38" y="37"/>
                    <a:pt x="38" y="37"/>
                    <a:pt x="38" y="37"/>
                  </a:cubicBezTo>
                  <a:cubicBezTo>
                    <a:pt x="50" y="5"/>
                    <a:pt x="50" y="5"/>
                    <a:pt x="50" y="5"/>
                  </a:cubicBezTo>
                  <a:cubicBezTo>
                    <a:pt x="51" y="2"/>
                    <a:pt x="53" y="1"/>
                    <a:pt x="56" y="0"/>
                  </a:cubicBezTo>
                  <a:cubicBezTo>
                    <a:pt x="56" y="0"/>
                    <a:pt x="56" y="0"/>
                    <a:pt x="57" y="0"/>
                  </a:cubicBezTo>
                  <a:cubicBezTo>
                    <a:pt x="59" y="0"/>
                    <a:pt x="61" y="1"/>
                    <a:pt x="63" y="4"/>
                  </a:cubicBezTo>
                  <a:cubicBezTo>
                    <a:pt x="81" y="32"/>
                    <a:pt x="81" y="32"/>
                    <a:pt x="81" y="32"/>
                  </a:cubicBezTo>
                  <a:cubicBezTo>
                    <a:pt x="116" y="33"/>
                    <a:pt x="116" y="33"/>
                    <a:pt x="116" y="33"/>
                  </a:cubicBezTo>
                  <a:cubicBezTo>
                    <a:pt x="118" y="33"/>
                    <a:pt x="121" y="35"/>
                    <a:pt x="122" y="37"/>
                  </a:cubicBezTo>
                  <a:cubicBezTo>
                    <a:pt x="123" y="40"/>
                    <a:pt x="123" y="43"/>
                    <a:pt x="121" y="45"/>
                  </a:cubicBezTo>
                  <a:cubicBezTo>
                    <a:pt x="99" y="71"/>
                    <a:pt x="99" y="71"/>
                    <a:pt x="99" y="71"/>
                  </a:cubicBezTo>
                  <a:cubicBezTo>
                    <a:pt x="109" y="104"/>
                    <a:pt x="109" y="104"/>
                    <a:pt x="109" y="104"/>
                  </a:cubicBezTo>
                  <a:cubicBezTo>
                    <a:pt x="110" y="107"/>
                    <a:pt x="109" y="110"/>
                    <a:pt x="107" y="112"/>
                  </a:cubicBezTo>
                  <a:cubicBezTo>
                    <a:pt x="106" y="113"/>
                    <a:pt x="104" y="114"/>
                    <a:pt x="102" y="114"/>
                  </a:cubicBezTo>
                  <a:cubicBezTo>
                    <a:pt x="102" y="114"/>
                    <a:pt x="102" y="114"/>
                    <a:pt x="102" y="114"/>
                  </a:cubicBezTo>
                  <a:cubicBezTo>
                    <a:pt x="101" y="114"/>
                    <a:pt x="100" y="113"/>
                    <a:pt x="100" y="113"/>
                  </a:cubicBezTo>
                  <a:cubicBezTo>
                    <a:pt x="68" y="101"/>
                    <a:pt x="68" y="101"/>
                    <a:pt x="68" y="101"/>
                  </a:cubicBezTo>
                  <a:cubicBezTo>
                    <a:pt x="39" y="120"/>
                    <a:pt x="39" y="120"/>
                    <a:pt x="39" y="120"/>
                  </a:cubicBezTo>
                  <a:cubicBezTo>
                    <a:pt x="38" y="121"/>
                    <a:pt x="37" y="121"/>
                    <a:pt x="35" y="121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48" name="star outline"/>
            <p:cNvSpPr>
              <a:spLocks noEditPoints="1"/>
            </p:cNvSpPr>
            <p:nvPr/>
          </p:nvSpPr>
          <p:spPr bwMode="auto">
            <a:xfrm>
              <a:off x="863600" y="61913"/>
              <a:ext cx="430213" cy="420688"/>
            </a:xfrm>
            <a:custGeom>
              <a:avLst/>
              <a:gdLst>
                <a:gd name="T0" fmla="*/ 64 w 136"/>
                <a:gd name="T1" fmla="*/ 12 h 133"/>
                <a:gd name="T2" fmla="*/ 65 w 136"/>
                <a:gd name="T3" fmla="*/ 13 h 133"/>
                <a:gd name="T4" fmla="*/ 85 w 136"/>
                <a:gd name="T5" fmla="*/ 44 h 133"/>
                <a:gd name="T6" fmla="*/ 122 w 136"/>
                <a:gd name="T7" fmla="*/ 45 h 133"/>
                <a:gd name="T8" fmla="*/ 123 w 136"/>
                <a:gd name="T9" fmla="*/ 46 h 133"/>
                <a:gd name="T10" fmla="*/ 123 w 136"/>
                <a:gd name="T11" fmla="*/ 47 h 133"/>
                <a:gd name="T12" fmla="*/ 100 w 136"/>
                <a:gd name="T13" fmla="*/ 76 h 133"/>
                <a:gd name="T14" fmla="*/ 110 w 136"/>
                <a:gd name="T15" fmla="*/ 112 h 133"/>
                <a:gd name="T16" fmla="*/ 110 w 136"/>
                <a:gd name="T17" fmla="*/ 113 h 133"/>
                <a:gd name="T18" fmla="*/ 109 w 136"/>
                <a:gd name="T19" fmla="*/ 114 h 133"/>
                <a:gd name="T20" fmla="*/ 109 w 136"/>
                <a:gd name="T21" fmla="*/ 113 h 133"/>
                <a:gd name="T22" fmla="*/ 74 w 136"/>
                <a:gd name="T23" fmla="*/ 100 h 133"/>
                <a:gd name="T24" fmla="*/ 43 w 136"/>
                <a:gd name="T25" fmla="*/ 121 h 133"/>
                <a:gd name="T26" fmla="*/ 42 w 136"/>
                <a:gd name="T27" fmla="*/ 121 h 133"/>
                <a:gd name="T28" fmla="*/ 42 w 136"/>
                <a:gd name="T29" fmla="*/ 121 h 133"/>
                <a:gd name="T30" fmla="*/ 41 w 136"/>
                <a:gd name="T31" fmla="*/ 121 h 133"/>
                <a:gd name="T32" fmla="*/ 41 w 136"/>
                <a:gd name="T33" fmla="*/ 120 h 133"/>
                <a:gd name="T34" fmla="*/ 43 w 136"/>
                <a:gd name="T35" fmla="*/ 83 h 133"/>
                <a:gd name="T36" fmla="*/ 14 w 136"/>
                <a:gd name="T37" fmla="*/ 60 h 133"/>
                <a:gd name="T38" fmla="*/ 13 w 136"/>
                <a:gd name="T39" fmla="*/ 59 h 133"/>
                <a:gd name="T40" fmla="*/ 14 w 136"/>
                <a:gd name="T41" fmla="*/ 58 h 133"/>
                <a:gd name="T42" fmla="*/ 50 w 136"/>
                <a:gd name="T43" fmla="*/ 48 h 133"/>
                <a:gd name="T44" fmla="*/ 63 w 136"/>
                <a:gd name="T45" fmla="*/ 13 h 133"/>
                <a:gd name="T46" fmla="*/ 64 w 136"/>
                <a:gd name="T47" fmla="*/ 12 h 133"/>
                <a:gd name="T48" fmla="*/ 64 w 136"/>
                <a:gd name="T49" fmla="*/ 12 h 133"/>
                <a:gd name="T50" fmla="*/ 64 w 136"/>
                <a:gd name="T51" fmla="*/ 0 h 133"/>
                <a:gd name="T52" fmla="*/ 62 w 136"/>
                <a:gd name="T53" fmla="*/ 0 h 133"/>
                <a:gd name="T54" fmla="*/ 51 w 136"/>
                <a:gd name="T55" fmla="*/ 9 h 133"/>
                <a:gd name="T56" fmla="*/ 41 w 136"/>
                <a:gd name="T57" fmla="*/ 38 h 133"/>
                <a:gd name="T58" fmla="*/ 11 w 136"/>
                <a:gd name="T59" fmla="*/ 46 h 133"/>
                <a:gd name="T60" fmla="*/ 1 w 136"/>
                <a:gd name="T61" fmla="*/ 57 h 133"/>
                <a:gd name="T62" fmla="*/ 6 w 136"/>
                <a:gd name="T63" fmla="*/ 70 h 133"/>
                <a:gd name="T64" fmla="*/ 31 w 136"/>
                <a:gd name="T65" fmla="*/ 88 h 133"/>
                <a:gd name="T66" fmla="*/ 29 w 136"/>
                <a:gd name="T67" fmla="*/ 120 h 133"/>
                <a:gd name="T68" fmla="*/ 30 w 136"/>
                <a:gd name="T69" fmla="*/ 126 h 133"/>
                <a:gd name="T70" fmla="*/ 36 w 136"/>
                <a:gd name="T71" fmla="*/ 132 h 133"/>
                <a:gd name="T72" fmla="*/ 42 w 136"/>
                <a:gd name="T73" fmla="*/ 133 h 133"/>
                <a:gd name="T74" fmla="*/ 50 w 136"/>
                <a:gd name="T75" fmla="*/ 131 h 133"/>
                <a:gd name="T76" fmla="*/ 75 w 136"/>
                <a:gd name="T77" fmla="*/ 114 h 133"/>
                <a:gd name="T78" fmla="*/ 105 w 136"/>
                <a:gd name="T79" fmla="*/ 125 h 133"/>
                <a:gd name="T80" fmla="*/ 109 w 136"/>
                <a:gd name="T81" fmla="*/ 126 h 133"/>
                <a:gd name="T82" fmla="*/ 118 w 136"/>
                <a:gd name="T83" fmla="*/ 122 h 133"/>
                <a:gd name="T84" fmla="*/ 122 w 136"/>
                <a:gd name="T85" fmla="*/ 108 h 133"/>
                <a:gd name="T86" fmla="*/ 113 w 136"/>
                <a:gd name="T87" fmla="*/ 79 h 133"/>
                <a:gd name="T88" fmla="*/ 133 w 136"/>
                <a:gd name="T89" fmla="*/ 55 h 133"/>
                <a:gd name="T90" fmla="*/ 134 w 136"/>
                <a:gd name="T91" fmla="*/ 41 h 133"/>
                <a:gd name="T92" fmla="*/ 123 w 136"/>
                <a:gd name="T93" fmla="*/ 33 h 133"/>
                <a:gd name="T94" fmla="*/ 92 w 136"/>
                <a:gd name="T95" fmla="*/ 32 h 133"/>
                <a:gd name="T96" fmla="*/ 75 w 136"/>
                <a:gd name="T97" fmla="*/ 6 h 133"/>
                <a:gd name="T98" fmla="*/ 64 w 136"/>
                <a:gd name="T9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6" h="133">
                  <a:moveTo>
                    <a:pt x="64" y="12"/>
                  </a:moveTo>
                  <a:cubicBezTo>
                    <a:pt x="64" y="12"/>
                    <a:pt x="64" y="12"/>
                    <a:pt x="65" y="13"/>
                  </a:cubicBezTo>
                  <a:cubicBezTo>
                    <a:pt x="85" y="44"/>
                    <a:pt x="85" y="44"/>
                    <a:pt x="85" y="44"/>
                  </a:cubicBezTo>
                  <a:cubicBezTo>
                    <a:pt x="122" y="45"/>
                    <a:pt x="122" y="45"/>
                    <a:pt x="122" y="45"/>
                  </a:cubicBezTo>
                  <a:cubicBezTo>
                    <a:pt x="123" y="45"/>
                    <a:pt x="123" y="45"/>
                    <a:pt x="123" y="46"/>
                  </a:cubicBezTo>
                  <a:cubicBezTo>
                    <a:pt x="124" y="46"/>
                    <a:pt x="124" y="47"/>
                    <a:pt x="123" y="47"/>
                  </a:cubicBezTo>
                  <a:cubicBezTo>
                    <a:pt x="100" y="76"/>
                    <a:pt x="100" y="76"/>
                    <a:pt x="100" y="76"/>
                  </a:cubicBezTo>
                  <a:cubicBezTo>
                    <a:pt x="110" y="112"/>
                    <a:pt x="110" y="112"/>
                    <a:pt x="110" y="112"/>
                  </a:cubicBezTo>
                  <a:cubicBezTo>
                    <a:pt x="111" y="112"/>
                    <a:pt x="110" y="113"/>
                    <a:pt x="110" y="113"/>
                  </a:cubicBezTo>
                  <a:cubicBezTo>
                    <a:pt x="110" y="113"/>
                    <a:pt x="110" y="114"/>
                    <a:pt x="109" y="114"/>
                  </a:cubicBezTo>
                  <a:cubicBezTo>
                    <a:pt x="109" y="114"/>
                    <a:pt x="109" y="114"/>
                    <a:pt x="109" y="113"/>
                  </a:cubicBezTo>
                  <a:cubicBezTo>
                    <a:pt x="74" y="100"/>
                    <a:pt x="74" y="100"/>
                    <a:pt x="74" y="100"/>
                  </a:cubicBezTo>
                  <a:cubicBezTo>
                    <a:pt x="43" y="121"/>
                    <a:pt x="43" y="121"/>
                    <a:pt x="43" y="121"/>
                  </a:cubicBezTo>
                  <a:cubicBezTo>
                    <a:pt x="43" y="121"/>
                    <a:pt x="43" y="121"/>
                    <a:pt x="42" y="121"/>
                  </a:cubicBezTo>
                  <a:cubicBezTo>
                    <a:pt x="42" y="121"/>
                    <a:pt x="42" y="121"/>
                    <a:pt x="42" y="121"/>
                  </a:cubicBezTo>
                  <a:cubicBezTo>
                    <a:pt x="42" y="121"/>
                    <a:pt x="41" y="121"/>
                    <a:pt x="41" y="121"/>
                  </a:cubicBezTo>
                  <a:cubicBezTo>
                    <a:pt x="41" y="121"/>
                    <a:pt x="41" y="120"/>
                    <a:pt x="41" y="120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3" y="60"/>
                    <a:pt x="13" y="59"/>
                    <a:pt x="13" y="59"/>
                  </a:cubicBezTo>
                  <a:cubicBezTo>
                    <a:pt x="13" y="58"/>
                    <a:pt x="14" y="58"/>
                    <a:pt x="14" y="58"/>
                  </a:cubicBezTo>
                  <a:cubicBezTo>
                    <a:pt x="50" y="48"/>
                    <a:pt x="50" y="48"/>
                    <a:pt x="50" y="48"/>
                  </a:cubicBezTo>
                  <a:cubicBezTo>
                    <a:pt x="63" y="13"/>
                    <a:pt x="63" y="13"/>
                    <a:pt x="63" y="13"/>
                  </a:cubicBezTo>
                  <a:cubicBezTo>
                    <a:pt x="63" y="13"/>
                    <a:pt x="63" y="12"/>
                    <a:pt x="64" y="12"/>
                  </a:cubicBezTo>
                  <a:cubicBezTo>
                    <a:pt x="64" y="12"/>
                    <a:pt x="64" y="12"/>
                    <a:pt x="64" y="12"/>
                  </a:cubicBezTo>
                  <a:moveTo>
                    <a:pt x="64" y="0"/>
                  </a:moveTo>
                  <a:cubicBezTo>
                    <a:pt x="63" y="0"/>
                    <a:pt x="63" y="0"/>
                    <a:pt x="62" y="0"/>
                  </a:cubicBezTo>
                  <a:cubicBezTo>
                    <a:pt x="57" y="1"/>
                    <a:pt x="53" y="4"/>
                    <a:pt x="51" y="9"/>
                  </a:cubicBezTo>
                  <a:cubicBezTo>
                    <a:pt x="41" y="38"/>
                    <a:pt x="41" y="38"/>
                    <a:pt x="41" y="38"/>
                  </a:cubicBezTo>
                  <a:cubicBezTo>
                    <a:pt x="11" y="46"/>
                    <a:pt x="11" y="46"/>
                    <a:pt x="11" y="46"/>
                  </a:cubicBezTo>
                  <a:cubicBezTo>
                    <a:pt x="6" y="48"/>
                    <a:pt x="2" y="52"/>
                    <a:pt x="1" y="57"/>
                  </a:cubicBezTo>
                  <a:cubicBezTo>
                    <a:pt x="0" y="61"/>
                    <a:pt x="2" y="66"/>
                    <a:pt x="6" y="70"/>
                  </a:cubicBezTo>
                  <a:cubicBezTo>
                    <a:pt x="31" y="88"/>
                    <a:pt x="31" y="88"/>
                    <a:pt x="31" y="88"/>
                  </a:cubicBezTo>
                  <a:cubicBezTo>
                    <a:pt x="29" y="120"/>
                    <a:pt x="29" y="120"/>
                    <a:pt x="29" y="120"/>
                  </a:cubicBezTo>
                  <a:cubicBezTo>
                    <a:pt x="29" y="122"/>
                    <a:pt x="30" y="124"/>
                    <a:pt x="30" y="126"/>
                  </a:cubicBezTo>
                  <a:cubicBezTo>
                    <a:pt x="32" y="128"/>
                    <a:pt x="34" y="130"/>
                    <a:pt x="36" y="132"/>
                  </a:cubicBezTo>
                  <a:cubicBezTo>
                    <a:pt x="38" y="133"/>
                    <a:pt x="40" y="133"/>
                    <a:pt x="42" y="133"/>
                  </a:cubicBezTo>
                  <a:cubicBezTo>
                    <a:pt x="45" y="133"/>
                    <a:pt x="48" y="133"/>
                    <a:pt x="50" y="131"/>
                  </a:cubicBezTo>
                  <a:cubicBezTo>
                    <a:pt x="75" y="114"/>
                    <a:pt x="75" y="114"/>
                    <a:pt x="75" y="114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106" y="125"/>
                    <a:pt x="108" y="126"/>
                    <a:pt x="109" y="126"/>
                  </a:cubicBezTo>
                  <a:cubicBezTo>
                    <a:pt x="113" y="126"/>
                    <a:pt x="116" y="124"/>
                    <a:pt x="118" y="122"/>
                  </a:cubicBezTo>
                  <a:cubicBezTo>
                    <a:pt x="122" y="119"/>
                    <a:pt x="123" y="113"/>
                    <a:pt x="122" y="108"/>
                  </a:cubicBezTo>
                  <a:cubicBezTo>
                    <a:pt x="113" y="79"/>
                    <a:pt x="113" y="79"/>
                    <a:pt x="113" y="79"/>
                  </a:cubicBezTo>
                  <a:cubicBezTo>
                    <a:pt x="133" y="55"/>
                    <a:pt x="133" y="55"/>
                    <a:pt x="133" y="55"/>
                  </a:cubicBezTo>
                  <a:cubicBezTo>
                    <a:pt x="136" y="51"/>
                    <a:pt x="136" y="45"/>
                    <a:pt x="134" y="41"/>
                  </a:cubicBezTo>
                  <a:cubicBezTo>
                    <a:pt x="132" y="36"/>
                    <a:pt x="128" y="33"/>
                    <a:pt x="123" y="33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75" y="6"/>
                    <a:pt x="75" y="6"/>
                    <a:pt x="75" y="6"/>
                  </a:cubicBezTo>
                  <a:cubicBezTo>
                    <a:pt x="72" y="3"/>
                    <a:pt x="68" y="0"/>
                    <a:pt x="6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49" name="green star"/>
          <p:cNvGrpSpPr/>
          <p:nvPr/>
        </p:nvGrpSpPr>
        <p:grpSpPr>
          <a:xfrm>
            <a:off x="8420101" y="58738"/>
            <a:ext cx="950913" cy="952500"/>
            <a:chOff x="6896100" y="58738"/>
            <a:chExt cx="950913" cy="952500"/>
          </a:xfrm>
        </p:grpSpPr>
        <p:sp>
          <p:nvSpPr>
            <p:cNvPr id="450" name="green star"/>
            <p:cNvSpPr>
              <a:spLocks/>
            </p:cNvSpPr>
            <p:nvPr/>
          </p:nvSpPr>
          <p:spPr bwMode="auto">
            <a:xfrm>
              <a:off x="6915150" y="77788"/>
              <a:ext cx="912813" cy="914400"/>
            </a:xfrm>
            <a:custGeom>
              <a:avLst/>
              <a:gdLst>
                <a:gd name="T0" fmla="*/ 127 w 289"/>
                <a:gd name="T1" fmla="*/ 289 h 289"/>
                <a:gd name="T2" fmla="*/ 126 w 289"/>
                <a:gd name="T3" fmla="*/ 289 h 289"/>
                <a:gd name="T4" fmla="*/ 121 w 289"/>
                <a:gd name="T5" fmla="*/ 287 h 289"/>
                <a:gd name="T6" fmla="*/ 119 w 289"/>
                <a:gd name="T7" fmla="*/ 283 h 289"/>
                <a:gd name="T8" fmla="*/ 93 w 289"/>
                <a:gd name="T9" fmla="*/ 196 h 289"/>
                <a:gd name="T10" fmla="*/ 7 w 289"/>
                <a:gd name="T11" fmla="*/ 168 h 289"/>
                <a:gd name="T12" fmla="*/ 1 w 289"/>
                <a:gd name="T13" fmla="*/ 160 h 289"/>
                <a:gd name="T14" fmla="*/ 4 w 289"/>
                <a:gd name="T15" fmla="*/ 152 h 289"/>
                <a:gd name="T16" fmla="*/ 79 w 289"/>
                <a:gd name="T17" fmla="*/ 100 h 289"/>
                <a:gd name="T18" fmla="*/ 79 w 289"/>
                <a:gd name="T19" fmla="*/ 9 h 289"/>
                <a:gd name="T20" fmla="*/ 84 w 289"/>
                <a:gd name="T21" fmla="*/ 1 h 289"/>
                <a:gd name="T22" fmla="*/ 88 w 289"/>
                <a:gd name="T23" fmla="*/ 0 h 289"/>
                <a:gd name="T24" fmla="*/ 94 w 289"/>
                <a:gd name="T25" fmla="*/ 2 h 289"/>
                <a:gd name="T26" fmla="*/ 166 w 289"/>
                <a:gd name="T27" fmla="*/ 58 h 289"/>
                <a:gd name="T28" fmla="*/ 252 w 289"/>
                <a:gd name="T29" fmla="*/ 30 h 289"/>
                <a:gd name="T30" fmla="*/ 255 w 289"/>
                <a:gd name="T31" fmla="*/ 29 h 289"/>
                <a:gd name="T32" fmla="*/ 262 w 289"/>
                <a:gd name="T33" fmla="*/ 32 h 289"/>
                <a:gd name="T34" fmla="*/ 264 w 289"/>
                <a:gd name="T35" fmla="*/ 41 h 289"/>
                <a:gd name="T36" fmla="*/ 233 w 289"/>
                <a:gd name="T37" fmla="*/ 127 h 289"/>
                <a:gd name="T38" fmla="*/ 286 w 289"/>
                <a:gd name="T39" fmla="*/ 201 h 289"/>
                <a:gd name="T40" fmla="*/ 287 w 289"/>
                <a:gd name="T41" fmla="*/ 210 h 289"/>
                <a:gd name="T42" fmla="*/ 279 w 289"/>
                <a:gd name="T43" fmla="*/ 215 h 289"/>
                <a:gd name="T44" fmla="*/ 188 w 289"/>
                <a:gd name="T45" fmla="*/ 212 h 289"/>
                <a:gd name="T46" fmla="*/ 135 w 289"/>
                <a:gd name="T47" fmla="*/ 286 h 289"/>
                <a:gd name="T48" fmla="*/ 127 w 289"/>
                <a:gd name="T49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9" h="289">
                  <a:moveTo>
                    <a:pt x="127" y="289"/>
                  </a:moveTo>
                  <a:cubicBezTo>
                    <a:pt x="127" y="289"/>
                    <a:pt x="126" y="289"/>
                    <a:pt x="126" y="289"/>
                  </a:cubicBezTo>
                  <a:cubicBezTo>
                    <a:pt x="124" y="289"/>
                    <a:pt x="122" y="288"/>
                    <a:pt x="121" y="287"/>
                  </a:cubicBezTo>
                  <a:cubicBezTo>
                    <a:pt x="120" y="286"/>
                    <a:pt x="119" y="284"/>
                    <a:pt x="119" y="283"/>
                  </a:cubicBezTo>
                  <a:cubicBezTo>
                    <a:pt x="93" y="196"/>
                    <a:pt x="93" y="196"/>
                    <a:pt x="93" y="196"/>
                  </a:cubicBezTo>
                  <a:cubicBezTo>
                    <a:pt x="7" y="168"/>
                    <a:pt x="7" y="168"/>
                    <a:pt x="7" y="168"/>
                  </a:cubicBezTo>
                  <a:cubicBezTo>
                    <a:pt x="3" y="167"/>
                    <a:pt x="1" y="164"/>
                    <a:pt x="1" y="160"/>
                  </a:cubicBezTo>
                  <a:cubicBezTo>
                    <a:pt x="0" y="157"/>
                    <a:pt x="1" y="154"/>
                    <a:pt x="4" y="152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9" y="6"/>
                    <a:pt x="81" y="3"/>
                    <a:pt x="84" y="1"/>
                  </a:cubicBezTo>
                  <a:cubicBezTo>
                    <a:pt x="86" y="1"/>
                    <a:pt x="87" y="0"/>
                    <a:pt x="88" y="0"/>
                  </a:cubicBezTo>
                  <a:cubicBezTo>
                    <a:pt x="90" y="0"/>
                    <a:pt x="92" y="1"/>
                    <a:pt x="94" y="2"/>
                  </a:cubicBezTo>
                  <a:cubicBezTo>
                    <a:pt x="166" y="58"/>
                    <a:pt x="166" y="58"/>
                    <a:pt x="166" y="58"/>
                  </a:cubicBezTo>
                  <a:cubicBezTo>
                    <a:pt x="252" y="30"/>
                    <a:pt x="252" y="30"/>
                    <a:pt x="252" y="30"/>
                  </a:cubicBezTo>
                  <a:cubicBezTo>
                    <a:pt x="253" y="29"/>
                    <a:pt x="254" y="29"/>
                    <a:pt x="255" y="29"/>
                  </a:cubicBezTo>
                  <a:cubicBezTo>
                    <a:pt x="258" y="29"/>
                    <a:pt x="260" y="30"/>
                    <a:pt x="262" y="32"/>
                  </a:cubicBezTo>
                  <a:cubicBezTo>
                    <a:pt x="264" y="35"/>
                    <a:pt x="265" y="38"/>
                    <a:pt x="264" y="41"/>
                  </a:cubicBezTo>
                  <a:cubicBezTo>
                    <a:pt x="233" y="127"/>
                    <a:pt x="233" y="127"/>
                    <a:pt x="233" y="127"/>
                  </a:cubicBezTo>
                  <a:cubicBezTo>
                    <a:pt x="286" y="201"/>
                    <a:pt x="286" y="201"/>
                    <a:pt x="286" y="201"/>
                  </a:cubicBezTo>
                  <a:cubicBezTo>
                    <a:pt x="289" y="203"/>
                    <a:pt x="289" y="207"/>
                    <a:pt x="287" y="210"/>
                  </a:cubicBezTo>
                  <a:cubicBezTo>
                    <a:pt x="286" y="213"/>
                    <a:pt x="283" y="215"/>
                    <a:pt x="279" y="215"/>
                  </a:cubicBezTo>
                  <a:cubicBezTo>
                    <a:pt x="188" y="212"/>
                    <a:pt x="188" y="212"/>
                    <a:pt x="188" y="212"/>
                  </a:cubicBezTo>
                  <a:cubicBezTo>
                    <a:pt x="135" y="286"/>
                    <a:pt x="135" y="286"/>
                    <a:pt x="135" y="286"/>
                  </a:cubicBezTo>
                  <a:cubicBezTo>
                    <a:pt x="133" y="288"/>
                    <a:pt x="130" y="289"/>
                    <a:pt x="127" y="2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1" name="star outline"/>
            <p:cNvSpPr>
              <a:spLocks noEditPoints="1"/>
            </p:cNvSpPr>
            <p:nvPr/>
          </p:nvSpPr>
          <p:spPr bwMode="auto">
            <a:xfrm>
              <a:off x="6896100" y="58738"/>
              <a:ext cx="950913" cy="952500"/>
            </a:xfrm>
            <a:custGeom>
              <a:avLst/>
              <a:gdLst>
                <a:gd name="T0" fmla="*/ 94 w 301"/>
                <a:gd name="T1" fmla="*/ 12 h 301"/>
                <a:gd name="T2" fmla="*/ 96 w 301"/>
                <a:gd name="T3" fmla="*/ 13 h 301"/>
                <a:gd name="T4" fmla="*/ 171 w 301"/>
                <a:gd name="T5" fmla="*/ 70 h 301"/>
                <a:gd name="T6" fmla="*/ 260 w 301"/>
                <a:gd name="T7" fmla="*/ 41 h 301"/>
                <a:gd name="T8" fmla="*/ 261 w 301"/>
                <a:gd name="T9" fmla="*/ 41 h 301"/>
                <a:gd name="T10" fmla="*/ 263 w 301"/>
                <a:gd name="T11" fmla="*/ 42 h 301"/>
                <a:gd name="T12" fmla="*/ 264 w 301"/>
                <a:gd name="T13" fmla="*/ 45 h 301"/>
                <a:gd name="T14" fmla="*/ 232 w 301"/>
                <a:gd name="T15" fmla="*/ 134 h 301"/>
                <a:gd name="T16" fmla="*/ 288 w 301"/>
                <a:gd name="T17" fmla="*/ 210 h 301"/>
                <a:gd name="T18" fmla="*/ 288 w 301"/>
                <a:gd name="T19" fmla="*/ 213 h 301"/>
                <a:gd name="T20" fmla="*/ 285 w 301"/>
                <a:gd name="T21" fmla="*/ 215 h 301"/>
                <a:gd name="T22" fmla="*/ 285 w 301"/>
                <a:gd name="T23" fmla="*/ 215 h 301"/>
                <a:gd name="T24" fmla="*/ 191 w 301"/>
                <a:gd name="T25" fmla="*/ 212 h 301"/>
                <a:gd name="T26" fmla="*/ 136 w 301"/>
                <a:gd name="T27" fmla="*/ 288 h 301"/>
                <a:gd name="T28" fmla="*/ 133 w 301"/>
                <a:gd name="T29" fmla="*/ 289 h 301"/>
                <a:gd name="T30" fmla="*/ 133 w 301"/>
                <a:gd name="T31" fmla="*/ 289 h 301"/>
                <a:gd name="T32" fmla="*/ 131 w 301"/>
                <a:gd name="T33" fmla="*/ 289 h 301"/>
                <a:gd name="T34" fmla="*/ 131 w 301"/>
                <a:gd name="T35" fmla="*/ 287 h 301"/>
                <a:gd name="T36" fmla="*/ 104 w 301"/>
                <a:gd name="T37" fmla="*/ 197 h 301"/>
                <a:gd name="T38" fmla="*/ 14 w 301"/>
                <a:gd name="T39" fmla="*/ 168 h 301"/>
                <a:gd name="T40" fmla="*/ 12 w 301"/>
                <a:gd name="T41" fmla="*/ 166 h 301"/>
                <a:gd name="T42" fmla="*/ 14 w 301"/>
                <a:gd name="T43" fmla="*/ 163 h 301"/>
                <a:gd name="T44" fmla="*/ 91 w 301"/>
                <a:gd name="T45" fmla="*/ 109 h 301"/>
                <a:gd name="T46" fmla="*/ 91 w 301"/>
                <a:gd name="T47" fmla="*/ 15 h 301"/>
                <a:gd name="T48" fmla="*/ 93 w 301"/>
                <a:gd name="T49" fmla="*/ 13 h 301"/>
                <a:gd name="T50" fmla="*/ 94 w 301"/>
                <a:gd name="T51" fmla="*/ 12 h 301"/>
                <a:gd name="T52" fmla="*/ 94 w 301"/>
                <a:gd name="T53" fmla="*/ 0 h 301"/>
                <a:gd name="T54" fmla="*/ 94 w 301"/>
                <a:gd name="T55" fmla="*/ 0 h 301"/>
                <a:gd name="T56" fmla="*/ 94 w 301"/>
                <a:gd name="T57" fmla="*/ 0 h 301"/>
                <a:gd name="T58" fmla="*/ 88 w 301"/>
                <a:gd name="T59" fmla="*/ 2 h 301"/>
                <a:gd name="T60" fmla="*/ 79 w 301"/>
                <a:gd name="T61" fmla="*/ 15 h 301"/>
                <a:gd name="T62" fmla="*/ 79 w 301"/>
                <a:gd name="T63" fmla="*/ 103 h 301"/>
                <a:gd name="T64" fmla="*/ 7 w 301"/>
                <a:gd name="T65" fmla="*/ 153 h 301"/>
                <a:gd name="T66" fmla="*/ 1 w 301"/>
                <a:gd name="T67" fmla="*/ 167 h 301"/>
                <a:gd name="T68" fmla="*/ 11 w 301"/>
                <a:gd name="T69" fmla="*/ 179 h 301"/>
                <a:gd name="T70" fmla="*/ 94 w 301"/>
                <a:gd name="T71" fmla="*/ 207 h 301"/>
                <a:gd name="T72" fmla="*/ 119 w 301"/>
                <a:gd name="T73" fmla="*/ 291 h 301"/>
                <a:gd name="T74" fmla="*/ 123 w 301"/>
                <a:gd name="T75" fmla="*/ 297 h 301"/>
                <a:gd name="T76" fmla="*/ 131 w 301"/>
                <a:gd name="T77" fmla="*/ 301 h 301"/>
                <a:gd name="T78" fmla="*/ 133 w 301"/>
                <a:gd name="T79" fmla="*/ 301 h 301"/>
                <a:gd name="T80" fmla="*/ 145 w 301"/>
                <a:gd name="T81" fmla="*/ 295 h 301"/>
                <a:gd name="T82" fmla="*/ 197 w 301"/>
                <a:gd name="T83" fmla="*/ 224 h 301"/>
                <a:gd name="T84" fmla="*/ 285 w 301"/>
                <a:gd name="T85" fmla="*/ 227 h 301"/>
                <a:gd name="T86" fmla="*/ 285 w 301"/>
                <a:gd name="T87" fmla="*/ 227 h 301"/>
                <a:gd name="T88" fmla="*/ 298 w 301"/>
                <a:gd name="T89" fmla="*/ 219 h 301"/>
                <a:gd name="T90" fmla="*/ 297 w 301"/>
                <a:gd name="T91" fmla="*/ 203 h 301"/>
                <a:gd name="T92" fmla="*/ 246 w 301"/>
                <a:gd name="T93" fmla="*/ 132 h 301"/>
                <a:gd name="T94" fmla="*/ 275 w 301"/>
                <a:gd name="T95" fmla="*/ 49 h 301"/>
                <a:gd name="T96" fmla="*/ 272 w 301"/>
                <a:gd name="T97" fmla="*/ 34 h 301"/>
                <a:gd name="T98" fmla="*/ 261 w 301"/>
                <a:gd name="T99" fmla="*/ 29 h 301"/>
                <a:gd name="T100" fmla="*/ 257 w 301"/>
                <a:gd name="T101" fmla="*/ 30 h 301"/>
                <a:gd name="T102" fmla="*/ 173 w 301"/>
                <a:gd name="T103" fmla="*/ 57 h 301"/>
                <a:gd name="T104" fmla="*/ 104 w 301"/>
                <a:gd name="T105" fmla="*/ 4 h 301"/>
                <a:gd name="T106" fmla="*/ 94 w 301"/>
                <a:gd name="T107" fmla="*/ 0 h 301"/>
                <a:gd name="T108" fmla="*/ 94 w 301"/>
                <a:gd name="T10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01" h="301">
                  <a:moveTo>
                    <a:pt x="94" y="12"/>
                  </a:moveTo>
                  <a:cubicBezTo>
                    <a:pt x="95" y="12"/>
                    <a:pt x="96" y="13"/>
                    <a:pt x="96" y="13"/>
                  </a:cubicBezTo>
                  <a:cubicBezTo>
                    <a:pt x="171" y="70"/>
                    <a:pt x="171" y="70"/>
                    <a:pt x="171" y="70"/>
                  </a:cubicBezTo>
                  <a:cubicBezTo>
                    <a:pt x="260" y="41"/>
                    <a:pt x="260" y="41"/>
                    <a:pt x="260" y="41"/>
                  </a:cubicBezTo>
                  <a:cubicBezTo>
                    <a:pt x="261" y="41"/>
                    <a:pt x="261" y="41"/>
                    <a:pt x="261" y="41"/>
                  </a:cubicBezTo>
                  <a:cubicBezTo>
                    <a:pt x="262" y="41"/>
                    <a:pt x="263" y="42"/>
                    <a:pt x="263" y="42"/>
                  </a:cubicBezTo>
                  <a:cubicBezTo>
                    <a:pt x="264" y="43"/>
                    <a:pt x="264" y="44"/>
                    <a:pt x="264" y="45"/>
                  </a:cubicBezTo>
                  <a:cubicBezTo>
                    <a:pt x="232" y="134"/>
                    <a:pt x="232" y="134"/>
                    <a:pt x="232" y="134"/>
                  </a:cubicBezTo>
                  <a:cubicBezTo>
                    <a:pt x="288" y="210"/>
                    <a:pt x="288" y="210"/>
                    <a:pt x="288" y="210"/>
                  </a:cubicBezTo>
                  <a:cubicBezTo>
                    <a:pt x="288" y="211"/>
                    <a:pt x="288" y="212"/>
                    <a:pt x="288" y="213"/>
                  </a:cubicBezTo>
                  <a:cubicBezTo>
                    <a:pt x="287" y="214"/>
                    <a:pt x="286" y="215"/>
                    <a:pt x="285" y="215"/>
                  </a:cubicBezTo>
                  <a:cubicBezTo>
                    <a:pt x="285" y="215"/>
                    <a:pt x="285" y="215"/>
                    <a:pt x="285" y="215"/>
                  </a:cubicBezTo>
                  <a:cubicBezTo>
                    <a:pt x="191" y="212"/>
                    <a:pt x="191" y="212"/>
                    <a:pt x="191" y="212"/>
                  </a:cubicBezTo>
                  <a:cubicBezTo>
                    <a:pt x="136" y="288"/>
                    <a:pt x="136" y="288"/>
                    <a:pt x="136" y="288"/>
                  </a:cubicBezTo>
                  <a:cubicBezTo>
                    <a:pt x="135" y="289"/>
                    <a:pt x="134" y="289"/>
                    <a:pt x="133" y="289"/>
                  </a:cubicBezTo>
                  <a:cubicBezTo>
                    <a:pt x="133" y="289"/>
                    <a:pt x="133" y="289"/>
                    <a:pt x="133" y="289"/>
                  </a:cubicBezTo>
                  <a:cubicBezTo>
                    <a:pt x="132" y="289"/>
                    <a:pt x="132" y="289"/>
                    <a:pt x="131" y="289"/>
                  </a:cubicBezTo>
                  <a:cubicBezTo>
                    <a:pt x="131" y="288"/>
                    <a:pt x="131" y="288"/>
                    <a:pt x="131" y="287"/>
                  </a:cubicBezTo>
                  <a:cubicBezTo>
                    <a:pt x="104" y="197"/>
                    <a:pt x="104" y="197"/>
                    <a:pt x="104" y="197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3" y="168"/>
                    <a:pt x="13" y="167"/>
                    <a:pt x="12" y="166"/>
                  </a:cubicBezTo>
                  <a:cubicBezTo>
                    <a:pt x="12" y="164"/>
                    <a:pt x="13" y="163"/>
                    <a:pt x="14" y="163"/>
                  </a:cubicBezTo>
                  <a:cubicBezTo>
                    <a:pt x="91" y="109"/>
                    <a:pt x="91" y="109"/>
                    <a:pt x="91" y="109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1" y="14"/>
                    <a:pt x="92" y="13"/>
                    <a:pt x="93" y="13"/>
                  </a:cubicBezTo>
                  <a:cubicBezTo>
                    <a:pt x="93" y="13"/>
                    <a:pt x="94" y="12"/>
                    <a:pt x="94" y="12"/>
                  </a:cubicBezTo>
                  <a:moveTo>
                    <a:pt x="94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2" y="0"/>
                    <a:pt x="90" y="1"/>
                    <a:pt x="88" y="2"/>
                  </a:cubicBezTo>
                  <a:cubicBezTo>
                    <a:pt x="83" y="5"/>
                    <a:pt x="79" y="10"/>
                    <a:pt x="79" y="15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" y="153"/>
                    <a:pt x="7" y="153"/>
                    <a:pt x="7" y="153"/>
                  </a:cubicBezTo>
                  <a:cubicBezTo>
                    <a:pt x="2" y="156"/>
                    <a:pt x="0" y="162"/>
                    <a:pt x="1" y="167"/>
                  </a:cubicBezTo>
                  <a:cubicBezTo>
                    <a:pt x="1" y="173"/>
                    <a:pt x="5" y="178"/>
                    <a:pt x="11" y="179"/>
                  </a:cubicBezTo>
                  <a:cubicBezTo>
                    <a:pt x="94" y="207"/>
                    <a:pt x="94" y="207"/>
                    <a:pt x="94" y="207"/>
                  </a:cubicBezTo>
                  <a:cubicBezTo>
                    <a:pt x="119" y="291"/>
                    <a:pt x="119" y="291"/>
                    <a:pt x="119" y="291"/>
                  </a:cubicBezTo>
                  <a:cubicBezTo>
                    <a:pt x="120" y="293"/>
                    <a:pt x="121" y="295"/>
                    <a:pt x="123" y="297"/>
                  </a:cubicBezTo>
                  <a:cubicBezTo>
                    <a:pt x="125" y="299"/>
                    <a:pt x="128" y="301"/>
                    <a:pt x="131" y="301"/>
                  </a:cubicBezTo>
                  <a:cubicBezTo>
                    <a:pt x="132" y="301"/>
                    <a:pt x="132" y="301"/>
                    <a:pt x="133" y="301"/>
                  </a:cubicBezTo>
                  <a:cubicBezTo>
                    <a:pt x="138" y="301"/>
                    <a:pt x="143" y="299"/>
                    <a:pt x="145" y="295"/>
                  </a:cubicBezTo>
                  <a:cubicBezTo>
                    <a:pt x="197" y="224"/>
                    <a:pt x="197" y="224"/>
                    <a:pt x="197" y="224"/>
                  </a:cubicBezTo>
                  <a:cubicBezTo>
                    <a:pt x="285" y="227"/>
                    <a:pt x="285" y="227"/>
                    <a:pt x="285" y="227"/>
                  </a:cubicBezTo>
                  <a:cubicBezTo>
                    <a:pt x="285" y="227"/>
                    <a:pt x="285" y="227"/>
                    <a:pt x="285" y="227"/>
                  </a:cubicBezTo>
                  <a:cubicBezTo>
                    <a:pt x="291" y="227"/>
                    <a:pt x="296" y="224"/>
                    <a:pt x="298" y="219"/>
                  </a:cubicBezTo>
                  <a:cubicBezTo>
                    <a:pt x="301" y="214"/>
                    <a:pt x="301" y="208"/>
                    <a:pt x="297" y="203"/>
                  </a:cubicBezTo>
                  <a:cubicBezTo>
                    <a:pt x="246" y="132"/>
                    <a:pt x="246" y="132"/>
                    <a:pt x="246" y="132"/>
                  </a:cubicBezTo>
                  <a:cubicBezTo>
                    <a:pt x="275" y="49"/>
                    <a:pt x="275" y="49"/>
                    <a:pt x="275" y="49"/>
                  </a:cubicBezTo>
                  <a:cubicBezTo>
                    <a:pt x="277" y="44"/>
                    <a:pt x="276" y="38"/>
                    <a:pt x="272" y="34"/>
                  </a:cubicBezTo>
                  <a:cubicBezTo>
                    <a:pt x="269" y="31"/>
                    <a:pt x="265" y="29"/>
                    <a:pt x="261" y="29"/>
                  </a:cubicBezTo>
                  <a:cubicBezTo>
                    <a:pt x="260" y="29"/>
                    <a:pt x="258" y="30"/>
                    <a:pt x="257" y="30"/>
                  </a:cubicBezTo>
                  <a:cubicBezTo>
                    <a:pt x="173" y="57"/>
                    <a:pt x="173" y="57"/>
                    <a:pt x="173" y="57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1" y="2"/>
                    <a:pt x="98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52" name="blue star"/>
          <p:cNvGrpSpPr/>
          <p:nvPr/>
        </p:nvGrpSpPr>
        <p:grpSpPr>
          <a:xfrm>
            <a:off x="10873809" y="80964"/>
            <a:ext cx="411163" cy="430213"/>
            <a:chOff x="7827963" y="80963"/>
            <a:chExt cx="411163" cy="430213"/>
          </a:xfrm>
        </p:grpSpPr>
        <p:sp>
          <p:nvSpPr>
            <p:cNvPr id="453" name="blue star"/>
            <p:cNvSpPr>
              <a:spLocks/>
            </p:cNvSpPr>
            <p:nvPr/>
          </p:nvSpPr>
          <p:spPr bwMode="auto">
            <a:xfrm>
              <a:off x="7847013" y="100013"/>
              <a:ext cx="373063" cy="392113"/>
            </a:xfrm>
            <a:custGeom>
              <a:avLst/>
              <a:gdLst>
                <a:gd name="T0" fmla="*/ 71 w 118"/>
                <a:gd name="T1" fmla="*/ 124 h 124"/>
                <a:gd name="T2" fmla="*/ 66 w 118"/>
                <a:gd name="T3" fmla="*/ 121 h 124"/>
                <a:gd name="T4" fmla="*/ 42 w 118"/>
                <a:gd name="T5" fmla="*/ 97 h 124"/>
                <a:gd name="T6" fmla="*/ 8 w 118"/>
                <a:gd name="T7" fmla="*/ 102 h 124"/>
                <a:gd name="T8" fmla="*/ 7 w 118"/>
                <a:gd name="T9" fmla="*/ 102 h 124"/>
                <a:gd name="T10" fmla="*/ 1 w 118"/>
                <a:gd name="T11" fmla="*/ 99 h 124"/>
                <a:gd name="T12" fmla="*/ 0 w 118"/>
                <a:gd name="T13" fmla="*/ 95 h 124"/>
                <a:gd name="T14" fmla="*/ 1 w 118"/>
                <a:gd name="T15" fmla="*/ 92 h 124"/>
                <a:gd name="T16" fmla="*/ 17 w 118"/>
                <a:gd name="T17" fmla="*/ 62 h 124"/>
                <a:gd name="T18" fmla="*/ 1 w 118"/>
                <a:gd name="T19" fmla="*/ 31 h 124"/>
                <a:gd name="T20" fmla="*/ 2 w 118"/>
                <a:gd name="T21" fmla="*/ 24 h 124"/>
                <a:gd name="T22" fmla="*/ 8 w 118"/>
                <a:gd name="T23" fmla="*/ 21 h 124"/>
                <a:gd name="T24" fmla="*/ 9 w 118"/>
                <a:gd name="T25" fmla="*/ 21 h 124"/>
                <a:gd name="T26" fmla="*/ 43 w 118"/>
                <a:gd name="T27" fmla="*/ 27 h 124"/>
                <a:gd name="T28" fmla="*/ 67 w 118"/>
                <a:gd name="T29" fmla="*/ 2 h 124"/>
                <a:gd name="T30" fmla="*/ 72 w 118"/>
                <a:gd name="T31" fmla="*/ 0 h 124"/>
                <a:gd name="T32" fmla="*/ 74 w 118"/>
                <a:gd name="T33" fmla="*/ 1 h 124"/>
                <a:gd name="T34" fmla="*/ 79 w 118"/>
                <a:gd name="T35" fmla="*/ 6 h 124"/>
                <a:gd name="T36" fmla="*/ 84 w 118"/>
                <a:gd name="T37" fmla="*/ 40 h 124"/>
                <a:gd name="T38" fmla="*/ 114 w 118"/>
                <a:gd name="T39" fmla="*/ 56 h 124"/>
                <a:gd name="T40" fmla="*/ 118 w 118"/>
                <a:gd name="T41" fmla="*/ 62 h 124"/>
                <a:gd name="T42" fmla="*/ 114 w 118"/>
                <a:gd name="T43" fmla="*/ 69 h 124"/>
                <a:gd name="T44" fmla="*/ 83 w 118"/>
                <a:gd name="T45" fmla="*/ 84 h 124"/>
                <a:gd name="T46" fmla="*/ 78 w 118"/>
                <a:gd name="T47" fmla="*/ 117 h 124"/>
                <a:gd name="T48" fmla="*/ 73 w 118"/>
                <a:gd name="T49" fmla="*/ 123 h 124"/>
                <a:gd name="T50" fmla="*/ 71 w 118"/>
                <a:gd name="T51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" h="124">
                  <a:moveTo>
                    <a:pt x="71" y="124"/>
                  </a:moveTo>
                  <a:cubicBezTo>
                    <a:pt x="69" y="124"/>
                    <a:pt x="67" y="123"/>
                    <a:pt x="66" y="121"/>
                  </a:cubicBezTo>
                  <a:cubicBezTo>
                    <a:pt x="42" y="97"/>
                    <a:pt x="42" y="97"/>
                    <a:pt x="42" y="97"/>
                  </a:cubicBezTo>
                  <a:cubicBezTo>
                    <a:pt x="8" y="102"/>
                    <a:pt x="8" y="102"/>
                    <a:pt x="8" y="102"/>
                  </a:cubicBezTo>
                  <a:cubicBezTo>
                    <a:pt x="8" y="102"/>
                    <a:pt x="8" y="102"/>
                    <a:pt x="7" y="102"/>
                  </a:cubicBezTo>
                  <a:cubicBezTo>
                    <a:pt x="5" y="102"/>
                    <a:pt x="3" y="101"/>
                    <a:pt x="1" y="99"/>
                  </a:cubicBezTo>
                  <a:cubicBezTo>
                    <a:pt x="1" y="98"/>
                    <a:pt x="0" y="97"/>
                    <a:pt x="0" y="95"/>
                  </a:cubicBezTo>
                  <a:cubicBezTo>
                    <a:pt x="0" y="94"/>
                    <a:pt x="0" y="93"/>
                    <a:pt x="1" y="9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29"/>
                    <a:pt x="0" y="26"/>
                    <a:pt x="2" y="24"/>
                  </a:cubicBezTo>
                  <a:cubicBezTo>
                    <a:pt x="3" y="22"/>
                    <a:pt x="5" y="21"/>
                    <a:pt x="8" y="21"/>
                  </a:cubicBezTo>
                  <a:cubicBezTo>
                    <a:pt x="8" y="21"/>
                    <a:pt x="9" y="21"/>
                    <a:pt x="9" y="21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67" y="2"/>
                    <a:pt x="67" y="2"/>
                    <a:pt x="67" y="2"/>
                  </a:cubicBezTo>
                  <a:cubicBezTo>
                    <a:pt x="68" y="1"/>
                    <a:pt x="70" y="0"/>
                    <a:pt x="72" y="0"/>
                  </a:cubicBezTo>
                  <a:cubicBezTo>
                    <a:pt x="72" y="0"/>
                    <a:pt x="73" y="0"/>
                    <a:pt x="74" y="1"/>
                  </a:cubicBezTo>
                  <a:cubicBezTo>
                    <a:pt x="77" y="1"/>
                    <a:pt x="78" y="4"/>
                    <a:pt x="79" y="6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114" y="56"/>
                    <a:pt x="114" y="56"/>
                    <a:pt x="114" y="56"/>
                  </a:cubicBezTo>
                  <a:cubicBezTo>
                    <a:pt x="117" y="57"/>
                    <a:pt x="118" y="59"/>
                    <a:pt x="118" y="62"/>
                  </a:cubicBezTo>
                  <a:cubicBezTo>
                    <a:pt x="118" y="65"/>
                    <a:pt x="117" y="67"/>
                    <a:pt x="114" y="69"/>
                  </a:cubicBezTo>
                  <a:cubicBezTo>
                    <a:pt x="83" y="84"/>
                    <a:pt x="83" y="84"/>
                    <a:pt x="83" y="84"/>
                  </a:cubicBezTo>
                  <a:cubicBezTo>
                    <a:pt x="78" y="117"/>
                    <a:pt x="78" y="117"/>
                    <a:pt x="78" y="117"/>
                  </a:cubicBezTo>
                  <a:cubicBezTo>
                    <a:pt x="78" y="120"/>
                    <a:pt x="76" y="122"/>
                    <a:pt x="73" y="123"/>
                  </a:cubicBezTo>
                  <a:cubicBezTo>
                    <a:pt x="73" y="123"/>
                    <a:pt x="72" y="124"/>
                    <a:pt x="71" y="12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4" name="star outline"/>
            <p:cNvSpPr>
              <a:spLocks noEditPoints="1"/>
            </p:cNvSpPr>
            <p:nvPr/>
          </p:nvSpPr>
          <p:spPr bwMode="auto">
            <a:xfrm>
              <a:off x="7827963" y="80963"/>
              <a:ext cx="411163" cy="430213"/>
            </a:xfrm>
            <a:custGeom>
              <a:avLst/>
              <a:gdLst>
                <a:gd name="T0" fmla="*/ 78 w 130"/>
                <a:gd name="T1" fmla="*/ 12 h 136"/>
                <a:gd name="T2" fmla="*/ 78 w 130"/>
                <a:gd name="T3" fmla="*/ 12 h 136"/>
                <a:gd name="T4" fmla="*/ 79 w 130"/>
                <a:gd name="T5" fmla="*/ 13 h 136"/>
                <a:gd name="T6" fmla="*/ 84 w 130"/>
                <a:gd name="T7" fmla="*/ 50 h 136"/>
                <a:gd name="T8" fmla="*/ 118 w 130"/>
                <a:gd name="T9" fmla="*/ 67 h 136"/>
                <a:gd name="T10" fmla="*/ 118 w 130"/>
                <a:gd name="T11" fmla="*/ 68 h 136"/>
                <a:gd name="T12" fmla="*/ 118 w 130"/>
                <a:gd name="T13" fmla="*/ 69 h 136"/>
                <a:gd name="T14" fmla="*/ 84 w 130"/>
                <a:gd name="T15" fmla="*/ 86 h 136"/>
                <a:gd name="T16" fmla="*/ 78 w 130"/>
                <a:gd name="T17" fmla="*/ 123 h 136"/>
                <a:gd name="T18" fmla="*/ 78 w 130"/>
                <a:gd name="T19" fmla="*/ 123 h 136"/>
                <a:gd name="T20" fmla="*/ 77 w 130"/>
                <a:gd name="T21" fmla="*/ 124 h 136"/>
                <a:gd name="T22" fmla="*/ 76 w 130"/>
                <a:gd name="T23" fmla="*/ 123 h 136"/>
                <a:gd name="T24" fmla="*/ 50 w 130"/>
                <a:gd name="T25" fmla="*/ 96 h 136"/>
                <a:gd name="T26" fmla="*/ 13 w 130"/>
                <a:gd name="T27" fmla="*/ 102 h 136"/>
                <a:gd name="T28" fmla="*/ 13 w 130"/>
                <a:gd name="T29" fmla="*/ 102 h 136"/>
                <a:gd name="T30" fmla="*/ 12 w 130"/>
                <a:gd name="T31" fmla="*/ 102 h 136"/>
                <a:gd name="T32" fmla="*/ 12 w 130"/>
                <a:gd name="T33" fmla="*/ 101 h 136"/>
                <a:gd name="T34" fmla="*/ 12 w 130"/>
                <a:gd name="T35" fmla="*/ 101 h 136"/>
                <a:gd name="T36" fmla="*/ 30 w 130"/>
                <a:gd name="T37" fmla="*/ 68 h 136"/>
                <a:gd name="T38" fmla="*/ 13 w 130"/>
                <a:gd name="T39" fmla="*/ 34 h 136"/>
                <a:gd name="T40" fmla="*/ 13 w 130"/>
                <a:gd name="T41" fmla="*/ 33 h 136"/>
                <a:gd name="T42" fmla="*/ 14 w 130"/>
                <a:gd name="T43" fmla="*/ 33 h 136"/>
                <a:gd name="T44" fmla="*/ 14 w 130"/>
                <a:gd name="T45" fmla="*/ 33 h 136"/>
                <a:gd name="T46" fmla="*/ 51 w 130"/>
                <a:gd name="T47" fmla="*/ 39 h 136"/>
                <a:gd name="T48" fmla="*/ 77 w 130"/>
                <a:gd name="T49" fmla="*/ 13 h 136"/>
                <a:gd name="T50" fmla="*/ 78 w 130"/>
                <a:gd name="T51" fmla="*/ 12 h 136"/>
                <a:gd name="T52" fmla="*/ 78 w 130"/>
                <a:gd name="T53" fmla="*/ 0 h 136"/>
                <a:gd name="T54" fmla="*/ 68 w 130"/>
                <a:gd name="T55" fmla="*/ 4 h 136"/>
                <a:gd name="T56" fmla="*/ 47 w 130"/>
                <a:gd name="T57" fmla="*/ 26 h 136"/>
                <a:gd name="T58" fmla="*/ 16 w 130"/>
                <a:gd name="T59" fmla="*/ 21 h 136"/>
                <a:gd name="T60" fmla="*/ 14 w 130"/>
                <a:gd name="T61" fmla="*/ 21 h 136"/>
                <a:gd name="T62" fmla="*/ 3 w 130"/>
                <a:gd name="T63" fmla="*/ 26 h 136"/>
                <a:gd name="T64" fmla="*/ 2 w 130"/>
                <a:gd name="T65" fmla="*/ 40 h 136"/>
                <a:gd name="T66" fmla="*/ 16 w 130"/>
                <a:gd name="T67" fmla="*/ 68 h 136"/>
                <a:gd name="T68" fmla="*/ 2 w 130"/>
                <a:gd name="T69" fmla="*/ 95 h 136"/>
                <a:gd name="T70" fmla="*/ 0 w 130"/>
                <a:gd name="T71" fmla="*/ 101 h 136"/>
                <a:gd name="T72" fmla="*/ 0 w 130"/>
                <a:gd name="T73" fmla="*/ 101 h 136"/>
                <a:gd name="T74" fmla="*/ 3 w 130"/>
                <a:gd name="T75" fmla="*/ 109 h 136"/>
                <a:gd name="T76" fmla="*/ 13 w 130"/>
                <a:gd name="T77" fmla="*/ 114 h 136"/>
                <a:gd name="T78" fmla="*/ 16 w 130"/>
                <a:gd name="T79" fmla="*/ 114 h 136"/>
                <a:gd name="T80" fmla="*/ 46 w 130"/>
                <a:gd name="T81" fmla="*/ 109 h 136"/>
                <a:gd name="T82" fmla="*/ 68 w 130"/>
                <a:gd name="T83" fmla="*/ 131 h 136"/>
                <a:gd name="T84" fmla="*/ 77 w 130"/>
                <a:gd name="T85" fmla="*/ 136 h 136"/>
                <a:gd name="T86" fmla="*/ 81 w 130"/>
                <a:gd name="T87" fmla="*/ 135 h 136"/>
                <a:gd name="T88" fmla="*/ 90 w 130"/>
                <a:gd name="T89" fmla="*/ 124 h 136"/>
                <a:gd name="T90" fmla="*/ 95 w 130"/>
                <a:gd name="T91" fmla="*/ 94 h 136"/>
                <a:gd name="T92" fmla="*/ 123 w 130"/>
                <a:gd name="T93" fmla="*/ 80 h 136"/>
                <a:gd name="T94" fmla="*/ 130 w 130"/>
                <a:gd name="T95" fmla="*/ 68 h 136"/>
                <a:gd name="T96" fmla="*/ 123 w 130"/>
                <a:gd name="T97" fmla="*/ 56 h 136"/>
                <a:gd name="T98" fmla="*/ 95 w 130"/>
                <a:gd name="T99" fmla="*/ 42 h 136"/>
                <a:gd name="T100" fmla="*/ 91 w 130"/>
                <a:gd name="T101" fmla="*/ 12 h 136"/>
                <a:gd name="T102" fmla="*/ 82 w 130"/>
                <a:gd name="T103" fmla="*/ 1 h 136"/>
                <a:gd name="T104" fmla="*/ 78 w 130"/>
                <a:gd name="T10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0" h="136">
                  <a:moveTo>
                    <a:pt x="78" y="12"/>
                  </a:moveTo>
                  <a:cubicBezTo>
                    <a:pt x="78" y="12"/>
                    <a:pt x="78" y="12"/>
                    <a:pt x="78" y="12"/>
                  </a:cubicBezTo>
                  <a:cubicBezTo>
                    <a:pt x="79" y="12"/>
                    <a:pt x="79" y="13"/>
                    <a:pt x="79" y="13"/>
                  </a:cubicBezTo>
                  <a:cubicBezTo>
                    <a:pt x="84" y="50"/>
                    <a:pt x="84" y="50"/>
                    <a:pt x="84" y="50"/>
                  </a:cubicBezTo>
                  <a:cubicBezTo>
                    <a:pt x="118" y="67"/>
                    <a:pt x="118" y="67"/>
                    <a:pt x="118" y="67"/>
                  </a:cubicBezTo>
                  <a:cubicBezTo>
                    <a:pt x="118" y="67"/>
                    <a:pt x="118" y="68"/>
                    <a:pt x="118" y="68"/>
                  </a:cubicBezTo>
                  <a:cubicBezTo>
                    <a:pt x="118" y="69"/>
                    <a:pt x="118" y="69"/>
                    <a:pt x="118" y="69"/>
                  </a:cubicBezTo>
                  <a:cubicBezTo>
                    <a:pt x="84" y="86"/>
                    <a:pt x="84" y="86"/>
                    <a:pt x="84" y="86"/>
                  </a:cubicBezTo>
                  <a:cubicBezTo>
                    <a:pt x="78" y="123"/>
                    <a:pt x="78" y="123"/>
                    <a:pt x="78" y="123"/>
                  </a:cubicBezTo>
                  <a:cubicBezTo>
                    <a:pt x="78" y="123"/>
                    <a:pt x="78" y="123"/>
                    <a:pt x="78" y="123"/>
                  </a:cubicBezTo>
                  <a:cubicBezTo>
                    <a:pt x="77" y="124"/>
                    <a:pt x="77" y="124"/>
                    <a:pt x="77" y="124"/>
                  </a:cubicBezTo>
                  <a:cubicBezTo>
                    <a:pt x="77" y="124"/>
                    <a:pt x="77" y="123"/>
                    <a:pt x="76" y="123"/>
                  </a:cubicBezTo>
                  <a:cubicBezTo>
                    <a:pt x="50" y="96"/>
                    <a:pt x="50" y="96"/>
                    <a:pt x="50" y="96"/>
                  </a:cubicBezTo>
                  <a:cubicBezTo>
                    <a:pt x="13" y="102"/>
                    <a:pt x="13" y="102"/>
                    <a:pt x="13" y="102"/>
                  </a:cubicBezTo>
                  <a:cubicBezTo>
                    <a:pt x="13" y="102"/>
                    <a:pt x="13" y="102"/>
                    <a:pt x="13" y="102"/>
                  </a:cubicBezTo>
                  <a:cubicBezTo>
                    <a:pt x="13" y="102"/>
                    <a:pt x="13" y="102"/>
                    <a:pt x="12" y="102"/>
                  </a:cubicBezTo>
                  <a:cubicBezTo>
                    <a:pt x="12" y="102"/>
                    <a:pt x="12" y="101"/>
                    <a:pt x="12" y="101"/>
                  </a:cubicBezTo>
                  <a:cubicBezTo>
                    <a:pt x="12" y="101"/>
                    <a:pt x="12" y="101"/>
                    <a:pt x="12" y="101"/>
                  </a:cubicBezTo>
                  <a:cubicBezTo>
                    <a:pt x="30" y="68"/>
                    <a:pt x="30" y="68"/>
                    <a:pt x="30" y="68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2" y="34"/>
                    <a:pt x="12" y="34"/>
                    <a:pt x="13" y="33"/>
                  </a:cubicBezTo>
                  <a:cubicBezTo>
                    <a:pt x="13" y="33"/>
                    <a:pt x="13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77" y="13"/>
                    <a:pt x="77" y="13"/>
                    <a:pt x="77" y="13"/>
                  </a:cubicBezTo>
                  <a:cubicBezTo>
                    <a:pt x="77" y="12"/>
                    <a:pt x="77" y="12"/>
                    <a:pt x="78" y="12"/>
                  </a:cubicBezTo>
                  <a:moveTo>
                    <a:pt x="78" y="0"/>
                  </a:moveTo>
                  <a:cubicBezTo>
                    <a:pt x="74" y="0"/>
                    <a:pt x="71" y="2"/>
                    <a:pt x="68" y="4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21"/>
                    <a:pt x="14" y="21"/>
                    <a:pt x="14" y="21"/>
                  </a:cubicBezTo>
                  <a:cubicBezTo>
                    <a:pt x="9" y="21"/>
                    <a:pt x="5" y="23"/>
                    <a:pt x="3" y="26"/>
                  </a:cubicBezTo>
                  <a:cubicBezTo>
                    <a:pt x="0" y="30"/>
                    <a:pt x="0" y="36"/>
                    <a:pt x="2" y="40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1" y="97"/>
                    <a:pt x="0" y="99"/>
                    <a:pt x="0" y="101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0" y="104"/>
                    <a:pt x="1" y="107"/>
                    <a:pt x="3" y="109"/>
                  </a:cubicBezTo>
                  <a:cubicBezTo>
                    <a:pt x="5" y="112"/>
                    <a:pt x="9" y="114"/>
                    <a:pt x="13" y="114"/>
                  </a:cubicBezTo>
                  <a:cubicBezTo>
                    <a:pt x="14" y="114"/>
                    <a:pt x="15" y="114"/>
                    <a:pt x="16" y="114"/>
                  </a:cubicBezTo>
                  <a:cubicBezTo>
                    <a:pt x="46" y="109"/>
                    <a:pt x="46" y="109"/>
                    <a:pt x="46" y="109"/>
                  </a:cubicBezTo>
                  <a:cubicBezTo>
                    <a:pt x="68" y="131"/>
                    <a:pt x="68" y="131"/>
                    <a:pt x="68" y="131"/>
                  </a:cubicBezTo>
                  <a:cubicBezTo>
                    <a:pt x="70" y="134"/>
                    <a:pt x="74" y="136"/>
                    <a:pt x="77" y="136"/>
                  </a:cubicBezTo>
                  <a:cubicBezTo>
                    <a:pt x="79" y="136"/>
                    <a:pt x="80" y="135"/>
                    <a:pt x="81" y="135"/>
                  </a:cubicBezTo>
                  <a:cubicBezTo>
                    <a:pt x="86" y="133"/>
                    <a:pt x="90" y="129"/>
                    <a:pt x="90" y="124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123" y="80"/>
                    <a:pt x="123" y="80"/>
                    <a:pt x="123" y="80"/>
                  </a:cubicBezTo>
                  <a:cubicBezTo>
                    <a:pt x="127" y="78"/>
                    <a:pt x="130" y="73"/>
                    <a:pt x="130" y="68"/>
                  </a:cubicBezTo>
                  <a:cubicBezTo>
                    <a:pt x="130" y="63"/>
                    <a:pt x="127" y="58"/>
                    <a:pt x="123" y="56"/>
                  </a:cubicBezTo>
                  <a:cubicBezTo>
                    <a:pt x="95" y="42"/>
                    <a:pt x="95" y="42"/>
                    <a:pt x="95" y="42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90" y="7"/>
                    <a:pt x="87" y="3"/>
                    <a:pt x="82" y="1"/>
                  </a:cubicBezTo>
                  <a:cubicBezTo>
                    <a:pt x="81" y="0"/>
                    <a:pt x="79" y="0"/>
                    <a:pt x="78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55" name="red star"/>
          <p:cNvGrpSpPr/>
          <p:nvPr/>
        </p:nvGrpSpPr>
        <p:grpSpPr>
          <a:xfrm>
            <a:off x="11102409" y="244476"/>
            <a:ext cx="752475" cy="776288"/>
            <a:chOff x="8056563" y="244476"/>
            <a:chExt cx="752475" cy="776288"/>
          </a:xfrm>
        </p:grpSpPr>
        <p:sp>
          <p:nvSpPr>
            <p:cNvPr id="456" name="red star"/>
            <p:cNvSpPr>
              <a:spLocks/>
            </p:cNvSpPr>
            <p:nvPr/>
          </p:nvSpPr>
          <p:spPr bwMode="auto">
            <a:xfrm>
              <a:off x="8075613" y="263526"/>
              <a:ext cx="711200" cy="738188"/>
            </a:xfrm>
            <a:custGeom>
              <a:avLst/>
              <a:gdLst>
                <a:gd name="T0" fmla="*/ 84 w 225"/>
                <a:gd name="T1" fmla="*/ 233 h 233"/>
                <a:gd name="T2" fmla="*/ 81 w 225"/>
                <a:gd name="T3" fmla="*/ 232 h 233"/>
                <a:gd name="T4" fmla="*/ 75 w 225"/>
                <a:gd name="T5" fmla="*/ 225 h 233"/>
                <a:gd name="T6" fmla="*/ 67 w 225"/>
                <a:gd name="T7" fmla="*/ 155 h 233"/>
                <a:gd name="T8" fmla="*/ 5 w 225"/>
                <a:gd name="T9" fmla="*/ 121 h 233"/>
                <a:gd name="T10" fmla="*/ 0 w 225"/>
                <a:gd name="T11" fmla="*/ 113 h 233"/>
                <a:gd name="T12" fmla="*/ 2 w 225"/>
                <a:gd name="T13" fmla="*/ 108 h 233"/>
                <a:gd name="T14" fmla="*/ 5 w 225"/>
                <a:gd name="T15" fmla="*/ 106 h 233"/>
                <a:gd name="T16" fmla="*/ 70 w 225"/>
                <a:gd name="T17" fmla="*/ 77 h 233"/>
                <a:gd name="T18" fmla="*/ 83 w 225"/>
                <a:gd name="T19" fmla="*/ 6 h 233"/>
                <a:gd name="T20" fmla="*/ 88 w 225"/>
                <a:gd name="T21" fmla="*/ 0 h 233"/>
                <a:gd name="T22" fmla="*/ 91 w 225"/>
                <a:gd name="T23" fmla="*/ 0 h 233"/>
                <a:gd name="T24" fmla="*/ 97 w 225"/>
                <a:gd name="T25" fmla="*/ 2 h 233"/>
                <a:gd name="T26" fmla="*/ 145 w 225"/>
                <a:gd name="T27" fmla="*/ 55 h 233"/>
                <a:gd name="T28" fmla="*/ 215 w 225"/>
                <a:gd name="T29" fmla="*/ 45 h 233"/>
                <a:gd name="T30" fmla="*/ 217 w 225"/>
                <a:gd name="T31" fmla="*/ 45 h 233"/>
                <a:gd name="T32" fmla="*/ 224 w 225"/>
                <a:gd name="T33" fmla="*/ 49 h 233"/>
                <a:gd name="T34" fmla="*/ 224 w 225"/>
                <a:gd name="T35" fmla="*/ 58 h 233"/>
                <a:gd name="T36" fmla="*/ 189 w 225"/>
                <a:gd name="T37" fmla="*/ 119 h 233"/>
                <a:gd name="T38" fmla="*/ 220 w 225"/>
                <a:gd name="T39" fmla="*/ 184 h 233"/>
                <a:gd name="T40" fmla="*/ 219 w 225"/>
                <a:gd name="T41" fmla="*/ 192 h 233"/>
                <a:gd name="T42" fmla="*/ 212 w 225"/>
                <a:gd name="T43" fmla="*/ 196 h 233"/>
                <a:gd name="T44" fmla="*/ 211 w 225"/>
                <a:gd name="T45" fmla="*/ 195 h 233"/>
                <a:gd name="T46" fmla="*/ 141 w 225"/>
                <a:gd name="T47" fmla="*/ 181 h 233"/>
                <a:gd name="T48" fmla="*/ 89 w 225"/>
                <a:gd name="T49" fmla="*/ 230 h 233"/>
                <a:gd name="T50" fmla="*/ 84 w 225"/>
                <a:gd name="T51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5" h="233">
                  <a:moveTo>
                    <a:pt x="84" y="233"/>
                  </a:moveTo>
                  <a:cubicBezTo>
                    <a:pt x="83" y="233"/>
                    <a:pt x="82" y="233"/>
                    <a:pt x="81" y="232"/>
                  </a:cubicBezTo>
                  <a:cubicBezTo>
                    <a:pt x="78" y="231"/>
                    <a:pt x="76" y="228"/>
                    <a:pt x="75" y="225"/>
                  </a:cubicBezTo>
                  <a:cubicBezTo>
                    <a:pt x="67" y="155"/>
                    <a:pt x="67" y="155"/>
                    <a:pt x="67" y="155"/>
                  </a:cubicBezTo>
                  <a:cubicBezTo>
                    <a:pt x="5" y="121"/>
                    <a:pt x="5" y="121"/>
                    <a:pt x="5" y="121"/>
                  </a:cubicBezTo>
                  <a:cubicBezTo>
                    <a:pt x="2" y="119"/>
                    <a:pt x="0" y="116"/>
                    <a:pt x="0" y="113"/>
                  </a:cubicBezTo>
                  <a:cubicBezTo>
                    <a:pt x="0" y="112"/>
                    <a:pt x="1" y="110"/>
                    <a:pt x="2" y="108"/>
                  </a:cubicBezTo>
                  <a:cubicBezTo>
                    <a:pt x="3" y="107"/>
                    <a:pt x="4" y="107"/>
                    <a:pt x="5" y="106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83" y="6"/>
                    <a:pt x="83" y="6"/>
                    <a:pt x="83" y="6"/>
                  </a:cubicBezTo>
                  <a:cubicBezTo>
                    <a:pt x="83" y="3"/>
                    <a:pt x="85" y="1"/>
                    <a:pt x="88" y="0"/>
                  </a:cubicBezTo>
                  <a:cubicBezTo>
                    <a:pt x="89" y="0"/>
                    <a:pt x="90" y="0"/>
                    <a:pt x="91" y="0"/>
                  </a:cubicBezTo>
                  <a:cubicBezTo>
                    <a:pt x="93" y="0"/>
                    <a:pt x="95" y="1"/>
                    <a:pt x="97" y="2"/>
                  </a:cubicBezTo>
                  <a:cubicBezTo>
                    <a:pt x="145" y="55"/>
                    <a:pt x="145" y="55"/>
                    <a:pt x="145" y="55"/>
                  </a:cubicBezTo>
                  <a:cubicBezTo>
                    <a:pt x="215" y="45"/>
                    <a:pt x="215" y="45"/>
                    <a:pt x="215" y="45"/>
                  </a:cubicBezTo>
                  <a:cubicBezTo>
                    <a:pt x="216" y="45"/>
                    <a:pt x="216" y="45"/>
                    <a:pt x="217" y="45"/>
                  </a:cubicBezTo>
                  <a:cubicBezTo>
                    <a:pt x="219" y="45"/>
                    <a:pt x="222" y="46"/>
                    <a:pt x="224" y="49"/>
                  </a:cubicBezTo>
                  <a:cubicBezTo>
                    <a:pt x="225" y="51"/>
                    <a:pt x="225" y="55"/>
                    <a:pt x="224" y="58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220" y="184"/>
                    <a:pt x="220" y="184"/>
                    <a:pt x="220" y="184"/>
                  </a:cubicBezTo>
                  <a:cubicBezTo>
                    <a:pt x="221" y="187"/>
                    <a:pt x="221" y="190"/>
                    <a:pt x="219" y="192"/>
                  </a:cubicBezTo>
                  <a:cubicBezTo>
                    <a:pt x="217" y="194"/>
                    <a:pt x="215" y="196"/>
                    <a:pt x="212" y="196"/>
                  </a:cubicBezTo>
                  <a:cubicBezTo>
                    <a:pt x="212" y="196"/>
                    <a:pt x="211" y="196"/>
                    <a:pt x="211" y="195"/>
                  </a:cubicBezTo>
                  <a:cubicBezTo>
                    <a:pt x="141" y="181"/>
                    <a:pt x="141" y="181"/>
                    <a:pt x="141" y="181"/>
                  </a:cubicBezTo>
                  <a:cubicBezTo>
                    <a:pt x="89" y="230"/>
                    <a:pt x="89" y="230"/>
                    <a:pt x="89" y="230"/>
                  </a:cubicBezTo>
                  <a:cubicBezTo>
                    <a:pt x="88" y="232"/>
                    <a:pt x="86" y="233"/>
                    <a:pt x="84" y="233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57" name="star outline"/>
            <p:cNvSpPr>
              <a:spLocks noEditPoints="1"/>
            </p:cNvSpPr>
            <p:nvPr/>
          </p:nvSpPr>
          <p:spPr bwMode="auto">
            <a:xfrm>
              <a:off x="8056563" y="244476"/>
              <a:ext cx="752475" cy="776288"/>
            </a:xfrm>
            <a:custGeom>
              <a:avLst/>
              <a:gdLst>
                <a:gd name="T0" fmla="*/ 97 w 238"/>
                <a:gd name="T1" fmla="*/ 12 h 245"/>
                <a:gd name="T2" fmla="*/ 98 w 238"/>
                <a:gd name="T3" fmla="*/ 12 h 245"/>
                <a:gd name="T4" fmla="*/ 149 w 238"/>
                <a:gd name="T5" fmla="*/ 67 h 245"/>
                <a:gd name="T6" fmla="*/ 222 w 238"/>
                <a:gd name="T7" fmla="*/ 57 h 245"/>
                <a:gd name="T8" fmla="*/ 223 w 238"/>
                <a:gd name="T9" fmla="*/ 57 h 245"/>
                <a:gd name="T10" fmla="*/ 225 w 238"/>
                <a:gd name="T11" fmla="*/ 58 h 245"/>
                <a:gd name="T12" fmla="*/ 225 w 238"/>
                <a:gd name="T13" fmla="*/ 61 h 245"/>
                <a:gd name="T14" fmla="*/ 188 w 238"/>
                <a:gd name="T15" fmla="*/ 125 h 245"/>
                <a:gd name="T16" fmla="*/ 220 w 238"/>
                <a:gd name="T17" fmla="*/ 192 h 245"/>
                <a:gd name="T18" fmla="*/ 220 w 238"/>
                <a:gd name="T19" fmla="*/ 195 h 245"/>
                <a:gd name="T20" fmla="*/ 218 w 238"/>
                <a:gd name="T21" fmla="*/ 196 h 245"/>
                <a:gd name="T22" fmla="*/ 218 w 238"/>
                <a:gd name="T23" fmla="*/ 196 h 245"/>
                <a:gd name="T24" fmla="*/ 145 w 238"/>
                <a:gd name="T25" fmla="*/ 181 h 245"/>
                <a:gd name="T26" fmla="*/ 91 w 238"/>
                <a:gd name="T27" fmla="*/ 232 h 245"/>
                <a:gd name="T28" fmla="*/ 90 w 238"/>
                <a:gd name="T29" fmla="*/ 233 h 245"/>
                <a:gd name="T30" fmla="*/ 89 w 238"/>
                <a:gd name="T31" fmla="*/ 233 h 245"/>
                <a:gd name="T32" fmla="*/ 87 w 238"/>
                <a:gd name="T33" fmla="*/ 231 h 245"/>
                <a:gd name="T34" fmla="*/ 79 w 238"/>
                <a:gd name="T35" fmla="*/ 157 h 245"/>
                <a:gd name="T36" fmla="*/ 13 w 238"/>
                <a:gd name="T37" fmla="*/ 122 h 245"/>
                <a:gd name="T38" fmla="*/ 12 w 238"/>
                <a:gd name="T39" fmla="*/ 120 h 245"/>
                <a:gd name="T40" fmla="*/ 13 w 238"/>
                <a:gd name="T41" fmla="*/ 118 h 245"/>
                <a:gd name="T42" fmla="*/ 14 w 238"/>
                <a:gd name="T43" fmla="*/ 117 h 245"/>
                <a:gd name="T44" fmla="*/ 81 w 238"/>
                <a:gd name="T45" fmla="*/ 87 h 245"/>
                <a:gd name="T46" fmla="*/ 94 w 238"/>
                <a:gd name="T47" fmla="*/ 14 h 245"/>
                <a:gd name="T48" fmla="*/ 96 w 238"/>
                <a:gd name="T49" fmla="*/ 12 h 245"/>
                <a:gd name="T50" fmla="*/ 97 w 238"/>
                <a:gd name="T51" fmla="*/ 12 h 245"/>
                <a:gd name="T52" fmla="*/ 97 w 238"/>
                <a:gd name="T53" fmla="*/ 0 h 245"/>
                <a:gd name="T54" fmla="*/ 93 w 238"/>
                <a:gd name="T55" fmla="*/ 0 h 245"/>
                <a:gd name="T56" fmla="*/ 83 w 238"/>
                <a:gd name="T57" fmla="*/ 11 h 245"/>
                <a:gd name="T58" fmla="*/ 71 w 238"/>
                <a:gd name="T59" fmla="*/ 78 h 245"/>
                <a:gd name="T60" fmla="*/ 9 w 238"/>
                <a:gd name="T61" fmla="*/ 107 h 245"/>
                <a:gd name="T62" fmla="*/ 3 w 238"/>
                <a:gd name="T63" fmla="*/ 111 h 245"/>
                <a:gd name="T64" fmla="*/ 0 w 238"/>
                <a:gd name="T65" fmla="*/ 119 h 245"/>
                <a:gd name="T66" fmla="*/ 8 w 238"/>
                <a:gd name="T67" fmla="*/ 132 h 245"/>
                <a:gd name="T68" fmla="*/ 68 w 238"/>
                <a:gd name="T69" fmla="*/ 164 h 245"/>
                <a:gd name="T70" fmla="*/ 75 w 238"/>
                <a:gd name="T71" fmla="*/ 232 h 245"/>
                <a:gd name="T72" fmla="*/ 85 w 238"/>
                <a:gd name="T73" fmla="*/ 244 h 245"/>
                <a:gd name="T74" fmla="*/ 90 w 238"/>
                <a:gd name="T75" fmla="*/ 245 h 245"/>
                <a:gd name="T76" fmla="*/ 100 w 238"/>
                <a:gd name="T77" fmla="*/ 241 h 245"/>
                <a:gd name="T78" fmla="*/ 149 w 238"/>
                <a:gd name="T79" fmla="*/ 194 h 245"/>
                <a:gd name="T80" fmla="*/ 215 w 238"/>
                <a:gd name="T81" fmla="*/ 207 h 245"/>
                <a:gd name="T82" fmla="*/ 218 w 238"/>
                <a:gd name="T83" fmla="*/ 208 h 245"/>
                <a:gd name="T84" fmla="*/ 230 w 238"/>
                <a:gd name="T85" fmla="*/ 202 h 245"/>
                <a:gd name="T86" fmla="*/ 231 w 238"/>
                <a:gd name="T87" fmla="*/ 187 h 245"/>
                <a:gd name="T88" fmla="*/ 201 w 238"/>
                <a:gd name="T89" fmla="*/ 126 h 245"/>
                <a:gd name="T90" fmla="*/ 235 w 238"/>
                <a:gd name="T91" fmla="*/ 67 h 245"/>
                <a:gd name="T92" fmla="*/ 235 w 238"/>
                <a:gd name="T93" fmla="*/ 51 h 245"/>
                <a:gd name="T94" fmla="*/ 223 w 238"/>
                <a:gd name="T95" fmla="*/ 45 h 245"/>
                <a:gd name="T96" fmla="*/ 221 w 238"/>
                <a:gd name="T97" fmla="*/ 45 h 245"/>
                <a:gd name="T98" fmla="*/ 153 w 238"/>
                <a:gd name="T99" fmla="*/ 55 h 245"/>
                <a:gd name="T100" fmla="*/ 107 w 238"/>
                <a:gd name="T101" fmla="*/ 4 h 245"/>
                <a:gd name="T102" fmla="*/ 97 w 238"/>
                <a:gd name="T10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8" h="245">
                  <a:moveTo>
                    <a:pt x="97" y="12"/>
                  </a:moveTo>
                  <a:cubicBezTo>
                    <a:pt x="97" y="12"/>
                    <a:pt x="98" y="12"/>
                    <a:pt x="98" y="12"/>
                  </a:cubicBezTo>
                  <a:cubicBezTo>
                    <a:pt x="149" y="67"/>
                    <a:pt x="149" y="67"/>
                    <a:pt x="149" y="67"/>
                  </a:cubicBezTo>
                  <a:cubicBezTo>
                    <a:pt x="222" y="57"/>
                    <a:pt x="222" y="57"/>
                    <a:pt x="222" y="57"/>
                  </a:cubicBezTo>
                  <a:cubicBezTo>
                    <a:pt x="222" y="57"/>
                    <a:pt x="223" y="57"/>
                    <a:pt x="223" y="57"/>
                  </a:cubicBezTo>
                  <a:cubicBezTo>
                    <a:pt x="223" y="57"/>
                    <a:pt x="224" y="57"/>
                    <a:pt x="225" y="58"/>
                  </a:cubicBezTo>
                  <a:cubicBezTo>
                    <a:pt x="225" y="59"/>
                    <a:pt x="225" y="60"/>
                    <a:pt x="225" y="61"/>
                  </a:cubicBezTo>
                  <a:cubicBezTo>
                    <a:pt x="188" y="125"/>
                    <a:pt x="188" y="125"/>
                    <a:pt x="188" y="125"/>
                  </a:cubicBezTo>
                  <a:cubicBezTo>
                    <a:pt x="220" y="192"/>
                    <a:pt x="220" y="192"/>
                    <a:pt x="220" y="192"/>
                  </a:cubicBezTo>
                  <a:cubicBezTo>
                    <a:pt x="221" y="193"/>
                    <a:pt x="221" y="194"/>
                    <a:pt x="220" y="195"/>
                  </a:cubicBezTo>
                  <a:cubicBezTo>
                    <a:pt x="220" y="195"/>
                    <a:pt x="219" y="196"/>
                    <a:pt x="218" y="196"/>
                  </a:cubicBezTo>
                  <a:cubicBezTo>
                    <a:pt x="218" y="196"/>
                    <a:pt x="218" y="196"/>
                    <a:pt x="218" y="196"/>
                  </a:cubicBezTo>
                  <a:cubicBezTo>
                    <a:pt x="145" y="181"/>
                    <a:pt x="145" y="181"/>
                    <a:pt x="145" y="181"/>
                  </a:cubicBezTo>
                  <a:cubicBezTo>
                    <a:pt x="91" y="232"/>
                    <a:pt x="91" y="232"/>
                    <a:pt x="91" y="232"/>
                  </a:cubicBezTo>
                  <a:cubicBezTo>
                    <a:pt x="91" y="233"/>
                    <a:pt x="90" y="233"/>
                    <a:pt x="90" y="233"/>
                  </a:cubicBezTo>
                  <a:cubicBezTo>
                    <a:pt x="89" y="233"/>
                    <a:pt x="89" y="233"/>
                    <a:pt x="89" y="233"/>
                  </a:cubicBezTo>
                  <a:cubicBezTo>
                    <a:pt x="88" y="232"/>
                    <a:pt x="87" y="232"/>
                    <a:pt x="87" y="231"/>
                  </a:cubicBezTo>
                  <a:cubicBezTo>
                    <a:pt x="79" y="157"/>
                    <a:pt x="79" y="157"/>
                    <a:pt x="79" y="157"/>
                  </a:cubicBezTo>
                  <a:cubicBezTo>
                    <a:pt x="13" y="122"/>
                    <a:pt x="13" y="122"/>
                    <a:pt x="13" y="122"/>
                  </a:cubicBezTo>
                  <a:cubicBezTo>
                    <a:pt x="13" y="121"/>
                    <a:pt x="12" y="120"/>
                    <a:pt x="12" y="120"/>
                  </a:cubicBezTo>
                  <a:cubicBezTo>
                    <a:pt x="12" y="119"/>
                    <a:pt x="12" y="119"/>
                    <a:pt x="13" y="118"/>
                  </a:cubicBezTo>
                  <a:cubicBezTo>
                    <a:pt x="13" y="118"/>
                    <a:pt x="13" y="118"/>
                    <a:pt x="14" y="117"/>
                  </a:cubicBezTo>
                  <a:cubicBezTo>
                    <a:pt x="81" y="87"/>
                    <a:pt x="81" y="87"/>
                    <a:pt x="81" y="87"/>
                  </a:cubicBezTo>
                  <a:cubicBezTo>
                    <a:pt x="94" y="14"/>
                    <a:pt x="94" y="14"/>
                    <a:pt x="94" y="14"/>
                  </a:cubicBezTo>
                  <a:cubicBezTo>
                    <a:pt x="95" y="13"/>
                    <a:pt x="95" y="12"/>
                    <a:pt x="96" y="12"/>
                  </a:cubicBezTo>
                  <a:cubicBezTo>
                    <a:pt x="96" y="12"/>
                    <a:pt x="97" y="12"/>
                    <a:pt x="97" y="12"/>
                  </a:cubicBezTo>
                  <a:moveTo>
                    <a:pt x="97" y="0"/>
                  </a:moveTo>
                  <a:cubicBezTo>
                    <a:pt x="95" y="0"/>
                    <a:pt x="94" y="0"/>
                    <a:pt x="93" y="0"/>
                  </a:cubicBezTo>
                  <a:cubicBezTo>
                    <a:pt x="88" y="2"/>
                    <a:pt x="84" y="6"/>
                    <a:pt x="83" y="11"/>
                  </a:cubicBezTo>
                  <a:cubicBezTo>
                    <a:pt x="71" y="78"/>
                    <a:pt x="71" y="78"/>
                    <a:pt x="71" y="78"/>
                  </a:cubicBezTo>
                  <a:cubicBezTo>
                    <a:pt x="9" y="107"/>
                    <a:pt x="9" y="107"/>
                    <a:pt x="9" y="107"/>
                  </a:cubicBezTo>
                  <a:cubicBezTo>
                    <a:pt x="7" y="108"/>
                    <a:pt x="5" y="109"/>
                    <a:pt x="3" y="111"/>
                  </a:cubicBezTo>
                  <a:cubicBezTo>
                    <a:pt x="1" y="113"/>
                    <a:pt x="0" y="116"/>
                    <a:pt x="0" y="119"/>
                  </a:cubicBezTo>
                  <a:cubicBezTo>
                    <a:pt x="0" y="125"/>
                    <a:pt x="3" y="130"/>
                    <a:pt x="8" y="132"/>
                  </a:cubicBezTo>
                  <a:cubicBezTo>
                    <a:pt x="68" y="164"/>
                    <a:pt x="68" y="164"/>
                    <a:pt x="68" y="164"/>
                  </a:cubicBezTo>
                  <a:cubicBezTo>
                    <a:pt x="75" y="232"/>
                    <a:pt x="75" y="232"/>
                    <a:pt x="75" y="232"/>
                  </a:cubicBezTo>
                  <a:cubicBezTo>
                    <a:pt x="76" y="237"/>
                    <a:pt x="80" y="242"/>
                    <a:pt x="85" y="244"/>
                  </a:cubicBezTo>
                  <a:cubicBezTo>
                    <a:pt x="86" y="244"/>
                    <a:pt x="88" y="245"/>
                    <a:pt x="90" y="245"/>
                  </a:cubicBezTo>
                  <a:cubicBezTo>
                    <a:pt x="93" y="245"/>
                    <a:pt x="97" y="243"/>
                    <a:pt x="100" y="241"/>
                  </a:cubicBezTo>
                  <a:cubicBezTo>
                    <a:pt x="149" y="194"/>
                    <a:pt x="149" y="194"/>
                    <a:pt x="149" y="194"/>
                  </a:cubicBezTo>
                  <a:cubicBezTo>
                    <a:pt x="215" y="207"/>
                    <a:pt x="215" y="207"/>
                    <a:pt x="215" y="207"/>
                  </a:cubicBezTo>
                  <a:cubicBezTo>
                    <a:pt x="216" y="207"/>
                    <a:pt x="217" y="208"/>
                    <a:pt x="218" y="208"/>
                  </a:cubicBezTo>
                  <a:cubicBezTo>
                    <a:pt x="223" y="208"/>
                    <a:pt x="227" y="206"/>
                    <a:pt x="230" y="202"/>
                  </a:cubicBezTo>
                  <a:cubicBezTo>
                    <a:pt x="233" y="198"/>
                    <a:pt x="234" y="192"/>
                    <a:pt x="231" y="187"/>
                  </a:cubicBezTo>
                  <a:cubicBezTo>
                    <a:pt x="201" y="126"/>
                    <a:pt x="201" y="126"/>
                    <a:pt x="201" y="126"/>
                  </a:cubicBezTo>
                  <a:cubicBezTo>
                    <a:pt x="235" y="67"/>
                    <a:pt x="235" y="67"/>
                    <a:pt x="235" y="67"/>
                  </a:cubicBezTo>
                  <a:cubicBezTo>
                    <a:pt x="238" y="62"/>
                    <a:pt x="238" y="56"/>
                    <a:pt x="235" y="51"/>
                  </a:cubicBezTo>
                  <a:cubicBezTo>
                    <a:pt x="232" y="47"/>
                    <a:pt x="227" y="45"/>
                    <a:pt x="223" y="45"/>
                  </a:cubicBezTo>
                  <a:cubicBezTo>
                    <a:pt x="222" y="45"/>
                    <a:pt x="221" y="45"/>
                    <a:pt x="221" y="45"/>
                  </a:cubicBezTo>
                  <a:cubicBezTo>
                    <a:pt x="153" y="55"/>
                    <a:pt x="153" y="55"/>
                    <a:pt x="153" y="55"/>
                  </a:cubicBezTo>
                  <a:cubicBezTo>
                    <a:pt x="107" y="4"/>
                    <a:pt x="107" y="4"/>
                    <a:pt x="107" y="4"/>
                  </a:cubicBezTo>
                  <a:cubicBezTo>
                    <a:pt x="105" y="1"/>
                    <a:pt x="101" y="0"/>
                    <a:pt x="97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58" name="orange star"/>
          <p:cNvGrpSpPr/>
          <p:nvPr/>
        </p:nvGrpSpPr>
        <p:grpSpPr>
          <a:xfrm>
            <a:off x="11759633" y="36513"/>
            <a:ext cx="331788" cy="325438"/>
            <a:chOff x="8713788" y="36513"/>
            <a:chExt cx="331788" cy="325438"/>
          </a:xfrm>
        </p:grpSpPr>
        <p:sp>
          <p:nvSpPr>
            <p:cNvPr id="459" name="orange star"/>
            <p:cNvSpPr>
              <a:spLocks/>
            </p:cNvSpPr>
            <p:nvPr/>
          </p:nvSpPr>
          <p:spPr bwMode="auto">
            <a:xfrm>
              <a:off x="8732838" y="55563"/>
              <a:ext cx="293688" cy="287338"/>
            </a:xfrm>
            <a:custGeom>
              <a:avLst/>
              <a:gdLst>
                <a:gd name="T0" fmla="*/ 28 w 93"/>
                <a:gd name="T1" fmla="*/ 91 h 91"/>
                <a:gd name="T2" fmla="*/ 24 w 93"/>
                <a:gd name="T3" fmla="*/ 90 h 91"/>
                <a:gd name="T4" fmla="*/ 21 w 93"/>
                <a:gd name="T5" fmla="*/ 87 h 91"/>
                <a:gd name="T6" fmla="*/ 21 w 93"/>
                <a:gd name="T7" fmla="*/ 84 h 91"/>
                <a:gd name="T8" fmla="*/ 22 w 93"/>
                <a:gd name="T9" fmla="*/ 60 h 91"/>
                <a:gd name="T10" fmla="*/ 3 w 93"/>
                <a:gd name="T11" fmla="*/ 45 h 91"/>
                <a:gd name="T12" fmla="*/ 1 w 93"/>
                <a:gd name="T13" fmla="*/ 38 h 91"/>
                <a:gd name="T14" fmla="*/ 5 w 93"/>
                <a:gd name="T15" fmla="*/ 33 h 91"/>
                <a:gd name="T16" fmla="*/ 29 w 93"/>
                <a:gd name="T17" fmla="*/ 27 h 91"/>
                <a:gd name="T18" fmla="*/ 37 w 93"/>
                <a:gd name="T19" fmla="*/ 4 h 91"/>
                <a:gd name="T20" fmla="*/ 42 w 93"/>
                <a:gd name="T21" fmla="*/ 0 h 91"/>
                <a:gd name="T22" fmla="*/ 43 w 93"/>
                <a:gd name="T23" fmla="*/ 0 h 91"/>
                <a:gd name="T24" fmla="*/ 49 w 93"/>
                <a:gd name="T25" fmla="*/ 3 h 91"/>
                <a:gd name="T26" fmla="*/ 62 w 93"/>
                <a:gd name="T27" fmla="*/ 23 h 91"/>
                <a:gd name="T28" fmla="*/ 86 w 93"/>
                <a:gd name="T29" fmla="*/ 24 h 91"/>
                <a:gd name="T30" fmla="*/ 92 w 93"/>
                <a:gd name="T31" fmla="*/ 28 h 91"/>
                <a:gd name="T32" fmla="*/ 91 w 93"/>
                <a:gd name="T33" fmla="*/ 35 h 91"/>
                <a:gd name="T34" fmla="*/ 76 w 93"/>
                <a:gd name="T35" fmla="*/ 54 h 91"/>
                <a:gd name="T36" fmla="*/ 83 w 93"/>
                <a:gd name="T37" fmla="*/ 76 h 91"/>
                <a:gd name="T38" fmla="*/ 81 w 93"/>
                <a:gd name="T39" fmla="*/ 83 h 91"/>
                <a:gd name="T40" fmla="*/ 76 w 93"/>
                <a:gd name="T41" fmla="*/ 85 h 91"/>
                <a:gd name="T42" fmla="*/ 76 w 93"/>
                <a:gd name="T43" fmla="*/ 85 h 91"/>
                <a:gd name="T44" fmla="*/ 74 w 93"/>
                <a:gd name="T45" fmla="*/ 85 h 91"/>
                <a:gd name="T46" fmla="*/ 51 w 93"/>
                <a:gd name="T47" fmla="*/ 76 h 91"/>
                <a:gd name="T48" fmla="*/ 32 w 93"/>
                <a:gd name="T49" fmla="*/ 90 h 91"/>
                <a:gd name="T50" fmla="*/ 28 w 93"/>
                <a:gd name="T5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3" h="91">
                  <a:moveTo>
                    <a:pt x="28" y="91"/>
                  </a:moveTo>
                  <a:cubicBezTo>
                    <a:pt x="26" y="91"/>
                    <a:pt x="25" y="91"/>
                    <a:pt x="24" y="90"/>
                  </a:cubicBezTo>
                  <a:cubicBezTo>
                    <a:pt x="23" y="89"/>
                    <a:pt x="22" y="88"/>
                    <a:pt x="21" y="87"/>
                  </a:cubicBezTo>
                  <a:cubicBezTo>
                    <a:pt x="21" y="86"/>
                    <a:pt x="21" y="85"/>
                    <a:pt x="21" y="84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1" y="44"/>
                    <a:pt x="0" y="41"/>
                    <a:pt x="1" y="38"/>
                  </a:cubicBezTo>
                  <a:cubicBezTo>
                    <a:pt x="1" y="36"/>
                    <a:pt x="3" y="34"/>
                    <a:pt x="5" y="33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2"/>
                    <a:pt x="40" y="0"/>
                    <a:pt x="4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5" y="0"/>
                    <a:pt x="48" y="1"/>
                    <a:pt x="49" y="3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8" y="24"/>
                    <a:pt x="91" y="25"/>
                    <a:pt x="92" y="28"/>
                  </a:cubicBezTo>
                  <a:cubicBezTo>
                    <a:pt x="93" y="30"/>
                    <a:pt x="93" y="33"/>
                    <a:pt x="91" y="35"/>
                  </a:cubicBezTo>
                  <a:cubicBezTo>
                    <a:pt x="76" y="54"/>
                    <a:pt x="76" y="54"/>
                    <a:pt x="76" y="54"/>
                  </a:cubicBezTo>
                  <a:cubicBezTo>
                    <a:pt x="83" y="76"/>
                    <a:pt x="83" y="76"/>
                    <a:pt x="83" y="76"/>
                  </a:cubicBezTo>
                  <a:cubicBezTo>
                    <a:pt x="83" y="79"/>
                    <a:pt x="83" y="82"/>
                    <a:pt x="81" y="83"/>
                  </a:cubicBezTo>
                  <a:cubicBezTo>
                    <a:pt x="79" y="85"/>
                    <a:pt x="78" y="85"/>
                    <a:pt x="76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5" y="85"/>
                    <a:pt x="74" y="85"/>
                    <a:pt x="74" y="85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0" y="91"/>
                    <a:pt x="29" y="91"/>
                    <a:pt x="28" y="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0" name="star outline"/>
            <p:cNvSpPr>
              <a:spLocks noEditPoints="1"/>
            </p:cNvSpPr>
            <p:nvPr/>
          </p:nvSpPr>
          <p:spPr bwMode="auto">
            <a:xfrm>
              <a:off x="8713788" y="36513"/>
              <a:ext cx="331788" cy="325438"/>
            </a:xfrm>
            <a:custGeom>
              <a:avLst/>
              <a:gdLst>
                <a:gd name="T0" fmla="*/ 49 w 105"/>
                <a:gd name="T1" fmla="*/ 12 h 103"/>
                <a:gd name="T2" fmla="*/ 50 w 105"/>
                <a:gd name="T3" fmla="*/ 12 h 103"/>
                <a:gd name="T4" fmla="*/ 65 w 105"/>
                <a:gd name="T5" fmla="*/ 35 h 103"/>
                <a:gd name="T6" fmla="*/ 92 w 105"/>
                <a:gd name="T7" fmla="*/ 36 h 103"/>
                <a:gd name="T8" fmla="*/ 92 w 105"/>
                <a:gd name="T9" fmla="*/ 36 h 103"/>
                <a:gd name="T10" fmla="*/ 92 w 105"/>
                <a:gd name="T11" fmla="*/ 37 h 103"/>
                <a:gd name="T12" fmla="*/ 75 w 105"/>
                <a:gd name="T13" fmla="*/ 58 h 103"/>
                <a:gd name="T14" fmla="*/ 83 w 105"/>
                <a:gd name="T15" fmla="*/ 84 h 103"/>
                <a:gd name="T16" fmla="*/ 83 w 105"/>
                <a:gd name="T17" fmla="*/ 85 h 103"/>
                <a:gd name="T18" fmla="*/ 82 w 105"/>
                <a:gd name="T19" fmla="*/ 85 h 103"/>
                <a:gd name="T20" fmla="*/ 82 w 105"/>
                <a:gd name="T21" fmla="*/ 85 h 103"/>
                <a:gd name="T22" fmla="*/ 56 w 105"/>
                <a:gd name="T23" fmla="*/ 76 h 103"/>
                <a:gd name="T24" fmla="*/ 34 w 105"/>
                <a:gd name="T25" fmla="*/ 91 h 103"/>
                <a:gd name="T26" fmla="*/ 34 w 105"/>
                <a:gd name="T27" fmla="*/ 91 h 103"/>
                <a:gd name="T28" fmla="*/ 33 w 105"/>
                <a:gd name="T29" fmla="*/ 91 h 103"/>
                <a:gd name="T30" fmla="*/ 33 w 105"/>
                <a:gd name="T31" fmla="*/ 90 h 103"/>
                <a:gd name="T32" fmla="*/ 33 w 105"/>
                <a:gd name="T33" fmla="*/ 90 h 103"/>
                <a:gd name="T34" fmla="*/ 34 w 105"/>
                <a:gd name="T35" fmla="*/ 63 h 103"/>
                <a:gd name="T36" fmla="*/ 13 w 105"/>
                <a:gd name="T37" fmla="*/ 47 h 103"/>
                <a:gd name="T38" fmla="*/ 12 w 105"/>
                <a:gd name="T39" fmla="*/ 46 h 103"/>
                <a:gd name="T40" fmla="*/ 13 w 105"/>
                <a:gd name="T41" fmla="*/ 45 h 103"/>
                <a:gd name="T42" fmla="*/ 39 w 105"/>
                <a:gd name="T43" fmla="*/ 38 h 103"/>
                <a:gd name="T44" fmla="*/ 48 w 105"/>
                <a:gd name="T45" fmla="*/ 12 h 103"/>
                <a:gd name="T46" fmla="*/ 49 w 105"/>
                <a:gd name="T47" fmla="*/ 12 h 103"/>
                <a:gd name="T48" fmla="*/ 49 w 105"/>
                <a:gd name="T49" fmla="*/ 12 h 103"/>
                <a:gd name="T50" fmla="*/ 49 w 105"/>
                <a:gd name="T51" fmla="*/ 0 h 103"/>
                <a:gd name="T52" fmla="*/ 48 w 105"/>
                <a:gd name="T53" fmla="*/ 0 h 103"/>
                <a:gd name="T54" fmla="*/ 37 w 105"/>
                <a:gd name="T55" fmla="*/ 9 h 103"/>
                <a:gd name="T56" fmla="*/ 30 w 105"/>
                <a:gd name="T57" fmla="*/ 28 h 103"/>
                <a:gd name="T58" fmla="*/ 10 w 105"/>
                <a:gd name="T59" fmla="*/ 33 h 103"/>
                <a:gd name="T60" fmla="*/ 1 w 105"/>
                <a:gd name="T61" fmla="*/ 43 h 103"/>
                <a:gd name="T62" fmla="*/ 5 w 105"/>
                <a:gd name="T63" fmla="*/ 56 h 103"/>
                <a:gd name="T64" fmla="*/ 22 w 105"/>
                <a:gd name="T65" fmla="*/ 69 h 103"/>
                <a:gd name="T66" fmla="*/ 21 w 105"/>
                <a:gd name="T67" fmla="*/ 89 h 103"/>
                <a:gd name="T68" fmla="*/ 22 w 105"/>
                <a:gd name="T69" fmla="*/ 95 h 103"/>
                <a:gd name="T70" fmla="*/ 27 w 105"/>
                <a:gd name="T71" fmla="*/ 101 h 103"/>
                <a:gd name="T72" fmla="*/ 34 w 105"/>
                <a:gd name="T73" fmla="*/ 103 h 103"/>
                <a:gd name="T74" fmla="*/ 41 w 105"/>
                <a:gd name="T75" fmla="*/ 101 h 103"/>
                <a:gd name="T76" fmla="*/ 58 w 105"/>
                <a:gd name="T77" fmla="*/ 89 h 103"/>
                <a:gd name="T78" fmla="*/ 77 w 105"/>
                <a:gd name="T79" fmla="*/ 96 h 103"/>
                <a:gd name="T80" fmla="*/ 82 w 105"/>
                <a:gd name="T81" fmla="*/ 97 h 103"/>
                <a:gd name="T82" fmla="*/ 91 w 105"/>
                <a:gd name="T83" fmla="*/ 94 h 103"/>
                <a:gd name="T84" fmla="*/ 94 w 105"/>
                <a:gd name="T85" fmla="*/ 81 h 103"/>
                <a:gd name="T86" fmla="*/ 89 w 105"/>
                <a:gd name="T87" fmla="*/ 61 h 103"/>
                <a:gd name="T88" fmla="*/ 102 w 105"/>
                <a:gd name="T89" fmla="*/ 45 h 103"/>
                <a:gd name="T90" fmla="*/ 103 w 105"/>
                <a:gd name="T91" fmla="*/ 31 h 103"/>
                <a:gd name="T92" fmla="*/ 92 w 105"/>
                <a:gd name="T93" fmla="*/ 24 h 103"/>
                <a:gd name="T94" fmla="*/ 71 w 105"/>
                <a:gd name="T95" fmla="*/ 23 h 103"/>
                <a:gd name="T96" fmla="*/ 60 w 105"/>
                <a:gd name="T97" fmla="*/ 6 h 103"/>
                <a:gd name="T98" fmla="*/ 49 w 105"/>
                <a:gd name="T9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5" h="103">
                  <a:moveTo>
                    <a:pt x="49" y="12"/>
                  </a:moveTo>
                  <a:cubicBezTo>
                    <a:pt x="49" y="12"/>
                    <a:pt x="50" y="12"/>
                    <a:pt x="50" y="12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3" y="37"/>
                    <a:pt x="93" y="37"/>
                    <a:pt x="92" y="37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83" y="84"/>
                    <a:pt x="83" y="84"/>
                    <a:pt x="83" y="84"/>
                  </a:cubicBezTo>
                  <a:cubicBezTo>
                    <a:pt x="83" y="85"/>
                    <a:pt x="83" y="85"/>
                    <a:pt x="83" y="85"/>
                  </a:cubicBezTo>
                  <a:cubicBezTo>
                    <a:pt x="83" y="85"/>
                    <a:pt x="82" y="85"/>
                    <a:pt x="82" y="85"/>
                  </a:cubicBezTo>
                  <a:cubicBezTo>
                    <a:pt x="82" y="85"/>
                    <a:pt x="82" y="85"/>
                    <a:pt x="82" y="85"/>
                  </a:cubicBezTo>
                  <a:cubicBezTo>
                    <a:pt x="56" y="76"/>
                    <a:pt x="56" y="76"/>
                    <a:pt x="56" y="76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3" y="91"/>
                    <a:pt x="33" y="91"/>
                  </a:cubicBezTo>
                  <a:cubicBezTo>
                    <a:pt x="33" y="91"/>
                    <a:pt x="33" y="91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13" y="47"/>
                    <a:pt x="13" y="47"/>
                    <a:pt x="13" y="47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5"/>
                    <a:pt x="13" y="45"/>
                    <a:pt x="13" y="45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moveTo>
                    <a:pt x="49" y="0"/>
                  </a:moveTo>
                  <a:cubicBezTo>
                    <a:pt x="49" y="0"/>
                    <a:pt x="48" y="0"/>
                    <a:pt x="48" y="0"/>
                  </a:cubicBezTo>
                  <a:cubicBezTo>
                    <a:pt x="43" y="1"/>
                    <a:pt x="39" y="4"/>
                    <a:pt x="37" y="9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5" y="35"/>
                    <a:pt x="2" y="39"/>
                    <a:pt x="1" y="43"/>
                  </a:cubicBezTo>
                  <a:cubicBezTo>
                    <a:pt x="0" y="48"/>
                    <a:pt x="2" y="53"/>
                    <a:pt x="5" y="56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1" y="91"/>
                    <a:pt x="21" y="94"/>
                    <a:pt x="22" y="95"/>
                  </a:cubicBezTo>
                  <a:cubicBezTo>
                    <a:pt x="23" y="98"/>
                    <a:pt x="25" y="100"/>
                    <a:pt x="27" y="101"/>
                  </a:cubicBezTo>
                  <a:cubicBezTo>
                    <a:pt x="29" y="102"/>
                    <a:pt x="31" y="103"/>
                    <a:pt x="34" y="103"/>
                  </a:cubicBezTo>
                  <a:cubicBezTo>
                    <a:pt x="36" y="103"/>
                    <a:pt x="39" y="102"/>
                    <a:pt x="41" y="101"/>
                  </a:cubicBezTo>
                  <a:cubicBezTo>
                    <a:pt x="58" y="89"/>
                    <a:pt x="58" y="89"/>
                    <a:pt x="58" y="89"/>
                  </a:cubicBezTo>
                  <a:cubicBezTo>
                    <a:pt x="77" y="96"/>
                    <a:pt x="77" y="96"/>
                    <a:pt x="77" y="96"/>
                  </a:cubicBezTo>
                  <a:cubicBezTo>
                    <a:pt x="79" y="97"/>
                    <a:pt x="80" y="97"/>
                    <a:pt x="82" y="97"/>
                  </a:cubicBezTo>
                  <a:cubicBezTo>
                    <a:pt x="85" y="97"/>
                    <a:pt x="88" y="96"/>
                    <a:pt x="91" y="94"/>
                  </a:cubicBezTo>
                  <a:cubicBezTo>
                    <a:pt x="94" y="91"/>
                    <a:pt x="96" y="85"/>
                    <a:pt x="94" y="81"/>
                  </a:cubicBezTo>
                  <a:cubicBezTo>
                    <a:pt x="89" y="61"/>
                    <a:pt x="89" y="61"/>
                    <a:pt x="89" y="61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5" y="41"/>
                    <a:pt x="105" y="36"/>
                    <a:pt x="103" y="31"/>
                  </a:cubicBezTo>
                  <a:cubicBezTo>
                    <a:pt x="101" y="27"/>
                    <a:pt x="97" y="24"/>
                    <a:pt x="92" y="24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58" y="2"/>
                    <a:pt x="53" y="0"/>
                    <a:pt x="4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61" name="purple star"/>
          <p:cNvGrpSpPr/>
          <p:nvPr/>
        </p:nvGrpSpPr>
        <p:grpSpPr>
          <a:xfrm>
            <a:off x="2735264" y="182564"/>
            <a:ext cx="847725" cy="854075"/>
            <a:chOff x="1211263" y="182563"/>
            <a:chExt cx="847725" cy="854075"/>
          </a:xfrm>
        </p:grpSpPr>
        <p:sp>
          <p:nvSpPr>
            <p:cNvPr id="462" name="purple star"/>
            <p:cNvSpPr>
              <a:spLocks/>
            </p:cNvSpPr>
            <p:nvPr/>
          </p:nvSpPr>
          <p:spPr bwMode="auto">
            <a:xfrm>
              <a:off x="1233488" y="201613"/>
              <a:ext cx="806450" cy="815975"/>
            </a:xfrm>
            <a:custGeom>
              <a:avLst/>
              <a:gdLst>
                <a:gd name="T0" fmla="*/ 144 w 255"/>
                <a:gd name="T1" fmla="*/ 258 h 258"/>
                <a:gd name="T2" fmla="*/ 138 w 255"/>
                <a:gd name="T3" fmla="*/ 254 h 258"/>
                <a:gd name="T4" fmla="*/ 89 w 255"/>
                <a:gd name="T5" fmla="*/ 191 h 258"/>
                <a:gd name="T6" fmla="*/ 8 w 255"/>
                <a:gd name="T7" fmla="*/ 195 h 258"/>
                <a:gd name="T8" fmla="*/ 1 w 255"/>
                <a:gd name="T9" fmla="*/ 191 h 258"/>
                <a:gd name="T10" fmla="*/ 0 w 255"/>
                <a:gd name="T11" fmla="*/ 186 h 258"/>
                <a:gd name="T12" fmla="*/ 1 w 255"/>
                <a:gd name="T13" fmla="*/ 182 h 258"/>
                <a:gd name="T14" fmla="*/ 46 w 255"/>
                <a:gd name="T15" fmla="*/ 116 h 258"/>
                <a:gd name="T16" fmla="*/ 18 w 255"/>
                <a:gd name="T17" fmla="*/ 41 h 258"/>
                <a:gd name="T18" fmla="*/ 19 w 255"/>
                <a:gd name="T19" fmla="*/ 32 h 258"/>
                <a:gd name="T20" fmla="*/ 26 w 255"/>
                <a:gd name="T21" fmla="*/ 29 h 258"/>
                <a:gd name="T22" fmla="*/ 28 w 255"/>
                <a:gd name="T23" fmla="*/ 30 h 258"/>
                <a:gd name="T24" fmla="*/ 105 w 255"/>
                <a:gd name="T25" fmla="*/ 52 h 258"/>
                <a:gd name="T26" fmla="*/ 167 w 255"/>
                <a:gd name="T27" fmla="*/ 2 h 258"/>
                <a:gd name="T28" fmla="*/ 172 w 255"/>
                <a:gd name="T29" fmla="*/ 0 h 258"/>
                <a:gd name="T30" fmla="*/ 176 w 255"/>
                <a:gd name="T31" fmla="*/ 0 h 258"/>
                <a:gd name="T32" fmla="*/ 181 w 255"/>
                <a:gd name="T33" fmla="*/ 8 h 258"/>
                <a:gd name="T34" fmla="*/ 183 w 255"/>
                <a:gd name="T35" fmla="*/ 88 h 258"/>
                <a:gd name="T36" fmla="*/ 251 w 255"/>
                <a:gd name="T37" fmla="*/ 132 h 258"/>
                <a:gd name="T38" fmla="*/ 255 w 255"/>
                <a:gd name="T39" fmla="*/ 140 h 258"/>
                <a:gd name="T40" fmla="*/ 249 w 255"/>
                <a:gd name="T41" fmla="*/ 147 h 258"/>
                <a:gd name="T42" fmla="*/ 173 w 255"/>
                <a:gd name="T43" fmla="*/ 174 h 258"/>
                <a:gd name="T44" fmla="*/ 153 w 255"/>
                <a:gd name="T45" fmla="*/ 251 h 258"/>
                <a:gd name="T46" fmla="*/ 146 w 255"/>
                <a:gd name="T47" fmla="*/ 258 h 258"/>
                <a:gd name="T48" fmla="*/ 144 w 255"/>
                <a:gd name="T49" fmla="*/ 25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55" h="258">
                  <a:moveTo>
                    <a:pt x="144" y="258"/>
                  </a:moveTo>
                  <a:cubicBezTo>
                    <a:pt x="142" y="258"/>
                    <a:pt x="139" y="256"/>
                    <a:pt x="138" y="254"/>
                  </a:cubicBezTo>
                  <a:cubicBezTo>
                    <a:pt x="89" y="191"/>
                    <a:pt x="89" y="191"/>
                    <a:pt x="89" y="191"/>
                  </a:cubicBezTo>
                  <a:cubicBezTo>
                    <a:pt x="89" y="191"/>
                    <a:pt x="8" y="195"/>
                    <a:pt x="8" y="195"/>
                  </a:cubicBezTo>
                  <a:cubicBezTo>
                    <a:pt x="5" y="195"/>
                    <a:pt x="2" y="194"/>
                    <a:pt x="1" y="191"/>
                  </a:cubicBezTo>
                  <a:cubicBezTo>
                    <a:pt x="0" y="189"/>
                    <a:pt x="0" y="187"/>
                    <a:pt x="0" y="186"/>
                  </a:cubicBezTo>
                  <a:cubicBezTo>
                    <a:pt x="0" y="184"/>
                    <a:pt x="0" y="183"/>
                    <a:pt x="1" y="182"/>
                  </a:cubicBezTo>
                  <a:cubicBezTo>
                    <a:pt x="46" y="116"/>
                    <a:pt x="46" y="116"/>
                    <a:pt x="46" y="116"/>
                  </a:cubicBezTo>
                  <a:cubicBezTo>
                    <a:pt x="18" y="41"/>
                    <a:pt x="18" y="41"/>
                    <a:pt x="18" y="41"/>
                  </a:cubicBezTo>
                  <a:cubicBezTo>
                    <a:pt x="16" y="38"/>
                    <a:pt x="17" y="34"/>
                    <a:pt x="19" y="32"/>
                  </a:cubicBezTo>
                  <a:cubicBezTo>
                    <a:pt x="21" y="30"/>
                    <a:pt x="23" y="29"/>
                    <a:pt x="26" y="29"/>
                  </a:cubicBezTo>
                  <a:cubicBezTo>
                    <a:pt x="26" y="29"/>
                    <a:pt x="27" y="29"/>
                    <a:pt x="28" y="30"/>
                  </a:cubicBezTo>
                  <a:cubicBezTo>
                    <a:pt x="105" y="52"/>
                    <a:pt x="105" y="52"/>
                    <a:pt x="105" y="52"/>
                  </a:cubicBezTo>
                  <a:cubicBezTo>
                    <a:pt x="167" y="2"/>
                    <a:pt x="167" y="2"/>
                    <a:pt x="167" y="2"/>
                  </a:cubicBezTo>
                  <a:cubicBezTo>
                    <a:pt x="169" y="0"/>
                    <a:pt x="170" y="0"/>
                    <a:pt x="172" y="0"/>
                  </a:cubicBezTo>
                  <a:cubicBezTo>
                    <a:pt x="174" y="0"/>
                    <a:pt x="175" y="0"/>
                    <a:pt x="176" y="0"/>
                  </a:cubicBezTo>
                  <a:cubicBezTo>
                    <a:pt x="179" y="2"/>
                    <a:pt x="181" y="5"/>
                    <a:pt x="181" y="8"/>
                  </a:cubicBezTo>
                  <a:cubicBezTo>
                    <a:pt x="183" y="88"/>
                    <a:pt x="183" y="88"/>
                    <a:pt x="183" y="88"/>
                  </a:cubicBezTo>
                  <a:cubicBezTo>
                    <a:pt x="251" y="132"/>
                    <a:pt x="251" y="132"/>
                    <a:pt x="251" y="132"/>
                  </a:cubicBezTo>
                  <a:cubicBezTo>
                    <a:pt x="253" y="133"/>
                    <a:pt x="255" y="137"/>
                    <a:pt x="255" y="140"/>
                  </a:cubicBezTo>
                  <a:cubicBezTo>
                    <a:pt x="254" y="143"/>
                    <a:pt x="252" y="146"/>
                    <a:pt x="249" y="147"/>
                  </a:cubicBezTo>
                  <a:cubicBezTo>
                    <a:pt x="173" y="174"/>
                    <a:pt x="173" y="174"/>
                    <a:pt x="173" y="174"/>
                  </a:cubicBezTo>
                  <a:cubicBezTo>
                    <a:pt x="153" y="251"/>
                    <a:pt x="153" y="251"/>
                    <a:pt x="153" y="251"/>
                  </a:cubicBezTo>
                  <a:cubicBezTo>
                    <a:pt x="152" y="254"/>
                    <a:pt x="149" y="257"/>
                    <a:pt x="146" y="258"/>
                  </a:cubicBezTo>
                  <a:cubicBezTo>
                    <a:pt x="146" y="258"/>
                    <a:pt x="145" y="258"/>
                    <a:pt x="144" y="25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3" name="star outline"/>
            <p:cNvSpPr>
              <a:spLocks noEditPoints="1"/>
            </p:cNvSpPr>
            <p:nvPr/>
          </p:nvSpPr>
          <p:spPr bwMode="auto">
            <a:xfrm>
              <a:off x="1211263" y="182563"/>
              <a:ext cx="847725" cy="854075"/>
            </a:xfrm>
            <a:custGeom>
              <a:avLst/>
              <a:gdLst>
                <a:gd name="T0" fmla="*/ 179 w 268"/>
                <a:gd name="T1" fmla="*/ 12 h 270"/>
                <a:gd name="T2" fmla="*/ 181 w 268"/>
                <a:gd name="T3" fmla="*/ 12 h 270"/>
                <a:gd name="T4" fmla="*/ 182 w 268"/>
                <a:gd name="T5" fmla="*/ 14 h 270"/>
                <a:gd name="T6" fmla="*/ 184 w 268"/>
                <a:gd name="T7" fmla="*/ 97 h 270"/>
                <a:gd name="T8" fmla="*/ 254 w 268"/>
                <a:gd name="T9" fmla="*/ 143 h 270"/>
                <a:gd name="T10" fmla="*/ 256 w 268"/>
                <a:gd name="T11" fmla="*/ 145 h 270"/>
                <a:gd name="T12" fmla="*/ 254 w 268"/>
                <a:gd name="T13" fmla="*/ 147 h 270"/>
                <a:gd name="T14" fmla="*/ 175 w 268"/>
                <a:gd name="T15" fmla="*/ 175 h 270"/>
                <a:gd name="T16" fmla="*/ 154 w 268"/>
                <a:gd name="T17" fmla="*/ 256 h 270"/>
                <a:gd name="T18" fmla="*/ 152 w 268"/>
                <a:gd name="T19" fmla="*/ 258 h 270"/>
                <a:gd name="T20" fmla="*/ 151 w 268"/>
                <a:gd name="T21" fmla="*/ 258 h 270"/>
                <a:gd name="T22" fmla="*/ 149 w 268"/>
                <a:gd name="T23" fmla="*/ 257 h 270"/>
                <a:gd name="T24" fmla="*/ 99 w 268"/>
                <a:gd name="T25" fmla="*/ 191 h 270"/>
                <a:gd name="T26" fmla="*/ 15 w 268"/>
                <a:gd name="T27" fmla="*/ 195 h 270"/>
                <a:gd name="T28" fmla="*/ 15 w 268"/>
                <a:gd name="T29" fmla="*/ 195 h 270"/>
                <a:gd name="T30" fmla="*/ 13 w 268"/>
                <a:gd name="T31" fmla="*/ 194 h 270"/>
                <a:gd name="T32" fmla="*/ 13 w 268"/>
                <a:gd name="T33" fmla="*/ 192 h 270"/>
                <a:gd name="T34" fmla="*/ 13 w 268"/>
                <a:gd name="T35" fmla="*/ 191 h 270"/>
                <a:gd name="T36" fmla="*/ 60 w 268"/>
                <a:gd name="T37" fmla="*/ 122 h 270"/>
                <a:gd name="T38" fmla="*/ 30 w 268"/>
                <a:gd name="T39" fmla="*/ 45 h 270"/>
                <a:gd name="T40" fmla="*/ 31 w 268"/>
                <a:gd name="T41" fmla="*/ 42 h 270"/>
                <a:gd name="T42" fmla="*/ 33 w 268"/>
                <a:gd name="T43" fmla="*/ 41 h 270"/>
                <a:gd name="T44" fmla="*/ 33 w 268"/>
                <a:gd name="T45" fmla="*/ 41 h 270"/>
                <a:gd name="T46" fmla="*/ 113 w 268"/>
                <a:gd name="T47" fmla="*/ 65 h 270"/>
                <a:gd name="T48" fmla="*/ 178 w 268"/>
                <a:gd name="T49" fmla="*/ 12 h 270"/>
                <a:gd name="T50" fmla="*/ 179 w 268"/>
                <a:gd name="T51" fmla="*/ 12 h 270"/>
                <a:gd name="T52" fmla="*/ 179 w 268"/>
                <a:gd name="T53" fmla="*/ 0 h 270"/>
                <a:gd name="T54" fmla="*/ 170 w 268"/>
                <a:gd name="T55" fmla="*/ 3 h 270"/>
                <a:gd name="T56" fmla="*/ 111 w 268"/>
                <a:gd name="T57" fmla="*/ 52 h 270"/>
                <a:gd name="T58" fmla="*/ 37 w 268"/>
                <a:gd name="T59" fmla="*/ 30 h 270"/>
                <a:gd name="T60" fmla="*/ 33 w 268"/>
                <a:gd name="T61" fmla="*/ 29 h 270"/>
                <a:gd name="T62" fmla="*/ 22 w 268"/>
                <a:gd name="T63" fmla="*/ 34 h 270"/>
                <a:gd name="T64" fmla="*/ 19 w 268"/>
                <a:gd name="T65" fmla="*/ 49 h 270"/>
                <a:gd name="T66" fmla="*/ 47 w 268"/>
                <a:gd name="T67" fmla="*/ 121 h 270"/>
                <a:gd name="T68" fmla="*/ 3 w 268"/>
                <a:gd name="T69" fmla="*/ 184 h 270"/>
                <a:gd name="T70" fmla="*/ 1 w 268"/>
                <a:gd name="T71" fmla="*/ 191 h 270"/>
                <a:gd name="T72" fmla="*/ 3 w 268"/>
                <a:gd name="T73" fmla="*/ 200 h 270"/>
                <a:gd name="T74" fmla="*/ 15 w 268"/>
                <a:gd name="T75" fmla="*/ 207 h 270"/>
                <a:gd name="T76" fmla="*/ 16 w 268"/>
                <a:gd name="T77" fmla="*/ 207 h 270"/>
                <a:gd name="T78" fmla="*/ 93 w 268"/>
                <a:gd name="T79" fmla="*/ 203 h 270"/>
                <a:gd name="T80" fmla="*/ 140 w 268"/>
                <a:gd name="T81" fmla="*/ 264 h 270"/>
                <a:gd name="T82" fmla="*/ 151 w 268"/>
                <a:gd name="T83" fmla="*/ 270 h 270"/>
                <a:gd name="T84" fmla="*/ 154 w 268"/>
                <a:gd name="T85" fmla="*/ 269 h 270"/>
                <a:gd name="T86" fmla="*/ 166 w 268"/>
                <a:gd name="T87" fmla="*/ 259 h 270"/>
                <a:gd name="T88" fmla="*/ 185 w 268"/>
                <a:gd name="T89" fmla="*/ 184 h 270"/>
                <a:gd name="T90" fmla="*/ 258 w 268"/>
                <a:gd name="T91" fmla="*/ 159 h 270"/>
                <a:gd name="T92" fmla="*/ 267 w 268"/>
                <a:gd name="T93" fmla="*/ 147 h 270"/>
                <a:gd name="T94" fmla="*/ 261 w 268"/>
                <a:gd name="T95" fmla="*/ 133 h 270"/>
                <a:gd name="T96" fmla="*/ 196 w 268"/>
                <a:gd name="T97" fmla="*/ 91 h 270"/>
                <a:gd name="T98" fmla="*/ 194 w 268"/>
                <a:gd name="T99" fmla="*/ 14 h 270"/>
                <a:gd name="T100" fmla="*/ 186 w 268"/>
                <a:gd name="T101" fmla="*/ 1 h 270"/>
                <a:gd name="T102" fmla="*/ 179 w 268"/>
                <a:gd name="T103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68" h="270">
                  <a:moveTo>
                    <a:pt x="179" y="12"/>
                  </a:moveTo>
                  <a:cubicBezTo>
                    <a:pt x="180" y="12"/>
                    <a:pt x="180" y="12"/>
                    <a:pt x="181" y="12"/>
                  </a:cubicBezTo>
                  <a:cubicBezTo>
                    <a:pt x="181" y="12"/>
                    <a:pt x="182" y="13"/>
                    <a:pt x="182" y="14"/>
                  </a:cubicBezTo>
                  <a:cubicBezTo>
                    <a:pt x="184" y="97"/>
                    <a:pt x="184" y="97"/>
                    <a:pt x="184" y="97"/>
                  </a:cubicBezTo>
                  <a:cubicBezTo>
                    <a:pt x="254" y="143"/>
                    <a:pt x="254" y="143"/>
                    <a:pt x="254" y="143"/>
                  </a:cubicBezTo>
                  <a:cubicBezTo>
                    <a:pt x="255" y="143"/>
                    <a:pt x="256" y="144"/>
                    <a:pt x="256" y="145"/>
                  </a:cubicBezTo>
                  <a:cubicBezTo>
                    <a:pt x="255" y="146"/>
                    <a:pt x="255" y="147"/>
                    <a:pt x="254" y="147"/>
                  </a:cubicBezTo>
                  <a:cubicBezTo>
                    <a:pt x="175" y="175"/>
                    <a:pt x="175" y="175"/>
                    <a:pt x="175" y="175"/>
                  </a:cubicBezTo>
                  <a:cubicBezTo>
                    <a:pt x="154" y="256"/>
                    <a:pt x="154" y="256"/>
                    <a:pt x="154" y="256"/>
                  </a:cubicBezTo>
                  <a:cubicBezTo>
                    <a:pt x="154" y="257"/>
                    <a:pt x="153" y="257"/>
                    <a:pt x="152" y="258"/>
                  </a:cubicBezTo>
                  <a:cubicBezTo>
                    <a:pt x="152" y="258"/>
                    <a:pt x="152" y="258"/>
                    <a:pt x="151" y="258"/>
                  </a:cubicBezTo>
                  <a:cubicBezTo>
                    <a:pt x="151" y="258"/>
                    <a:pt x="150" y="257"/>
                    <a:pt x="149" y="257"/>
                  </a:cubicBezTo>
                  <a:cubicBezTo>
                    <a:pt x="99" y="191"/>
                    <a:pt x="99" y="191"/>
                    <a:pt x="99" y="191"/>
                  </a:cubicBezTo>
                  <a:cubicBezTo>
                    <a:pt x="15" y="195"/>
                    <a:pt x="15" y="195"/>
                    <a:pt x="15" y="195"/>
                  </a:cubicBezTo>
                  <a:cubicBezTo>
                    <a:pt x="15" y="195"/>
                    <a:pt x="15" y="195"/>
                    <a:pt x="15" y="195"/>
                  </a:cubicBezTo>
                  <a:cubicBezTo>
                    <a:pt x="14" y="195"/>
                    <a:pt x="13" y="195"/>
                    <a:pt x="13" y="194"/>
                  </a:cubicBezTo>
                  <a:cubicBezTo>
                    <a:pt x="13" y="193"/>
                    <a:pt x="13" y="193"/>
                    <a:pt x="13" y="192"/>
                  </a:cubicBezTo>
                  <a:cubicBezTo>
                    <a:pt x="13" y="192"/>
                    <a:pt x="13" y="192"/>
                    <a:pt x="13" y="191"/>
                  </a:cubicBezTo>
                  <a:cubicBezTo>
                    <a:pt x="60" y="122"/>
                    <a:pt x="60" y="122"/>
                    <a:pt x="60" y="122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44"/>
                    <a:pt x="30" y="43"/>
                    <a:pt x="31" y="42"/>
                  </a:cubicBezTo>
                  <a:cubicBezTo>
                    <a:pt x="31" y="42"/>
                    <a:pt x="32" y="41"/>
                    <a:pt x="33" y="41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113" y="65"/>
                    <a:pt x="113" y="65"/>
                    <a:pt x="113" y="65"/>
                  </a:cubicBezTo>
                  <a:cubicBezTo>
                    <a:pt x="178" y="12"/>
                    <a:pt x="178" y="12"/>
                    <a:pt x="178" y="12"/>
                  </a:cubicBezTo>
                  <a:cubicBezTo>
                    <a:pt x="178" y="12"/>
                    <a:pt x="179" y="12"/>
                    <a:pt x="179" y="12"/>
                  </a:cubicBezTo>
                  <a:moveTo>
                    <a:pt x="179" y="0"/>
                  </a:moveTo>
                  <a:cubicBezTo>
                    <a:pt x="176" y="0"/>
                    <a:pt x="173" y="1"/>
                    <a:pt x="170" y="3"/>
                  </a:cubicBezTo>
                  <a:cubicBezTo>
                    <a:pt x="111" y="52"/>
                    <a:pt x="111" y="52"/>
                    <a:pt x="111" y="52"/>
                  </a:cubicBezTo>
                  <a:cubicBezTo>
                    <a:pt x="37" y="30"/>
                    <a:pt x="37" y="30"/>
                    <a:pt x="37" y="30"/>
                  </a:cubicBezTo>
                  <a:cubicBezTo>
                    <a:pt x="35" y="29"/>
                    <a:pt x="34" y="29"/>
                    <a:pt x="33" y="29"/>
                  </a:cubicBezTo>
                  <a:cubicBezTo>
                    <a:pt x="29" y="29"/>
                    <a:pt x="25" y="31"/>
                    <a:pt x="22" y="34"/>
                  </a:cubicBezTo>
                  <a:cubicBezTo>
                    <a:pt x="18" y="38"/>
                    <a:pt x="17" y="44"/>
                    <a:pt x="19" y="49"/>
                  </a:cubicBezTo>
                  <a:cubicBezTo>
                    <a:pt x="47" y="121"/>
                    <a:pt x="47" y="121"/>
                    <a:pt x="47" y="121"/>
                  </a:cubicBezTo>
                  <a:cubicBezTo>
                    <a:pt x="3" y="184"/>
                    <a:pt x="3" y="184"/>
                    <a:pt x="3" y="184"/>
                  </a:cubicBezTo>
                  <a:cubicBezTo>
                    <a:pt x="2" y="186"/>
                    <a:pt x="1" y="189"/>
                    <a:pt x="1" y="191"/>
                  </a:cubicBezTo>
                  <a:cubicBezTo>
                    <a:pt x="0" y="194"/>
                    <a:pt x="1" y="197"/>
                    <a:pt x="3" y="200"/>
                  </a:cubicBezTo>
                  <a:cubicBezTo>
                    <a:pt x="5" y="204"/>
                    <a:pt x="10" y="207"/>
                    <a:pt x="15" y="207"/>
                  </a:cubicBezTo>
                  <a:cubicBezTo>
                    <a:pt x="16" y="207"/>
                    <a:pt x="16" y="207"/>
                    <a:pt x="16" y="207"/>
                  </a:cubicBezTo>
                  <a:cubicBezTo>
                    <a:pt x="93" y="203"/>
                    <a:pt x="93" y="203"/>
                    <a:pt x="93" y="203"/>
                  </a:cubicBezTo>
                  <a:cubicBezTo>
                    <a:pt x="140" y="264"/>
                    <a:pt x="140" y="264"/>
                    <a:pt x="140" y="264"/>
                  </a:cubicBezTo>
                  <a:cubicBezTo>
                    <a:pt x="143" y="268"/>
                    <a:pt x="147" y="270"/>
                    <a:pt x="151" y="270"/>
                  </a:cubicBezTo>
                  <a:cubicBezTo>
                    <a:pt x="152" y="270"/>
                    <a:pt x="153" y="270"/>
                    <a:pt x="154" y="269"/>
                  </a:cubicBezTo>
                  <a:cubicBezTo>
                    <a:pt x="160" y="268"/>
                    <a:pt x="164" y="264"/>
                    <a:pt x="166" y="259"/>
                  </a:cubicBezTo>
                  <a:cubicBezTo>
                    <a:pt x="185" y="184"/>
                    <a:pt x="185" y="184"/>
                    <a:pt x="185" y="184"/>
                  </a:cubicBezTo>
                  <a:cubicBezTo>
                    <a:pt x="258" y="159"/>
                    <a:pt x="258" y="159"/>
                    <a:pt x="258" y="159"/>
                  </a:cubicBezTo>
                  <a:cubicBezTo>
                    <a:pt x="263" y="157"/>
                    <a:pt x="267" y="152"/>
                    <a:pt x="267" y="147"/>
                  </a:cubicBezTo>
                  <a:cubicBezTo>
                    <a:pt x="268" y="141"/>
                    <a:pt x="266" y="136"/>
                    <a:pt x="261" y="133"/>
                  </a:cubicBezTo>
                  <a:cubicBezTo>
                    <a:pt x="196" y="91"/>
                    <a:pt x="196" y="91"/>
                    <a:pt x="196" y="91"/>
                  </a:cubicBezTo>
                  <a:cubicBezTo>
                    <a:pt x="194" y="14"/>
                    <a:pt x="194" y="14"/>
                    <a:pt x="194" y="14"/>
                  </a:cubicBezTo>
                  <a:cubicBezTo>
                    <a:pt x="194" y="8"/>
                    <a:pt x="191" y="3"/>
                    <a:pt x="186" y="1"/>
                  </a:cubicBezTo>
                  <a:cubicBezTo>
                    <a:pt x="184" y="0"/>
                    <a:pt x="182" y="0"/>
                    <a:pt x="17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64" name="orange star"/>
          <p:cNvGrpSpPr/>
          <p:nvPr/>
        </p:nvGrpSpPr>
        <p:grpSpPr>
          <a:xfrm>
            <a:off x="5372100" y="687388"/>
            <a:ext cx="300038" cy="298450"/>
            <a:chOff x="3848100" y="687388"/>
            <a:chExt cx="300038" cy="298450"/>
          </a:xfrm>
        </p:grpSpPr>
        <p:sp>
          <p:nvSpPr>
            <p:cNvPr id="465" name="orange star"/>
            <p:cNvSpPr>
              <a:spLocks/>
            </p:cNvSpPr>
            <p:nvPr/>
          </p:nvSpPr>
          <p:spPr bwMode="auto">
            <a:xfrm>
              <a:off x="3867150" y="706438"/>
              <a:ext cx="261938" cy="260350"/>
            </a:xfrm>
            <a:custGeom>
              <a:avLst/>
              <a:gdLst>
                <a:gd name="T0" fmla="*/ 37 w 83"/>
                <a:gd name="T1" fmla="*/ 82 h 82"/>
                <a:gd name="T2" fmla="*/ 36 w 83"/>
                <a:gd name="T3" fmla="*/ 82 h 82"/>
                <a:gd name="T4" fmla="*/ 31 w 83"/>
                <a:gd name="T5" fmla="*/ 77 h 82"/>
                <a:gd name="T6" fmla="*/ 25 w 83"/>
                <a:gd name="T7" fmla="*/ 57 h 82"/>
                <a:gd name="T8" fmla="*/ 5 w 83"/>
                <a:gd name="T9" fmla="*/ 51 h 82"/>
                <a:gd name="T10" fmla="*/ 0 w 83"/>
                <a:gd name="T11" fmla="*/ 46 h 82"/>
                <a:gd name="T12" fmla="*/ 1 w 83"/>
                <a:gd name="T13" fmla="*/ 42 h 82"/>
                <a:gd name="T14" fmla="*/ 3 w 83"/>
                <a:gd name="T15" fmla="*/ 39 h 82"/>
                <a:gd name="T16" fmla="*/ 20 w 83"/>
                <a:gd name="T17" fmla="*/ 27 h 82"/>
                <a:gd name="T18" fmla="*/ 20 w 83"/>
                <a:gd name="T19" fmla="*/ 7 h 82"/>
                <a:gd name="T20" fmla="*/ 24 w 83"/>
                <a:gd name="T21" fmla="*/ 1 h 82"/>
                <a:gd name="T22" fmla="*/ 27 w 83"/>
                <a:gd name="T23" fmla="*/ 0 h 82"/>
                <a:gd name="T24" fmla="*/ 31 w 83"/>
                <a:gd name="T25" fmla="*/ 1 h 82"/>
                <a:gd name="T26" fmla="*/ 47 w 83"/>
                <a:gd name="T27" fmla="*/ 14 h 82"/>
                <a:gd name="T28" fmla="*/ 67 w 83"/>
                <a:gd name="T29" fmla="*/ 7 h 82"/>
                <a:gd name="T30" fmla="*/ 69 w 83"/>
                <a:gd name="T31" fmla="*/ 7 h 82"/>
                <a:gd name="T32" fmla="*/ 74 w 83"/>
                <a:gd name="T33" fmla="*/ 9 h 82"/>
                <a:gd name="T34" fmla="*/ 75 w 83"/>
                <a:gd name="T35" fmla="*/ 16 h 82"/>
                <a:gd name="T36" fmla="*/ 69 w 83"/>
                <a:gd name="T37" fmla="*/ 35 h 82"/>
                <a:gd name="T38" fmla="*/ 81 w 83"/>
                <a:gd name="T39" fmla="*/ 52 h 82"/>
                <a:gd name="T40" fmla="*/ 81 w 83"/>
                <a:gd name="T41" fmla="*/ 59 h 82"/>
                <a:gd name="T42" fmla="*/ 75 w 83"/>
                <a:gd name="T43" fmla="*/ 63 h 82"/>
                <a:gd name="T44" fmla="*/ 55 w 83"/>
                <a:gd name="T45" fmla="*/ 62 h 82"/>
                <a:gd name="T46" fmla="*/ 43 w 83"/>
                <a:gd name="T47" fmla="*/ 79 h 82"/>
                <a:gd name="T48" fmla="*/ 37 w 83"/>
                <a:gd name="T4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" h="82">
                  <a:moveTo>
                    <a:pt x="37" y="82"/>
                  </a:moveTo>
                  <a:cubicBezTo>
                    <a:pt x="37" y="82"/>
                    <a:pt x="36" y="82"/>
                    <a:pt x="36" y="82"/>
                  </a:cubicBezTo>
                  <a:cubicBezTo>
                    <a:pt x="33" y="82"/>
                    <a:pt x="31" y="80"/>
                    <a:pt x="31" y="77"/>
                  </a:cubicBezTo>
                  <a:cubicBezTo>
                    <a:pt x="25" y="57"/>
                    <a:pt x="25" y="57"/>
                    <a:pt x="25" y="57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2" y="50"/>
                    <a:pt x="1" y="48"/>
                    <a:pt x="0" y="46"/>
                  </a:cubicBezTo>
                  <a:cubicBezTo>
                    <a:pt x="0" y="44"/>
                    <a:pt x="0" y="43"/>
                    <a:pt x="1" y="42"/>
                  </a:cubicBezTo>
                  <a:cubicBezTo>
                    <a:pt x="1" y="41"/>
                    <a:pt x="2" y="40"/>
                    <a:pt x="3" y="3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20" y="7"/>
                    <a:pt x="20" y="7"/>
                    <a:pt x="20" y="7"/>
                  </a:cubicBezTo>
                  <a:cubicBezTo>
                    <a:pt x="20" y="4"/>
                    <a:pt x="21" y="2"/>
                    <a:pt x="24" y="1"/>
                  </a:cubicBezTo>
                  <a:cubicBezTo>
                    <a:pt x="24" y="0"/>
                    <a:pt x="26" y="0"/>
                    <a:pt x="27" y="0"/>
                  </a:cubicBezTo>
                  <a:cubicBezTo>
                    <a:pt x="28" y="0"/>
                    <a:pt x="29" y="0"/>
                    <a:pt x="31" y="1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67" y="7"/>
                    <a:pt x="67" y="7"/>
                    <a:pt x="67" y="7"/>
                  </a:cubicBezTo>
                  <a:cubicBezTo>
                    <a:pt x="67" y="7"/>
                    <a:pt x="68" y="7"/>
                    <a:pt x="69" y="7"/>
                  </a:cubicBezTo>
                  <a:cubicBezTo>
                    <a:pt x="71" y="7"/>
                    <a:pt x="72" y="8"/>
                    <a:pt x="74" y="9"/>
                  </a:cubicBezTo>
                  <a:cubicBezTo>
                    <a:pt x="76" y="11"/>
                    <a:pt x="76" y="13"/>
                    <a:pt x="75" y="16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81" y="52"/>
                    <a:pt x="81" y="52"/>
                    <a:pt x="81" y="52"/>
                  </a:cubicBezTo>
                  <a:cubicBezTo>
                    <a:pt x="82" y="54"/>
                    <a:pt x="83" y="57"/>
                    <a:pt x="81" y="59"/>
                  </a:cubicBezTo>
                  <a:cubicBezTo>
                    <a:pt x="80" y="61"/>
                    <a:pt x="78" y="63"/>
                    <a:pt x="75" y="63"/>
                  </a:cubicBezTo>
                  <a:cubicBezTo>
                    <a:pt x="55" y="62"/>
                    <a:pt x="55" y="62"/>
                    <a:pt x="55" y="62"/>
                  </a:cubicBezTo>
                  <a:cubicBezTo>
                    <a:pt x="43" y="79"/>
                    <a:pt x="43" y="79"/>
                    <a:pt x="43" y="79"/>
                  </a:cubicBezTo>
                  <a:cubicBezTo>
                    <a:pt x="41" y="81"/>
                    <a:pt x="39" y="82"/>
                    <a:pt x="37" y="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6" name="star outline"/>
            <p:cNvSpPr>
              <a:spLocks noEditPoints="1"/>
            </p:cNvSpPr>
            <p:nvPr/>
          </p:nvSpPr>
          <p:spPr bwMode="auto">
            <a:xfrm>
              <a:off x="3848100" y="687388"/>
              <a:ext cx="300038" cy="298450"/>
            </a:xfrm>
            <a:custGeom>
              <a:avLst/>
              <a:gdLst>
                <a:gd name="T0" fmla="*/ 33 w 95"/>
                <a:gd name="T1" fmla="*/ 12 h 94"/>
                <a:gd name="T2" fmla="*/ 33 w 95"/>
                <a:gd name="T3" fmla="*/ 12 h 94"/>
                <a:gd name="T4" fmla="*/ 52 w 95"/>
                <a:gd name="T5" fmla="*/ 26 h 94"/>
                <a:gd name="T6" fmla="*/ 75 w 95"/>
                <a:gd name="T7" fmla="*/ 19 h 94"/>
                <a:gd name="T8" fmla="*/ 75 w 95"/>
                <a:gd name="T9" fmla="*/ 19 h 94"/>
                <a:gd name="T10" fmla="*/ 75 w 95"/>
                <a:gd name="T11" fmla="*/ 19 h 94"/>
                <a:gd name="T12" fmla="*/ 76 w 95"/>
                <a:gd name="T13" fmla="*/ 20 h 94"/>
                <a:gd name="T14" fmla="*/ 68 w 95"/>
                <a:gd name="T15" fmla="*/ 42 h 94"/>
                <a:gd name="T16" fmla="*/ 82 w 95"/>
                <a:gd name="T17" fmla="*/ 62 h 94"/>
                <a:gd name="T18" fmla="*/ 82 w 95"/>
                <a:gd name="T19" fmla="*/ 62 h 94"/>
                <a:gd name="T20" fmla="*/ 81 w 95"/>
                <a:gd name="T21" fmla="*/ 63 h 94"/>
                <a:gd name="T22" fmla="*/ 81 w 95"/>
                <a:gd name="T23" fmla="*/ 63 h 94"/>
                <a:gd name="T24" fmla="*/ 58 w 95"/>
                <a:gd name="T25" fmla="*/ 62 h 94"/>
                <a:gd name="T26" fmla="*/ 44 w 95"/>
                <a:gd name="T27" fmla="*/ 82 h 94"/>
                <a:gd name="T28" fmla="*/ 43 w 95"/>
                <a:gd name="T29" fmla="*/ 82 h 94"/>
                <a:gd name="T30" fmla="*/ 43 w 95"/>
                <a:gd name="T31" fmla="*/ 82 h 94"/>
                <a:gd name="T32" fmla="*/ 42 w 95"/>
                <a:gd name="T33" fmla="*/ 81 h 94"/>
                <a:gd name="T34" fmla="*/ 35 w 95"/>
                <a:gd name="T35" fmla="*/ 59 h 94"/>
                <a:gd name="T36" fmla="*/ 13 w 95"/>
                <a:gd name="T37" fmla="*/ 51 h 94"/>
                <a:gd name="T38" fmla="*/ 12 w 95"/>
                <a:gd name="T39" fmla="*/ 51 h 94"/>
                <a:gd name="T40" fmla="*/ 12 w 95"/>
                <a:gd name="T41" fmla="*/ 50 h 94"/>
                <a:gd name="T42" fmla="*/ 12 w 95"/>
                <a:gd name="T43" fmla="*/ 50 h 94"/>
                <a:gd name="T44" fmla="*/ 32 w 95"/>
                <a:gd name="T45" fmla="*/ 37 h 94"/>
                <a:gd name="T46" fmla="*/ 32 w 95"/>
                <a:gd name="T47" fmla="*/ 13 h 94"/>
                <a:gd name="T48" fmla="*/ 32 w 95"/>
                <a:gd name="T49" fmla="*/ 12 h 94"/>
                <a:gd name="T50" fmla="*/ 33 w 95"/>
                <a:gd name="T51" fmla="*/ 12 h 94"/>
                <a:gd name="T52" fmla="*/ 33 w 95"/>
                <a:gd name="T53" fmla="*/ 0 h 94"/>
                <a:gd name="T54" fmla="*/ 27 w 95"/>
                <a:gd name="T55" fmla="*/ 1 h 94"/>
                <a:gd name="T56" fmla="*/ 20 w 95"/>
                <a:gd name="T57" fmla="*/ 13 h 94"/>
                <a:gd name="T58" fmla="*/ 20 w 95"/>
                <a:gd name="T59" fmla="*/ 30 h 94"/>
                <a:gd name="T60" fmla="*/ 6 w 95"/>
                <a:gd name="T61" fmla="*/ 40 h 94"/>
                <a:gd name="T62" fmla="*/ 2 w 95"/>
                <a:gd name="T63" fmla="*/ 45 h 94"/>
                <a:gd name="T64" fmla="*/ 1 w 95"/>
                <a:gd name="T65" fmla="*/ 45 h 94"/>
                <a:gd name="T66" fmla="*/ 0 w 95"/>
                <a:gd name="T67" fmla="*/ 53 h 94"/>
                <a:gd name="T68" fmla="*/ 9 w 95"/>
                <a:gd name="T69" fmla="*/ 63 h 94"/>
                <a:gd name="T70" fmla="*/ 26 w 95"/>
                <a:gd name="T71" fmla="*/ 68 h 94"/>
                <a:gd name="T72" fmla="*/ 31 w 95"/>
                <a:gd name="T73" fmla="*/ 85 h 94"/>
                <a:gd name="T74" fmla="*/ 41 w 95"/>
                <a:gd name="T75" fmla="*/ 94 h 94"/>
                <a:gd name="T76" fmla="*/ 43 w 95"/>
                <a:gd name="T77" fmla="*/ 94 h 94"/>
                <a:gd name="T78" fmla="*/ 53 w 95"/>
                <a:gd name="T79" fmla="*/ 89 h 94"/>
                <a:gd name="T80" fmla="*/ 64 w 95"/>
                <a:gd name="T81" fmla="*/ 74 h 94"/>
                <a:gd name="T82" fmla="*/ 81 w 95"/>
                <a:gd name="T83" fmla="*/ 75 h 94"/>
                <a:gd name="T84" fmla="*/ 81 w 95"/>
                <a:gd name="T85" fmla="*/ 75 h 94"/>
                <a:gd name="T86" fmla="*/ 93 w 95"/>
                <a:gd name="T87" fmla="*/ 68 h 94"/>
                <a:gd name="T88" fmla="*/ 92 w 95"/>
                <a:gd name="T89" fmla="*/ 54 h 94"/>
                <a:gd name="T90" fmla="*/ 81 w 95"/>
                <a:gd name="T91" fmla="*/ 40 h 94"/>
                <a:gd name="T92" fmla="*/ 87 w 95"/>
                <a:gd name="T93" fmla="*/ 24 h 94"/>
                <a:gd name="T94" fmla="*/ 84 w 95"/>
                <a:gd name="T95" fmla="*/ 11 h 94"/>
                <a:gd name="T96" fmla="*/ 75 w 95"/>
                <a:gd name="T97" fmla="*/ 7 h 94"/>
                <a:gd name="T98" fmla="*/ 71 w 95"/>
                <a:gd name="T99" fmla="*/ 8 h 94"/>
                <a:gd name="T100" fmla="*/ 54 w 95"/>
                <a:gd name="T101" fmla="*/ 13 h 94"/>
                <a:gd name="T102" fmla="*/ 40 w 95"/>
                <a:gd name="T103" fmla="*/ 3 h 94"/>
                <a:gd name="T104" fmla="*/ 33 w 95"/>
                <a:gd name="T105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95" h="94">
                  <a:moveTo>
                    <a:pt x="33" y="12"/>
                  </a:moveTo>
                  <a:cubicBezTo>
                    <a:pt x="33" y="12"/>
                    <a:pt x="33" y="12"/>
                    <a:pt x="33" y="12"/>
                  </a:cubicBezTo>
                  <a:cubicBezTo>
                    <a:pt x="52" y="26"/>
                    <a:pt x="52" y="26"/>
                    <a:pt x="52" y="26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6" y="19"/>
                    <a:pt x="76" y="20"/>
                    <a:pt x="76" y="20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82" y="62"/>
                    <a:pt x="82" y="62"/>
                    <a:pt x="82" y="62"/>
                  </a:cubicBezTo>
                  <a:cubicBezTo>
                    <a:pt x="82" y="62"/>
                    <a:pt x="82" y="62"/>
                    <a:pt x="82" y="62"/>
                  </a:cubicBezTo>
                  <a:cubicBezTo>
                    <a:pt x="82" y="63"/>
                    <a:pt x="82" y="63"/>
                    <a:pt x="81" y="63"/>
                  </a:cubicBezTo>
                  <a:cubicBezTo>
                    <a:pt x="81" y="63"/>
                    <a:pt x="81" y="63"/>
                    <a:pt x="81" y="63"/>
                  </a:cubicBezTo>
                  <a:cubicBezTo>
                    <a:pt x="58" y="62"/>
                    <a:pt x="58" y="62"/>
                    <a:pt x="58" y="6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2"/>
                    <a:pt x="43" y="82"/>
                    <a:pt x="43" y="82"/>
                  </a:cubicBezTo>
                  <a:cubicBezTo>
                    <a:pt x="43" y="82"/>
                    <a:pt x="42" y="82"/>
                    <a:pt x="42" y="81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2" y="51"/>
                    <a:pt x="12" y="51"/>
                    <a:pt x="12" y="50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2"/>
                    <a:pt x="32" y="12"/>
                    <a:pt x="32" y="12"/>
                  </a:cubicBezTo>
                  <a:cubicBezTo>
                    <a:pt x="32" y="12"/>
                    <a:pt x="32" y="12"/>
                    <a:pt x="33" y="12"/>
                  </a:cubicBezTo>
                  <a:moveTo>
                    <a:pt x="33" y="0"/>
                  </a:moveTo>
                  <a:cubicBezTo>
                    <a:pt x="31" y="0"/>
                    <a:pt x="29" y="0"/>
                    <a:pt x="27" y="1"/>
                  </a:cubicBezTo>
                  <a:cubicBezTo>
                    <a:pt x="23" y="3"/>
                    <a:pt x="20" y="8"/>
                    <a:pt x="20" y="13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4" y="41"/>
                    <a:pt x="3" y="43"/>
                    <a:pt x="2" y="45"/>
                  </a:cubicBezTo>
                  <a:cubicBezTo>
                    <a:pt x="2" y="45"/>
                    <a:pt x="1" y="45"/>
                    <a:pt x="1" y="45"/>
                  </a:cubicBezTo>
                  <a:cubicBezTo>
                    <a:pt x="0" y="47"/>
                    <a:pt x="0" y="50"/>
                    <a:pt x="0" y="53"/>
                  </a:cubicBezTo>
                  <a:cubicBezTo>
                    <a:pt x="1" y="57"/>
                    <a:pt x="4" y="61"/>
                    <a:pt x="9" y="63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2" y="90"/>
                    <a:pt x="36" y="93"/>
                    <a:pt x="41" y="94"/>
                  </a:cubicBezTo>
                  <a:cubicBezTo>
                    <a:pt x="42" y="94"/>
                    <a:pt x="42" y="94"/>
                    <a:pt x="43" y="94"/>
                  </a:cubicBezTo>
                  <a:cubicBezTo>
                    <a:pt x="47" y="94"/>
                    <a:pt x="51" y="92"/>
                    <a:pt x="53" y="89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81" y="75"/>
                    <a:pt x="81" y="75"/>
                    <a:pt x="81" y="75"/>
                  </a:cubicBezTo>
                  <a:cubicBezTo>
                    <a:pt x="86" y="75"/>
                    <a:pt x="90" y="72"/>
                    <a:pt x="93" y="68"/>
                  </a:cubicBezTo>
                  <a:cubicBezTo>
                    <a:pt x="95" y="64"/>
                    <a:pt x="94" y="58"/>
                    <a:pt x="92" y="54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9" y="19"/>
                    <a:pt x="87" y="14"/>
                    <a:pt x="84" y="11"/>
                  </a:cubicBezTo>
                  <a:cubicBezTo>
                    <a:pt x="82" y="8"/>
                    <a:pt x="78" y="7"/>
                    <a:pt x="75" y="7"/>
                  </a:cubicBezTo>
                  <a:cubicBezTo>
                    <a:pt x="74" y="7"/>
                    <a:pt x="72" y="7"/>
                    <a:pt x="71" y="8"/>
                  </a:cubicBezTo>
                  <a:cubicBezTo>
                    <a:pt x="54" y="13"/>
                    <a:pt x="54" y="13"/>
                    <a:pt x="54" y="13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38" y="1"/>
                    <a:pt x="35" y="0"/>
                    <a:pt x="33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67" name="purple star"/>
          <p:cNvGrpSpPr/>
          <p:nvPr/>
        </p:nvGrpSpPr>
        <p:grpSpPr>
          <a:xfrm>
            <a:off x="8174038" y="74614"/>
            <a:ext cx="300038" cy="296863"/>
            <a:chOff x="6650038" y="74613"/>
            <a:chExt cx="300038" cy="296863"/>
          </a:xfrm>
        </p:grpSpPr>
        <p:sp>
          <p:nvSpPr>
            <p:cNvPr id="468" name="purple star"/>
            <p:cNvSpPr>
              <a:spLocks/>
            </p:cNvSpPr>
            <p:nvPr/>
          </p:nvSpPr>
          <p:spPr bwMode="auto">
            <a:xfrm>
              <a:off x="6670675" y="93663"/>
              <a:ext cx="260350" cy="258763"/>
            </a:xfrm>
            <a:custGeom>
              <a:avLst/>
              <a:gdLst>
                <a:gd name="T0" fmla="*/ 37 w 82"/>
                <a:gd name="T1" fmla="*/ 82 h 82"/>
                <a:gd name="T2" fmla="*/ 35 w 82"/>
                <a:gd name="T3" fmla="*/ 82 h 82"/>
                <a:gd name="T4" fmla="*/ 30 w 82"/>
                <a:gd name="T5" fmla="*/ 77 h 82"/>
                <a:gd name="T6" fmla="*/ 24 w 82"/>
                <a:gd name="T7" fmla="*/ 57 h 82"/>
                <a:gd name="T8" fmla="*/ 4 w 82"/>
                <a:gd name="T9" fmla="*/ 51 h 82"/>
                <a:gd name="T10" fmla="*/ 0 w 82"/>
                <a:gd name="T11" fmla="*/ 46 h 82"/>
                <a:gd name="T12" fmla="*/ 0 w 82"/>
                <a:gd name="T13" fmla="*/ 42 h 82"/>
                <a:gd name="T14" fmla="*/ 3 w 82"/>
                <a:gd name="T15" fmla="*/ 39 h 82"/>
                <a:gd name="T16" fmla="*/ 20 w 82"/>
                <a:gd name="T17" fmla="*/ 27 h 82"/>
                <a:gd name="T18" fmla="*/ 19 w 82"/>
                <a:gd name="T19" fmla="*/ 7 h 82"/>
                <a:gd name="T20" fmla="*/ 23 w 82"/>
                <a:gd name="T21" fmla="*/ 0 h 82"/>
                <a:gd name="T22" fmla="*/ 26 w 82"/>
                <a:gd name="T23" fmla="*/ 0 h 82"/>
                <a:gd name="T24" fmla="*/ 30 w 82"/>
                <a:gd name="T25" fmla="*/ 1 h 82"/>
                <a:gd name="T26" fmla="*/ 47 w 82"/>
                <a:gd name="T27" fmla="*/ 14 h 82"/>
                <a:gd name="T28" fmla="*/ 66 w 82"/>
                <a:gd name="T29" fmla="*/ 7 h 82"/>
                <a:gd name="T30" fmla="*/ 68 w 82"/>
                <a:gd name="T31" fmla="*/ 7 h 82"/>
                <a:gd name="T32" fmla="*/ 73 w 82"/>
                <a:gd name="T33" fmla="*/ 9 h 82"/>
                <a:gd name="T34" fmla="*/ 75 w 82"/>
                <a:gd name="T35" fmla="*/ 16 h 82"/>
                <a:gd name="T36" fmla="*/ 68 w 82"/>
                <a:gd name="T37" fmla="*/ 35 h 82"/>
                <a:gd name="T38" fmla="*/ 80 w 82"/>
                <a:gd name="T39" fmla="*/ 52 h 82"/>
                <a:gd name="T40" fmla="*/ 81 w 82"/>
                <a:gd name="T41" fmla="*/ 59 h 82"/>
                <a:gd name="T42" fmla="*/ 75 w 82"/>
                <a:gd name="T43" fmla="*/ 63 h 82"/>
                <a:gd name="T44" fmla="*/ 54 w 82"/>
                <a:gd name="T45" fmla="*/ 62 h 82"/>
                <a:gd name="T46" fmla="*/ 42 w 82"/>
                <a:gd name="T47" fmla="*/ 79 h 82"/>
                <a:gd name="T48" fmla="*/ 37 w 82"/>
                <a:gd name="T4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82">
                  <a:moveTo>
                    <a:pt x="37" y="82"/>
                  </a:moveTo>
                  <a:cubicBezTo>
                    <a:pt x="36" y="82"/>
                    <a:pt x="36" y="82"/>
                    <a:pt x="35" y="82"/>
                  </a:cubicBezTo>
                  <a:cubicBezTo>
                    <a:pt x="33" y="81"/>
                    <a:pt x="31" y="80"/>
                    <a:pt x="30" y="7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2" y="50"/>
                    <a:pt x="0" y="48"/>
                    <a:pt x="0" y="46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1" y="41"/>
                    <a:pt x="2" y="40"/>
                    <a:pt x="3" y="3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4"/>
                    <a:pt x="21" y="2"/>
                    <a:pt x="23" y="0"/>
                  </a:cubicBezTo>
                  <a:cubicBezTo>
                    <a:pt x="24" y="0"/>
                    <a:pt x="25" y="0"/>
                    <a:pt x="26" y="0"/>
                  </a:cubicBezTo>
                  <a:cubicBezTo>
                    <a:pt x="28" y="0"/>
                    <a:pt x="29" y="0"/>
                    <a:pt x="30" y="1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7" y="7"/>
                    <a:pt x="68" y="7"/>
                    <a:pt x="68" y="7"/>
                  </a:cubicBezTo>
                  <a:cubicBezTo>
                    <a:pt x="70" y="7"/>
                    <a:pt x="72" y="8"/>
                    <a:pt x="73" y="9"/>
                  </a:cubicBezTo>
                  <a:cubicBezTo>
                    <a:pt x="75" y="11"/>
                    <a:pt x="76" y="13"/>
                    <a:pt x="75" y="16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2" y="54"/>
                    <a:pt x="82" y="57"/>
                    <a:pt x="81" y="59"/>
                  </a:cubicBezTo>
                  <a:cubicBezTo>
                    <a:pt x="80" y="61"/>
                    <a:pt x="77" y="63"/>
                    <a:pt x="75" y="63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1" y="81"/>
                    <a:pt x="39" y="82"/>
                    <a:pt x="37" y="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69" name="star outline"/>
            <p:cNvSpPr>
              <a:spLocks noEditPoints="1"/>
            </p:cNvSpPr>
            <p:nvPr/>
          </p:nvSpPr>
          <p:spPr bwMode="auto">
            <a:xfrm>
              <a:off x="6650038" y="74613"/>
              <a:ext cx="300038" cy="296863"/>
            </a:xfrm>
            <a:custGeom>
              <a:avLst/>
              <a:gdLst>
                <a:gd name="T0" fmla="*/ 33 w 95"/>
                <a:gd name="T1" fmla="*/ 12 h 94"/>
                <a:gd name="T2" fmla="*/ 34 w 95"/>
                <a:gd name="T3" fmla="*/ 12 h 94"/>
                <a:gd name="T4" fmla="*/ 53 w 95"/>
                <a:gd name="T5" fmla="*/ 26 h 94"/>
                <a:gd name="T6" fmla="*/ 75 w 95"/>
                <a:gd name="T7" fmla="*/ 19 h 94"/>
                <a:gd name="T8" fmla="*/ 75 w 95"/>
                <a:gd name="T9" fmla="*/ 19 h 94"/>
                <a:gd name="T10" fmla="*/ 76 w 95"/>
                <a:gd name="T11" fmla="*/ 19 h 94"/>
                <a:gd name="T12" fmla="*/ 76 w 95"/>
                <a:gd name="T13" fmla="*/ 20 h 94"/>
                <a:gd name="T14" fmla="*/ 68 w 95"/>
                <a:gd name="T15" fmla="*/ 42 h 94"/>
                <a:gd name="T16" fmla="*/ 83 w 95"/>
                <a:gd name="T17" fmla="*/ 61 h 94"/>
                <a:gd name="T18" fmla="*/ 83 w 95"/>
                <a:gd name="T19" fmla="*/ 62 h 94"/>
                <a:gd name="T20" fmla="*/ 82 w 95"/>
                <a:gd name="T21" fmla="*/ 63 h 94"/>
                <a:gd name="T22" fmla="*/ 82 w 95"/>
                <a:gd name="T23" fmla="*/ 63 h 94"/>
                <a:gd name="T24" fmla="*/ 58 w 95"/>
                <a:gd name="T25" fmla="*/ 62 h 94"/>
                <a:gd name="T26" fmla="*/ 44 w 95"/>
                <a:gd name="T27" fmla="*/ 82 h 94"/>
                <a:gd name="T28" fmla="*/ 44 w 95"/>
                <a:gd name="T29" fmla="*/ 82 h 94"/>
                <a:gd name="T30" fmla="*/ 43 w 95"/>
                <a:gd name="T31" fmla="*/ 82 h 94"/>
                <a:gd name="T32" fmla="*/ 43 w 95"/>
                <a:gd name="T33" fmla="*/ 81 h 94"/>
                <a:gd name="T34" fmla="*/ 36 w 95"/>
                <a:gd name="T35" fmla="*/ 59 h 94"/>
                <a:gd name="T36" fmla="*/ 13 w 95"/>
                <a:gd name="T37" fmla="*/ 51 h 94"/>
                <a:gd name="T38" fmla="*/ 13 w 95"/>
                <a:gd name="T39" fmla="*/ 51 h 94"/>
                <a:gd name="T40" fmla="*/ 13 w 95"/>
                <a:gd name="T41" fmla="*/ 50 h 94"/>
                <a:gd name="T42" fmla="*/ 13 w 95"/>
                <a:gd name="T43" fmla="*/ 50 h 94"/>
                <a:gd name="T44" fmla="*/ 33 w 95"/>
                <a:gd name="T45" fmla="*/ 36 h 94"/>
                <a:gd name="T46" fmla="*/ 32 w 95"/>
                <a:gd name="T47" fmla="*/ 13 h 94"/>
                <a:gd name="T48" fmla="*/ 33 w 95"/>
                <a:gd name="T49" fmla="*/ 12 h 94"/>
                <a:gd name="T50" fmla="*/ 33 w 95"/>
                <a:gd name="T51" fmla="*/ 12 h 94"/>
                <a:gd name="T52" fmla="*/ 33 w 95"/>
                <a:gd name="T53" fmla="*/ 0 h 94"/>
                <a:gd name="T54" fmla="*/ 28 w 95"/>
                <a:gd name="T55" fmla="*/ 1 h 94"/>
                <a:gd name="T56" fmla="*/ 20 w 95"/>
                <a:gd name="T57" fmla="*/ 13 h 94"/>
                <a:gd name="T58" fmla="*/ 21 w 95"/>
                <a:gd name="T59" fmla="*/ 30 h 94"/>
                <a:gd name="T60" fmla="*/ 6 w 95"/>
                <a:gd name="T61" fmla="*/ 40 h 94"/>
                <a:gd name="T62" fmla="*/ 2 w 95"/>
                <a:gd name="T63" fmla="*/ 45 h 94"/>
                <a:gd name="T64" fmla="*/ 1 w 95"/>
                <a:gd name="T65" fmla="*/ 52 h 94"/>
                <a:gd name="T66" fmla="*/ 10 w 95"/>
                <a:gd name="T67" fmla="*/ 63 h 94"/>
                <a:gd name="T68" fmla="*/ 26 w 95"/>
                <a:gd name="T69" fmla="*/ 68 h 94"/>
                <a:gd name="T70" fmla="*/ 31 w 95"/>
                <a:gd name="T71" fmla="*/ 85 h 94"/>
                <a:gd name="T72" fmla="*/ 42 w 95"/>
                <a:gd name="T73" fmla="*/ 94 h 94"/>
                <a:gd name="T74" fmla="*/ 44 w 95"/>
                <a:gd name="T75" fmla="*/ 94 h 94"/>
                <a:gd name="T76" fmla="*/ 54 w 95"/>
                <a:gd name="T77" fmla="*/ 89 h 94"/>
                <a:gd name="T78" fmla="*/ 64 w 95"/>
                <a:gd name="T79" fmla="*/ 74 h 94"/>
                <a:gd name="T80" fmla="*/ 82 w 95"/>
                <a:gd name="T81" fmla="*/ 75 h 94"/>
                <a:gd name="T82" fmla="*/ 82 w 95"/>
                <a:gd name="T83" fmla="*/ 75 h 94"/>
                <a:gd name="T84" fmla="*/ 93 w 95"/>
                <a:gd name="T85" fmla="*/ 68 h 94"/>
                <a:gd name="T86" fmla="*/ 92 w 95"/>
                <a:gd name="T87" fmla="*/ 54 h 94"/>
                <a:gd name="T88" fmla="*/ 82 w 95"/>
                <a:gd name="T89" fmla="*/ 40 h 94"/>
                <a:gd name="T90" fmla="*/ 88 w 95"/>
                <a:gd name="T91" fmla="*/ 24 h 94"/>
                <a:gd name="T92" fmla="*/ 85 w 95"/>
                <a:gd name="T93" fmla="*/ 11 h 94"/>
                <a:gd name="T94" fmla="*/ 75 w 95"/>
                <a:gd name="T95" fmla="*/ 7 h 94"/>
                <a:gd name="T96" fmla="*/ 71 w 95"/>
                <a:gd name="T97" fmla="*/ 7 h 94"/>
                <a:gd name="T98" fmla="*/ 55 w 95"/>
                <a:gd name="T99" fmla="*/ 13 h 94"/>
                <a:gd name="T100" fmla="*/ 41 w 95"/>
                <a:gd name="T101" fmla="*/ 2 h 94"/>
                <a:gd name="T102" fmla="*/ 33 w 95"/>
                <a:gd name="T10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5" h="94">
                  <a:moveTo>
                    <a:pt x="33" y="12"/>
                  </a:moveTo>
                  <a:cubicBezTo>
                    <a:pt x="33" y="12"/>
                    <a:pt x="33" y="12"/>
                    <a:pt x="34" y="12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6" y="19"/>
                    <a:pt x="76" y="19"/>
                    <a:pt x="76" y="20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83" y="61"/>
                    <a:pt x="83" y="61"/>
                    <a:pt x="83" y="61"/>
                  </a:cubicBezTo>
                  <a:cubicBezTo>
                    <a:pt x="83" y="62"/>
                    <a:pt x="83" y="62"/>
                    <a:pt x="83" y="62"/>
                  </a:cubicBezTo>
                  <a:cubicBezTo>
                    <a:pt x="82" y="62"/>
                    <a:pt x="82" y="63"/>
                    <a:pt x="82" y="63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58" y="62"/>
                    <a:pt x="58" y="62"/>
                    <a:pt x="58" y="6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4" y="82"/>
                    <a:pt x="44" y="82"/>
                    <a:pt x="43" y="82"/>
                  </a:cubicBezTo>
                  <a:cubicBezTo>
                    <a:pt x="43" y="82"/>
                    <a:pt x="43" y="82"/>
                    <a:pt x="43" y="81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2"/>
                    <a:pt x="33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moveTo>
                    <a:pt x="33" y="0"/>
                  </a:moveTo>
                  <a:cubicBezTo>
                    <a:pt x="31" y="0"/>
                    <a:pt x="29" y="0"/>
                    <a:pt x="28" y="1"/>
                  </a:cubicBezTo>
                  <a:cubicBezTo>
                    <a:pt x="23" y="3"/>
                    <a:pt x="20" y="8"/>
                    <a:pt x="20" y="13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5" y="41"/>
                    <a:pt x="3" y="43"/>
                    <a:pt x="2" y="45"/>
                  </a:cubicBezTo>
                  <a:cubicBezTo>
                    <a:pt x="1" y="47"/>
                    <a:pt x="0" y="50"/>
                    <a:pt x="1" y="52"/>
                  </a:cubicBezTo>
                  <a:cubicBezTo>
                    <a:pt x="2" y="57"/>
                    <a:pt x="5" y="61"/>
                    <a:pt x="10" y="63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3" y="89"/>
                    <a:pt x="37" y="93"/>
                    <a:pt x="42" y="94"/>
                  </a:cubicBezTo>
                  <a:cubicBezTo>
                    <a:pt x="42" y="94"/>
                    <a:pt x="43" y="94"/>
                    <a:pt x="44" y="94"/>
                  </a:cubicBezTo>
                  <a:cubicBezTo>
                    <a:pt x="48" y="94"/>
                    <a:pt x="52" y="92"/>
                    <a:pt x="54" y="89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7" y="75"/>
                    <a:pt x="91" y="72"/>
                    <a:pt x="93" y="68"/>
                  </a:cubicBezTo>
                  <a:cubicBezTo>
                    <a:pt x="95" y="63"/>
                    <a:pt x="95" y="58"/>
                    <a:pt x="92" y="54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89" y="19"/>
                    <a:pt x="88" y="14"/>
                    <a:pt x="85" y="11"/>
                  </a:cubicBezTo>
                  <a:cubicBezTo>
                    <a:pt x="82" y="8"/>
                    <a:pt x="79" y="7"/>
                    <a:pt x="75" y="7"/>
                  </a:cubicBezTo>
                  <a:cubicBezTo>
                    <a:pt x="74" y="7"/>
                    <a:pt x="73" y="7"/>
                    <a:pt x="71" y="7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39" y="1"/>
                    <a:pt x="36" y="0"/>
                    <a:pt x="33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70" name="purple star"/>
          <p:cNvGrpSpPr/>
          <p:nvPr/>
        </p:nvGrpSpPr>
        <p:grpSpPr>
          <a:xfrm>
            <a:off x="11813608" y="523876"/>
            <a:ext cx="331788" cy="319088"/>
            <a:chOff x="8767763" y="523876"/>
            <a:chExt cx="331788" cy="319088"/>
          </a:xfrm>
        </p:grpSpPr>
        <p:sp>
          <p:nvSpPr>
            <p:cNvPr id="471" name="purple star"/>
            <p:cNvSpPr>
              <a:spLocks/>
            </p:cNvSpPr>
            <p:nvPr/>
          </p:nvSpPr>
          <p:spPr bwMode="auto">
            <a:xfrm>
              <a:off x="8786813" y="542926"/>
              <a:ext cx="293688" cy="280988"/>
            </a:xfrm>
            <a:custGeom>
              <a:avLst/>
              <a:gdLst>
                <a:gd name="T0" fmla="*/ 47 w 93"/>
                <a:gd name="T1" fmla="*/ 89 h 89"/>
                <a:gd name="T2" fmla="*/ 41 w 93"/>
                <a:gd name="T3" fmla="*/ 85 h 89"/>
                <a:gd name="T4" fmla="*/ 30 w 93"/>
                <a:gd name="T5" fmla="*/ 64 h 89"/>
                <a:gd name="T6" fmla="*/ 6 w 93"/>
                <a:gd name="T7" fmla="*/ 61 h 89"/>
                <a:gd name="T8" fmla="*/ 0 w 93"/>
                <a:gd name="T9" fmla="*/ 56 h 89"/>
                <a:gd name="T10" fmla="*/ 0 w 93"/>
                <a:gd name="T11" fmla="*/ 52 h 89"/>
                <a:gd name="T12" fmla="*/ 2 w 93"/>
                <a:gd name="T13" fmla="*/ 49 h 89"/>
                <a:gd name="T14" fmla="*/ 19 w 93"/>
                <a:gd name="T15" fmla="*/ 32 h 89"/>
                <a:gd name="T16" fmla="*/ 14 w 93"/>
                <a:gd name="T17" fmla="*/ 9 h 89"/>
                <a:gd name="T18" fmla="*/ 17 w 93"/>
                <a:gd name="T19" fmla="*/ 2 h 89"/>
                <a:gd name="T20" fmla="*/ 21 w 93"/>
                <a:gd name="T21" fmla="*/ 1 h 89"/>
                <a:gd name="T22" fmla="*/ 24 w 93"/>
                <a:gd name="T23" fmla="*/ 1 h 89"/>
                <a:gd name="T24" fmla="*/ 46 w 93"/>
                <a:gd name="T25" fmla="*/ 12 h 89"/>
                <a:gd name="T26" fmla="*/ 67 w 93"/>
                <a:gd name="T27" fmla="*/ 1 h 89"/>
                <a:gd name="T28" fmla="*/ 70 w 93"/>
                <a:gd name="T29" fmla="*/ 0 h 89"/>
                <a:gd name="T30" fmla="*/ 74 w 93"/>
                <a:gd name="T31" fmla="*/ 1 h 89"/>
                <a:gd name="T32" fmla="*/ 77 w 93"/>
                <a:gd name="T33" fmla="*/ 8 h 89"/>
                <a:gd name="T34" fmla="*/ 73 w 93"/>
                <a:gd name="T35" fmla="*/ 31 h 89"/>
                <a:gd name="T36" fmla="*/ 90 w 93"/>
                <a:gd name="T37" fmla="*/ 48 h 89"/>
                <a:gd name="T38" fmla="*/ 92 w 93"/>
                <a:gd name="T39" fmla="*/ 55 h 89"/>
                <a:gd name="T40" fmla="*/ 87 w 93"/>
                <a:gd name="T41" fmla="*/ 59 h 89"/>
                <a:gd name="T42" fmla="*/ 63 w 93"/>
                <a:gd name="T43" fmla="*/ 63 h 89"/>
                <a:gd name="T44" fmla="*/ 53 w 93"/>
                <a:gd name="T45" fmla="*/ 85 h 89"/>
                <a:gd name="T46" fmla="*/ 47 w 93"/>
                <a:gd name="T47" fmla="*/ 89 h 89"/>
                <a:gd name="T48" fmla="*/ 47 w 93"/>
                <a:gd name="T49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" h="89">
                  <a:moveTo>
                    <a:pt x="47" y="89"/>
                  </a:moveTo>
                  <a:cubicBezTo>
                    <a:pt x="44" y="89"/>
                    <a:pt x="42" y="87"/>
                    <a:pt x="41" y="85"/>
                  </a:cubicBezTo>
                  <a:cubicBezTo>
                    <a:pt x="30" y="64"/>
                    <a:pt x="30" y="64"/>
                    <a:pt x="30" y="64"/>
                  </a:cubicBezTo>
                  <a:cubicBezTo>
                    <a:pt x="6" y="61"/>
                    <a:pt x="6" y="61"/>
                    <a:pt x="6" y="61"/>
                  </a:cubicBezTo>
                  <a:cubicBezTo>
                    <a:pt x="3" y="61"/>
                    <a:pt x="1" y="59"/>
                    <a:pt x="0" y="56"/>
                  </a:cubicBezTo>
                  <a:cubicBezTo>
                    <a:pt x="0" y="55"/>
                    <a:pt x="0" y="53"/>
                    <a:pt x="0" y="52"/>
                  </a:cubicBezTo>
                  <a:cubicBezTo>
                    <a:pt x="1" y="51"/>
                    <a:pt x="1" y="50"/>
                    <a:pt x="2" y="49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4" y="6"/>
                    <a:pt x="15" y="3"/>
                    <a:pt x="17" y="2"/>
                  </a:cubicBezTo>
                  <a:cubicBezTo>
                    <a:pt x="18" y="1"/>
                    <a:pt x="20" y="1"/>
                    <a:pt x="21" y="1"/>
                  </a:cubicBezTo>
                  <a:cubicBezTo>
                    <a:pt x="22" y="1"/>
                    <a:pt x="23" y="1"/>
                    <a:pt x="24" y="1"/>
                  </a:cubicBezTo>
                  <a:cubicBezTo>
                    <a:pt x="46" y="12"/>
                    <a:pt x="46" y="12"/>
                    <a:pt x="46" y="12"/>
                  </a:cubicBezTo>
                  <a:cubicBezTo>
                    <a:pt x="67" y="1"/>
                    <a:pt x="67" y="1"/>
                    <a:pt x="67" y="1"/>
                  </a:cubicBezTo>
                  <a:cubicBezTo>
                    <a:pt x="68" y="0"/>
                    <a:pt x="69" y="0"/>
                    <a:pt x="70" y="0"/>
                  </a:cubicBezTo>
                  <a:cubicBezTo>
                    <a:pt x="71" y="0"/>
                    <a:pt x="73" y="0"/>
                    <a:pt x="74" y="1"/>
                  </a:cubicBezTo>
                  <a:cubicBezTo>
                    <a:pt x="76" y="3"/>
                    <a:pt x="77" y="5"/>
                    <a:pt x="77" y="8"/>
                  </a:cubicBezTo>
                  <a:cubicBezTo>
                    <a:pt x="73" y="31"/>
                    <a:pt x="73" y="31"/>
                    <a:pt x="73" y="31"/>
                  </a:cubicBezTo>
                  <a:cubicBezTo>
                    <a:pt x="90" y="48"/>
                    <a:pt x="90" y="48"/>
                    <a:pt x="90" y="48"/>
                  </a:cubicBezTo>
                  <a:cubicBezTo>
                    <a:pt x="92" y="49"/>
                    <a:pt x="93" y="52"/>
                    <a:pt x="92" y="55"/>
                  </a:cubicBezTo>
                  <a:cubicBezTo>
                    <a:pt x="92" y="57"/>
                    <a:pt x="89" y="59"/>
                    <a:pt x="87" y="59"/>
                  </a:cubicBezTo>
                  <a:cubicBezTo>
                    <a:pt x="63" y="63"/>
                    <a:pt x="63" y="63"/>
                    <a:pt x="63" y="63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89"/>
                  </a:cubicBezTo>
                  <a:cubicBezTo>
                    <a:pt x="47" y="89"/>
                    <a:pt x="47" y="89"/>
                    <a:pt x="47" y="8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2" name="star outline"/>
            <p:cNvSpPr>
              <a:spLocks noEditPoints="1"/>
            </p:cNvSpPr>
            <p:nvPr/>
          </p:nvSpPr>
          <p:spPr bwMode="auto">
            <a:xfrm>
              <a:off x="8767763" y="523876"/>
              <a:ext cx="331788" cy="319088"/>
            </a:xfrm>
            <a:custGeom>
              <a:avLst/>
              <a:gdLst>
                <a:gd name="T0" fmla="*/ 76 w 105"/>
                <a:gd name="T1" fmla="*/ 12 h 101"/>
                <a:gd name="T2" fmla="*/ 76 w 105"/>
                <a:gd name="T3" fmla="*/ 12 h 101"/>
                <a:gd name="T4" fmla="*/ 77 w 105"/>
                <a:gd name="T5" fmla="*/ 13 h 101"/>
                <a:gd name="T6" fmla="*/ 73 w 105"/>
                <a:gd name="T7" fmla="*/ 39 h 101"/>
                <a:gd name="T8" fmla="*/ 92 w 105"/>
                <a:gd name="T9" fmla="*/ 58 h 101"/>
                <a:gd name="T10" fmla="*/ 93 w 105"/>
                <a:gd name="T11" fmla="*/ 59 h 101"/>
                <a:gd name="T12" fmla="*/ 92 w 105"/>
                <a:gd name="T13" fmla="*/ 60 h 101"/>
                <a:gd name="T14" fmla="*/ 65 w 105"/>
                <a:gd name="T15" fmla="*/ 64 h 101"/>
                <a:gd name="T16" fmla="*/ 54 w 105"/>
                <a:gd name="T17" fmla="*/ 88 h 101"/>
                <a:gd name="T18" fmla="*/ 53 w 105"/>
                <a:gd name="T19" fmla="*/ 89 h 101"/>
                <a:gd name="T20" fmla="*/ 53 w 105"/>
                <a:gd name="T21" fmla="*/ 89 h 101"/>
                <a:gd name="T22" fmla="*/ 52 w 105"/>
                <a:gd name="T23" fmla="*/ 88 h 101"/>
                <a:gd name="T24" fmla="*/ 40 w 105"/>
                <a:gd name="T25" fmla="*/ 64 h 101"/>
                <a:gd name="T26" fmla="*/ 13 w 105"/>
                <a:gd name="T27" fmla="*/ 61 h 101"/>
                <a:gd name="T28" fmla="*/ 12 w 105"/>
                <a:gd name="T29" fmla="*/ 60 h 101"/>
                <a:gd name="T30" fmla="*/ 12 w 105"/>
                <a:gd name="T31" fmla="*/ 60 h 101"/>
                <a:gd name="T32" fmla="*/ 12 w 105"/>
                <a:gd name="T33" fmla="*/ 59 h 101"/>
                <a:gd name="T34" fmla="*/ 31 w 105"/>
                <a:gd name="T35" fmla="*/ 40 h 101"/>
                <a:gd name="T36" fmla="*/ 26 w 105"/>
                <a:gd name="T37" fmla="*/ 14 h 101"/>
                <a:gd name="T38" fmla="*/ 27 w 105"/>
                <a:gd name="T39" fmla="*/ 13 h 101"/>
                <a:gd name="T40" fmla="*/ 27 w 105"/>
                <a:gd name="T41" fmla="*/ 13 h 101"/>
                <a:gd name="T42" fmla="*/ 27 w 105"/>
                <a:gd name="T43" fmla="*/ 13 h 101"/>
                <a:gd name="T44" fmla="*/ 52 w 105"/>
                <a:gd name="T45" fmla="*/ 25 h 101"/>
                <a:gd name="T46" fmla="*/ 75 w 105"/>
                <a:gd name="T47" fmla="*/ 12 h 101"/>
                <a:gd name="T48" fmla="*/ 76 w 105"/>
                <a:gd name="T49" fmla="*/ 12 h 101"/>
                <a:gd name="T50" fmla="*/ 76 w 105"/>
                <a:gd name="T51" fmla="*/ 0 h 101"/>
                <a:gd name="T52" fmla="*/ 70 w 105"/>
                <a:gd name="T53" fmla="*/ 1 h 101"/>
                <a:gd name="T54" fmla="*/ 51 w 105"/>
                <a:gd name="T55" fmla="*/ 11 h 101"/>
                <a:gd name="T56" fmla="*/ 33 w 105"/>
                <a:gd name="T57" fmla="*/ 2 h 101"/>
                <a:gd name="T58" fmla="*/ 27 w 105"/>
                <a:gd name="T59" fmla="*/ 1 h 101"/>
                <a:gd name="T60" fmla="*/ 19 w 105"/>
                <a:gd name="T61" fmla="*/ 3 h 101"/>
                <a:gd name="T62" fmla="*/ 14 w 105"/>
                <a:gd name="T63" fmla="*/ 16 h 101"/>
                <a:gd name="T64" fmla="*/ 18 w 105"/>
                <a:gd name="T65" fmla="*/ 36 h 101"/>
                <a:gd name="T66" fmla="*/ 4 w 105"/>
                <a:gd name="T67" fmla="*/ 51 h 101"/>
                <a:gd name="T68" fmla="*/ 1 w 105"/>
                <a:gd name="T69" fmla="*/ 56 h 101"/>
                <a:gd name="T70" fmla="*/ 1 w 105"/>
                <a:gd name="T71" fmla="*/ 64 h 101"/>
                <a:gd name="T72" fmla="*/ 11 w 105"/>
                <a:gd name="T73" fmla="*/ 73 h 101"/>
                <a:gd name="T74" fmla="*/ 32 w 105"/>
                <a:gd name="T75" fmla="*/ 75 h 101"/>
                <a:gd name="T76" fmla="*/ 41 w 105"/>
                <a:gd name="T77" fmla="*/ 94 h 101"/>
                <a:gd name="T78" fmla="*/ 53 w 105"/>
                <a:gd name="T79" fmla="*/ 101 h 101"/>
                <a:gd name="T80" fmla="*/ 53 w 105"/>
                <a:gd name="T81" fmla="*/ 101 h 101"/>
                <a:gd name="T82" fmla="*/ 64 w 105"/>
                <a:gd name="T83" fmla="*/ 93 h 101"/>
                <a:gd name="T84" fmla="*/ 73 w 105"/>
                <a:gd name="T85" fmla="*/ 75 h 101"/>
                <a:gd name="T86" fmla="*/ 94 w 105"/>
                <a:gd name="T87" fmla="*/ 71 h 101"/>
                <a:gd name="T88" fmla="*/ 104 w 105"/>
                <a:gd name="T89" fmla="*/ 63 h 101"/>
                <a:gd name="T90" fmla="*/ 101 w 105"/>
                <a:gd name="T91" fmla="*/ 49 h 101"/>
                <a:gd name="T92" fmla="*/ 85 w 105"/>
                <a:gd name="T93" fmla="*/ 35 h 101"/>
                <a:gd name="T94" fmla="*/ 89 w 105"/>
                <a:gd name="T95" fmla="*/ 15 h 101"/>
                <a:gd name="T96" fmla="*/ 83 w 105"/>
                <a:gd name="T97" fmla="*/ 2 h 101"/>
                <a:gd name="T98" fmla="*/ 83 w 105"/>
                <a:gd name="T99" fmla="*/ 2 h 101"/>
                <a:gd name="T100" fmla="*/ 76 w 105"/>
                <a:gd name="T101" fmla="*/ 0 h 101"/>
                <a:gd name="T102" fmla="*/ 76 w 105"/>
                <a:gd name="T103" fmla="*/ 0 h 101"/>
                <a:gd name="T104" fmla="*/ 76 w 105"/>
                <a:gd name="T105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05" h="101">
                  <a:moveTo>
                    <a:pt x="76" y="12"/>
                  </a:moveTo>
                  <a:cubicBezTo>
                    <a:pt x="76" y="12"/>
                    <a:pt x="76" y="12"/>
                    <a:pt x="76" y="12"/>
                  </a:cubicBezTo>
                  <a:cubicBezTo>
                    <a:pt x="77" y="12"/>
                    <a:pt x="77" y="12"/>
                    <a:pt x="77" y="13"/>
                  </a:cubicBezTo>
                  <a:cubicBezTo>
                    <a:pt x="73" y="39"/>
                    <a:pt x="73" y="39"/>
                    <a:pt x="73" y="39"/>
                  </a:cubicBezTo>
                  <a:cubicBezTo>
                    <a:pt x="92" y="58"/>
                    <a:pt x="92" y="58"/>
                    <a:pt x="92" y="58"/>
                  </a:cubicBezTo>
                  <a:cubicBezTo>
                    <a:pt x="93" y="58"/>
                    <a:pt x="93" y="59"/>
                    <a:pt x="93" y="59"/>
                  </a:cubicBezTo>
                  <a:cubicBezTo>
                    <a:pt x="92" y="59"/>
                    <a:pt x="92" y="59"/>
                    <a:pt x="92" y="60"/>
                  </a:cubicBezTo>
                  <a:cubicBezTo>
                    <a:pt x="65" y="64"/>
                    <a:pt x="65" y="64"/>
                    <a:pt x="65" y="64"/>
                  </a:cubicBezTo>
                  <a:cubicBezTo>
                    <a:pt x="54" y="88"/>
                    <a:pt x="54" y="88"/>
                    <a:pt x="54" y="88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3" y="89"/>
                    <a:pt x="53" y="89"/>
                    <a:pt x="53" y="89"/>
                  </a:cubicBezTo>
                  <a:cubicBezTo>
                    <a:pt x="52" y="89"/>
                    <a:pt x="52" y="89"/>
                    <a:pt x="52" y="88"/>
                  </a:cubicBezTo>
                  <a:cubicBezTo>
                    <a:pt x="40" y="64"/>
                    <a:pt x="40" y="64"/>
                    <a:pt x="40" y="64"/>
                  </a:cubicBezTo>
                  <a:cubicBezTo>
                    <a:pt x="13" y="61"/>
                    <a:pt x="13" y="61"/>
                    <a:pt x="13" y="61"/>
                  </a:cubicBezTo>
                  <a:cubicBezTo>
                    <a:pt x="12" y="61"/>
                    <a:pt x="12" y="61"/>
                    <a:pt x="12" y="60"/>
                  </a:cubicBezTo>
                  <a:cubicBezTo>
                    <a:pt x="12" y="60"/>
                    <a:pt x="12" y="60"/>
                    <a:pt x="12" y="60"/>
                  </a:cubicBezTo>
                  <a:cubicBezTo>
                    <a:pt x="12" y="60"/>
                    <a:pt x="12" y="60"/>
                    <a:pt x="12" y="5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3"/>
                    <a:pt x="26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52" y="25"/>
                    <a:pt x="52" y="25"/>
                    <a:pt x="52" y="25"/>
                  </a:cubicBezTo>
                  <a:cubicBezTo>
                    <a:pt x="75" y="12"/>
                    <a:pt x="75" y="12"/>
                    <a:pt x="75" y="12"/>
                  </a:cubicBezTo>
                  <a:cubicBezTo>
                    <a:pt x="76" y="12"/>
                    <a:pt x="76" y="12"/>
                    <a:pt x="76" y="12"/>
                  </a:cubicBezTo>
                  <a:moveTo>
                    <a:pt x="76" y="0"/>
                  </a:moveTo>
                  <a:cubicBezTo>
                    <a:pt x="74" y="0"/>
                    <a:pt x="72" y="0"/>
                    <a:pt x="70" y="1"/>
                  </a:cubicBezTo>
                  <a:cubicBezTo>
                    <a:pt x="51" y="11"/>
                    <a:pt x="51" y="11"/>
                    <a:pt x="51" y="11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1" y="1"/>
                    <a:pt x="29" y="1"/>
                    <a:pt x="27" y="1"/>
                  </a:cubicBezTo>
                  <a:cubicBezTo>
                    <a:pt x="24" y="1"/>
                    <a:pt x="22" y="1"/>
                    <a:pt x="19" y="3"/>
                  </a:cubicBezTo>
                  <a:cubicBezTo>
                    <a:pt x="15" y="6"/>
                    <a:pt x="14" y="11"/>
                    <a:pt x="14" y="16"/>
                  </a:cubicBezTo>
                  <a:cubicBezTo>
                    <a:pt x="18" y="36"/>
                    <a:pt x="18" y="36"/>
                    <a:pt x="18" y="36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2" y="53"/>
                    <a:pt x="1" y="54"/>
                    <a:pt x="1" y="56"/>
                  </a:cubicBezTo>
                  <a:cubicBezTo>
                    <a:pt x="0" y="59"/>
                    <a:pt x="0" y="62"/>
                    <a:pt x="1" y="64"/>
                  </a:cubicBezTo>
                  <a:cubicBezTo>
                    <a:pt x="2" y="69"/>
                    <a:pt x="6" y="72"/>
                    <a:pt x="11" y="73"/>
                  </a:cubicBezTo>
                  <a:cubicBezTo>
                    <a:pt x="32" y="75"/>
                    <a:pt x="32" y="75"/>
                    <a:pt x="32" y="75"/>
                  </a:cubicBezTo>
                  <a:cubicBezTo>
                    <a:pt x="41" y="94"/>
                    <a:pt x="41" y="94"/>
                    <a:pt x="41" y="94"/>
                  </a:cubicBezTo>
                  <a:cubicBezTo>
                    <a:pt x="44" y="98"/>
                    <a:pt x="48" y="101"/>
                    <a:pt x="53" y="101"/>
                  </a:cubicBezTo>
                  <a:cubicBezTo>
                    <a:pt x="53" y="101"/>
                    <a:pt x="53" y="101"/>
                    <a:pt x="53" y="101"/>
                  </a:cubicBezTo>
                  <a:cubicBezTo>
                    <a:pt x="58" y="101"/>
                    <a:pt x="62" y="98"/>
                    <a:pt x="64" y="93"/>
                  </a:cubicBezTo>
                  <a:cubicBezTo>
                    <a:pt x="73" y="75"/>
                    <a:pt x="73" y="75"/>
                    <a:pt x="73" y="75"/>
                  </a:cubicBezTo>
                  <a:cubicBezTo>
                    <a:pt x="94" y="71"/>
                    <a:pt x="94" y="71"/>
                    <a:pt x="94" y="71"/>
                  </a:cubicBezTo>
                  <a:cubicBezTo>
                    <a:pt x="99" y="71"/>
                    <a:pt x="103" y="67"/>
                    <a:pt x="104" y="63"/>
                  </a:cubicBezTo>
                  <a:cubicBezTo>
                    <a:pt x="105" y="58"/>
                    <a:pt x="104" y="53"/>
                    <a:pt x="101" y="49"/>
                  </a:cubicBezTo>
                  <a:cubicBezTo>
                    <a:pt x="85" y="35"/>
                    <a:pt x="85" y="35"/>
                    <a:pt x="85" y="35"/>
                  </a:cubicBezTo>
                  <a:cubicBezTo>
                    <a:pt x="89" y="15"/>
                    <a:pt x="89" y="15"/>
                    <a:pt x="89" y="15"/>
                  </a:cubicBezTo>
                  <a:cubicBezTo>
                    <a:pt x="89" y="10"/>
                    <a:pt x="87" y="5"/>
                    <a:pt x="83" y="2"/>
                  </a:cubicBezTo>
                  <a:cubicBezTo>
                    <a:pt x="83" y="2"/>
                    <a:pt x="83" y="2"/>
                    <a:pt x="83" y="2"/>
                  </a:cubicBezTo>
                  <a:cubicBezTo>
                    <a:pt x="81" y="1"/>
                    <a:pt x="79" y="0"/>
                    <a:pt x="7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6" y="0"/>
                    <a:pt x="76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73" name="pink star"/>
          <p:cNvGrpSpPr/>
          <p:nvPr/>
        </p:nvGrpSpPr>
        <p:grpSpPr>
          <a:xfrm>
            <a:off x="3509963" y="671514"/>
            <a:ext cx="300038" cy="301625"/>
            <a:chOff x="1985963" y="671513"/>
            <a:chExt cx="300038" cy="301625"/>
          </a:xfrm>
        </p:grpSpPr>
        <p:sp>
          <p:nvSpPr>
            <p:cNvPr id="474" name="pink star"/>
            <p:cNvSpPr>
              <a:spLocks/>
            </p:cNvSpPr>
            <p:nvPr/>
          </p:nvSpPr>
          <p:spPr bwMode="auto">
            <a:xfrm>
              <a:off x="2008188" y="690563"/>
              <a:ext cx="258763" cy="263525"/>
            </a:xfrm>
            <a:custGeom>
              <a:avLst/>
              <a:gdLst>
                <a:gd name="T0" fmla="*/ 54 w 82"/>
                <a:gd name="T1" fmla="*/ 83 h 83"/>
                <a:gd name="T2" fmla="*/ 50 w 82"/>
                <a:gd name="T3" fmla="*/ 81 h 83"/>
                <a:gd name="T4" fmla="*/ 34 w 82"/>
                <a:gd name="T5" fmla="*/ 68 h 83"/>
                <a:gd name="T6" fmla="*/ 14 w 82"/>
                <a:gd name="T7" fmla="*/ 74 h 83"/>
                <a:gd name="T8" fmla="*/ 12 w 82"/>
                <a:gd name="T9" fmla="*/ 74 h 83"/>
                <a:gd name="T10" fmla="*/ 7 w 82"/>
                <a:gd name="T11" fmla="*/ 72 h 83"/>
                <a:gd name="T12" fmla="*/ 6 w 82"/>
                <a:gd name="T13" fmla="*/ 65 h 83"/>
                <a:gd name="T14" fmla="*/ 13 w 82"/>
                <a:gd name="T15" fmla="*/ 46 h 83"/>
                <a:gd name="T16" fmla="*/ 1 w 82"/>
                <a:gd name="T17" fmla="*/ 29 h 83"/>
                <a:gd name="T18" fmla="*/ 1 w 82"/>
                <a:gd name="T19" fmla="*/ 22 h 83"/>
                <a:gd name="T20" fmla="*/ 4 w 82"/>
                <a:gd name="T21" fmla="*/ 19 h 83"/>
                <a:gd name="T22" fmla="*/ 7 w 82"/>
                <a:gd name="T23" fmla="*/ 18 h 83"/>
                <a:gd name="T24" fmla="*/ 28 w 82"/>
                <a:gd name="T25" fmla="*/ 19 h 83"/>
                <a:gd name="T26" fmla="*/ 40 w 82"/>
                <a:gd name="T27" fmla="*/ 3 h 83"/>
                <a:gd name="T28" fmla="*/ 46 w 82"/>
                <a:gd name="T29" fmla="*/ 0 h 83"/>
                <a:gd name="T30" fmla="*/ 47 w 82"/>
                <a:gd name="T31" fmla="*/ 0 h 83"/>
                <a:gd name="T32" fmla="*/ 52 w 82"/>
                <a:gd name="T33" fmla="*/ 5 h 83"/>
                <a:gd name="T34" fmla="*/ 58 w 82"/>
                <a:gd name="T35" fmla="*/ 25 h 83"/>
                <a:gd name="T36" fmla="*/ 77 w 82"/>
                <a:gd name="T37" fmla="*/ 32 h 83"/>
                <a:gd name="T38" fmla="*/ 82 w 82"/>
                <a:gd name="T39" fmla="*/ 37 h 83"/>
                <a:gd name="T40" fmla="*/ 79 w 82"/>
                <a:gd name="T41" fmla="*/ 44 h 83"/>
                <a:gd name="T42" fmla="*/ 61 w 82"/>
                <a:gd name="T43" fmla="*/ 55 h 83"/>
                <a:gd name="T44" fmla="*/ 61 w 82"/>
                <a:gd name="T45" fmla="*/ 76 h 83"/>
                <a:gd name="T46" fmla="*/ 57 w 82"/>
                <a:gd name="T47" fmla="*/ 82 h 83"/>
                <a:gd name="T48" fmla="*/ 54 w 82"/>
                <a:gd name="T4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83">
                  <a:moveTo>
                    <a:pt x="54" y="83"/>
                  </a:moveTo>
                  <a:cubicBezTo>
                    <a:pt x="53" y="83"/>
                    <a:pt x="51" y="82"/>
                    <a:pt x="50" y="81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3" y="74"/>
                    <a:pt x="13" y="74"/>
                    <a:pt x="12" y="74"/>
                  </a:cubicBezTo>
                  <a:cubicBezTo>
                    <a:pt x="10" y="74"/>
                    <a:pt x="8" y="74"/>
                    <a:pt x="7" y="72"/>
                  </a:cubicBezTo>
                  <a:cubicBezTo>
                    <a:pt x="5" y="70"/>
                    <a:pt x="5" y="68"/>
                    <a:pt x="6" y="65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0" y="27"/>
                    <a:pt x="0" y="24"/>
                    <a:pt x="1" y="22"/>
                  </a:cubicBezTo>
                  <a:cubicBezTo>
                    <a:pt x="2" y="21"/>
                    <a:pt x="3" y="20"/>
                    <a:pt x="4" y="19"/>
                  </a:cubicBezTo>
                  <a:cubicBezTo>
                    <a:pt x="5" y="19"/>
                    <a:pt x="6" y="18"/>
                    <a:pt x="7" y="18"/>
                  </a:cubicBezTo>
                  <a:cubicBezTo>
                    <a:pt x="7" y="18"/>
                    <a:pt x="28" y="19"/>
                    <a:pt x="28" y="19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1" y="1"/>
                    <a:pt x="43" y="0"/>
                    <a:pt x="46" y="0"/>
                  </a:cubicBezTo>
                  <a:cubicBezTo>
                    <a:pt x="46" y="0"/>
                    <a:pt x="46" y="0"/>
                    <a:pt x="47" y="0"/>
                  </a:cubicBezTo>
                  <a:cubicBezTo>
                    <a:pt x="49" y="1"/>
                    <a:pt x="51" y="3"/>
                    <a:pt x="52" y="5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80" y="33"/>
                    <a:pt x="81" y="35"/>
                    <a:pt x="82" y="37"/>
                  </a:cubicBezTo>
                  <a:cubicBezTo>
                    <a:pt x="82" y="40"/>
                    <a:pt x="81" y="42"/>
                    <a:pt x="79" y="44"/>
                  </a:cubicBezTo>
                  <a:cubicBezTo>
                    <a:pt x="61" y="55"/>
                    <a:pt x="61" y="55"/>
                    <a:pt x="61" y="55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8"/>
                    <a:pt x="59" y="81"/>
                    <a:pt x="57" y="82"/>
                  </a:cubicBezTo>
                  <a:cubicBezTo>
                    <a:pt x="56" y="82"/>
                    <a:pt x="55" y="83"/>
                    <a:pt x="54" y="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5" name="star outline"/>
            <p:cNvSpPr>
              <a:spLocks noEditPoints="1"/>
            </p:cNvSpPr>
            <p:nvPr/>
          </p:nvSpPr>
          <p:spPr bwMode="auto">
            <a:xfrm>
              <a:off x="1985963" y="671513"/>
              <a:ext cx="300038" cy="301625"/>
            </a:xfrm>
            <a:custGeom>
              <a:avLst/>
              <a:gdLst>
                <a:gd name="T0" fmla="*/ 53 w 95"/>
                <a:gd name="T1" fmla="*/ 12 h 95"/>
                <a:gd name="T2" fmla="*/ 53 w 95"/>
                <a:gd name="T3" fmla="*/ 12 h 95"/>
                <a:gd name="T4" fmla="*/ 53 w 95"/>
                <a:gd name="T5" fmla="*/ 13 h 95"/>
                <a:gd name="T6" fmla="*/ 60 w 95"/>
                <a:gd name="T7" fmla="*/ 36 h 95"/>
                <a:gd name="T8" fmla="*/ 82 w 95"/>
                <a:gd name="T9" fmla="*/ 44 h 95"/>
                <a:gd name="T10" fmla="*/ 83 w 95"/>
                <a:gd name="T11" fmla="*/ 44 h 95"/>
                <a:gd name="T12" fmla="*/ 82 w 95"/>
                <a:gd name="T13" fmla="*/ 45 h 95"/>
                <a:gd name="T14" fmla="*/ 62 w 95"/>
                <a:gd name="T15" fmla="*/ 58 h 95"/>
                <a:gd name="T16" fmla="*/ 62 w 95"/>
                <a:gd name="T17" fmla="*/ 82 h 95"/>
                <a:gd name="T18" fmla="*/ 61 w 95"/>
                <a:gd name="T19" fmla="*/ 82 h 95"/>
                <a:gd name="T20" fmla="*/ 61 w 95"/>
                <a:gd name="T21" fmla="*/ 83 h 95"/>
                <a:gd name="T22" fmla="*/ 61 w 95"/>
                <a:gd name="T23" fmla="*/ 82 h 95"/>
                <a:gd name="T24" fmla="*/ 42 w 95"/>
                <a:gd name="T25" fmla="*/ 67 h 95"/>
                <a:gd name="T26" fmla="*/ 19 w 95"/>
                <a:gd name="T27" fmla="*/ 74 h 95"/>
                <a:gd name="T28" fmla="*/ 19 w 95"/>
                <a:gd name="T29" fmla="*/ 74 h 95"/>
                <a:gd name="T30" fmla="*/ 18 w 95"/>
                <a:gd name="T31" fmla="*/ 74 h 95"/>
                <a:gd name="T32" fmla="*/ 18 w 95"/>
                <a:gd name="T33" fmla="*/ 73 h 95"/>
                <a:gd name="T34" fmla="*/ 27 w 95"/>
                <a:gd name="T35" fmla="*/ 51 h 95"/>
                <a:gd name="T36" fmla="*/ 13 w 95"/>
                <a:gd name="T37" fmla="*/ 32 h 95"/>
                <a:gd name="T38" fmla="*/ 13 w 95"/>
                <a:gd name="T39" fmla="*/ 31 h 95"/>
                <a:gd name="T40" fmla="*/ 13 w 95"/>
                <a:gd name="T41" fmla="*/ 30 h 95"/>
                <a:gd name="T42" fmla="*/ 14 w 95"/>
                <a:gd name="T43" fmla="*/ 30 h 95"/>
                <a:gd name="T44" fmla="*/ 14 w 95"/>
                <a:gd name="T45" fmla="*/ 30 h 95"/>
                <a:gd name="T46" fmla="*/ 38 w 95"/>
                <a:gd name="T47" fmla="*/ 31 h 95"/>
                <a:gd name="T48" fmla="*/ 52 w 95"/>
                <a:gd name="T49" fmla="*/ 12 h 95"/>
                <a:gd name="T50" fmla="*/ 53 w 95"/>
                <a:gd name="T51" fmla="*/ 12 h 95"/>
                <a:gd name="T52" fmla="*/ 53 w 95"/>
                <a:gd name="T53" fmla="*/ 0 h 95"/>
                <a:gd name="T54" fmla="*/ 42 w 95"/>
                <a:gd name="T55" fmla="*/ 5 h 95"/>
                <a:gd name="T56" fmla="*/ 32 w 95"/>
                <a:gd name="T57" fmla="*/ 19 h 95"/>
                <a:gd name="T58" fmla="*/ 14 w 95"/>
                <a:gd name="T59" fmla="*/ 18 h 95"/>
                <a:gd name="T60" fmla="*/ 14 w 95"/>
                <a:gd name="T61" fmla="*/ 18 h 95"/>
                <a:gd name="T62" fmla="*/ 8 w 95"/>
                <a:gd name="T63" fmla="*/ 20 h 95"/>
                <a:gd name="T64" fmla="*/ 3 w 95"/>
                <a:gd name="T65" fmla="*/ 25 h 95"/>
                <a:gd name="T66" fmla="*/ 3 w 95"/>
                <a:gd name="T67" fmla="*/ 38 h 95"/>
                <a:gd name="T68" fmla="*/ 13 w 95"/>
                <a:gd name="T69" fmla="*/ 53 h 95"/>
                <a:gd name="T70" fmla="*/ 7 w 95"/>
                <a:gd name="T71" fmla="*/ 69 h 95"/>
                <a:gd name="T72" fmla="*/ 10 w 95"/>
                <a:gd name="T73" fmla="*/ 82 h 95"/>
                <a:gd name="T74" fmla="*/ 19 w 95"/>
                <a:gd name="T75" fmla="*/ 86 h 95"/>
                <a:gd name="T76" fmla="*/ 23 w 95"/>
                <a:gd name="T77" fmla="*/ 86 h 95"/>
                <a:gd name="T78" fmla="*/ 40 w 95"/>
                <a:gd name="T79" fmla="*/ 81 h 95"/>
                <a:gd name="T80" fmla="*/ 53 w 95"/>
                <a:gd name="T81" fmla="*/ 92 h 95"/>
                <a:gd name="T82" fmla="*/ 61 w 95"/>
                <a:gd name="T83" fmla="*/ 95 h 95"/>
                <a:gd name="T84" fmla="*/ 66 w 95"/>
                <a:gd name="T85" fmla="*/ 93 h 95"/>
                <a:gd name="T86" fmla="*/ 74 w 95"/>
                <a:gd name="T87" fmla="*/ 82 h 95"/>
                <a:gd name="T88" fmla="*/ 74 w 95"/>
                <a:gd name="T89" fmla="*/ 65 h 95"/>
                <a:gd name="T90" fmla="*/ 89 w 95"/>
                <a:gd name="T91" fmla="*/ 55 h 95"/>
                <a:gd name="T92" fmla="*/ 95 w 95"/>
                <a:gd name="T93" fmla="*/ 43 h 95"/>
                <a:gd name="T94" fmla="*/ 86 w 95"/>
                <a:gd name="T95" fmla="*/ 32 h 95"/>
                <a:gd name="T96" fmla="*/ 70 w 95"/>
                <a:gd name="T97" fmla="*/ 26 h 95"/>
                <a:gd name="T98" fmla="*/ 65 w 95"/>
                <a:gd name="T99" fmla="*/ 10 h 95"/>
                <a:gd name="T100" fmla="*/ 55 w 95"/>
                <a:gd name="T101" fmla="*/ 0 h 95"/>
                <a:gd name="T102" fmla="*/ 53 w 95"/>
                <a:gd name="T103" fmla="*/ 0 h 95"/>
                <a:gd name="T104" fmla="*/ 53 w 95"/>
                <a:gd name="T105" fmla="*/ 0 h 95"/>
                <a:gd name="T106" fmla="*/ 53 w 95"/>
                <a:gd name="T10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5" h="95">
                  <a:moveTo>
                    <a:pt x="53" y="12"/>
                  </a:moveTo>
                  <a:cubicBezTo>
                    <a:pt x="53" y="12"/>
                    <a:pt x="53" y="12"/>
                    <a:pt x="53" y="12"/>
                  </a:cubicBezTo>
                  <a:cubicBezTo>
                    <a:pt x="53" y="12"/>
                    <a:pt x="53" y="12"/>
                    <a:pt x="53" y="13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2" y="44"/>
                    <a:pt x="83" y="44"/>
                    <a:pt x="83" y="44"/>
                  </a:cubicBezTo>
                  <a:cubicBezTo>
                    <a:pt x="83" y="44"/>
                    <a:pt x="83" y="45"/>
                    <a:pt x="82" y="45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62" y="82"/>
                    <a:pt x="62" y="82"/>
                    <a:pt x="62" y="82"/>
                  </a:cubicBezTo>
                  <a:cubicBezTo>
                    <a:pt x="62" y="82"/>
                    <a:pt x="62" y="82"/>
                    <a:pt x="61" y="82"/>
                  </a:cubicBezTo>
                  <a:cubicBezTo>
                    <a:pt x="61" y="83"/>
                    <a:pt x="61" y="83"/>
                    <a:pt x="61" y="83"/>
                  </a:cubicBezTo>
                  <a:cubicBezTo>
                    <a:pt x="61" y="83"/>
                    <a:pt x="61" y="82"/>
                    <a:pt x="61" y="82"/>
                  </a:cubicBezTo>
                  <a:cubicBezTo>
                    <a:pt x="42" y="67"/>
                    <a:pt x="42" y="67"/>
                    <a:pt x="42" y="67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74"/>
                    <a:pt x="19" y="74"/>
                    <a:pt x="18" y="74"/>
                  </a:cubicBezTo>
                  <a:cubicBezTo>
                    <a:pt x="18" y="74"/>
                    <a:pt x="18" y="74"/>
                    <a:pt x="18" y="73"/>
                  </a:cubicBezTo>
                  <a:cubicBezTo>
                    <a:pt x="27" y="51"/>
                    <a:pt x="27" y="51"/>
                    <a:pt x="27" y="51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13" y="31"/>
                    <a:pt x="13" y="30"/>
                    <a:pt x="13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38" y="31"/>
                    <a:pt x="38" y="31"/>
                    <a:pt x="38" y="31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2" y="12"/>
                    <a:pt x="53" y="12"/>
                  </a:cubicBezTo>
                  <a:moveTo>
                    <a:pt x="53" y="0"/>
                  </a:moveTo>
                  <a:cubicBezTo>
                    <a:pt x="49" y="0"/>
                    <a:pt x="45" y="2"/>
                    <a:pt x="42" y="5"/>
                  </a:cubicBezTo>
                  <a:cubicBezTo>
                    <a:pt x="32" y="19"/>
                    <a:pt x="32" y="19"/>
                    <a:pt x="32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2" y="18"/>
                    <a:pt x="10" y="19"/>
                    <a:pt x="8" y="20"/>
                  </a:cubicBezTo>
                  <a:cubicBezTo>
                    <a:pt x="6" y="21"/>
                    <a:pt x="4" y="23"/>
                    <a:pt x="3" y="25"/>
                  </a:cubicBezTo>
                  <a:cubicBezTo>
                    <a:pt x="0" y="29"/>
                    <a:pt x="1" y="34"/>
                    <a:pt x="3" y="38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7" y="69"/>
                    <a:pt x="7" y="69"/>
                    <a:pt x="7" y="69"/>
                  </a:cubicBezTo>
                  <a:cubicBezTo>
                    <a:pt x="5" y="74"/>
                    <a:pt x="6" y="79"/>
                    <a:pt x="10" y="82"/>
                  </a:cubicBezTo>
                  <a:cubicBezTo>
                    <a:pt x="12" y="85"/>
                    <a:pt x="16" y="86"/>
                    <a:pt x="19" y="86"/>
                  </a:cubicBezTo>
                  <a:cubicBezTo>
                    <a:pt x="20" y="86"/>
                    <a:pt x="22" y="86"/>
                    <a:pt x="23" y="86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5" y="94"/>
                    <a:pt x="58" y="95"/>
                    <a:pt x="61" y="95"/>
                  </a:cubicBezTo>
                  <a:cubicBezTo>
                    <a:pt x="63" y="95"/>
                    <a:pt x="65" y="94"/>
                    <a:pt x="66" y="93"/>
                  </a:cubicBezTo>
                  <a:cubicBezTo>
                    <a:pt x="71" y="91"/>
                    <a:pt x="74" y="87"/>
                    <a:pt x="74" y="82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93" y="52"/>
                    <a:pt x="95" y="47"/>
                    <a:pt x="95" y="43"/>
                  </a:cubicBezTo>
                  <a:cubicBezTo>
                    <a:pt x="94" y="38"/>
                    <a:pt x="91" y="34"/>
                    <a:pt x="86" y="32"/>
                  </a:cubicBezTo>
                  <a:cubicBezTo>
                    <a:pt x="70" y="26"/>
                    <a:pt x="70" y="26"/>
                    <a:pt x="70" y="26"/>
                  </a:cubicBezTo>
                  <a:cubicBezTo>
                    <a:pt x="65" y="10"/>
                    <a:pt x="65" y="10"/>
                    <a:pt x="65" y="10"/>
                  </a:cubicBezTo>
                  <a:cubicBezTo>
                    <a:pt x="64" y="5"/>
                    <a:pt x="60" y="1"/>
                    <a:pt x="55" y="0"/>
                  </a:cubicBezTo>
                  <a:cubicBezTo>
                    <a:pt x="54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ubicBezTo>
                    <a:pt x="53" y="0"/>
                    <a:pt x="53" y="0"/>
                    <a:pt x="53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76" name="orange star"/>
          <p:cNvGrpSpPr/>
          <p:nvPr/>
        </p:nvGrpSpPr>
        <p:grpSpPr>
          <a:xfrm>
            <a:off x="846138" y="671514"/>
            <a:ext cx="331788" cy="327025"/>
            <a:chOff x="854075" y="671513"/>
            <a:chExt cx="331788" cy="327025"/>
          </a:xfrm>
        </p:grpSpPr>
        <p:sp>
          <p:nvSpPr>
            <p:cNvPr id="477" name="orange star"/>
            <p:cNvSpPr>
              <a:spLocks/>
            </p:cNvSpPr>
            <p:nvPr/>
          </p:nvSpPr>
          <p:spPr bwMode="auto">
            <a:xfrm>
              <a:off x="873125" y="690563"/>
              <a:ext cx="293688" cy="288925"/>
            </a:xfrm>
            <a:custGeom>
              <a:avLst/>
              <a:gdLst>
                <a:gd name="T0" fmla="*/ 28 w 93"/>
                <a:gd name="T1" fmla="*/ 91 h 91"/>
                <a:gd name="T2" fmla="*/ 24 w 93"/>
                <a:gd name="T3" fmla="*/ 90 h 91"/>
                <a:gd name="T4" fmla="*/ 21 w 93"/>
                <a:gd name="T5" fmla="*/ 87 h 91"/>
                <a:gd name="T6" fmla="*/ 21 w 93"/>
                <a:gd name="T7" fmla="*/ 84 h 91"/>
                <a:gd name="T8" fmla="*/ 22 w 93"/>
                <a:gd name="T9" fmla="*/ 60 h 91"/>
                <a:gd name="T10" fmla="*/ 3 w 93"/>
                <a:gd name="T11" fmla="*/ 45 h 91"/>
                <a:gd name="T12" fmla="*/ 1 w 93"/>
                <a:gd name="T13" fmla="*/ 38 h 91"/>
                <a:gd name="T14" fmla="*/ 5 w 93"/>
                <a:gd name="T15" fmla="*/ 33 h 91"/>
                <a:gd name="T16" fmla="*/ 29 w 93"/>
                <a:gd name="T17" fmla="*/ 27 h 91"/>
                <a:gd name="T18" fmla="*/ 37 w 93"/>
                <a:gd name="T19" fmla="*/ 4 h 91"/>
                <a:gd name="T20" fmla="*/ 42 w 93"/>
                <a:gd name="T21" fmla="*/ 0 h 91"/>
                <a:gd name="T22" fmla="*/ 43 w 93"/>
                <a:gd name="T23" fmla="*/ 0 h 91"/>
                <a:gd name="T24" fmla="*/ 49 w 93"/>
                <a:gd name="T25" fmla="*/ 3 h 91"/>
                <a:gd name="T26" fmla="*/ 62 w 93"/>
                <a:gd name="T27" fmla="*/ 23 h 91"/>
                <a:gd name="T28" fmla="*/ 86 w 93"/>
                <a:gd name="T29" fmla="*/ 24 h 91"/>
                <a:gd name="T30" fmla="*/ 92 w 93"/>
                <a:gd name="T31" fmla="*/ 28 h 91"/>
                <a:gd name="T32" fmla="*/ 91 w 93"/>
                <a:gd name="T33" fmla="*/ 35 h 91"/>
                <a:gd name="T34" fmla="*/ 76 w 93"/>
                <a:gd name="T35" fmla="*/ 53 h 91"/>
                <a:gd name="T36" fmla="*/ 83 w 93"/>
                <a:gd name="T37" fmla="*/ 76 h 91"/>
                <a:gd name="T38" fmla="*/ 81 w 93"/>
                <a:gd name="T39" fmla="*/ 83 h 91"/>
                <a:gd name="T40" fmla="*/ 76 w 93"/>
                <a:gd name="T41" fmla="*/ 85 h 91"/>
                <a:gd name="T42" fmla="*/ 76 w 93"/>
                <a:gd name="T43" fmla="*/ 85 h 91"/>
                <a:gd name="T44" fmla="*/ 74 w 93"/>
                <a:gd name="T45" fmla="*/ 85 h 91"/>
                <a:gd name="T46" fmla="*/ 51 w 93"/>
                <a:gd name="T47" fmla="*/ 76 h 91"/>
                <a:gd name="T48" fmla="*/ 32 w 93"/>
                <a:gd name="T49" fmla="*/ 90 h 91"/>
                <a:gd name="T50" fmla="*/ 28 w 93"/>
                <a:gd name="T51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3" h="91">
                  <a:moveTo>
                    <a:pt x="28" y="91"/>
                  </a:moveTo>
                  <a:cubicBezTo>
                    <a:pt x="26" y="91"/>
                    <a:pt x="25" y="91"/>
                    <a:pt x="24" y="90"/>
                  </a:cubicBezTo>
                  <a:cubicBezTo>
                    <a:pt x="23" y="89"/>
                    <a:pt x="22" y="88"/>
                    <a:pt x="21" y="87"/>
                  </a:cubicBezTo>
                  <a:cubicBezTo>
                    <a:pt x="21" y="86"/>
                    <a:pt x="21" y="85"/>
                    <a:pt x="21" y="84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3" y="45"/>
                    <a:pt x="3" y="45"/>
                    <a:pt x="3" y="45"/>
                  </a:cubicBezTo>
                  <a:cubicBezTo>
                    <a:pt x="1" y="44"/>
                    <a:pt x="0" y="41"/>
                    <a:pt x="1" y="38"/>
                  </a:cubicBezTo>
                  <a:cubicBezTo>
                    <a:pt x="1" y="36"/>
                    <a:pt x="3" y="34"/>
                    <a:pt x="5" y="33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7" y="4"/>
                    <a:pt x="37" y="4"/>
                    <a:pt x="37" y="4"/>
                  </a:cubicBezTo>
                  <a:cubicBezTo>
                    <a:pt x="37" y="2"/>
                    <a:pt x="40" y="0"/>
                    <a:pt x="42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5" y="0"/>
                    <a:pt x="48" y="1"/>
                    <a:pt x="49" y="3"/>
                  </a:cubicBezTo>
                  <a:cubicBezTo>
                    <a:pt x="62" y="23"/>
                    <a:pt x="62" y="23"/>
                    <a:pt x="62" y="23"/>
                  </a:cubicBezTo>
                  <a:cubicBezTo>
                    <a:pt x="86" y="24"/>
                    <a:pt x="86" y="24"/>
                    <a:pt x="86" y="24"/>
                  </a:cubicBezTo>
                  <a:cubicBezTo>
                    <a:pt x="88" y="24"/>
                    <a:pt x="91" y="25"/>
                    <a:pt x="92" y="28"/>
                  </a:cubicBezTo>
                  <a:cubicBezTo>
                    <a:pt x="93" y="30"/>
                    <a:pt x="93" y="33"/>
                    <a:pt x="91" y="35"/>
                  </a:cubicBezTo>
                  <a:cubicBezTo>
                    <a:pt x="76" y="53"/>
                    <a:pt x="76" y="53"/>
                    <a:pt x="76" y="53"/>
                  </a:cubicBezTo>
                  <a:cubicBezTo>
                    <a:pt x="83" y="76"/>
                    <a:pt x="83" y="76"/>
                    <a:pt x="83" y="76"/>
                  </a:cubicBezTo>
                  <a:cubicBezTo>
                    <a:pt x="83" y="79"/>
                    <a:pt x="83" y="82"/>
                    <a:pt x="81" y="83"/>
                  </a:cubicBezTo>
                  <a:cubicBezTo>
                    <a:pt x="79" y="85"/>
                    <a:pt x="78" y="85"/>
                    <a:pt x="76" y="85"/>
                  </a:cubicBezTo>
                  <a:cubicBezTo>
                    <a:pt x="76" y="85"/>
                    <a:pt x="76" y="85"/>
                    <a:pt x="76" y="85"/>
                  </a:cubicBezTo>
                  <a:cubicBezTo>
                    <a:pt x="75" y="85"/>
                    <a:pt x="74" y="85"/>
                    <a:pt x="74" y="85"/>
                  </a:cubicBezTo>
                  <a:cubicBezTo>
                    <a:pt x="51" y="76"/>
                    <a:pt x="51" y="76"/>
                    <a:pt x="51" y="76"/>
                  </a:cubicBezTo>
                  <a:cubicBezTo>
                    <a:pt x="32" y="90"/>
                    <a:pt x="32" y="90"/>
                    <a:pt x="32" y="90"/>
                  </a:cubicBezTo>
                  <a:cubicBezTo>
                    <a:pt x="30" y="90"/>
                    <a:pt x="29" y="91"/>
                    <a:pt x="28" y="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78" name="star outline"/>
            <p:cNvSpPr>
              <a:spLocks noEditPoints="1"/>
            </p:cNvSpPr>
            <p:nvPr/>
          </p:nvSpPr>
          <p:spPr bwMode="auto">
            <a:xfrm>
              <a:off x="854075" y="671513"/>
              <a:ext cx="331788" cy="327025"/>
            </a:xfrm>
            <a:custGeom>
              <a:avLst/>
              <a:gdLst>
                <a:gd name="T0" fmla="*/ 49 w 105"/>
                <a:gd name="T1" fmla="*/ 12 h 103"/>
                <a:gd name="T2" fmla="*/ 50 w 105"/>
                <a:gd name="T3" fmla="*/ 12 h 103"/>
                <a:gd name="T4" fmla="*/ 65 w 105"/>
                <a:gd name="T5" fmla="*/ 35 h 103"/>
                <a:gd name="T6" fmla="*/ 92 w 105"/>
                <a:gd name="T7" fmla="*/ 36 h 103"/>
                <a:gd name="T8" fmla="*/ 92 w 105"/>
                <a:gd name="T9" fmla="*/ 36 h 103"/>
                <a:gd name="T10" fmla="*/ 92 w 105"/>
                <a:gd name="T11" fmla="*/ 37 h 103"/>
                <a:gd name="T12" fmla="*/ 75 w 105"/>
                <a:gd name="T13" fmla="*/ 58 h 103"/>
                <a:gd name="T14" fmla="*/ 83 w 105"/>
                <a:gd name="T15" fmla="*/ 84 h 103"/>
                <a:gd name="T16" fmla="*/ 83 w 105"/>
                <a:gd name="T17" fmla="*/ 85 h 103"/>
                <a:gd name="T18" fmla="*/ 82 w 105"/>
                <a:gd name="T19" fmla="*/ 85 h 103"/>
                <a:gd name="T20" fmla="*/ 82 w 105"/>
                <a:gd name="T21" fmla="*/ 85 h 103"/>
                <a:gd name="T22" fmla="*/ 56 w 105"/>
                <a:gd name="T23" fmla="*/ 75 h 103"/>
                <a:gd name="T24" fmla="*/ 34 w 105"/>
                <a:gd name="T25" fmla="*/ 91 h 103"/>
                <a:gd name="T26" fmla="*/ 34 w 105"/>
                <a:gd name="T27" fmla="*/ 91 h 103"/>
                <a:gd name="T28" fmla="*/ 33 w 105"/>
                <a:gd name="T29" fmla="*/ 91 h 103"/>
                <a:gd name="T30" fmla="*/ 33 w 105"/>
                <a:gd name="T31" fmla="*/ 90 h 103"/>
                <a:gd name="T32" fmla="*/ 33 w 105"/>
                <a:gd name="T33" fmla="*/ 90 h 103"/>
                <a:gd name="T34" fmla="*/ 34 w 105"/>
                <a:gd name="T35" fmla="*/ 63 h 103"/>
                <a:gd name="T36" fmla="*/ 13 w 105"/>
                <a:gd name="T37" fmla="*/ 46 h 103"/>
                <a:gd name="T38" fmla="*/ 12 w 105"/>
                <a:gd name="T39" fmla="*/ 46 h 103"/>
                <a:gd name="T40" fmla="*/ 13 w 105"/>
                <a:gd name="T41" fmla="*/ 45 h 103"/>
                <a:gd name="T42" fmla="*/ 39 w 105"/>
                <a:gd name="T43" fmla="*/ 38 h 103"/>
                <a:gd name="T44" fmla="*/ 48 w 105"/>
                <a:gd name="T45" fmla="*/ 12 h 103"/>
                <a:gd name="T46" fmla="*/ 49 w 105"/>
                <a:gd name="T47" fmla="*/ 12 h 103"/>
                <a:gd name="T48" fmla="*/ 49 w 105"/>
                <a:gd name="T49" fmla="*/ 12 h 103"/>
                <a:gd name="T50" fmla="*/ 49 w 105"/>
                <a:gd name="T51" fmla="*/ 0 h 103"/>
                <a:gd name="T52" fmla="*/ 48 w 105"/>
                <a:gd name="T53" fmla="*/ 0 h 103"/>
                <a:gd name="T54" fmla="*/ 37 w 105"/>
                <a:gd name="T55" fmla="*/ 8 h 103"/>
                <a:gd name="T56" fmla="*/ 30 w 105"/>
                <a:gd name="T57" fmla="*/ 28 h 103"/>
                <a:gd name="T58" fmla="*/ 10 w 105"/>
                <a:gd name="T59" fmla="*/ 33 h 103"/>
                <a:gd name="T60" fmla="*/ 1 w 105"/>
                <a:gd name="T61" fmla="*/ 43 h 103"/>
                <a:gd name="T62" fmla="*/ 5 w 105"/>
                <a:gd name="T63" fmla="*/ 56 h 103"/>
                <a:gd name="T64" fmla="*/ 22 w 105"/>
                <a:gd name="T65" fmla="*/ 69 h 103"/>
                <a:gd name="T66" fmla="*/ 21 w 105"/>
                <a:gd name="T67" fmla="*/ 89 h 103"/>
                <a:gd name="T68" fmla="*/ 22 w 105"/>
                <a:gd name="T69" fmla="*/ 95 h 103"/>
                <a:gd name="T70" fmla="*/ 27 w 105"/>
                <a:gd name="T71" fmla="*/ 101 h 103"/>
                <a:gd name="T72" fmla="*/ 34 w 105"/>
                <a:gd name="T73" fmla="*/ 103 h 103"/>
                <a:gd name="T74" fmla="*/ 41 w 105"/>
                <a:gd name="T75" fmla="*/ 101 h 103"/>
                <a:gd name="T76" fmla="*/ 58 w 105"/>
                <a:gd name="T77" fmla="*/ 89 h 103"/>
                <a:gd name="T78" fmla="*/ 77 w 105"/>
                <a:gd name="T79" fmla="*/ 96 h 103"/>
                <a:gd name="T80" fmla="*/ 82 w 105"/>
                <a:gd name="T81" fmla="*/ 97 h 103"/>
                <a:gd name="T82" fmla="*/ 91 w 105"/>
                <a:gd name="T83" fmla="*/ 94 h 103"/>
                <a:gd name="T84" fmla="*/ 94 w 105"/>
                <a:gd name="T85" fmla="*/ 81 h 103"/>
                <a:gd name="T86" fmla="*/ 89 w 105"/>
                <a:gd name="T87" fmla="*/ 61 h 103"/>
                <a:gd name="T88" fmla="*/ 102 w 105"/>
                <a:gd name="T89" fmla="*/ 45 h 103"/>
                <a:gd name="T90" fmla="*/ 103 w 105"/>
                <a:gd name="T91" fmla="*/ 31 h 103"/>
                <a:gd name="T92" fmla="*/ 92 w 105"/>
                <a:gd name="T93" fmla="*/ 24 h 103"/>
                <a:gd name="T94" fmla="*/ 71 w 105"/>
                <a:gd name="T95" fmla="*/ 23 h 103"/>
                <a:gd name="T96" fmla="*/ 60 w 105"/>
                <a:gd name="T97" fmla="*/ 6 h 103"/>
                <a:gd name="T98" fmla="*/ 49 w 105"/>
                <a:gd name="T9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5" h="103">
                  <a:moveTo>
                    <a:pt x="49" y="12"/>
                  </a:moveTo>
                  <a:cubicBezTo>
                    <a:pt x="49" y="12"/>
                    <a:pt x="50" y="12"/>
                    <a:pt x="50" y="12"/>
                  </a:cubicBezTo>
                  <a:cubicBezTo>
                    <a:pt x="65" y="35"/>
                    <a:pt x="65" y="35"/>
                    <a:pt x="65" y="35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2" y="36"/>
                    <a:pt x="92" y="36"/>
                    <a:pt x="92" y="36"/>
                  </a:cubicBezTo>
                  <a:cubicBezTo>
                    <a:pt x="93" y="36"/>
                    <a:pt x="92" y="37"/>
                    <a:pt x="92" y="37"/>
                  </a:cubicBezTo>
                  <a:cubicBezTo>
                    <a:pt x="75" y="58"/>
                    <a:pt x="75" y="58"/>
                    <a:pt x="75" y="58"/>
                  </a:cubicBezTo>
                  <a:cubicBezTo>
                    <a:pt x="83" y="84"/>
                    <a:pt x="83" y="84"/>
                    <a:pt x="83" y="84"/>
                  </a:cubicBezTo>
                  <a:cubicBezTo>
                    <a:pt x="83" y="84"/>
                    <a:pt x="83" y="85"/>
                    <a:pt x="83" y="85"/>
                  </a:cubicBezTo>
                  <a:cubicBezTo>
                    <a:pt x="83" y="85"/>
                    <a:pt x="82" y="85"/>
                    <a:pt x="82" y="85"/>
                  </a:cubicBezTo>
                  <a:cubicBezTo>
                    <a:pt x="82" y="85"/>
                    <a:pt x="82" y="85"/>
                    <a:pt x="82" y="8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4" y="91"/>
                    <a:pt x="34" y="91"/>
                    <a:pt x="34" y="91"/>
                  </a:cubicBezTo>
                  <a:cubicBezTo>
                    <a:pt x="33" y="91"/>
                    <a:pt x="33" y="91"/>
                    <a:pt x="33" y="91"/>
                  </a:cubicBezTo>
                  <a:cubicBezTo>
                    <a:pt x="33" y="91"/>
                    <a:pt x="33" y="91"/>
                    <a:pt x="33" y="90"/>
                  </a:cubicBezTo>
                  <a:cubicBezTo>
                    <a:pt x="33" y="90"/>
                    <a:pt x="33" y="90"/>
                    <a:pt x="33" y="90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5"/>
                    <a:pt x="13" y="45"/>
                    <a:pt x="13" y="45"/>
                  </a:cubicBezTo>
                  <a:cubicBezTo>
                    <a:pt x="39" y="38"/>
                    <a:pt x="39" y="38"/>
                    <a:pt x="39" y="38"/>
                  </a:cubicBezTo>
                  <a:cubicBezTo>
                    <a:pt x="48" y="12"/>
                    <a:pt x="48" y="12"/>
                    <a:pt x="48" y="12"/>
                  </a:cubicBezTo>
                  <a:cubicBezTo>
                    <a:pt x="48" y="12"/>
                    <a:pt x="49" y="12"/>
                    <a:pt x="49" y="12"/>
                  </a:cubicBezTo>
                  <a:cubicBezTo>
                    <a:pt x="49" y="12"/>
                    <a:pt x="49" y="12"/>
                    <a:pt x="49" y="12"/>
                  </a:cubicBezTo>
                  <a:moveTo>
                    <a:pt x="49" y="0"/>
                  </a:moveTo>
                  <a:cubicBezTo>
                    <a:pt x="49" y="0"/>
                    <a:pt x="48" y="0"/>
                    <a:pt x="48" y="0"/>
                  </a:cubicBezTo>
                  <a:cubicBezTo>
                    <a:pt x="43" y="0"/>
                    <a:pt x="39" y="4"/>
                    <a:pt x="37" y="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10" y="33"/>
                    <a:pt x="10" y="33"/>
                    <a:pt x="10" y="33"/>
                  </a:cubicBezTo>
                  <a:cubicBezTo>
                    <a:pt x="5" y="35"/>
                    <a:pt x="2" y="38"/>
                    <a:pt x="1" y="43"/>
                  </a:cubicBezTo>
                  <a:cubicBezTo>
                    <a:pt x="0" y="48"/>
                    <a:pt x="2" y="53"/>
                    <a:pt x="5" y="56"/>
                  </a:cubicBezTo>
                  <a:cubicBezTo>
                    <a:pt x="22" y="69"/>
                    <a:pt x="22" y="69"/>
                    <a:pt x="22" y="69"/>
                  </a:cubicBezTo>
                  <a:cubicBezTo>
                    <a:pt x="21" y="89"/>
                    <a:pt x="21" y="89"/>
                    <a:pt x="21" y="89"/>
                  </a:cubicBezTo>
                  <a:cubicBezTo>
                    <a:pt x="21" y="91"/>
                    <a:pt x="21" y="93"/>
                    <a:pt x="22" y="95"/>
                  </a:cubicBezTo>
                  <a:cubicBezTo>
                    <a:pt x="23" y="98"/>
                    <a:pt x="25" y="100"/>
                    <a:pt x="27" y="101"/>
                  </a:cubicBezTo>
                  <a:cubicBezTo>
                    <a:pt x="29" y="102"/>
                    <a:pt x="31" y="103"/>
                    <a:pt x="34" y="103"/>
                  </a:cubicBezTo>
                  <a:cubicBezTo>
                    <a:pt x="36" y="103"/>
                    <a:pt x="39" y="102"/>
                    <a:pt x="41" y="101"/>
                  </a:cubicBezTo>
                  <a:cubicBezTo>
                    <a:pt x="58" y="89"/>
                    <a:pt x="58" y="89"/>
                    <a:pt x="58" y="89"/>
                  </a:cubicBezTo>
                  <a:cubicBezTo>
                    <a:pt x="77" y="96"/>
                    <a:pt x="77" y="96"/>
                    <a:pt x="77" y="96"/>
                  </a:cubicBezTo>
                  <a:cubicBezTo>
                    <a:pt x="79" y="97"/>
                    <a:pt x="80" y="97"/>
                    <a:pt x="82" y="97"/>
                  </a:cubicBezTo>
                  <a:cubicBezTo>
                    <a:pt x="85" y="97"/>
                    <a:pt x="88" y="96"/>
                    <a:pt x="91" y="94"/>
                  </a:cubicBezTo>
                  <a:cubicBezTo>
                    <a:pt x="94" y="90"/>
                    <a:pt x="96" y="85"/>
                    <a:pt x="94" y="81"/>
                  </a:cubicBezTo>
                  <a:cubicBezTo>
                    <a:pt x="89" y="61"/>
                    <a:pt x="89" y="61"/>
                    <a:pt x="89" y="61"/>
                  </a:cubicBezTo>
                  <a:cubicBezTo>
                    <a:pt x="102" y="45"/>
                    <a:pt x="102" y="45"/>
                    <a:pt x="102" y="45"/>
                  </a:cubicBezTo>
                  <a:cubicBezTo>
                    <a:pt x="105" y="41"/>
                    <a:pt x="105" y="36"/>
                    <a:pt x="103" y="31"/>
                  </a:cubicBezTo>
                  <a:cubicBezTo>
                    <a:pt x="101" y="27"/>
                    <a:pt x="97" y="24"/>
                    <a:pt x="92" y="24"/>
                  </a:cubicBezTo>
                  <a:cubicBezTo>
                    <a:pt x="71" y="23"/>
                    <a:pt x="71" y="23"/>
                    <a:pt x="71" y="23"/>
                  </a:cubicBezTo>
                  <a:cubicBezTo>
                    <a:pt x="60" y="6"/>
                    <a:pt x="60" y="6"/>
                    <a:pt x="60" y="6"/>
                  </a:cubicBezTo>
                  <a:cubicBezTo>
                    <a:pt x="58" y="2"/>
                    <a:pt x="53" y="0"/>
                    <a:pt x="4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79" name="pink star"/>
          <p:cNvGrpSpPr/>
          <p:nvPr/>
        </p:nvGrpSpPr>
        <p:grpSpPr>
          <a:xfrm>
            <a:off x="10930959" y="696914"/>
            <a:ext cx="296863" cy="301625"/>
            <a:chOff x="7885113" y="696913"/>
            <a:chExt cx="296863" cy="301625"/>
          </a:xfrm>
        </p:grpSpPr>
        <p:sp>
          <p:nvSpPr>
            <p:cNvPr id="480" name="pink star"/>
            <p:cNvSpPr>
              <a:spLocks/>
            </p:cNvSpPr>
            <p:nvPr/>
          </p:nvSpPr>
          <p:spPr bwMode="auto">
            <a:xfrm>
              <a:off x="7904163" y="715963"/>
              <a:ext cx="260350" cy="263525"/>
            </a:xfrm>
            <a:custGeom>
              <a:avLst/>
              <a:gdLst>
                <a:gd name="T0" fmla="*/ 54 w 82"/>
                <a:gd name="T1" fmla="*/ 83 h 83"/>
                <a:gd name="T2" fmla="*/ 50 w 82"/>
                <a:gd name="T3" fmla="*/ 81 h 83"/>
                <a:gd name="T4" fmla="*/ 34 w 82"/>
                <a:gd name="T5" fmla="*/ 68 h 83"/>
                <a:gd name="T6" fmla="*/ 14 w 82"/>
                <a:gd name="T7" fmla="*/ 74 h 83"/>
                <a:gd name="T8" fmla="*/ 12 w 82"/>
                <a:gd name="T9" fmla="*/ 74 h 83"/>
                <a:gd name="T10" fmla="*/ 7 w 82"/>
                <a:gd name="T11" fmla="*/ 72 h 83"/>
                <a:gd name="T12" fmla="*/ 6 w 82"/>
                <a:gd name="T13" fmla="*/ 65 h 83"/>
                <a:gd name="T14" fmla="*/ 13 w 82"/>
                <a:gd name="T15" fmla="*/ 46 h 83"/>
                <a:gd name="T16" fmla="*/ 2 w 82"/>
                <a:gd name="T17" fmla="*/ 29 h 83"/>
                <a:gd name="T18" fmla="*/ 1 w 82"/>
                <a:gd name="T19" fmla="*/ 22 h 83"/>
                <a:gd name="T20" fmla="*/ 4 w 82"/>
                <a:gd name="T21" fmla="*/ 19 h 83"/>
                <a:gd name="T22" fmla="*/ 7 w 82"/>
                <a:gd name="T23" fmla="*/ 18 h 83"/>
                <a:gd name="T24" fmla="*/ 28 w 82"/>
                <a:gd name="T25" fmla="*/ 19 h 83"/>
                <a:gd name="T26" fmla="*/ 41 w 82"/>
                <a:gd name="T27" fmla="*/ 3 h 83"/>
                <a:gd name="T28" fmla="*/ 46 w 82"/>
                <a:gd name="T29" fmla="*/ 0 h 83"/>
                <a:gd name="T30" fmla="*/ 47 w 82"/>
                <a:gd name="T31" fmla="*/ 0 h 83"/>
                <a:gd name="T32" fmla="*/ 52 w 82"/>
                <a:gd name="T33" fmla="*/ 5 h 83"/>
                <a:gd name="T34" fmla="*/ 58 w 82"/>
                <a:gd name="T35" fmla="*/ 25 h 83"/>
                <a:gd name="T36" fmla="*/ 77 w 82"/>
                <a:gd name="T37" fmla="*/ 32 h 83"/>
                <a:gd name="T38" fmla="*/ 82 w 82"/>
                <a:gd name="T39" fmla="*/ 37 h 83"/>
                <a:gd name="T40" fmla="*/ 79 w 82"/>
                <a:gd name="T41" fmla="*/ 44 h 83"/>
                <a:gd name="T42" fmla="*/ 62 w 82"/>
                <a:gd name="T43" fmla="*/ 55 h 83"/>
                <a:gd name="T44" fmla="*/ 61 w 82"/>
                <a:gd name="T45" fmla="*/ 76 h 83"/>
                <a:gd name="T46" fmla="*/ 57 w 82"/>
                <a:gd name="T47" fmla="*/ 82 h 83"/>
                <a:gd name="T48" fmla="*/ 54 w 82"/>
                <a:gd name="T4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83">
                  <a:moveTo>
                    <a:pt x="54" y="83"/>
                  </a:moveTo>
                  <a:cubicBezTo>
                    <a:pt x="53" y="83"/>
                    <a:pt x="51" y="82"/>
                    <a:pt x="50" y="81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13" y="74"/>
                    <a:pt x="12" y="74"/>
                  </a:cubicBezTo>
                  <a:cubicBezTo>
                    <a:pt x="11" y="74"/>
                    <a:pt x="9" y="74"/>
                    <a:pt x="7" y="72"/>
                  </a:cubicBezTo>
                  <a:cubicBezTo>
                    <a:pt x="6" y="70"/>
                    <a:pt x="5" y="68"/>
                    <a:pt x="6" y="65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0" y="27"/>
                    <a:pt x="0" y="24"/>
                    <a:pt x="1" y="22"/>
                  </a:cubicBezTo>
                  <a:cubicBezTo>
                    <a:pt x="2" y="21"/>
                    <a:pt x="3" y="20"/>
                    <a:pt x="4" y="19"/>
                  </a:cubicBezTo>
                  <a:cubicBezTo>
                    <a:pt x="5" y="19"/>
                    <a:pt x="6" y="18"/>
                    <a:pt x="7" y="18"/>
                  </a:cubicBezTo>
                  <a:cubicBezTo>
                    <a:pt x="7" y="18"/>
                    <a:pt x="28" y="19"/>
                    <a:pt x="28" y="19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2" y="1"/>
                    <a:pt x="44" y="0"/>
                    <a:pt x="46" y="0"/>
                  </a:cubicBezTo>
                  <a:cubicBezTo>
                    <a:pt x="46" y="0"/>
                    <a:pt x="47" y="0"/>
                    <a:pt x="47" y="0"/>
                  </a:cubicBezTo>
                  <a:cubicBezTo>
                    <a:pt x="50" y="1"/>
                    <a:pt x="52" y="3"/>
                    <a:pt x="52" y="5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80" y="33"/>
                    <a:pt x="82" y="35"/>
                    <a:pt x="82" y="37"/>
                  </a:cubicBezTo>
                  <a:cubicBezTo>
                    <a:pt x="82" y="40"/>
                    <a:pt x="81" y="42"/>
                    <a:pt x="79" y="44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9"/>
                    <a:pt x="60" y="81"/>
                    <a:pt x="57" y="82"/>
                  </a:cubicBezTo>
                  <a:cubicBezTo>
                    <a:pt x="57" y="82"/>
                    <a:pt x="55" y="83"/>
                    <a:pt x="54" y="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1" name="star outline"/>
            <p:cNvSpPr>
              <a:spLocks noEditPoints="1"/>
            </p:cNvSpPr>
            <p:nvPr/>
          </p:nvSpPr>
          <p:spPr bwMode="auto">
            <a:xfrm>
              <a:off x="7885113" y="696913"/>
              <a:ext cx="296863" cy="301625"/>
            </a:xfrm>
            <a:custGeom>
              <a:avLst/>
              <a:gdLst>
                <a:gd name="T0" fmla="*/ 52 w 94"/>
                <a:gd name="T1" fmla="*/ 12 h 95"/>
                <a:gd name="T2" fmla="*/ 52 w 94"/>
                <a:gd name="T3" fmla="*/ 12 h 95"/>
                <a:gd name="T4" fmla="*/ 53 w 94"/>
                <a:gd name="T5" fmla="*/ 13 h 95"/>
                <a:gd name="T6" fmla="*/ 59 w 94"/>
                <a:gd name="T7" fmla="*/ 36 h 95"/>
                <a:gd name="T8" fmla="*/ 81 w 94"/>
                <a:gd name="T9" fmla="*/ 44 h 95"/>
                <a:gd name="T10" fmla="*/ 82 w 94"/>
                <a:gd name="T11" fmla="*/ 44 h 95"/>
                <a:gd name="T12" fmla="*/ 82 w 94"/>
                <a:gd name="T13" fmla="*/ 45 h 95"/>
                <a:gd name="T14" fmla="*/ 62 w 94"/>
                <a:gd name="T15" fmla="*/ 58 h 95"/>
                <a:gd name="T16" fmla="*/ 61 w 94"/>
                <a:gd name="T17" fmla="*/ 82 h 95"/>
                <a:gd name="T18" fmla="*/ 61 w 94"/>
                <a:gd name="T19" fmla="*/ 82 h 95"/>
                <a:gd name="T20" fmla="*/ 60 w 94"/>
                <a:gd name="T21" fmla="*/ 83 h 95"/>
                <a:gd name="T22" fmla="*/ 60 w 94"/>
                <a:gd name="T23" fmla="*/ 82 h 95"/>
                <a:gd name="T24" fmla="*/ 41 w 94"/>
                <a:gd name="T25" fmla="*/ 67 h 95"/>
                <a:gd name="T26" fmla="*/ 19 w 94"/>
                <a:gd name="T27" fmla="*/ 74 h 95"/>
                <a:gd name="T28" fmla="*/ 18 w 94"/>
                <a:gd name="T29" fmla="*/ 74 h 95"/>
                <a:gd name="T30" fmla="*/ 18 w 94"/>
                <a:gd name="T31" fmla="*/ 74 h 95"/>
                <a:gd name="T32" fmla="*/ 18 w 94"/>
                <a:gd name="T33" fmla="*/ 73 h 95"/>
                <a:gd name="T34" fmla="*/ 26 w 94"/>
                <a:gd name="T35" fmla="*/ 51 h 95"/>
                <a:gd name="T36" fmla="*/ 12 w 94"/>
                <a:gd name="T37" fmla="*/ 32 h 95"/>
                <a:gd name="T38" fmla="*/ 12 w 94"/>
                <a:gd name="T39" fmla="*/ 31 h 95"/>
                <a:gd name="T40" fmla="*/ 13 w 94"/>
                <a:gd name="T41" fmla="*/ 30 h 95"/>
                <a:gd name="T42" fmla="*/ 13 w 94"/>
                <a:gd name="T43" fmla="*/ 30 h 95"/>
                <a:gd name="T44" fmla="*/ 13 w 94"/>
                <a:gd name="T45" fmla="*/ 30 h 95"/>
                <a:gd name="T46" fmla="*/ 37 w 94"/>
                <a:gd name="T47" fmla="*/ 31 h 95"/>
                <a:gd name="T48" fmla="*/ 51 w 94"/>
                <a:gd name="T49" fmla="*/ 12 h 95"/>
                <a:gd name="T50" fmla="*/ 52 w 94"/>
                <a:gd name="T51" fmla="*/ 12 h 95"/>
                <a:gd name="T52" fmla="*/ 52 w 94"/>
                <a:gd name="T53" fmla="*/ 0 h 95"/>
                <a:gd name="T54" fmla="*/ 42 w 94"/>
                <a:gd name="T55" fmla="*/ 5 h 95"/>
                <a:gd name="T56" fmla="*/ 31 w 94"/>
                <a:gd name="T57" fmla="*/ 19 h 95"/>
                <a:gd name="T58" fmla="*/ 14 w 94"/>
                <a:gd name="T59" fmla="*/ 18 h 95"/>
                <a:gd name="T60" fmla="*/ 13 w 94"/>
                <a:gd name="T61" fmla="*/ 18 h 95"/>
                <a:gd name="T62" fmla="*/ 8 w 94"/>
                <a:gd name="T63" fmla="*/ 20 h 95"/>
                <a:gd name="T64" fmla="*/ 2 w 94"/>
                <a:gd name="T65" fmla="*/ 25 h 95"/>
                <a:gd name="T66" fmla="*/ 3 w 94"/>
                <a:gd name="T67" fmla="*/ 38 h 95"/>
                <a:gd name="T68" fmla="*/ 13 w 94"/>
                <a:gd name="T69" fmla="*/ 53 h 95"/>
                <a:gd name="T70" fmla="*/ 6 w 94"/>
                <a:gd name="T71" fmla="*/ 69 h 95"/>
                <a:gd name="T72" fmla="*/ 9 w 94"/>
                <a:gd name="T73" fmla="*/ 82 h 95"/>
                <a:gd name="T74" fmla="*/ 18 w 94"/>
                <a:gd name="T75" fmla="*/ 86 h 95"/>
                <a:gd name="T76" fmla="*/ 22 w 94"/>
                <a:gd name="T77" fmla="*/ 86 h 95"/>
                <a:gd name="T78" fmla="*/ 39 w 94"/>
                <a:gd name="T79" fmla="*/ 81 h 95"/>
                <a:gd name="T80" fmla="*/ 53 w 94"/>
                <a:gd name="T81" fmla="*/ 92 h 95"/>
                <a:gd name="T82" fmla="*/ 60 w 94"/>
                <a:gd name="T83" fmla="*/ 95 h 95"/>
                <a:gd name="T84" fmla="*/ 66 w 94"/>
                <a:gd name="T85" fmla="*/ 93 h 95"/>
                <a:gd name="T86" fmla="*/ 66 w 94"/>
                <a:gd name="T87" fmla="*/ 93 h 95"/>
                <a:gd name="T88" fmla="*/ 73 w 94"/>
                <a:gd name="T89" fmla="*/ 82 h 95"/>
                <a:gd name="T90" fmla="*/ 74 w 94"/>
                <a:gd name="T91" fmla="*/ 65 h 95"/>
                <a:gd name="T92" fmla="*/ 88 w 94"/>
                <a:gd name="T93" fmla="*/ 55 h 95"/>
                <a:gd name="T94" fmla="*/ 94 w 94"/>
                <a:gd name="T95" fmla="*/ 43 h 95"/>
                <a:gd name="T96" fmla="*/ 85 w 94"/>
                <a:gd name="T97" fmla="*/ 32 h 95"/>
                <a:gd name="T98" fmla="*/ 69 w 94"/>
                <a:gd name="T99" fmla="*/ 26 h 95"/>
                <a:gd name="T100" fmla="*/ 64 w 94"/>
                <a:gd name="T101" fmla="*/ 10 h 95"/>
                <a:gd name="T102" fmla="*/ 54 w 94"/>
                <a:gd name="T103" fmla="*/ 0 h 95"/>
                <a:gd name="T104" fmla="*/ 52 w 94"/>
                <a:gd name="T105" fmla="*/ 0 h 95"/>
                <a:gd name="T106" fmla="*/ 52 w 94"/>
                <a:gd name="T107" fmla="*/ 0 h 95"/>
                <a:gd name="T108" fmla="*/ 52 w 94"/>
                <a:gd name="T10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4" h="95">
                  <a:moveTo>
                    <a:pt x="52" y="12"/>
                  </a:move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3" y="12"/>
                    <a:pt x="53" y="13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2" y="44"/>
                    <a:pt x="82" y="45"/>
                    <a:pt x="82" y="45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61" y="83"/>
                    <a:pt x="61" y="83"/>
                    <a:pt x="60" y="83"/>
                  </a:cubicBezTo>
                  <a:cubicBezTo>
                    <a:pt x="60" y="83"/>
                    <a:pt x="60" y="82"/>
                    <a:pt x="60" y="82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74"/>
                    <a:pt x="18" y="74"/>
                    <a:pt x="18" y="7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74"/>
                    <a:pt x="18" y="74"/>
                    <a:pt x="18" y="73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3" y="31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2" y="12"/>
                    <a:pt x="52" y="12"/>
                  </a:cubicBezTo>
                  <a:moveTo>
                    <a:pt x="52" y="0"/>
                  </a:moveTo>
                  <a:cubicBezTo>
                    <a:pt x="48" y="0"/>
                    <a:pt x="44" y="2"/>
                    <a:pt x="42" y="5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1" y="18"/>
                    <a:pt x="9" y="19"/>
                    <a:pt x="8" y="20"/>
                  </a:cubicBezTo>
                  <a:cubicBezTo>
                    <a:pt x="5" y="21"/>
                    <a:pt x="3" y="23"/>
                    <a:pt x="2" y="25"/>
                  </a:cubicBezTo>
                  <a:cubicBezTo>
                    <a:pt x="0" y="29"/>
                    <a:pt x="0" y="34"/>
                    <a:pt x="3" y="38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5" y="74"/>
                    <a:pt x="6" y="79"/>
                    <a:pt x="9" y="82"/>
                  </a:cubicBezTo>
                  <a:cubicBezTo>
                    <a:pt x="12" y="85"/>
                    <a:pt x="15" y="86"/>
                    <a:pt x="18" y="86"/>
                  </a:cubicBezTo>
                  <a:cubicBezTo>
                    <a:pt x="20" y="86"/>
                    <a:pt x="21" y="86"/>
                    <a:pt x="22" y="86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5" y="94"/>
                    <a:pt x="58" y="95"/>
                    <a:pt x="60" y="95"/>
                  </a:cubicBezTo>
                  <a:cubicBezTo>
                    <a:pt x="62" y="95"/>
                    <a:pt x="64" y="94"/>
                    <a:pt x="66" y="93"/>
                  </a:cubicBezTo>
                  <a:cubicBezTo>
                    <a:pt x="66" y="93"/>
                    <a:pt x="66" y="93"/>
                    <a:pt x="66" y="93"/>
                  </a:cubicBezTo>
                  <a:cubicBezTo>
                    <a:pt x="70" y="91"/>
                    <a:pt x="73" y="87"/>
                    <a:pt x="73" y="82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92" y="52"/>
                    <a:pt x="94" y="47"/>
                    <a:pt x="94" y="43"/>
                  </a:cubicBezTo>
                  <a:cubicBezTo>
                    <a:pt x="93" y="38"/>
                    <a:pt x="90" y="34"/>
                    <a:pt x="85" y="32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3" y="5"/>
                    <a:pt x="59" y="1"/>
                    <a:pt x="54" y="0"/>
                  </a:cubicBezTo>
                  <a:cubicBezTo>
                    <a:pt x="54" y="0"/>
                    <a:pt x="53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82" name="purple star"/>
          <p:cNvGrpSpPr/>
          <p:nvPr/>
        </p:nvGrpSpPr>
        <p:grpSpPr>
          <a:xfrm>
            <a:off x="11146858" y="5856289"/>
            <a:ext cx="966788" cy="930275"/>
            <a:chOff x="8101013" y="5856288"/>
            <a:chExt cx="966788" cy="930275"/>
          </a:xfrm>
        </p:grpSpPr>
        <p:sp>
          <p:nvSpPr>
            <p:cNvPr id="483" name="purple star"/>
            <p:cNvSpPr>
              <a:spLocks/>
            </p:cNvSpPr>
            <p:nvPr/>
          </p:nvSpPr>
          <p:spPr bwMode="auto">
            <a:xfrm>
              <a:off x="8123238" y="5875338"/>
              <a:ext cx="922338" cy="892175"/>
            </a:xfrm>
            <a:custGeom>
              <a:avLst/>
              <a:gdLst>
                <a:gd name="T0" fmla="*/ 70 w 292"/>
                <a:gd name="T1" fmla="*/ 282 h 282"/>
                <a:gd name="T2" fmla="*/ 65 w 292"/>
                <a:gd name="T3" fmla="*/ 281 h 282"/>
                <a:gd name="T4" fmla="*/ 61 w 292"/>
                <a:gd name="T5" fmla="*/ 272 h 282"/>
                <a:gd name="T6" fmla="*/ 72 w 292"/>
                <a:gd name="T7" fmla="*/ 182 h 282"/>
                <a:gd name="T8" fmla="*/ 3 w 292"/>
                <a:gd name="T9" fmla="*/ 122 h 282"/>
                <a:gd name="T10" fmla="*/ 0 w 292"/>
                <a:gd name="T11" fmla="*/ 113 h 282"/>
                <a:gd name="T12" fmla="*/ 7 w 292"/>
                <a:gd name="T13" fmla="*/ 107 h 282"/>
                <a:gd name="T14" fmla="*/ 96 w 292"/>
                <a:gd name="T15" fmla="*/ 89 h 282"/>
                <a:gd name="T16" fmla="*/ 132 w 292"/>
                <a:gd name="T17" fmla="*/ 5 h 282"/>
                <a:gd name="T18" fmla="*/ 140 w 292"/>
                <a:gd name="T19" fmla="*/ 0 h 282"/>
                <a:gd name="T20" fmla="*/ 140 w 292"/>
                <a:gd name="T21" fmla="*/ 0 h 282"/>
                <a:gd name="T22" fmla="*/ 145 w 292"/>
                <a:gd name="T23" fmla="*/ 1 h 282"/>
                <a:gd name="T24" fmla="*/ 148 w 292"/>
                <a:gd name="T25" fmla="*/ 4 h 282"/>
                <a:gd name="T26" fmla="*/ 193 w 292"/>
                <a:gd name="T27" fmla="*/ 83 h 282"/>
                <a:gd name="T28" fmla="*/ 283 w 292"/>
                <a:gd name="T29" fmla="*/ 91 h 282"/>
                <a:gd name="T30" fmla="*/ 291 w 292"/>
                <a:gd name="T31" fmla="*/ 97 h 282"/>
                <a:gd name="T32" fmla="*/ 289 w 292"/>
                <a:gd name="T33" fmla="*/ 106 h 282"/>
                <a:gd name="T34" fmla="*/ 228 w 292"/>
                <a:gd name="T35" fmla="*/ 173 h 282"/>
                <a:gd name="T36" fmla="*/ 248 w 292"/>
                <a:gd name="T37" fmla="*/ 262 h 282"/>
                <a:gd name="T38" fmla="*/ 245 w 292"/>
                <a:gd name="T39" fmla="*/ 271 h 282"/>
                <a:gd name="T40" fmla="*/ 239 w 292"/>
                <a:gd name="T41" fmla="*/ 273 h 282"/>
                <a:gd name="T42" fmla="*/ 235 w 292"/>
                <a:gd name="T43" fmla="*/ 272 h 282"/>
                <a:gd name="T44" fmla="*/ 153 w 292"/>
                <a:gd name="T45" fmla="*/ 234 h 282"/>
                <a:gd name="T46" fmla="*/ 75 w 292"/>
                <a:gd name="T47" fmla="*/ 281 h 282"/>
                <a:gd name="T48" fmla="*/ 70 w 292"/>
                <a:gd name="T49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2" h="282">
                  <a:moveTo>
                    <a:pt x="70" y="282"/>
                  </a:moveTo>
                  <a:cubicBezTo>
                    <a:pt x="68" y="282"/>
                    <a:pt x="67" y="282"/>
                    <a:pt x="65" y="281"/>
                  </a:cubicBezTo>
                  <a:cubicBezTo>
                    <a:pt x="62" y="279"/>
                    <a:pt x="61" y="276"/>
                    <a:pt x="61" y="272"/>
                  </a:cubicBezTo>
                  <a:cubicBezTo>
                    <a:pt x="72" y="182"/>
                    <a:pt x="72" y="182"/>
                    <a:pt x="72" y="182"/>
                  </a:cubicBezTo>
                  <a:cubicBezTo>
                    <a:pt x="3" y="122"/>
                    <a:pt x="3" y="122"/>
                    <a:pt x="3" y="122"/>
                  </a:cubicBezTo>
                  <a:cubicBezTo>
                    <a:pt x="1" y="120"/>
                    <a:pt x="0" y="116"/>
                    <a:pt x="0" y="113"/>
                  </a:cubicBezTo>
                  <a:cubicBezTo>
                    <a:pt x="1" y="110"/>
                    <a:pt x="4" y="107"/>
                    <a:pt x="7" y="107"/>
                  </a:cubicBezTo>
                  <a:cubicBezTo>
                    <a:pt x="96" y="89"/>
                    <a:pt x="96" y="89"/>
                    <a:pt x="96" y="89"/>
                  </a:cubicBezTo>
                  <a:cubicBezTo>
                    <a:pt x="132" y="5"/>
                    <a:pt x="132" y="5"/>
                    <a:pt x="132" y="5"/>
                  </a:cubicBezTo>
                  <a:cubicBezTo>
                    <a:pt x="134" y="2"/>
                    <a:pt x="137" y="0"/>
                    <a:pt x="140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2" y="0"/>
                    <a:pt x="144" y="0"/>
                    <a:pt x="145" y="1"/>
                  </a:cubicBezTo>
                  <a:cubicBezTo>
                    <a:pt x="147" y="2"/>
                    <a:pt x="148" y="3"/>
                    <a:pt x="148" y="4"/>
                  </a:cubicBezTo>
                  <a:cubicBezTo>
                    <a:pt x="193" y="83"/>
                    <a:pt x="193" y="83"/>
                    <a:pt x="193" y="83"/>
                  </a:cubicBezTo>
                  <a:cubicBezTo>
                    <a:pt x="283" y="91"/>
                    <a:pt x="283" y="91"/>
                    <a:pt x="283" y="91"/>
                  </a:cubicBezTo>
                  <a:cubicBezTo>
                    <a:pt x="287" y="92"/>
                    <a:pt x="290" y="94"/>
                    <a:pt x="291" y="97"/>
                  </a:cubicBezTo>
                  <a:cubicBezTo>
                    <a:pt x="292" y="100"/>
                    <a:pt x="292" y="104"/>
                    <a:pt x="289" y="106"/>
                  </a:cubicBezTo>
                  <a:cubicBezTo>
                    <a:pt x="228" y="173"/>
                    <a:pt x="228" y="173"/>
                    <a:pt x="228" y="173"/>
                  </a:cubicBezTo>
                  <a:cubicBezTo>
                    <a:pt x="248" y="262"/>
                    <a:pt x="248" y="262"/>
                    <a:pt x="248" y="262"/>
                  </a:cubicBezTo>
                  <a:cubicBezTo>
                    <a:pt x="249" y="265"/>
                    <a:pt x="247" y="269"/>
                    <a:pt x="245" y="271"/>
                  </a:cubicBezTo>
                  <a:cubicBezTo>
                    <a:pt x="243" y="272"/>
                    <a:pt x="241" y="273"/>
                    <a:pt x="239" y="273"/>
                  </a:cubicBezTo>
                  <a:cubicBezTo>
                    <a:pt x="238" y="273"/>
                    <a:pt x="237" y="273"/>
                    <a:pt x="235" y="272"/>
                  </a:cubicBezTo>
                  <a:cubicBezTo>
                    <a:pt x="153" y="234"/>
                    <a:pt x="153" y="234"/>
                    <a:pt x="153" y="234"/>
                  </a:cubicBezTo>
                  <a:cubicBezTo>
                    <a:pt x="75" y="281"/>
                    <a:pt x="75" y="281"/>
                    <a:pt x="75" y="281"/>
                  </a:cubicBezTo>
                  <a:cubicBezTo>
                    <a:pt x="73" y="282"/>
                    <a:pt x="72" y="282"/>
                    <a:pt x="70" y="2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4" name="star outline"/>
            <p:cNvSpPr>
              <a:spLocks noEditPoints="1"/>
            </p:cNvSpPr>
            <p:nvPr/>
          </p:nvSpPr>
          <p:spPr bwMode="auto">
            <a:xfrm>
              <a:off x="8101013" y="5856288"/>
              <a:ext cx="966788" cy="930275"/>
            </a:xfrm>
            <a:custGeom>
              <a:avLst/>
              <a:gdLst>
                <a:gd name="T0" fmla="*/ 147 w 306"/>
                <a:gd name="T1" fmla="*/ 12 h 294"/>
                <a:gd name="T2" fmla="*/ 149 w 306"/>
                <a:gd name="T3" fmla="*/ 12 h 294"/>
                <a:gd name="T4" fmla="*/ 150 w 306"/>
                <a:gd name="T5" fmla="*/ 13 h 294"/>
                <a:gd name="T6" fmla="*/ 196 w 306"/>
                <a:gd name="T7" fmla="*/ 95 h 294"/>
                <a:gd name="T8" fmla="*/ 290 w 306"/>
                <a:gd name="T9" fmla="*/ 103 h 294"/>
                <a:gd name="T10" fmla="*/ 292 w 306"/>
                <a:gd name="T11" fmla="*/ 105 h 294"/>
                <a:gd name="T12" fmla="*/ 292 w 306"/>
                <a:gd name="T13" fmla="*/ 108 h 294"/>
                <a:gd name="T14" fmla="*/ 228 w 306"/>
                <a:gd name="T15" fmla="*/ 178 h 294"/>
                <a:gd name="T16" fmla="*/ 249 w 306"/>
                <a:gd name="T17" fmla="*/ 269 h 294"/>
                <a:gd name="T18" fmla="*/ 248 w 306"/>
                <a:gd name="T19" fmla="*/ 272 h 294"/>
                <a:gd name="T20" fmla="*/ 246 w 306"/>
                <a:gd name="T21" fmla="*/ 273 h 294"/>
                <a:gd name="T22" fmla="*/ 245 w 306"/>
                <a:gd name="T23" fmla="*/ 273 h 294"/>
                <a:gd name="T24" fmla="*/ 159 w 306"/>
                <a:gd name="T25" fmla="*/ 233 h 294"/>
                <a:gd name="T26" fmla="*/ 79 w 306"/>
                <a:gd name="T27" fmla="*/ 282 h 294"/>
                <a:gd name="T28" fmla="*/ 77 w 306"/>
                <a:gd name="T29" fmla="*/ 282 h 294"/>
                <a:gd name="T30" fmla="*/ 76 w 306"/>
                <a:gd name="T31" fmla="*/ 282 h 294"/>
                <a:gd name="T32" fmla="*/ 74 w 306"/>
                <a:gd name="T33" fmla="*/ 279 h 294"/>
                <a:gd name="T34" fmla="*/ 85 w 306"/>
                <a:gd name="T35" fmla="*/ 185 h 294"/>
                <a:gd name="T36" fmla="*/ 14 w 306"/>
                <a:gd name="T37" fmla="*/ 124 h 294"/>
                <a:gd name="T38" fmla="*/ 13 w 306"/>
                <a:gd name="T39" fmla="*/ 121 h 294"/>
                <a:gd name="T40" fmla="*/ 16 w 306"/>
                <a:gd name="T41" fmla="*/ 118 h 294"/>
                <a:gd name="T42" fmla="*/ 108 w 306"/>
                <a:gd name="T43" fmla="*/ 100 h 294"/>
                <a:gd name="T44" fmla="*/ 145 w 306"/>
                <a:gd name="T45" fmla="*/ 13 h 294"/>
                <a:gd name="T46" fmla="*/ 147 w 306"/>
                <a:gd name="T47" fmla="*/ 12 h 294"/>
                <a:gd name="T48" fmla="*/ 147 w 306"/>
                <a:gd name="T49" fmla="*/ 12 h 294"/>
                <a:gd name="T50" fmla="*/ 147 w 306"/>
                <a:gd name="T51" fmla="*/ 0 h 294"/>
                <a:gd name="T52" fmla="*/ 147 w 306"/>
                <a:gd name="T53" fmla="*/ 0 h 294"/>
                <a:gd name="T54" fmla="*/ 134 w 306"/>
                <a:gd name="T55" fmla="*/ 9 h 294"/>
                <a:gd name="T56" fmla="*/ 99 w 306"/>
                <a:gd name="T57" fmla="*/ 89 h 294"/>
                <a:gd name="T58" fmla="*/ 13 w 306"/>
                <a:gd name="T59" fmla="*/ 107 h 294"/>
                <a:gd name="T60" fmla="*/ 2 w 306"/>
                <a:gd name="T61" fmla="*/ 117 h 294"/>
                <a:gd name="T62" fmla="*/ 6 w 306"/>
                <a:gd name="T63" fmla="*/ 133 h 294"/>
                <a:gd name="T64" fmla="*/ 72 w 306"/>
                <a:gd name="T65" fmla="*/ 190 h 294"/>
                <a:gd name="T66" fmla="*/ 62 w 306"/>
                <a:gd name="T67" fmla="*/ 277 h 294"/>
                <a:gd name="T68" fmla="*/ 69 w 306"/>
                <a:gd name="T69" fmla="*/ 292 h 294"/>
                <a:gd name="T70" fmla="*/ 77 w 306"/>
                <a:gd name="T71" fmla="*/ 294 h 294"/>
                <a:gd name="T72" fmla="*/ 85 w 306"/>
                <a:gd name="T73" fmla="*/ 292 h 294"/>
                <a:gd name="T74" fmla="*/ 160 w 306"/>
                <a:gd name="T75" fmla="*/ 247 h 294"/>
                <a:gd name="T76" fmla="*/ 240 w 306"/>
                <a:gd name="T77" fmla="*/ 284 h 294"/>
                <a:gd name="T78" fmla="*/ 246 w 306"/>
                <a:gd name="T79" fmla="*/ 285 h 294"/>
                <a:gd name="T80" fmla="*/ 256 w 306"/>
                <a:gd name="T81" fmla="*/ 282 h 294"/>
                <a:gd name="T82" fmla="*/ 261 w 306"/>
                <a:gd name="T83" fmla="*/ 267 h 294"/>
                <a:gd name="T84" fmla="*/ 241 w 306"/>
                <a:gd name="T85" fmla="*/ 181 h 294"/>
                <a:gd name="T86" fmla="*/ 301 w 306"/>
                <a:gd name="T87" fmla="*/ 116 h 294"/>
                <a:gd name="T88" fmla="*/ 304 w 306"/>
                <a:gd name="T89" fmla="*/ 101 h 294"/>
                <a:gd name="T90" fmla="*/ 291 w 306"/>
                <a:gd name="T91" fmla="*/ 91 h 294"/>
                <a:gd name="T92" fmla="*/ 204 w 306"/>
                <a:gd name="T93" fmla="*/ 84 h 294"/>
                <a:gd name="T94" fmla="*/ 160 w 306"/>
                <a:gd name="T95" fmla="*/ 7 h 294"/>
                <a:gd name="T96" fmla="*/ 156 w 306"/>
                <a:gd name="T97" fmla="*/ 2 h 294"/>
                <a:gd name="T98" fmla="*/ 147 w 306"/>
                <a:gd name="T99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6" h="294">
                  <a:moveTo>
                    <a:pt x="147" y="12"/>
                  </a:moveTo>
                  <a:cubicBezTo>
                    <a:pt x="148" y="12"/>
                    <a:pt x="149" y="12"/>
                    <a:pt x="149" y="12"/>
                  </a:cubicBezTo>
                  <a:cubicBezTo>
                    <a:pt x="149" y="12"/>
                    <a:pt x="150" y="13"/>
                    <a:pt x="150" y="13"/>
                  </a:cubicBezTo>
                  <a:cubicBezTo>
                    <a:pt x="196" y="95"/>
                    <a:pt x="196" y="95"/>
                    <a:pt x="196" y="95"/>
                  </a:cubicBezTo>
                  <a:cubicBezTo>
                    <a:pt x="290" y="103"/>
                    <a:pt x="290" y="103"/>
                    <a:pt x="290" y="103"/>
                  </a:cubicBezTo>
                  <a:cubicBezTo>
                    <a:pt x="291" y="103"/>
                    <a:pt x="292" y="104"/>
                    <a:pt x="292" y="105"/>
                  </a:cubicBezTo>
                  <a:cubicBezTo>
                    <a:pt x="293" y="106"/>
                    <a:pt x="293" y="108"/>
                    <a:pt x="292" y="108"/>
                  </a:cubicBezTo>
                  <a:cubicBezTo>
                    <a:pt x="228" y="178"/>
                    <a:pt x="228" y="178"/>
                    <a:pt x="228" y="178"/>
                  </a:cubicBezTo>
                  <a:cubicBezTo>
                    <a:pt x="249" y="269"/>
                    <a:pt x="249" y="269"/>
                    <a:pt x="249" y="269"/>
                  </a:cubicBezTo>
                  <a:cubicBezTo>
                    <a:pt x="249" y="270"/>
                    <a:pt x="249" y="272"/>
                    <a:pt x="248" y="272"/>
                  </a:cubicBezTo>
                  <a:cubicBezTo>
                    <a:pt x="248" y="273"/>
                    <a:pt x="247" y="273"/>
                    <a:pt x="246" y="273"/>
                  </a:cubicBezTo>
                  <a:cubicBezTo>
                    <a:pt x="246" y="273"/>
                    <a:pt x="245" y="273"/>
                    <a:pt x="245" y="273"/>
                  </a:cubicBezTo>
                  <a:cubicBezTo>
                    <a:pt x="159" y="233"/>
                    <a:pt x="159" y="233"/>
                    <a:pt x="159" y="233"/>
                  </a:cubicBezTo>
                  <a:cubicBezTo>
                    <a:pt x="79" y="282"/>
                    <a:pt x="79" y="282"/>
                    <a:pt x="79" y="282"/>
                  </a:cubicBezTo>
                  <a:cubicBezTo>
                    <a:pt x="78" y="282"/>
                    <a:pt x="78" y="282"/>
                    <a:pt x="77" y="282"/>
                  </a:cubicBezTo>
                  <a:cubicBezTo>
                    <a:pt x="77" y="282"/>
                    <a:pt x="76" y="282"/>
                    <a:pt x="76" y="282"/>
                  </a:cubicBezTo>
                  <a:cubicBezTo>
                    <a:pt x="75" y="281"/>
                    <a:pt x="74" y="280"/>
                    <a:pt x="74" y="279"/>
                  </a:cubicBezTo>
                  <a:cubicBezTo>
                    <a:pt x="85" y="185"/>
                    <a:pt x="85" y="185"/>
                    <a:pt x="85" y="185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13" y="123"/>
                    <a:pt x="13" y="122"/>
                    <a:pt x="13" y="121"/>
                  </a:cubicBezTo>
                  <a:cubicBezTo>
                    <a:pt x="14" y="119"/>
                    <a:pt x="14" y="119"/>
                    <a:pt x="16" y="118"/>
                  </a:cubicBezTo>
                  <a:cubicBezTo>
                    <a:pt x="108" y="100"/>
                    <a:pt x="108" y="100"/>
                    <a:pt x="108" y="100"/>
                  </a:cubicBezTo>
                  <a:cubicBezTo>
                    <a:pt x="145" y="13"/>
                    <a:pt x="145" y="13"/>
                    <a:pt x="145" y="13"/>
                  </a:cubicBezTo>
                  <a:cubicBezTo>
                    <a:pt x="145" y="12"/>
                    <a:pt x="146" y="12"/>
                    <a:pt x="147" y="12"/>
                  </a:cubicBezTo>
                  <a:cubicBezTo>
                    <a:pt x="147" y="12"/>
                    <a:pt x="147" y="12"/>
                    <a:pt x="147" y="12"/>
                  </a:cubicBezTo>
                  <a:moveTo>
                    <a:pt x="147" y="0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141" y="0"/>
                    <a:pt x="136" y="3"/>
                    <a:pt x="134" y="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8" y="108"/>
                    <a:pt x="3" y="112"/>
                    <a:pt x="2" y="117"/>
                  </a:cubicBezTo>
                  <a:cubicBezTo>
                    <a:pt x="0" y="123"/>
                    <a:pt x="2" y="129"/>
                    <a:pt x="6" y="133"/>
                  </a:cubicBezTo>
                  <a:cubicBezTo>
                    <a:pt x="72" y="190"/>
                    <a:pt x="72" y="190"/>
                    <a:pt x="72" y="190"/>
                  </a:cubicBezTo>
                  <a:cubicBezTo>
                    <a:pt x="62" y="277"/>
                    <a:pt x="62" y="277"/>
                    <a:pt x="62" y="277"/>
                  </a:cubicBezTo>
                  <a:cubicBezTo>
                    <a:pt x="62" y="283"/>
                    <a:pt x="64" y="289"/>
                    <a:pt x="69" y="292"/>
                  </a:cubicBezTo>
                  <a:cubicBezTo>
                    <a:pt x="72" y="293"/>
                    <a:pt x="74" y="294"/>
                    <a:pt x="77" y="294"/>
                  </a:cubicBezTo>
                  <a:cubicBezTo>
                    <a:pt x="80" y="294"/>
                    <a:pt x="83" y="293"/>
                    <a:pt x="85" y="292"/>
                  </a:cubicBezTo>
                  <a:cubicBezTo>
                    <a:pt x="160" y="247"/>
                    <a:pt x="160" y="247"/>
                    <a:pt x="160" y="247"/>
                  </a:cubicBezTo>
                  <a:cubicBezTo>
                    <a:pt x="240" y="284"/>
                    <a:pt x="240" y="284"/>
                    <a:pt x="240" y="284"/>
                  </a:cubicBezTo>
                  <a:cubicBezTo>
                    <a:pt x="242" y="284"/>
                    <a:pt x="244" y="285"/>
                    <a:pt x="246" y="285"/>
                  </a:cubicBezTo>
                  <a:cubicBezTo>
                    <a:pt x="250" y="285"/>
                    <a:pt x="253" y="284"/>
                    <a:pt x="256" y="282"/>
                  </a:cubicBezTo>
                  <a:cubicBezTo>
                    <a:pt x="260" y="278"/>
                    <a:pt x="262" y="272"/>
                    <a:pt x="261" y="267"/>
                  </a:cubicBezTo>
                  <a:cubicBezTo>
                    <a:pt x="241" y="181"/>
                    <a:pt x="241" y="181"/>
                    <a:pt x="241" y="181"/>
                  </a:cubicBezTo>
                  <a:cubicBezTo>
                    <a:pt x="301" y="116"/>
                    <a:pt x="301" y="116"/>
                    <a:pt x="301" y="116"/>
                  </a:cubicBezTo>
                  <a:cubicBezTo>
                    <a:pt x="305" y="112"/>
                    <a:pt x="306" y="106"/>
                    <a:pt x="304" y="101"/>
                  </a:cubicBezTo>
                  <a:cubicBezTo>
                    <a:pt x="301" y="96"/>
                    <a:pt x="297" y="92"/>
                    <a:pt x="291" y="91"/>
                  </a:cubicBezTo>
                  <a:cubicBezTo>
                    <a:pt x="204" y="84"/>
                    <a:pt x="204" y="84"/>
                    <a:pt x="204" y="84"/>
                  </a:cubicBezTo>
                  <a:cubicBezTo>
                    <a:pt x="160" y="7"/>
                    <a:pt x="160" y="7"/>
                    <a:pt x="160" y="7"/>
                  </a:cubicBezTo>
                  <a:cubicBezTo>
                    <a:pt x="159" y="5"/>
                    <a:pt x="158" y="3"/>
                    <a:pt x="156" y="2"/>
                  </a:cubicBezTo>
                  <a:cubicBezTo>
                    <a:pt x="153" y="0"/>
                    <a:pt x="150" y="0"/>
                    <a:pt x="147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85" name="blue star"/>
          <p:cNvGrpSpPr/>
          <p:nvPr/>
        </p:nvGrpSpPr>
        <p:grpSpPr>
          <a:xfrm>
            <a:off x="8296276" y="6308726"/>
            <a:ext cx="506413" cy="496888"/>
            <a:chOff x="6772275" y="6308726"/>
            <a:chExt cx="506413" cy="496888"/>
          </a:xfrm>
        </p:grpSpPr>
        <p:sp>
          <p:nvSpPr>
            <p:cNvPr id="486" name="blue star"/>
            <p:cNvSpPr>
              <a:spLocks/>
            </p:cNvSpPr>
            <p:nvPr/>
          </p:nvSpPr>
          <p:spPr bwMode="auto">
            <a:xfrm>
              <a:off x="6791325" y="6327776"/>
              <a:ext cx="465138" cy="458788"/>
            </a:xfrm>
            <a:custGeom>
              <a:avLst/>
              <a:gdLst>
                <a:gd name="T0" fmla="*/ 79 w 147"/>
                <a:gd name="T1" fmla="*/ 145 h 145"/>
                <a:gd name="T2" fmla="*/ 73 w 147"/>
                <a:gd name="T3" fmla="*/ 141 h 145"/>
                <a:gd name="T4" fmla="*/ 50 w 147"/>
                <a:gd name="T5" fmla="*/ 106 h 145"/>
                <a:gd name="T6" fmla="*/ 8 w 147"/>
                <a:gd name="T7" fmla="*/ 105 h 145"/>
                <a:gd name="T8" fmla="*/ 1 w 147"/>
                <a:gd name="T9" fmla="*/ 100 h 145"/>
                <a:gd name="T10" fmla="*/ 2 w 147"/>
                <a:gd name="T11" fmla="*/ 93 h 145"/>
                <a:gd name="T12" fmla="*/ 29 w 147"/>
                <a:gd name="T13" fmla="*/ 60 h 145"/>
                <a:gd name="T14" fmla="*/ 17 w 147"/>
                <a:gd name="T15" fmla="*/ 19 h 145"/>
                <a:gd name="T16" fmla="*/ 19 w 147"/>
                <a:gd name="T17" fmla="*/ 11 h 145"/>
                <a:gd name="T18" fmla="*/ 24 w 147"/>
                <a:gd name="T19" fmla="*/ 9 h 145"/>
                <a:gd name="T20" fmla="*/ 27 w 147"/>
                <a:gd name="T21" fmla="*/ 10 h 145"/>
                <a:gd name="T22" fmla="*/ 66 w 147"/>
                <a:gd name="T23" fmla="*/ 25 h 145"/>
                <a:gd name="T24" fmla="*/ 101 w 147"/>
                <a:gd name="T25" fmla="*/ 1 h 145"/>
                <a:gd name="T26" fmla="*/ 105 w 147"/>
                <a:gd name="T27" fmla="*/ 0 h 145"/>
                <a:gd name="T28" fmla="*/ 109 w 147"/>
                <a:gd name="T29" fmla="*/ 1 h 145"/>
                <a:gd name="T30" fmla="*/ 112 w 147"/>
                <a:gd name="T31" fmla="*/ 4 h 145"/>
                <a:gd name="T32" fmla="*/ 113 w 147"/>
                <a:gd name="T33" fmla="*/ 8 h 145"/>
                <a:gd name="T34" fmla="*/ 111 w 147"/>
                <a:gd name="T35" fmla="*/ 50 h 145"/>
                <a:gd name="T36" fmla="*/ 144 w 147"/>
                <a:gd name="T37" fmla="*/ 76 h 145"/>
                <a:gd name="T38" fmla="*/ 147 w 147"/>
                <a:gd name="T39" fmla="*/ 83 h 145"/>
                <a:gd name="T40" fmla="*/ 142 w 147"/>
                <a:gd name="T41" fmla="*/ 89 h 145"/>
                <a:gd name="T42" fmla="*/ 101 w 147"/>
                <a:gd name="T43" fmla="*/ 100 h 145"/>
                <a:gd name="T44" fmla="*/ 86 w 147"/>
                <a:gd name="T45" fmla="*/ 140 h 145"/>
                <a:gd name="T46" fmla="*/ 80 w 147"/>
                <a:gd name="T47" fmla="*/ 145 h 145"/>
                <a:gd name="T48" fmla="*/ 79 w 147"/>
                <a:gd name="T49" fmla="*/ 14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47" h="145">
                  <a:moveTo>
                    <a:pt x="79" y="145"/>
                  </a:moveTo>
                  <a:cubicBezTo>
                    <a:pt x="77" y="145"/>
                    <a:pt x="75" y="144"/>
                    <a:pt x="73" y="141"/>
                  </a:cubicBezTo>
                  <a:cubicBezTo>
                    <a:pt x="50" y="106"/>
                    <a:pt x="50" y="106"/>
                    <a:pt x="50" y="106"/>
                  </a:cubicBezTo>
                  <a:cubicBezTo>
                    <a:pt x="8" y="105"/>
                    <a:pt x="8" y="105"/>
                    <a:pt x="8" y="105"/>
                  </a:cubicBezTo>
                  <a:cubicBezTo>
                    <a:pt x="5" y="105"/>
                    <a:pt x="2" y="103"/>
                    <a:pt x="1" y="100"/>
                  </a:cubicBezTo>
                  <a:cubicBezTo>
                    <a:pt x="0" y="98"/>
                    <a:pt x="0" y="95"/>
                    <a:pt x="2" y="93"/>
                  </a:cubicBezTo>
                  <a:cubicBezTo>
                    <a:pt x="29" y="60"/>
                    <a:pt x="29" y="60"/>
                    <a:pt x="29" y="60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6" y="16"/>
                    <a:pt x="17" y="13"/>
                    <a:pt x="19" y="11"/>
                  </a:cubicBezTo>
                  <a:cubicBezTo>
                    <a:pt x="20" y="10"/>
                    <a:pt x="22" y="9"/>
                    <a:pt x="24" y="9"/>
                  </a:cubicBezTo>
                  <a:cubicBezTo>
                    <a:pt x="25" y="9"/>
                    <a:pt x="26" y="10"/>
                    <a:pt x="27" y="10"/>
                  </a:cubicBezTo>
                  <a:cubicBezTo>
                    <a:pt x="66" y="25"/>
                    <a:pt x="66" y="25"/>
                    <a:pt x="66" y="25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02" y="0"/>
                    <a:pt x="104" y="0"/>
                    <a:pt x="105" y="0"/>
                  </a:cubicBezTo>
                  <a:cubicBezTo>
                    <a:pt x="107" y="0"/>
                    <a:pt x="108" y="0"/>
                    <a:pt x="109" y="1"/>
                  </a:cubicBezTo>
                  <a:cubicBezTo>
                    <a:pt x="110" y="2"/>
                    <a:pt x="111" y="3"/>
                    <a:pt x="112" y="4"/>
                  </a:cubicBezTo>
                  <a:cubicBezTo>
                    <a:pt x="113" y="5"/>
                    <a:pt x="113" y="6"/>
                    <a:pt x="113" y="8"/>
                  </a:cubicBezTo>
                  <a:cubicBezTo>
                    <a:pt x="111" y="50"/>
                    <a:pt x="111" y="50"/>
                    <a:pt x="111" y="50"/>
                  </a:cubicBezTo>
                  <a:cubicBezTo>
                    <a:pt x="144" y="76"/>
                    <a:pt x="144" y="76"/>
                    <a:pt x="144" y="76"/>
                  </a:cubicBezTo>
                  <a:cubicBezTo>
                    <a:pt x="146" y="78"/>
                    <a:pt x="147" y="80"/>
                    <a:pt x="147" y="83"/>
                  </a:cubicBezTo>
                  <a:cubicBezTo>
                    <a:pt x="146" y="86"/>
                    <a:pt x="144" y="88"/>
                    <a:pt x="142" y="89"/>
                  </a:cubicBezTo>
                  <a:cubicBezTo>
                    <a:pt x="101" y="100"/>
                    <a:pt x="101" y="100"/>
                    <a:pt x="101" y="100"/>
                  </a:cubicBezTo>
                  <a:cubicBezTo>
                    <a:pt x="86" y="140"/>
                    <a:pt x="86" y="140"/>
                    <a:pt x="86" y="140"/>
                  </a:cubicBezTo>
                  <a:cubicBezTo>
                    <a:pt x="85" y="143"/>
                    <a:pt x="83" y="144"/>
                    <a:pt x="80" y="145"/>
                  </a:cubicBezTo>
                  <a:cubicBezTo>
                    <a:pt x="80" y="145"/>
                    <a:pt x="80" y="145"/>
                    <a:pt x="79" y="145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87" name="star outline"/>
            <p:cNvSpPr>
              <a:spLocks noEditPoints="1"/>
            </p:cNvSpPr>
            <p:nvPr/>
          </p:nvSpPr>
          <p:spPr bwMode="auto">
            <a:xfrm>
              <a:off x="6772275" y="6308726"/>
              <a:ext cx="506413" cy="496888"/>
            </a:xfrm>
            <a:custGeom>
              <a:avLst/>
              <a:gdLst>
                <a:gd name="T0" fmla="*/ 111 w 160"/>
                <a:gd name="T1" fmla="*/ 12 h 157"/>
                <a:gd name="T2" fmla="*/ 112 w 160"/>
                <a:gd name="T3" fmla="*/ 12 h 157"/>
                <a:gd name="T4" fmla="*/ 113 w 160"/>
                <a:gd name="T5" fmla="*/ 13 h 157"/>
                <a:gd name="T6" fmla="*/ 113 w 160"/>
                <a:gd name="T7" fmla="*/ 13 h 157"/>
                <a:gd name="T8" fmla="*/ 110 w 160"/>
                <a:gd name="T9" fmla="*/ 59 h 157"/>
                <a:gd name="T10" fmla="*/ 147 w 160"/>
                <a:gd name="T11" fmla="*/ 87 h 157"/>
                <a:gd name="T12" fmla="*/ 147 w 160"/>
                <a:gd name="T13" fmla="*/ 88 h 157"/>
                <a:gd name="T14" fmla="*/ 146 w 160"/>
                <a:gd name="T15" fmla="*/ 89 h 157"/>
                <a:gd name="T16" fmla="*/ 102 w 160"/>
                <a:gd name="T17" fmla="*/ 101 h 157"/>
                <a:gd name="T18" fmla="*/ 87 w 160"/>
                <a:gd name="T19" fmla="*/ 144 h 157"/>
                <a:gd name="T20" fmla="*/ 86 w 160"/>
                <a:gd name="T21" fmla="*/ 145 h 157"/>
                <a:gd name="T22" fmla="*/ 85 w 160"/>
                <a:gd name="T23" fmla="*/ 145 h 157"/>
                <a:gd name="T24" fmla="*/ 84 w 160"/>
                <a:gd name="T25" fmla="*/ 144 h 157"/>
                <a:gd name="T26" fmla="*/ 59 w 160"/>
                <a:gd name="T27" fmla="*/ 106 h 157"/>
                <a:gd name="T28" fmla="*/ 14 w 160"/>
                <a:gd name="T29" fmla="*/ 105 h 157"/>
                <a:gd name="T30" fmla="*/ 13 w 160"/>
                <a:gd name="T31" fmla="*/ 104 h 157"/>
                <a:gd name="T32" fmla="*/ 13 w 160"/>
                <a:gd name="T33" fmla="*/ 102 h 157"/>
                <a:gd name="T34" fmla="*/ 41 w 160"/>
                <a:gd name="T35" fmla="*/ 67 h 157"/>
                <a:gd name="T36" fmla="*/ 29 w 160"/>
                <a:gd name="T37" fmla="*/ 23 h 157"/>
                <a:gd name="T38" fmla="*/ 29 w 160"/>
                <a:gd name="T39" fmla="*/ 22 h 157"/>
                <a:gd name="T40" fmla="*/ 30 w 160"/>
                <a:gd name="T41" fmla="*/ 21 h 157"/>
                <a:gd name="T42" fmla="*/ 30 w 160"/>
                <a:gd name="T43" fmla="*/ 22 h 157"/>
                <a:gd name="T44" fmla="*/ 73 w 160"/>
                <a:gd name="T45" fmla="*/ 38 h 157"/>
                <a:gd name="T46" fmla="*/ 111 w 160"/>
                <a:gd name="T47" fmla="*/ 12 h 157"/>
                <a:gd name="T48" fmla="*/ 111 w 160"/>
                <a:gd name="T49" fmla="*/ 12 h 157"/>
                <a:gd name="T50" fmla="*/ 111 w 160"/>
                <a:gd name="T51" fmla="*/ 0 h 157"/>
                <a:gd name="T52" fmla="*/ 111 w 160"/>
                <a:gd name="T53" fmla="*/ 0 h 157"/>
                <a:gd name="T54" fmla="*/ 104 w 160"/>
                <a:gd name="T55" fmla="*/ 2 h 157"/>
                <a:gd name="T56" fmla="*/ 71 w 160"/>
                <a:gd name="T57" fmla="*/ 24 h 157"/>
                <a:gd name="T58" fmla="*/ 35 w 160"/>
                <a:gd name="T59" fmla="*/ 10 h 157"/>
                <a:gd name="T60" fmla="*/ 30 w 160"/>
                <a:gd name="T61" fmla="*/ 9 h 157"/>
                <a:gd name="T62" fmla="*/ 21 w 160"/>
                <a:gd name="T63" fmla="*/ 13 h 157"/>
                <a:gd name="T64" fmla="*/ 17 w 160"/>
                <a:gd name="T65" fmla="*/ 27 h 157"/>
                <a:gd name="T66" fmla="*/ 28 w 160"/>
                <a:gd name="T67" fmla="*/ 64 h 157"/>
                <a:gd name="T68" fmla="*/ 3 w 160"/>
                <a:gd name="T69" fmla="*/ 95 h 157"/>
                <a:gd name="T70" fmla="*/ 2 w 160"/>
                <a:gd name="T71" fmla="*/ 109 h 157"/>
                <a:gd name="T72" fmla="*/ 14 w 160"/>
                <a:gd name="T73" fmla="*/ 117 h 157"/>
                <a:gd name="T74" fmla="*/ 53 w 160"/>
                <a:gd name="T75" fmla="*/ 118 h 157"/>
                <a:gd name="T76" fmla="*/ 74 w 160"/>
                <a:gd name="T77" fmla="*/ 151 h 157"/>
                <a:gd name="T78" fmla="*/ 85 w 160"/>
                <a:gd name="T79" fmla="*/ 157 h 157"/>
                <a:gd name="T80" fmla="*/ 87 w 160"/>
                <a:gd name="T81" fmla="*/ 157 h 157"/>
                <a:gd name="T82" fmla="*/ 98 w 160"/>
                <a:gd name="T83" fmla="*/ 148 h 157"/>
                <a:gd name="T84" fmla="*/ 111 w 160"/>
                <a:gd name="T85" fmla="*/ 111 h 157"/>
                <a:gd name="T86" fmla="*/ 149 w 160"/>
                <a:gd name="T87" fmla="*/ 101 h 157"/>
                <a:gd name="T88" fmla="*/ 159 w 160"/>
                <a:gd name="T89" fmla="*/ 90 h 157"/>
                <a:gd name="T90" fmla="*/ 154 w 160"/>
                <a:gd name="T91" fmla="*/ 77 h 157"/>
                <a:gd name="T92" fmla="*/ 123 w 160"/>
                <a:gd name="T93" fmla="*/ 53 h 157"/>
                <a:gd name="T94" fmla="*/ 125 w 160"/>
                <a:gd name="T95" fmla="*/ 14 h 157"/>
                <a:gd name="T96" fmla="*/ 125 w 160"/>
                <a:gd name="T97" fmla="*/ 14 h 157"/>
                <a:gd name="T98" fmla="*/ 124 w 160"/>
                <a:gd name="T99" fmla="*/ 8 h 157"/>
                <a:gd name="T100" fmla="*/ 124 w 160"/>
                <a:gd name="T101" fmla="*/ 8 h 157"/>
                <a:gd name="T102" fmla="*/ 118 w 160"/>
                <a:gd name="T103" fmla="*/ 1 h 157"/>
                <a:gd name="T104" fmla="*/ 111 w 160"/>
                <a:gd name="T105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60" h="157">
                  <a:moveTo>
                    <a:pt x="111" y="12"/>
                  </a:moveTo>
                  <a:cubicBezTo>
                    <a:pt x="112" y="12"/>
                    <a:pt x="112" y="12"/>
                    <a:pt x="112" y="12"/>
                  </a:cubicBezTo>
                  <a:cubicBezTo>
                    <a:pt x="112" y="12"/>
                    <a:pt x="113" y="12"/>
                    <a:pt x="113" y="13"/>
                  </a:cubicBezTo>
                  <a:cubicBezTo>
                    <a:pt x="113" y="13"/>
                    <a:pt x="113" y="13"/>
                    <a:pt x="113" y="13"/>
                  </a:cubicBezTo>
                  <a:cubicBezTo>
                    <a:pt x="110" y="59"/>
                    <a:pt x="110" y="59"/>
                    <a:pt x="110" y="59"/>
                  </a:cubicBezTo>
                  <a:cubicBezTo>
                    <a:pt x="147" y="87"/>
                    <a:pt x="147" y="87"/>
                    <a:pt x="147" y="87"/>
                  </a:cubicBezTo>
                  <a:cubicBezTo>
                    <a:pt x="147" y="87"/>
                    <a:pt x="147" y="88"/>
                    <a:pt x="147" y="88"/>
                  </a:cubicBezTo>
                  <a:cubicBezTo>
                    <a:pt x="147" y="89"/>
                    <a:pt x="147" y="89"/>
                    <a:pt x="146" y="89"/>
                  </a:cubicBezTo>
                  <a:cubicBezTo>
                    <a:pt x="102" y="101"/>
                    <a:pt x="102" y="101"/>
                    <a:pt x="102" y="101"/>
                  </a:cubicBezTo>
                  <a:cubicBezTo>
                    <a:pt x="87" y="144"/>
                    <a:pt x="87" y="144"/>
                    <a:pt x="87" y="144"/>
                  </a:cubicBezTo>
                  <a:cubicBezTo>
                    <a:pt x="87" y="144"/>
                    <a:pt x="86" y="145"/>
                    <a:pt x="86" y="145"/>
                  </a:cubicBezTo>
                  <a:cubicBezTo>
                    <a:pt x="86" y="145"/>
                    <a:pt x="85" y="145"/>
                    <a:pt x="85" y="145"/>
                  </a:cubicBezTo>
                  <a:cubicBezTo>
                    <a:pt x="85" y="145"/>
                    <a:pt x="84" y="145"/>
                    <a:pt x="84" y="144"/>
                  </a:cubicBezTo>
                  <a:cubicBezTo>
                    <a:pt x="59" y="106"/>
                    <a:pt x="59" y="106"/>
                    <a:pt x="59" y="106"/>
                  </a:cubicBezTo>
                  <a:cubicBezTo>
                    <a:pt x="14" y="105"/>
                    <a:pt x="14" y="105"/>
                    <a:pt x="14" y="105"/>
                  </a:cubicBezTo>
                  <a:cubicBezTo>
                    <a:pt x="13" y="105"/>
                    <a:pt x="13" y="104"/>
                    <a:pt x="13" y="104"/>
                  </a:cubicBezTo>
                  <a:cubicBezTo>
                    <a:pt x="12" y="103"/>
                    <a:pt x="12" y="103"/>
                    <a:pt x="13" y="102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8" y="23"/>
                    <a:pt x="29" y="22"/>
                    <a:pt x="29" y="22"/>
                  </a:cubicBezTo>
                  <a:cubicBezTo>
                    <a:pt x="29" y="22"/>
                    <a:pt x="30" y="21"/>
                    <a:pt x="30" y="21"/>
                  </a:cubicBezTo>
                  <a:cubicBezTo>
                    <a:pt x="30" y="21"/>
                    <a:pt x="30" y="21"/>
                    <a:pt x="30" y="22"/>
                  </a:cubicBezTo>
                  <a:cubicBezTo>
                    <a:pt x="73" y="38"/>
                    <a:pt x="73" y="38"/>
                    <a:pt x="73" y="38"/>
                  </a:cubicBezTo>
                  <a:cubicBezTo>
                    <a:pt x="111" y="12"/>
                    <a:pt x="111" y="12"/>
                    <a:pt x="111" y="12"/>
                  </a:cubicBezTo>
                  <a:cubicBezTo>
                    <a:pt x="111" y="12"/>
                    <a:pt x="111" y="12"/>
                    <a:pt x="111" y="12"/>
                  </a:cubicBezTo>
                  <a:moveTo>
                    <a:pt x="111" y="0"/>
                  </a:moveTo>
                  <a:cubicBezTo>
                    <a:pt x="111" y="0"/>
                    <a:pt x="111" y="0"/>
                    <a:pt x="111" y="0"/>
                  </a:cubicBezTo>
                  <a:cubicBezTo>
                    <a:pt x="109" y="0"/>
                    <a:pt x="106" y="1"/>
                    <a:pt x="104" y="2"/>
                  </a:cubicBezTo>
                  <a:cubicBezTo>
                    <a:pt x="71" y="24"/>
                    <a:pt x="71" y="24"/>
                    <a:pt x="71" y="24"/>
                  </a:cubicBezTo>
                  <a:cubicBezTo>
                    <a:pt x="35" y="10"/>
                    <a:pt x="35" y="10"/>
                    <a:pt x="35" y="10"/>
                  </a:cubicBezTo>
                  <a:cubicBezTo>
                    <a:pt x="33" y="10"/>
                    <a:pt x="32" y="9"/>
                    <a:pt x="30" y="9"/>
                  </a:cubicBezTo>
                  <a:cubicBezTo>
                    <a:pt x="27" y="9"/>
                    <a:pt x="23" y="11"/>
                    <a:pt x="21" y="13"/>
                  </a:cubicBezTo>
                  <a:cubicBezTo>
                    <a:pt x="17" y="17"/>
                    <a:pt x="16" y="22"/>
                    <a:pt x="17" y="27"/>
                  </a:cubicBezTo>
                  <a:cubicBezTo>
                    <a:pt x="28" y="64"/>
                    <a:pt x="28" y="64"/>
                    <a:pt x="28" y="64"/>
                  </a:cubicBezTo>
                  <a:cubicBezTo>
                    <a:pt x="3" y="95"/>
                    <a:pt x="3" y="95"/>
                    <a:pt x="3" y="95"/>
                  </a:cubicBezTo>
                  <a:cubicBezTo>
                    <a:pt x="0" y="99"/>
                    <a:pt x="0" y="104"/>
                    <a:pt x="2" y="109"/>
                  </a:cubicBezTo>
                  <a:cubicBezTo>
                    <a:pt x="4" y="114"/>
                    <a:pt x="8" y="117"/>
                    <a:pt x="14" y="117"/>
                  </a:cubicBezTo>
                  <a:cubicBezTo>
                    <a:pt x="53" y="118"/>
                    <a:pt x="53" y="118"/>
                    <a:pt x="53" y="118"/>
                  </a:cubicBezTo>
                  <a:cubicBezTo>
                    <a:pt x="74" y="151"/>
                    <a:pt x="74" y="151"/>
                    <a:pt x="74" y="151"/>
                  </a:cubicBezTo>
                  <a:cubicBezTo>
                    <a:pt x="77" y="155"/>
                    <a:pt x="81" y="157"/>
                    <a:pt x="85" y="157"/>
                  </a:cubicBezTo>
                  <a:cubicBezTo>
                    <a:pt x="86" y="157"/>
                    <a:pt x="86" y="157"/>
                    <a:pt x="87" y="157"/>
                  </a:cubicBezTo>
                  <a:cubicBezTo>
                    <a:pt x="92" y="156"/>
                    <a:pt x="96" y="153"/>
                    <a:pt x="98" y="148"/>
                  </a:cubicBezTo>
                  <a:cubicBezTo>
                    <a:pt x="111" y="111"/>
                    <a:pt x="111" y="111"/>
                    <a:pt x="111" y="111"/>
                  </a:cubicBezTo>
                  <a:cubicBezTo>
                    <a:pt x="149" y="101"/>
                    <a:pt x="149" y="101"/>
                    <a:pt x="149" y="101"/>
                  </a:cubicBezTo>
                  <a:cubicBezTo>
                    <a:pt x="154" y="99"/>
                    <a:pt x="158" y="95"/>
                    <a:pt x="159" y="90"/>
                  </a:cubicBezTo>
                  <a:cubicBezTo>
                    <a:pt x="160" y="85"/>
                    <a:pt x="158" y="80"/>
                    <a:pt x="154" y="77"/>
                  </a:cubicBezTo>
                  <a:cubicBezTo>
                    <a:pt x="123" y="53"/>
                    <a:pt x="123" y="53"/>
                    <a:pt x="123" y="53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25" y="14"/>
                    <a:pt x="125" y="14"/>
                    <a:pt x="125" y="14"/>
                  </a:cubicBezTo>
                  <a:cubicBezTo>
                    <a:pt x="125" y="12"/>
                    <a:pt x="124" y="10"/>
                    <a:pt x="124" y="8"/>
                  </a:cubicBezTo>
                  <a:cubicBezTo>
                    <a:pt x="124" y="8"/>
                    <a:pt x="124" y="8"/>
                    <a:pt x="124" y="8"/>
                  </a:cubicBezTo>
                  <a:cubicBezTo>
                    <a:pt x="122" y="5"/>
                    <a:pt x="120" y="3"/>
                    <a:pt x="118" y="1"/>
                  </a:cubicBezTo>
                  <a:cubicBezTo>
                    <a:pt x="116" y="0"/>
                    <a:pt x="114" y="0"/>
                    <a:pt x="111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88" name="green star"/>
          <p:cNvGrpSpPr/>
          <p:nvPr/>
        </p:nvGrpSpPr>
        <p:grpSpPr>
          <a:xfrm>
            <a:off x="7537450" y="5910264"/>
            <a:ext cx="793750" cy="796925"/>
            <a:chOff x="6013450" y="5910263"/>
            <a:chExt cx="793750" cy="796925"/>
          </a:xfrm>
        </p:grpSpPr>
        <p:sp>
          <p:nvSpPr>
            <p:cNvPr id="489" name="green star"/>
            <p:cNvSpPr>
              <a:spLocks/>
            </p:cNvSpPr>
            <p:nvPr/>
          </p:nvSpPr>
          <p:spPr bwMode="auto">
            <a:xfrm>
              <a:off x="6032500" y="5929313"/>
              <a:ext cx="752475" cy="758825"/>
            </a:xfrm>
            <a:custGeom>
              <a:avLst/>
              <a:gdLst>
                <a:gd name="T0" fmla="*/ 76 w 238"/>
                <a:gd name="T1" fmla="*/ 240 h 240"/>
                <a:gd name="T2" fmla="*/ 72 w 238"/>
                <a:gd name="T3" fmla="*/ 239 h 240"/>
                <a:gd name="T4" fmla="*/ 68 w 238"/>
                <a:gd name="T5" fmla="*/ 232 h 240"/>
                <a:gd name="T6" fmla="*/ 66 w 238"/>
                <a:gd name="T7" fmla="*/ 158 h 240"/>
                <a:gd name="T8" fmla="*/ 4 w 238"/>
                <a:gd name="T9" fmla="*/ 117 h 240"/>
                <a:gd name="T10" fmla="*/ 1 w 238"/>
                <a:gd name="T11" fmla="*/ 109 h 240"/>
                <a:gd name="T12" fmla="*/ 6 w 238"/>
                <a:gd name="T13" fmla="*/ 102 h 240"/>
                <a:gd name="T14" fmla="*/ 76 w 238"/>
                <a:gd name="T15" fmla="*/ 77 h 240"/>
                <a:gd name="T16" fmla="*/ 96 w 238"/>
                <a:gd name="T17" fmla="*/ 6 h 240"/>
                <a:gd name="T18" fmla="*/ 102 w 238"/>
                <a:gd name="T19" fmla="*/ 0 h 240"/>
                <a:gd name="T20" fmla="*/ 104 w 238"/>
                <a:gd name="T21" fmla="*/ 0 h 240"/>
                <a:gd name="T22" fmla="*/ 111 w 238"/>
                <a:gd name="T23" fmla="*/ 3 h 240"/>
                <a:gd name="T24" fmla="*/ 155 w 238"/>
                <a:gd name="T25" fmla="*/ 62 h 240"/>
                <a:gd name="T26" fmla="*/ 230 w 238"/>
                <a:gd name="T27" fmla="*/ 59 h 240"/>
                <a:gd name="T28" fmla="*/ 237 w 238"/>
                <a:gd name="T29" fmla="*/ 63 h 240"/>
                <a:gd name="T30" fmla="*/ 238 w 238"/>
                <a:gd name="T31" fmla="*/ 68 h 240"/>
                <a:gd name="T32" fmla="*/ 237 w 238"/>
                <a:gd name="T33" fmla="*/ 72 h 240"/>
                <a:gd name="T34" fmla="*/ 194 w 238"/>
                <a:gd name="T35" fmla="*/ 133 h 240"/>
                <a:gd name="T36" fmla="*/ 220 w 238"/>
                <a:gd name="T37" fmla="*/ 202 h 240"/>
                <a:gd name="T38" fmla="*/ 219 w 238"/>
                <a:gd name="T39" fmla="*/ 211 h 240"/>
                <a:gd name="T40" fmla="*/ 213 w 238"/>
                <a:gd name="T41" fmla="*/ 214 h 240"/>
                <a:gd name="T42" fmla="*/ 210 w 238"/>
                <a:gd name="T43" fmla="*/ 213 h 240"/>
                <a:gd name="T44" fmla="*/ 139 w 238"/>
                <a:gd name="T45" fmla="*/ 192 h 240"/>
                <a:gd name="T46" fmla="*/ 81 w 238"/>
                <a:gd name="T47" fmla="*/ 238 h 240"/>
                <a:gd name="T48" fmla="*/ 76 w 238"/>
                <a:gd name="T49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8" h="240">
                  <a:moveTo>
                    <a:pt x="76" y="240"/>
                  </a:moveTo>
                  <a:cubicBezTo>
                    <a:pt x="75" y="240"/>
                    <a:pt x="74" y="240"/>
                    <a:pt x="72" y="239"/>
                  </a:cubicBezTo>
                  <a:cubicBezTo>
                    <a:pt x="70" y="238"/>
                    <a:pt x="68" y="235"/>
                    <a:pt x="68" y="232"/>
                  </a:cubicBezTo>
                  <a:cubicBezTo>
                    <a:pt x="66" y="158"/>
                    <a:pt x="66" y="158"/>
                    <a:pt x="66" y="158"/>
                  </a:cubicBezTo>
                  <a:cubicBezTo>
                    <a:pt x="4" y="117"/>
                    <a:pt x="4" y="117"/>
                    <a:pt x="4" y="117"/>
                  </a:cubicBezTo>
                  <a:cubicBezTo>
                    <a:pt x="2" y="115"/>
                    <a:pt x="0" y="112"/>
                    <a:pt x="1" y="109"/>
                  </a:cubicBezTo>
                  <a:cubicBezTo>
                    <a:pt x="1" y="106"/>
                    <a:pt x="3" y="103"/>
                    <a:pt x="6" y="102"/>
                  </a:cubicBezTo>
                  <a:cubicBezTo>
                    <a:pt x="76" y="77"/>
                    <a:pt x="76" y="77"/>
                    <a:pt x="76" y="77"/>
                  </a:cubicBezTo>
                  <a:cubicBezTo>
                    <a:pt x="96" y="6"/>
                    <a:pt x="96" y="6"/>
                    <a:pt x="96" y="6"/>
                  </a:cubicBezTo>
                  <a:cubicBezTo>
                    <a:pt x="97" y="3"/>
                    <a:pt x="99" y="1"/>
                    <a:pt x="102" y="0"/>
                  </a:cubicBezTo>
                  <a:cubicBezTo>
                    <a:pt x="103" y="0"/>
                    <a:pt x="103" y="0"/>
                    <a:pt x="104" y="0"/>
                  </a:cubicBezTo>
                  <a:cubicBezTo>
                    <a:pt x="107" y="0"/>
                    <a:pt x="109" y="1"/>
                    <a:pt x="111" y="3"/>
                  </a:cubicBezTo>
                  <a:cubicBezTo>
                    <a:pt x="155" y="62"/>
                    <a:pt x="155" y="62"/>
                    <a:pt x="155" y="62"/>
                  </a:cubicBezTo>
                  <a:cubicBezTo>
                    <a:pt x="155" y="62"/>
                    <a:pt x="229" y="59"/>
                    <a:pt x="230" y="59"/>
                  </a:cubicBezTo>
                  <a:cubicBezTo>
                    <a:pt x="233" y="59"/>
                    <a:pt x="236" y="61"/>
                    <a:pt x="237" y="63"/>
                  </a:cubicBezTo>
                  <a:cubicBezTo>
                    <a:pt x="238" y="65"/>
                    <a:pt x="238" y="67"/>
                    <a:pt x="238" y="68"/>
                  </a:cubicBezTo>
                  <a:cubicBezTo>
                    <a:pt x="238" y="70"/>
                    <a:pt x="238" y="71"/>
                    <a:pt x="237" y="72"/>
                  </a:cubicBezTo>
                  <a:cubicBezTo>
                    <a:pt x="194" y="133"/>
                    <a:pt x="194" y="133"/>
                    <a:pt x="194" y="133"/>
                  </a:cubicBezTo>
                  <a:cubicBezTo>
                    <a:pt x="220" y="202"/>
                    <a:pt x="220" y="202"/>
                    <a:pt x="220" y="202"/>
                  </a:cubicBezTo>
                  <a:cubicBezTo>
                    <a:pt x="222" y="205"/>
                    <a:pt x="221" y="209"/>
                    <a:pt x="219" y="211"/>
                  </a:cubicBezTo>
                  <a:cubicBezTo>
                    <a:pt x="217" y="213"/>
                    <a:pt x="215" y="214"/>
                    <a:pt x="213" y="214"/>
                  </a:cubicBezTo>
                  <a:cubicBezTo>
                    <a:pt x="212" y="214"/>
                    <a:pt x="211" y="214"/>
                    <a:pt x="210" y="213"/>
                  </a:cubicBezTo>
                  <a:cubicBezTo>
                    <a:pt x="139" y="192"/>
                    <a:pt x="139" y="192"/>
                    <a:pt x="139" y="192"/>
                  </a:cubicBezTo>
                  <a:cubicBezTo>
                    <a:pt x="81" y="238"/>
                    <a:pt x="81" y="238"/>
                    <a:pt x="81" y="238"/>
                  </a:cubicBezTo>
                  <a:cubicBezTo>
                    <a:pt x="80" y="239"/>
                    <a:pt x="78" y="240"/>
                    <a:pt x="76" y="24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0" name="star outline"/>
            <p:cNvSpPr>
              <a:spLocks noEditPoints="1"/>
            </p:cNvSpPr>
            <p:nvPr/>
          </p:nvSpPr>
          <p:spPr bwMode="auto">
            <a:xfrm>
              <a:off x="6013450" y="5910263"/>
              <a:ext cx="793750" cy="796925"/>
            </a:xfrm>
            <a:custGeom>
              <a:avLst/>
              <a:gdLst>
                <a:gd name="T0" fmla="*/ 110 w 251"/>
                <a:gd name="T1" fmla="*/ 12 h 252"/>
                <a:gd name="T2" fmla="*/ 112 w 251"/>
                <a:gd name="T3" fmla="*/ 13 h 252"/>
                <a:gd name="T4" fmla="*/ 159 w 251"/>
                <a:gd name="T5" fmla="*/ 74 h 252"/>
                <a:gd name="T6" fmla="*/ 236 w 251"/>
                <a:gd name="T7" fmla="*/ 71 h 252"/>
                <a:gd name="T8" fmla="*/ 236 w 251"/>
                <a:gd name="T9" fmla="*/ 71 h 252"/>
                <a:gd name="T10" fmla="*/ 238 w 251"/>
                <a:gd name="T11" fmla="*/ 72 h 252"/>
                <a:gd name="T12" fmla="*/ 238 w 251"/>
                <a:gd name="T13" fmla="*/ 74 h 252"/>
                <a:gd name="T14" fmla="*/ 238 w 251"/>
                <a:gd name="T15" fmla="*/ 75 h 252"/>
                <a:gd name="T16" fmla="*/ 194 w 251"/>
                <a:gd name="T17" fmla="*/ 138 h 252"/>
                <a:gd name="T18" fmla="*/ 221 w 251"/>
                <a:gd name="T19" fmla="*/ 210 h 252"/>
                <a:gd name="T20" fmla="*/ 220 w 251"/>
                <a:gd name="T21" fmla="*/ 213 h 252"/>
                <a:gd name="T22" fmla="*/ 219 w 251"/>
                <a:gd name="T23" fmla="*/ 214 h 252"/>
                <a:gd name="T24" fmla="*/ 218 w 251"/>
                <a:gd name="T25" fmla="*/ 214 h 252"/>
                <a:gd name="T26" fmla="*/ 144 w 251"/>
                <a:gd name="T27" fmla="*/ 191 h 252"/>
                <a:gd name="T28" fmla="*/ 84 w 251"/>
                <a:gd name="T29" fmla="*/ 239 h 252"/>
                <a:gd name="T30" fmla="*/ 82 w 251"/>
                <a:gd name="T31" fmla="*/ 240 h 252"/>
                <a:gd name="T32" fmla="*/ 81 w 251"/>
                <a:gd name="T33" fmla="*/ 240 h 252"/>
                <a:gd name="T34" fmla="*/ 80 w 251"/>
                <a:gd name="T35" fmla="*/ 238 h 252"/>
                <a:gd name="T36" fmla="*/ 78 w 251"/>
                <a:gd name="T37" fmla="*/ 160 h 252"/>
                <a:gd name="T38" fmla="*/ 14 w 251"/>
                <a:gd name="T39" fmla="*/ 118 h 252"/>
                <a:gd name="T40" fmla="*/ 12 w 251"/>
                <a:gd name="T41" fmla="*/ 115 h 252"/>
                <a:gd name="T42" fmla="*/ 14 w 251"/>
                <a:gd name="T43" fmla="*/ 113 h 252"/>
                <a:gd name="T44" fmla="*/ 87 w 251"/>
                <a:gd name="T45" fmla="*/ 88 h 252"/>
                <a:gd name="T46" fmla="*/ 108 w 251"/>
                <a:gd name="T47" fmla="*/ 14 h 252"/>
                <a:gd name="T48" fmla="*/ 110 w 251"/>
                <a:gd name="T49" fmla="*/ 12 h 252"/>
                <a:gd name="T50" fmla="*/ 110 w 251"/>
                <a:gd name="T51" fmla="*/ 12 h 252"/>
                <a:gd name="T52" fmla="*/ 110 w 251"/>
                <a:gd name="T53" fmla="*/ 0 h 252"/>
                <a:gd name="T54" fmla="*/ 107 w 251"/>
                <a:gd name="T55" fmla="*/ 0 h 252"/>
                <a:gd name="T56" fmla="*/ 96 w 251"/>
                <a:gd name="T57" fmla="*/ 10 h 252"/>
                <a:gd name="T58" fmla="*/ 77 w 251"/>
                <a:gd name="T59" fmla="*/ 79 h 252"/>
                <a:gd name="T60" fmla="*/ 10 w 251"/>
                <a:gd name="T61" fmla="*/ 102 h 252"/>
                <a:gd name="T62" fmla="*/ 1 w 251"/>
                <a:gd name="T63" fmla="*/ 114 h 252"/>
                <a:gd name="T64" fmla="*/ 7 w 251"/>
                <a:gd name="T65" fmla="*/ 128 h 252"/>
                <a:gd name="T66" fmla="*/ 66 w 251"/>
                <a:gd name="T67" fmla="*/ 167 h 252"/>
                <a:gd name="T68" fmla="*/ 68 w 251"/>
                <a:gd name="T69" fmla="*/ 238 h 252"/>
                <a:gd name="T70" fmla="*/ 76 w 251"/>
                <a:gd name="T71" fmla="*/ 251 h 252"/>
                <a:gd name="T72" fmla="*/ 82 w 251"/>
                <a:gd name="T73" fmla="*/ 252 h 252"/>
                <a:gd name="T74" fmla="*/ 91 w 251"/>
                <a:gd name="T75" fmla="*/ 249 h 252"/>
                <a:gd name="T76" fmla="*/ 146 w 251"/>
                <a:gd name="T77" fmla="*/ 204 h 252"/>
                <a:gd name="T78" fmla="*/ 214 w 251"/>
                <a:gd name="T79" fmla="*/ 225 h 252"/>
                <a:gd name="T80" fmla="*/ 219 w 251"/>
                <a:gd name="T81" fmla="*/ 226 h 252"/>
                <a:gd name="T82" fmla="*/ 229 w 251"/>
                <a:gd name="T83" fmla="*/ 221 h 252"/>
                <a:gd name="T84" fmla="*/ 232 w 251"/>
                <a:gd name="T85" fmla="*/ 206 h 252"/>
                <a:gd name="T86" fmla="*/ 207 w 251"/>
                <a:gd name="T87" fmla="*/ 140 h 252"/>
                <a:gd name="T88" fmla="*/ 248 w 251"/>
                <a:gd name="T89" fmla="*/ 82 h 252"/>
                <a:gd name="T90" fmla="*/ 250 w 251"/>
                <a:gd name="T91" fmla="*/ 75 h 252"/>
                <a:gd name="T92" fmla="*/ 248 w 251"/>
                <a:gd name="T93" fmla="*/ 66 h 252"/>
                <a:gd name="T94" fmla="*/ 236 w 251"/>
                <a:gd name="T95" fmla="*/ 59 h 252"/>
                <a:gd name="T96" fmla="*/ 235 w 251"/>
                <a:gd name="T97" fmla="*/ 59 h 252"/>
                <a:gd name="T98" fmla="*/ 164 w 251"/>
                <a:gd name="T99" fmla="*/ 62 h 252"/>
                <a:gd name="T100" fmla="*/ 121 w 251"/>
                <a:gd name="T101" fmla="*/ 6 h 252"/>
                <a:gd name="T102" fmla="*/ 110 w 251"/>
                <a:gd name="T103" fmla="*/ 0 h 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1" h="252">
                  <a:moveTo>
                    <a:pt x="110" y="12"/>
                  </a:moveTo>
                  <a:cubicBezTo>
                    <a:pt x="111" y="12"/>
                    <a:pt x="111" y="12"/>
                    <a:pt x="112" y="13"/>
                  </a:cubicBezTo>
                  <a:cubicBezTo>
                    <a:pt x="159" y="74"/>
                    <a:pt x="159" y="74"/>
                    <a:pt x="159" y="74"/>
                  </a:cubicBezTo>
                  <a:cubicBezTo>
                    <a:pt x="236" y="71"/>
                    <a:pt x="236" y="71"/>
                    <a:pt x="236" y="71"/>
                  </a:cubicBezTo>
                  <a:cubicBezTo>
                    <a:pt x="236" y="71"/>
                    <a:pt x="236" y="71"/>
                    <a:pt x="236" y="71"/>
                  </a:cubicBezTo>
                  <a:cubicBezTo>
                    <a:pt x="237" y="71"/>
                    <a:pt x="238" y="71"/>
                    <a:pt x="238" y="72"/>
                  </a:cubicBezTo>
                  <a:cubicBezTo>
                    <a:pt x="238" y="73"/>
                    <a:pt x="238" y="73"/>
                    <a:pt x="238" y="74"/>
                  </a:cubicBezTo>
                  <a:cubicBezTo>
                    <a:pt x="238" y="74"/>
                    <a:pt x="238" y="74"/>
                    <a:pt x="238" y="75"/>
                  </a:cubicBezTo>
                  <a:cubicBezTo>
                    <a:pt x="194" y="138"/>
                    <a:pt x="194" y="138"/>
                    <a:pt x="194" y="138"/>
                  </a:cubicBezTo>
                  <a:cubicBezTo>
                    <a:pt x="221" y="210"/>
                    <a:pt x="221" y="210"/>
                    <a:pt x="221" y="210"/>
                  </a:cubicBezTo>
                  <a:cubicBezTo>
                    <a:pt x="221" y="211"/>
                    <a:pt x="221" y="212"/>
                    <a:pt x="220" y="213"/>
                  </a:cubicBezTo>
                  <a:cubicBezTo>
                    <a:pt x="220" y="213"/>
                    <a:pt x="219" y="214"/>
                    <a:pt x="219" y="214"/>
                  </a:cubicBezTo>
                  <a:cubicBezTo>
                    <a:pt x="218" y="214"/>
                    <a:pt x="218" y="214"/>
                    <a:pt x="218" y="214"/>
                  </a:cubicBezTo>
                  <a:cubicBezTo>
                    <a:pt x="144" y="191"/>
                    <a:pt x="144" y="191"/>
                    <a:pt x="144" y="191"/>
                  </a:cubicBezTo>
                  <a:cubicBezTo>
                    <a:pt x="84" y="239"/>
                    <a:pt x="84" y="239"/>
                    <a:pt x="84" y="239"/>
                  </a:cubicBezTo>
                  <a:cubicBezTo>
                    <a:pt x="83" y="240"/>
                    <a:pt x="83" y="240"/>
                    <a:pt x="82" y="240"/>
                  </a:cubicBezTo>
                  <a:cubicBezTo>
                    <a:pt x="82" y="240"/>
                    <a:pt x="81" y="240"/>
                    <a:pt x="81" y="240"/>
                  </a:cubicBezTo>
                  <a:cubicBezTo>
                    <a:pt x="80" y="239"/>
                    <a:pt x="80" y="238"/>
                    <a:pt x="80" y="238"/>
                  </a:cubicBezTo>
                  <a:cubicBezTo>
                    <a:pt x="78" y="160"/>
                    <a:pt x="78" y="160"/>
                    <a:pt x="78" y="160"/>
                  </a:cubicBezTo>
                  <a:cubicBezTo>
                    <a:pt x="14" y="118"/>
                    <a:pt x="14" y="118"/>
                    <a:pt x="14" y="118"/>
                  </a:cubicBezTo>
                  <a:cubicBezTo>
                    <a:pt x="13" y="117"/>
                    <a:pt x="12" y="116"/>
                    <a:pt x="12" y="115"/>
                  </a:cubicBezTo>
                  <a:cubicBezTo>
                    <a:pt x="13" y="114"/>
                    <a:pt x="13" y="114"/>
                    <a:pt x="14" y="113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108" y="14"/>
                    <a:pt x="108" y="14"/>
                    <a:pt x="108" y="14"/>
                  </a:cubicBezTo>
                  <a:cubicBezTo>
                    <a:pt x="108" y="13"/>
                    <a:pt x="109" y="12"/>
                    <a:pt x="110" y="12"/>
                  </a:cubicBezTo>
                  <a:cubicBezTo>
                    <a:pt x="110" y="12"/>
                    <a:pt x="110" y="12"/>
                    <a:pt x="110" y="12"/>
                  </a:cubicBezTo>
                  <a:moveTo>
                    <a:pt x="110" y="0"/>
                  </a:moveTo>
                  <a:cubicBezTo>
                    <a:pt x="109" y="0"/>
                    <a:pt x="108" y="0"/>
                    <a:pt x="107" y="0"/>
                  </a:cubicBezTo>
                  <a:cubicBezTo>
                    <a:pt x="102" y="1"/>
                    <a:pt x="97" y="5"/>
                    <a:pt x="96" y="10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10" y="102"/>
                    <a:pt x="10" y="102"/>
                    <a:pt x="10" y="102"/>
                  </a:cubicBezTo>
                  <a:cubicBezTo>
                    <a:pt x="5" y="104"/>
                    <a:pt x="1" y="109"/>
                    <a:pt x="1" y="114"/>
                  </a:cubicBezTo>
                  <a:cubicBezTo>
                    <a:pt x="0" y="119"/>
                    <a:pt x="2" y="125"/>
                    <a:pt x="7" y="128"/>
                  </a:cubicBezTo>
                  <a:cubicBezTo>
                    <a:pt x="66" y="167"/>
                    <a:pt x="66" y="167"/>
                    <a:pt x="66" y="167"/>
                  </a:cubicBezTo>
                  <a:cubicBezTo>
                    <a:pt x="68" y="238"/>
                    <a:pt x="68" y="238"/>
                    <a:pt x="68" y="238"/>
                  </a:cubicBezTo>
                  <a:cubicBezTo>
                    <a:pt x="68" y="243"/>
                    <a:pt x="71" y="248"/>
                    <a:pt x="76" y="251"/>
                  </a:cubicBezTo>
                  <a:cubicBezTo>
                    <a:pt x="78" y="251"/>
                    <a:pt x="80" y="252"/>
                    <a:pt x="82" y="252"/>
                  </a:cubicBezTo>
                  <a:cubicBezTo>
                    <a:pt x="85" y="252"/>
                    <a:pt x="88" y="251"/>
                    <a:pt x="91" y="249"/>
                  </a:cubicBezTo>
                  <a:cubicBezTo>
                    <a:pt x="146" y="204"/>
                    <a:pt x="146" y="204"/>
                    <a:pt x="146" y="204"/>
                  </a:cubicBezTo>
                  <a:cubicBezTo>
                    <a:pt x="214" y="225"/>
                    <a:pt x="214" y="225"/>
                    <a:pt x="214" y="225"/>
                  </a:cubicBezTo>
                  <a:cubicBezTo>
                    <a:pt x="216" y="225"/>
                    <a:pt x="217" y="226"/>
                    <a:pt x="219" y="226"/>
                  </a:cubicBezTo>
                  <a:cubicBezTo>
                    <a:pt x="223" y="226"/>
                    <a:pt x="226" y="224"/>
                    <a:pt x="229" y="221"/>
                  </a:cubicBezTo>
                  <a:cubicBezTo>
                    <a:pt x="233" y="217"/>
                    <a:pt x="234" y="211"/>
                    <a:pt x="232" y="206"/>
                  </a:cubicBezTo>
                  <a:cubicBezTo>
                    <a:pt x="207" y="140"/>
                    <a:pt x="207" y="140"/>
                    <a:pt x="207" y="140"/>
                  </a:cubicBezTo>
                  <a:cubicBezTo>
                    <a:pt x="248" y="82"/>
                    <a:pt x="248" y="82"/>
                    <a:pt x="248" y="82"/>
                  </a:cubicBezTo>
                  <a:cubicBezTo>
                    <a:pt x="249" y="80"/>
                    <a:pt x="250" y="77"/>
                    <a:pt x="250" y="75"/>
                  </a:cubicBezTo>
                  <a:cubicBezTo>
                    <a:pt x="251" y="72"/>
                    <a:pt x="250" y="69"/>
                    <a:pt x="248" y="66"/>
                  </a:cubicBezTo>
                  <a:cubicBezTo>
                    <a:pt x="246" y="62"/>
                    <a:pt x="241" y="59"/>
                    <a:pt x="236" y="59"/>
                  </a:cubicBezTo>
                  <a:cubicBezTo>
                    <a:pt x="236" y="59"/>
                    <a:pt x="235" y="59"/>
                    <a:pt x="235" y="59"/>
                  </a:cubicBezTo>
                  <a:cubicBezTo>
                    <a:pt x="164" y="62"/>
                    <a:pt x="164" y="62"/>
                    <a:pt x="164" y="62"/>
                  </a:cubicBezTo>
                  <a:cubicBezTo>
                    <a:pt x="121" y="6"/>
                    <a:pt x="121" y="6"/>
                    <a:pt x="121" y="6"/>
                  </a:cubicBezTo>
                  <a:cubicBezTo>
                    <a:pt x="119" y="2"/>
                    <a:pt x="114" y="0"/>
                    <a:pt x="110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91" name="yellow star"/>
          <p:cNvGrpSpPr/>
          <p:nvPr/>
        </p:nvGrpSpPr>
        <p:grpSpPr>
          <a:xfrm>
            <a:off x="6692901" y="5853113"/>
            <a:ext cx="955675" cy="952500"/>
            <a:chOff x="5168900" y="5853113"/>
            <a:chExt cx="955675" cy="952500"/>
          </a:xfrm>
        </p:grpSpPr>
        <p:sp>
          <p:nvSpPr>
            <p:cNvPr id="492" name="yellow star"/>
            <p:cNvSpPr>
              <a:spLocks/>
            </p:cNvSpPr>
            <p:nvPr/>
          </p:nvSpPr>
          <p:spPr bwMode="auto">
            <a:xfrm>
              <a:off x="5187950" y="5872163"/>
              <a:ext cx="914400" cy="914400"/>
            </a:xfrm>
            <a:custGeom>
              <a:avLst/>
              <a:gdLst>
                <a:gd name="T0" fmla="*/ 128 w 289"/>
                <a:gd name="T1" fmla="*/ 289 h 289"/>
                <a:gd name="T2" fmla="*/ 127 w 289"/>
                <a:gd name="T3" fmla="*/ 289 h 289"/>
                <a:gd name="T4" fmla="*/ 122 w 289"/>
                <a:gd name="T5" fmla="*/ 286 h 289"/>
                <a:gd name="T6" fmla="*/ 120 w 289"/>
                <a:gd name="T7" fmla="*/ 282 h 289"/>
                <a:gd name="T8" fmla="*/ 94 w 289"/>
                <a:gd name="T9" fmla="*/ 195 h 289"/>
                <a:gd name="T10" fmla="*/ 7 w 289"/>
                <a:gd name="T11" fmla="*/ 167 h 289"/>
                <a:gd name="T12" fmla="*/ 1 w 289"/>
                <a:gd name="T13" fmla="*/ 160 h 289"/>
                <a:gd name="T14" fmla="*/ 5 w 289"/>
                <a:gd name="T15" fmla="*/ 151 h 289"/>
                <a:gd name="T16" fmla="*/ 79 w 289"/>
                <a:gd name="T17" fmla="*/ 100 h 289"/>
                <a:gd name="T18" fmla="*/ 79 w 289"/>
                <a:gd name="T19" fmla="*/ 9 h 289"/>
                <a:gd name="T20" fmla="*/ 84 w 289"/>
                <a:gd name="T21" fmla="*/ 1 h 289"/>
                <a:gd name="T22" fmla="*/ 88 w 289"/>
                <a:gd name="T23" fmla="*/ 0 h 289"/>
                <a:gd name="T24" fmla="*/ 94 w 289"/>
                <a:gd name="T25" fmla="*/ 2 h 289"/>
                <a:gd name="T26" fmla="*/ 166 w 289"/>
                <a:gd name="T27" fmla="*/ 57 h 289"/>
                <a:gd name="T28" fmla="*/ 252 w 289"/>
                <a:gd name="T29" fmla="*/ 28 h 289"/>
                <a:gd name="T30" fmla="*/ 255 w 289"/>
                <a:gd name="T31" fmla="*/ 28 h 289"/>
                <a:gd name="T32" fmla="*/ 261 w 289"/>
                <a:gd name="T33" fmla="*/ 31 h 289"/>
                <a:gd name="T34" fmla="*/ 263 w 289"/>
                <a:gd name="T35" fmla="*/ 40 h 289"/>
                <a:gd name="T36" fmla="*/ 233 w 289"/>
                <a:gd name="T37" fmla="*/ 126 h 289"/>
                <a:gd name="T38" fmla="*/ 287 w 289"/>
                <a:gd name="T39" fmla="*/ 199 h 289"/>
                <a:gd name="T40" fmla="*/ 288 w 289"/>
                <a:gd name="T41" fmla="*/ 209 h 289"/>
                <a:gd name="T42" fmla="*/ 280 w 289"/>
                <a:gd name="T43" fmla="*/ 213 h 289"/>
                <a:gd name="T44" fmla="*/ 189 w 289"/>
                <a:gd name="T45" fmla="*/ 211 h 289"/>
                <a:gd name="T46" fmla="*/ 135 w 289"/>
                <a:gd name="T47" fmla="*/ 285 h 289"/>
                <a:gd name="T48" fmla="*/ 128 w 289"/>
                <a:gd name="T49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9" h="289">
                  <a:moveTo>
                    <a:pt x="128" y="289"/>
                  </a:moveTo>
                  <a:cubicBezTo>
                    <a:pt x="128" y="289"/>
                    <a:pt x="127" y="289"/>
                    <a:pt x="127" y="289"/>
                  </a:cubicBezTo>
                  <a:cubicBezTo>
                    <a:pt x="125" y="288"/>
                    <a:pt x="123" y="287"/>
                    <a:pt x="122" y="286"/>
                  </a:cubicBezTo>
                  <a:cubicBezTo>
                    <a:pt x="121" y="285"/>
                    <a:pt x="120" y="284"/>
                    <a:pt x="120" y="282"/>
                  </a:cubicBezTo>
                  <a:cubicBezTo>
                    <a:pt x="94" y="195"/>
                    <a:pt x="94" y="195"/>
                    <a:pt x="94" y="195"/>
                  </a:cubicBezTo>
                  <a:cubicBezTo>
                    <a:pt x="7" y="167"/>
                    <a:pt x="7" y="167"/>
                    <a:pt x="7" y="167"/>
                  </a:cubicBezTo>
                  <a:cubicBezTo>
                    <a:pt x="4" y="166"/>
                    <a:pt x="1" y="164"/>
                    <a:pt x="1" y="160"/>
                  </a:cubicBezTo>
                  <a:cubicBezTo>
                    <a:pt x="0" y="157"/>
                    <a:pt x="2" y="153"/>
                    <a:pt x="5" y="151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9" y="5"/>
                    <a:pt x="81" y="2"/>
                    <a:pt x="84" y="1"/>
                  </a:cubicBezTo>
                  <a:cubicBezTo>
                    <a:pt x="85" y="0"/>
                    <a:pt x="87" y="0"/>
                    <a:pt x="88" y="0"/>
                  </a:cubicBezTo>
                  <a:cubicBezTo>
                    <a:pt x="90" y="0"/>
                    <a:pt x="92" y="1"/>
                    <a:pt x="94" y="2"/>
                  </a:cubicBezTo>
                  <a:cubicBezTo>
                    <a:pt x="166" y="57"/>
                    <a:pt x="166" y="57"/>
                    <a:pt x="166" y="57"/>
                  </a:cubicBezTo>
                  <a:cubicBezTo>
                    <a:pt x="252" y="28"/>
                    <a:pt x="252" y="28"/>
                    <a:pt x="252" y="28"/>
                  </a:cubicBezTo>
                  <a:cubicBezTo>
                    <a:pt x="253" y="28"/>
                    <a:pt x="254" y="28"/>
                    <a:pt x="255" y="28"/>
                  </a:cubicBezTo>
                  <a:cubicBezTo>
                    <a:pt x="257" y="28"/>
                    <a:pt x="260" y="29"/>
                    <a:pt x="261" y="31"/>
                  </a:cubicBezTo>
                  <a:cubicBezTo>
                    <a:pt x="264" y="33"/>
                    <a:pt x="265" y="37"/>
                    <a:pt x="263" y="40"/>
                  </a:cubicBezTo>
                  <a:cubicBezTo>
                    <a:pt x="233" y="126"/>
                    <a:pt x="233" y="126"/>
                    <a:pt x="233" y="126"/>
                  </a:cubicBezTo>
                  <a:cubicBezTo>
                    <a:pt x="287" y="199"/>
                    <a:pt x="287" y="199"/>
                    <a:pt x="287" y="199"/>
                  </a:cubicBezTo>
                  <a:cubicBezTo>
                    <a:pt x="289" y="202"/>
                    <a:pt x="289" y="206"/>
                    <a:pt x="288" y="209"/>
                  </a:cubicBezTo>
                  <a:cubicBezTo>
                    <a:pt x="286" y="212"/>
                    <a:pt x="283" y="213"/>
                    <a:pt x="280" y="213"/>
                  </a:cubicBezTo>
                  <a:cubicBezTo>
                    <a:pt x="189" y="211"/>
                    <a:pt x="189" y="211"/>
                    <a:pt x="189" y="211"/>
                  </a:cubicBezTo>
                  <a:cubicBezTo>
                    <a:pt x="135" y="285"/>
                    <a:pt x="135" y="285"/>
                    <a:pt x="135" y="285"/>
                  </a:cubicBezTo>
                  <a:cubicBezTo>
                    <a:pt x="134" y="287"/>
                    <a:pt x="131" y="289"/>
                    <a:pt x="128" y="2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3" name="star outline"/>
            <p:cNvSpPr>
              <a:spLocks noEditPoints="1"/>
            </p:cNvSpPr>
            <p:nvPr/>
          </p:nvSpPr>
          <p:spPr bwMode="auto">
            <a:xfrm>
              <a:off x="5168900" y="5853113"/>
              <a:ext cx="955675" cy="952500"/>
            </a:xfrm>
            <a:custGeom>
              <a:avLst/>
              <a:gdLst>
                <a:gd name="T0" fmla="*/ 94 w 302"/>
                <a:gd name="T1" fmla="*/ 12 h 301"/>
                <a:gd name="T2" fmla="*/ 96 w 302"/>
                <a:gd name="T3" fmla="*/ 12 h 301"/>
                <a:gd name="T4" fmla="*/ 171 w 302"/>
                <a:gd name="T5" fmla="*/ 69 h 301"/>
                <a:gd name="T6" fmla="*/ 260 w 302"/>
                <a:gd name="T7" fmla="*/ 40 h 301"/>
                <a:gd name="T8" fmla="*/ 261 w 302"/>
                <a:gd name="T9" fmla="*/ 40 h 301"/>
                <a:gd name="T10" fmla="*/ 263 w 302"/>
                <a:gd name="T11" fmla="*/ 41 h 301"/>
                <a:gd name="T12" fmla="*/ 264 w 302"/>
                <a:gd name="T13" fmla="*/ 44 h 301"/>
                <a:gd name="T14" fmla="*/ 233 w 302"/>
                <a:gd name="T15" fmla="*/ 133 h 301"/>
                <a:gd name="T16" fmla="*/ 288 w 302"/>
                <a:gd name="T17" fmla="*/ 209 h 301"/>
                <a:gd name="T18" fmla="*/ 288 w 302"/>
                <a:gd name="T19" fmla="*/ 212 h 301"/>
                <a:gd name="T20" fmla="*/ 286 w 302"/>
                <a:gd name="T21" fmla="*/ 213 h 301"/>
                <a:gd name="T22" fmla="*/ 286 w 302"/>
                <a:gd name="T23" fmla="*/ 213 h 301"/>
                <a:gd name="T24" fmla="*/ 192 w 302"/>
                <a:gd name="T25" fmla="*/ 211 h 301"/>
                <a:gd name="T26" fmla="*/ 137 w 302"/>
                <a:gd name="T27" fmla="*/ 287 h 301"/>
                <a:gd name="T28" fmla="*/ 134 w 302"/>
                <a:gd name="T29" fmla="*/ 289 h 301"/>
                <a:gd name="T30" fmla="*/ 134 w 302"/>
                <a:gd name="T31" fmla="*/ 289 h 301"/>
                <a:gd name="T32" fmla="*/ 132 w 302"/>
                <a:gd name="T33" fmla="*/ 288 h 301"/>
                <a:gd name="T34" fmla="*/ 131 w 302"/>
                <a:gd name="T35" fmla="*/ 287 h 301"/>
                <a:gd name="T36" fmla="*/ 104 w 302"/>
                <a:gd name="T37" fmla="*/ 196 h 301"/>
                <a:gd name="T38" fmla="*/ 15 w 302"/>
                <a:gd name="T39" fmla="*/ 168 h 301"/>
                <a:gd name="T40" fmla="*/ 13 w 302"/>
                <a:gd name="T41" fmla="*/ 165 h 301"/>
                <a:gd name="T42" fmla="*/ 14 w 302"/>
                <a:gd name="T43" fmla="*/ 162 h 301"/>
                <a:gd name="T44" fmla="*/ 91 w 302"/>
                <a:gd name="T45" fmla="*/ 109 h 301"/>
                <a:gd name="T46" fmla="*/ 91 w 302"/>
                <a:gd name="T47" fmla="*/ 15 h 301"/>
                <a:gd name="T48" fmla="*/ 93 w 302"/>
                <a:gd name="T49" fmla="*/ 12 h 301"/>
                <a:gd name="T50" fmla="*/ 94 w 302"/>
                <a:gd name="T51" fmla="*/ 12 h 301"/>
                <a:gd name="T52" fmla="*/ 94 w 302"/>
                <a:gd name="T53" fmla="*/ 0 h 301"/>
                <a:gd name="T54" fmla="*/ 87 w 302"/>
                <a:gd name="T55" fmla="*/ 1 h 301"/>
                <a:gd name="T56" fmla="*/ 79 w 302"/>
                <a:gd name="T57" fmla="*/ 15 h 301"/>
                <a:gd name="T58" fmla="*/ 79 w 302"/>
                <a:gd name="T59" fmla="*/ 103 h 301"/>
                <a:gd name="T60" fmla="*/ 7 w 302"/>
                <a:gd name="T61" fmla="*/ 153 h 301"/>
                <a:gd name="T62" fmla="*/ 1 w 302"/>
                <a:gd name="T63" fmla="*/ 167 h 301"/>
                <a:gd name="T64" fmla="*/ 11 w 302"/>
                <a:gd name="T65" fmla="*/ 179 h 301"/>
                <a:gd name="T66" fmla="*/ 95 w 302"/>
                <a:gd name="T67" fmla="*/ 206 h 301"/>
                <a:gd name="T68" fmla="*/ 120 w 302"/>
                <a:gd name="T69" fmla="*/ 290 h 301"/>
                <a:gd name="T70" fmla="*/ 124 w 302"/>
                <a:gd name="T71" fmla="*/ 296 h 301"/>
                <a:gd name="T72" fmla="*/ 132 w 302"/>
                <a:gd name="T73" fmla="*/ 300 h 301"/>
                <a:gd name="T74" fmla="*/ 134 w 302"/>
                <a:gd name="T75" fmla="*/ 301 h 301"/>
                <a:gd name="T76" fmla="*/ 146 w 302"/>
                <a:gd name="T77" fmla="*/ 294 h 301"/>
                <a:gd name="T78" fmla="*/ 198 w 302"/>
                <a:gd name="T79" fmla="*/ 223 h 301"/>
                <a:gd name="T80" fmla="*/ 285 w 302"/>
                <a:gd name="T81" fmla="*/ 225 h 301"/>
                <a:gd name="T82" fmla="*/ 286 w 302"/>
                <a:gd name="T83" fmla="*/ 225 h 301"/>
                <a:gd name="T84" fmla="*/ 299 w 302"/>
                <a:gd name="T85" fmla="*/ 217 h 301"/>
                <a:gd name="T86" fmla="*/ 298 w 302"/>
                <a:gd name="T87" fmla="*/ 202 h 301"/>
                <a:gd name="T88" fmla="*/ 246 w 302"/>
                <a:gd name="T89" fmla="*/ 131 h 301"/>
                <a:gd name="T90" fmla="*/ 275 w 302"/>
                <a:gd name="T91" fmla="*/ 48 h 301"/>
                <a:gd name="T92" fmla="*/ 272 w 302"/>
                <a:gd name="T93" fmla="*/ 33 h 301"/>
                <a:gd name="T94" fmla="*/ 261 w 302"/>
                <a:gd name="T95" fmla="*/ 28 h 301"/>
                <a:gd name="T96" fmla="*/ 256 w 302"/>
                <a:gd name="T97" fmla="*/ 29 h 301"/>
                <a:gd name="T98" fmla="*/ 173 w 302"/>
                <a:gd name="T99" fmla="*/ 56 h 301"/>
                <a:gd name="T100" fmla="*/ 103 w 302"/>
                <a:gd name="T101" fmla="*/ 3 h 301"/>
                <a:gd name="T102" fmla="*/ 94 w 302"/>
                <a:gd name="T103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302" h="301">
                  <a:moveTo>
                    <a:pt x="94" y="12"/>
                  </a:moveTo>
                  <a:cubicBezTo>
                    <a:pt x="95" y="12"/>
                    <a:pt x="95" y="12"/>
                    <a:pt x="96" y="12"/>
                  </a:cubicBezTo>
                  <a:cubicBezTo>
                    <a:pt x="171" y="69"/>
                    <a:pt x="171" y="69"/>
                    <a:pt x="171" y="69"/>
                  </a:cubicBezTo>
                  <a:cubicBezTo>
                    <a:pt x="260" y="40"/>
                    <a:pt x="260" y="40"/>
                    <a:pt x="260" y="40"/>
                  </a:cubicBezTo>
                  <a:cubicBezTo>
                    <a:pt x="260" y="40"/>
                    <a:pt x="261" y="40"/>
                    <a:pt x="261" y="40"/>
                  </a:cubicBezTo>
                  <a:cubicBezTo>
                    <a:pt x="262" y="40"/>
                    <a:pt x="263" y="40"/>
                    <a:pt x="263" y="41"/>
                  </a:cubicBezTo>
                  <a:cubicBezTo>
                    <a:pt x="264" y="42"/>
                    <a:pt x="264" y="43"/>
                    <a:pt x="264" y="44"/>
                  </a:cubicBezTo>
                  <a:cubicBezTo>
                    <a:pt x="233" y="133"/>
                    <a:pt x="233" y="133"/>
                    <a:pt x="233" y="133"/>
                  </a:cubicBezTo>
                  <a:cubicBezTo>
                    <a:pt x="288" y="209"/>
                    <a:pt x="288" y="209"/>
                    <a:pt x="288" y="209"/>
                  </a:cubicBezTo>
                  <a:cubicBezTo>
                    <a:pt x="289" y="210"/>
                    <a:pt x="289" y="211"/>
                    <a:pt x="288" y="212"/>
                  </a:cubicBezTo>
                  <a:cubicBezTo>
                    <a:pt x="288" y="213"/>
                    <a:pt x="287" y="213"/>
                    <a:pt x="286" y="213"/>
                  </a:cubicBezTo>
                  <a:cubicBezTo>
                    <a:pt x="286" y="213"/>
                    <a:pt x="286" y="213"/>
                    <a:pt x="286" y="213"/>
                  </a:cubicBezTo>
                  <a:cubicBezTo>
                    <a:pt x="192" y="211"/>
                    <a:pt x="192" y="211"/>
                    <a:pt x="192" y="211"/>
                  </a:cubicBezTo>
                  <a:cubicBezTo>
                    <a:pt x="137" y="287"/>
                    <a:pt x="137" y="287"/>
                    <a:pt x="137" y="287"/>
                  </a:cubicBezTo>
                  <a:cubicBezTo>
                    <a:pt x="136" y="288"/>
                    <a:pt x="135" y="289"/>
                    <a:pt x="134" y="289"/>
                  </a:cubicBezTo>
                  <a:cubicBezTo>
                    <a:pt x="134" y="289"/>
                    <a:pt x="134" y="289"/>
                    <a:pt x="134" y="289"/>
                  </a:cubicBezTo>
                  <a:cubicBezTo>
                    <a:pt x="133" y="289"/>
                    <a:pt x="133" y="288"/>
                    <a:pt x="132" y="288"/>
                  </a:cubicBezTo>
                  <a:cubicBezTo>
                    <a:pt x="132" y="287"/>
                    <a:pt x="132" y="287"/>
                    <a:pt x="131" y="287"/>
                  </a:cubicBezTo>
                  <a:cubicBezTo>
                    <a:pt x="104" y="196"/>
                    <a:pt x="104" y="196"/>
                    <a:pt x="104" y="196"/>
                  </a:cubicBezTo>
                  <a:cubicBezTo>
                    <a:pt x="15" y="168"/>
                    <a:pt x="15" y="168"/>
                    <a:pt x="15" y="168"/>
                  </a:cubicBezTo>
                  <a:cubicBezTo>
                    <a:pt x="14" y="167"/>
                    <a:pt x="13" y="166"/>
                    <a:pt x="13" y="165"/>
                  </a:cubicBezTo>
                  <a:cubicBezTo>
                    <a:pt x="13" y="164"/>
                    <a:pt x="13" y="163"/>
                    <a:pt x="14" y="162"/>
                  </a:cubicBezTo>
                  <a:cubicBezTo>
                    <a:pt x="91" y="109"/>
                    <a:pt x="91" y="109"/>
                    <a:pt x="91" y="109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1" y="14"/>
                    <a:pt x="92" y="13"/>
                    <a:pt x="93" y="12"/>
                  </a:cubicBezTo>
                  <a:cubicBezTo>
                    <a:pt x="93" y="12"/>
                    <a:pt x="94" y="12"/>
                    <a:pt x="94" y="12"/>
                  </a:cubicBezTo>
                  <a:moveTo>
                    <a:pt x="94" y="0"/>
                  </a:moveTo>
                  <a:cubicBezTo>
                    <a:pt x="92" y="0"/>
                    <a:pt x="90" y="0"/>
                    <a:pt x="87" y="1"/>
                  </a:cubicBezTo>
                  <a:cubicBezTo>
                    <a:pt x="82" y="4"/>
                    <a:pt x="79" y="9"/>
                    <a:pt x="79" y="15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" y="153"/>
                    <a:pt x="7" y="153"/>
                    <a:pt x="7" y="153"/>
                  </a:cubicBezTo>
                  <a:cubicBezTo>
                    <a:pt x="3" y="156"/>
                    <a:pt x="0" y="161"/>
                    <a:pt x="1" y="167"/>
                  </a:cubicBezTo>
                  <a:cubicBezTo>
                    <a:pt x="2" y="173"/>
                    <a:pt x="6" y="177"/>
                    <a:pt x="11" y="179"/>
                  </a:cubicBezTo>
                  <a:cubicBezTo>
                    <a:pt x="95" y="206"/>
                    <a:pt x="95" y="206"/>
                    <a:pt x="95" y="206"/>
                  </a:cubicBezTo>
                  <a:cubicBezTo>
                    <a:pt x="120" y="290"/>
                    <a:pt x="120" y="290"/>
                    <a:pt x="120" y="290"/>
                  </a:cubicBezTo>
                  <a:cubicBezTo>
                    <a:pt x="121" y="292"/>
                    <a:pt x="122" y="295"/>
                    <a:pt x="124" y="296"/>
                  </a:cubicBezTo>
                  <a:cubicBezTo>
                    <a:pt x="126" y="298"/>
                    <a:pt x="129" y="300"/>
                    <a:pt x="132" y="300"/>
                  </a:cubicBezTo>
                  <a:cubicBezTo>
                    <a:pt x="133" y="301"/>
                    <a:pt x="133" y="301"/>
                    <a:pt x="134" y="301"/>
                  </a:cubicBezTo>
                  <a:cubicBezTo>
                    <a:pt x="139" y="301"/>
                    <a:pt x="144" y="298"/>
                    <a:pt x="146" y="294"/>
                  </a:cubicBezTo>
                  <a:cubicBezTo>
                    <a:pt x="198" y="223"/>
                    <a:pt x="198" y="223"/>
                    <a:pt x="198" y="223"/>
                  </a:cubicBezTo>
                  <a:cubicBezTo>
                    <a:pt x="285" y="225"/>
                    <a:pt x="285" y="225"/>
                    <a:pt x="285" y="225"/>
                  </a:cubicBezTo>
                  <a:cubicBezTo>
                    <a:pt x="286" y="225"/>
                    <a:pt x="286" y="225"/>
                    <a:pt x="286" y="225"/>
                  </a:cubicBezTo>
                  <a:cubicBezTo>
                    <a:pt x="291" y="225"/>
                    <a:pt x="296" y="222"/>
                    <a:pt x="299" y="217"/>
                  </a:cubicBezTo>
                  <a:cubicBezTo>
                    <a:pt x="302" y="212"/>
                    <a:pt x="301" y="206"/>
                    <a:pt x="298" y="202"/>
                  </a:cubicBezTo>
                  <a:cubicBezTo>
                    <a:pt x="246" y="131"/>
                    <a:pt x="246" y="131"/>
                    <a:pt x="246" y="131"/>
                  </a:cubicBezTo>
                  <a:cubicBezTo>
                    <a:pt x="275" y="48"/>
                    <a:pt x="275" y="48"/>
                    <a:pt x="275" y="48"/>
                  </a:cubicBezTo>
                  <a:cubicBezTo>
                    <a:pt x="277" y="43"/>
                    <a:pt x="276" y="37"/>
                    <a:pt x="272" y="33"/>
                  </a:cubicBezTo>
                  <a:cubicBezTo>
                    <a:pt x="269" y="30"/>
                    <a:pt x="265" y="28"/>
                    <a:pt x="261" y="28"/>
                  </a:cubicBezTo>
                  <a:cubicBezTo>
                    <a:pt x="259" y="28"/>
                    <a:pt x="258" y="28"/>
                    <a:pt x="256" y="29"/>
                  </a:cubicBezTo>
                  <a:cubicBezTo>
                    <a:pt x="173" y="56"/>
                    <a:pt x="173" y="56"/>
                    <a:pt x="173" y="56"/>
                  </a:cubicBezTo>
                  <a:cubicBezTo>
                    <a:pt x="103" y="3"/>
                    <a:pt x="103" y="3"/>
                    <a:pt x="103" y="3"/>
                  </a:cubicBezTo>
                  <a:cubicBezTo>
                    <a:pt x="101" y="1"/>
                    <a:pt x="97" y="0"/>
                    <a:pt x="9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94" name="purple star"/>
          <p:cNvGrpSpPr/>
          <p:nvPr/>
        </p:nvGrpSpPr>
        <p:grpSpPr>
          <a:xfrm>
            <a:off x="6130925" y="6199189"/>
            <a:ext cx="628650" cy="612775"/>
            <a:chOff x="4606925" y="6199188"/>
            <a:chExt cx="628650" cy="612775"/>
          </a:xfrm>
        </p:grpSpPr>
        <p:sp>
          <p:nvSpPr>
            <p:cNvPr id="495" name="purple star"/>
            <p:cNvSpPr>
              <a:spLocks/>
            </p:cNvSpPr>
            <p:nvPr/>
          </p:nvSpPr>
          <p:spPr bwMode="auto">
            <a:xfrm>
              <a:off x="4625975" y="6218238"/>
              <a:ext cx="590550" cy="574675"/>
            </a:xfrm>
            <a:custGeom>
              <a:avLst/>
              <a:gdLst>
                <a:gd name="T0" fmla="*/ 89 w 187"/>
                <a:gd name="T1" fmla="*/ 182 h 182"/>
                <a:gd name="T2" fmla="*/ 82 w 187"/>
                <a:gd name="T3" fmla="*/ 177 h 182"/>
                <a:gd name="T4" fmla="*/ 61 w 187"/>
                <a:gd name="T5" fmla="*/ 126 h 182"/>
                <a:gd name="T6" fmla="*/ 7 w 187"/>
                <a:gd name="T7" fmla="*/ 114 h 182"/>
                <a:gd name="T8" fmla="*/ 1 w 187"/>
                <a:gd name="T9" fmla="*/ 108 h 182"/>
                <a:gd name="T10" fmla="*/ 3 w 187"/>
                <a:gd name="T11" fmla="*/ 100 h 182"/>
                <a:gd name="T12" fmla="*/ 46 w 187"/>
                <a:gd name="T13" fmla="*/ 64 h 182"/>
                <a:gd name="T14" fmla="*/ 40 w 187"/>
                <a:gd name="T15" fmla="*/ 9 h 182"/>
                <a:gd name="T16" fmla="*/ 44 w 187"/>
                <a:gd name="T17" fmla="*/ 2 h 182"/>
                <a:gd name="T18" fmla="*/ 48 w 187"/>
                <a:gd name="T19" fmla="*/ 0 h 182"/>
                <a:gd name="T20" fmla="*/ 52 w 187"/>
                <a:gd name="T21" fmla="*/ 2 h 182"/>
                <a:gd name="T22" fmla="*/ 99 w 187"/>
                <a:gd name="T23" fmla="*/ 31 h 182"/>
                <a:gd name="T24" fmla="*/ 150 w 187"/>
                <a:gd name="T25" fmla="*/ 9 h 182"/>
                <a:gd name="T26" fmla="*/ 154 w 187"/>
                <a:gd name="T27" fmla="*/ 8 h 182"/>
                <a:gd name="T28" fmla="*/ 159 w 187"/>
                <a:gd name="T29" fmla="*/ 10 h 182"/>
                <a:gd name="T30" fmla="*/ 161 w 187"/>
                <a:gd name="T31" fmla="*/ 18 h 182"/>
                <a:gd name="T32" fmla="*/ 148 w 187"/>
                <a:gd name="T33" fmla="*/ 72 h 182"/>
                <a:gd name="T34" fmla="*/ 185 w 187"/>
                <a:gd name="T35" fmla="*/ 113 h 182"/>
                <a:gd name="T36" fmla="*/ 187 w 187"/>
                <a:gd name="T37" fmla="*/ 117 h 182"/>
                <a:gd name="T38" fmla="*/ 186 w 187"/>
                <a:gd name="T39" fmla="*/ 121 h 182"/>
                <a:gd name="T40" fmla="*/ 180 w 187"/>
                <a:gd name="T41" fmla="*/ 126 h 182"/>
                <a:gd name="T42" fmla="*/ 124 w 187"/>
                <a:gd name="T43" fmla="*/ 130 h 182"/>
                <a:gd name="T44" fmla="*/ 96 w 187"/>
                <a:gd name="T45" fmla="*/ 178 h 182"/>
                <a:gd name="T46" fmla="*/ 89 w 187"/>
                <a:gd name="T47" fmla="*/ 182 h 182"/>
                <a:gd name="T48" fmla="*/ 89 w 187"/>
                <a:gd name="T49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7" h="182">
                  <a:moveTo>
                    <a:pt x="89" y="182"/>
                  </a:moveTo>
                  <a:cubicBezTo>
                    <a:pt x="86" y="182"/>
                    <a:pt x="83" y="180"/>
                    <a:pt x="82" y="177"/>
                  </a:cubicBezTo>
                  <a:cubicBezTo>
                    <a:pt x="61" y="126"/>
                    <a:pt x="61" y="126"/>
                    <a:pt x="61" y="126"/>
                  </a:cubicBezTo>
                  <a:cubicBezTo>
                    <a:pt x="7" y="114"/>
                    <a:pt x="7" y="114"/>
                    <a:pt x="7" y="114"/>
                  </a:cubicBezTo>
                  <a:cubicBezTo>
                    <a:pt x="4" y="113"/>
                    <a:pt x="1" y="111"/>
                    <a:pt x="1" y="108"/>
                  </a:cubicBezTo>
                  <a:cubicBezTo>
                    <a:pt x="0" y="105"/>
                    <a:pt x="1" y="102"/>
                    <a:pt x="3" y="100"/>
                  </a:cubicBezTo>
                  <a:cubicBezTo>
                    <a:pt x="46" y="64"/>
                    <a:pt x="46" y="64"/>
                    <a:pt x="46" y="64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0" y="6"/>
                    <a:pt x="41" y="3"/>
                    <a:pt x="44" y="2"/>
                  </a:cubicBezTo>
                  <a:cubicBezTo>
                    <a:pt x="45" y="1"/>
                    <a:pt x="47" y="0"/>
                    <a:pt x="48" y="0"/>
                  </a:cubicBezTo>
                  <a:cubicBezTo>
                    <a:pt x="50" y="0"/>
                    <a:pt x="51" y="1"/>
                    <a:pt x="52" y="2"/>
                  </a:cubicBezTo>
                  <a:cubicBezTo>
                    <a:pt x="99" y="31"/>
                    <a:pt x="99" y="31"/>
                    <a:pt x="99" y="31"/>
                  </a:cubicBezTo>
                  <a:cubicBezTo>
                    <a:pt x="150" y="9"/>
                    <a:pt x="150" y="9"/>
                    <a:pt x="150" y="9"/>
                  </a:cubicBezTo>
                  <a:cubicBezTo>
                    <a:pt x="151" y="8"/>
                    <a:pt x="153" y="8"/>
                    <a:pt x="154" y="8"/>
                  </a:cubicBezTo>
                  <a:cubicBezTo>
                    <a:pt x="155" y="8"/>
                    <a:pt x="157" y="9"/>
                    <a:pt x="159" y="10"/>
                  </a:cubicBezTo>
                  <a:cubicBezTo>
                    <a:pt x="161" y="12"/>
                    <a:pt x="162" y="15"/>
                    <a:pt x="161" y="18"/>
                  </a:cubicBezTo>
                  <a:cubicBezTo>
                    <a:pt x="148" y="72"/>
                    <a:pt x="148" y="72"/>
                    <a:pt x="148" y="72"/>
                  </a:cubicBezTo>
                  <a:cubicBezTo>
                    <a:pt x="185" y="113"/>
                    <a:pt x="185" y="113"/>
                    <a:pt x="185" y="113"/>
                  </a:cubicBezTo>
                  <a:cubicBezTo>
                    <a:pt x="186" y="114"/>
                    <a:pt x="186" y="115"/>
                    <a:pt x="187" y="117"/>
                  </a:cubicBezTo>
                  <a:cubicBezTo>
                    <a:pt x="187" y="118"/>
                    <a:pt x="187" y="120"/>
                    <a:pt x="186" y="121"/>
                  </a:cubicBezTo>
                  <a:cubicBezTo>
                    <a:pt x="185" y="124"/>
                    <a:pt x="183" y="126"/>
                    <a:pt x="180" y="126"/>
                  </a:cubicBezTo>
                  <a:cubicBezTo>
                    <a:pt x="124" y="130"/>
                    <a:pt x="124" y="130"/>
                    <a:pt x="124" y="130"/>
                  </a:cubicBezTo>
                  <a:cubicBezTo>
                    <a:pt x="96" y="178"/>
                    <a:pt x="96" y="178"/>
                    <a:pt x="96" y="178"/>
                  </a:cubicBezTo>
                  <a:cubicBezTo>
                    <a:pt x="95" y="181"/>
                    <a:pt x="92" y="182"/>
                    <a:pt x="89" y="182"/>
                  </a:cubicBezTo>
                  <a:cubicBezTo>
                    <a:pt x="89" y="182"/>
                    <a:pt x="89" y="182"/>
                    <a:pt x="89" y="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6" name="star outline"/>
            <p:cNvSpPr>
              <a:spLocks noEditPoints="1"/>
            </p:cNvSpPr>
            <p:nvPr/>
          </p:nvSpPr>
          <p:spPr bwMode="auto">
            <a:xfrm>
              <a:off x="4606925" y="6199188"/>
              <a:ext cx="628650" cy="612775"/>
            </a:xfrm>
            <a:custGeom>
              <a:avLst/>
              <a:gdLst>
                <a:gd name="T0" fmla="*/ 54 w 199"/>
                <a:gd name="T1" fmla="*/ 12 h 194"/>
                <a:gd name="T2" fmla="*/ 55 w 199"/>
                <a:gd name="T3" fmla="*/ 13 h 194"/>
                <a:gd name="T4" fmla="*/ 105 w 199"/>
                <a:gd name="T5" fmla="*/ 44 h 194"/>
                <a:gd name="T6" fmla="*/ 159 w 199"/>
                <a:gd name="T7" fmla="*/ 20 h 194"/>
                <a:gd name="T8" fmla="*/ 160 w 199"/>
                <a:gd name="T9" fmla="*/ 20 h 194"/>
                <a:gd name="T10" fmla="*/ 161 w 199"/>
                <a:gd name="T11" fmla="*/ 20 h 194"/>
                <a:gd name="T12" fmla="*/ 161 w 199"/>
                <a:gd name="T13" fmla="*/ 22 h 194"/>
                <a:gd name="T14" fmla="*/ 147 w 199"/>
                <a:gd name="T15" fmla="*/ 79 h 194"/>
                <a:gd name="T16" fmla="*/ 186 w 199"/>
                <a:gd name="T17" fmla="*/ 123 h 194"/>
                <a:gd name="T18" fmla="*/ 187 w 199"/>
                <a:gd name="T19" fmla="*/ 124 h 194"/>
                <a:gd name="T20" fmla="*/ 187 w 199"/>
                <a:gd name="T21" fmla="*/ 125 h 194"/>
                <a:gd name="T22" fmla="*/ 185 w 199"/>
                <a:gd name="T23" fmla="*/ 126 h 194"/>
                <a:gd name="T24" fmla="*/ 127 w 199"/>
                <a:gd name="T25" fmla="*/ 131 h 194"/>
                <a:gd name="T26" fmla="*/ 97 w 199"/>
                <a:gd name="T27" fmla="*/ 181 h 194"/>
                <a:gd name="T28" fmla="*/ 95 w 199"/>
                <a:gd name="T29" fmla="*/ 182 h 194"/>
                <a:gd name="T30" fmla="*/ 95 w 199"/>
                <a:gd name="T31" fmla="*/ 182 h 194"/>
                <a:gd name="T32" fmla="*/ 94 w 199"/>
                <a:gd name="T33" fmla="*/ 181 h 194"/>
                <a:gd name="T34" fmla="*/ 71 w 199"/>
                <a:gd name="T35" fmla="*/ 127 h 194"/>
                <a:gd name="T36" fmla="*/ 14 w 199"/>
                <a:gd name="T37" fmla="*/ 114 h 194"/>
                <a:gd name="T38" fmla="*/ 12 w 199"/>
                <a:gd name="T39" fmla="*/ 113 h 194"/>
                <a:gd name="T40" fmla="*/ 13 w 199"/>
                <a:gd name="T41" fmla="*/ 111 h 194"/>
                <a:gd name="T42" fmla="*/ 58 w 199"/>
                <a:gd name="T43" fmla="*/ 73 h 194"/>
                <a:gd name="T44" fmla="*/ 52 w 199"/>
                <a:gd name="T45" fmla="*/ 14 h 194"/>
                <a:gd name="T46" fmla="*/ 53 w 199"/>
                <a:gd name="T47" fmla="*/ 13 h 194"/>
                <a:gd name="T48" fmla="*/ 54 w 199"/>
                <a:gd name="T49" fmla="*/ 12 h 194"/>
                <a:gd name="T50" fmla="*/ 54 w 199"/>
                <a:gd name="T51" fmla="*/ 0 h 194"/>
                <a:gd name="T52" fmla="*/ 47 w 199"/>
                <a:gd name="T53" fmla="*/ 3 h 194"/>
                <a:gd name="T54" fmla="*/ 40 w 199"/>
                <a:gd name="T55" fmla="*/ 16 h 194"/>
                <a:gd name="T56" fmla="*/ 45 w 199"/>
                <a:gd name="T57" fmla="*/ 68 h 194"/>
                <a:gd name="T58" fmla="*/ 5 w 199"/>
                <a:gd name="T59" fmla="*/ 102 h 194"/>
                <a:gd name="T60" fmla="*/ 1 w 199"/>
                <a:gd name="T61" fmla="*/ 116 h 194"/>
                <a:gd name="T62" fmla="*/ 11 w 199"/>
                <a:gd name="T63" fmla="*/ 126 h 194"/>
                <a:gd name="T64" fmla="*/ 63 w 199"/>
                <a:gd name="T65" fmla="*/ 137 h 194"/>
                <a:gd name="T66" fmla="*/ 82 w 199"/>
                <a:gd name="T67" fmla="*/ 186 h 194"/>
                <a:gd name="T68" fmla="*/ 94 w 199"/>
                <a:gd name="T69" fmla="*/ 194 h 194"/>
                <a:gd name="T70" fmla="*/ 95 w 199"/>
                <a:gd name="T71" fmla="*/ 194 h 194"/>
                <a:gd name="T72" fmla="*/ 107 w 199"/>
                <a:gd name="T73" fmla="*/ 187 h 194"/>
                <a:gd name="T74" fmla="*/ 134 w 199"/>
                <a:gd name="T75" fmla="*/ 142 h 194"/>
                <a:gd name="T76" fmla="*/ 186 w 199"/>
                <a:gd name="T77" fmla="*/ 138 h 194"/>
                <a:gd name="T78" fmla="*/ 198 w 199"/>
                <a:gd name="T79" fmla="*/ 130 h 194"/>
                <a:gd name="T80" fmla="*/ 199 w 199"/>
                <a:gd name="T81" fmla="*/ 121 h 194"/>
                <a:gd name="T82" fmla="*/ 198 w 199"/>
                <a:gd name="T83" fmla="*/ 121 h 194"/>
                <a:gd name="T84" fmla="*/ 195 w 199"/>
                <a:gd name="T85" fmla="*/ 115 h 194"/>
                <a:gd name="T86" fmla="*/ 161 w 199"/>
                <a:gd name="T87" fmla="*/ 76 h 194"/>
                <a:gd name="T88" fmla="*/ 173 w 199"/>
                <a:gd name="T89" fmla="*/ 25 h 194"/>
                <a:gd name="T90" fmla="*/ 169 w 199"/>
                <a:gd name="T91" fmla="*/ 11 h 194"/>
                <a:gd name="T92" fmla="*/ 160 w 199"/>
                <a:gd name="T93" fmla="*/ 8 h 194"/>
                <a:gd name="T94" fmla="*/ 154 w 199"/>
                <a:gd name="T95" fmla="*/ 9 h 194"/>
                <a:gd name="T96" fmla="*/ 106 w 199"/>
                <a:gd name="T97" fmla="*/ 30 h 194"/>
                <a:gd name="T98" fmla="*/ 61 w 199"/>
                <a:gd name="T99" fmla="*/ 2 h 194"/>
                <a:gd name="T100" fmla="*/ 54 w 199"/>
                <a:gd name="T101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99" h="194">
                  <a:moveTo>
                    <a:pt x="54" y="12"/>
                  </a:moveTo>
                  <a:cubicBezTo>
                    <a:pt x="54" y="12"/>
                    <a:pt x="55" y="13"/>
                    <a:pt x="55" y="13"/>
                  </a:cubicBezTo>
                  <a:cubicBezTo>
                    <a:pt x="105" y="44"/>
                    <a:pt x="105" y="44"/>
                    <a:pt x="105" y="44"/>
                  </a:cubicBezTo>
                  <a:cubicBezTo>
                    <a:pt x="159" y="20"/>
                    <a:pt x="159" y="20"/>
                    <a:pt x="159" y="20"/>
                  </a:cubicBezTo>
                  <a:cubicBezTo>
                    <a:pt x="159" y="20"/>
                    <a:pt x="159" y="20"/>
                    <a:pt x="160" y="20"/>
                  </a:cubicBezTo>
                  <a:cubicBezTo>
                    <a:pt x="160" y="20"/>
                    <a:pt x="160" y="20"/>
                    <a:pt x="161" y="20"/>
                  </a:cubicBezTo>
                  <a:cubicBezTo>
                    <a:pt x="161" y="21"/>
                    <a:pt x="162" y="22"/>
                    <a:pt x="161" y="22"/>
                  </a:cubicBezTo>
                  <a:cubicBezTo>
                    <a:pt x="147" y="79"/>
                    <a:pt x="147" y="79"/>
                    <a:pt x="147" y="79"/>
                  </a:cubicBezTo>
                  <a:cubicBezTo>
                    <a:pt x="186" y="123"/>
                    <a:pt x="186" y="123"/>
                    <a:pt x="186" y="123"/>
                  </a:cubicBezTo>
                  <a:cubicBezTo>
                    <a:pt x="187" y="124"/>
                    <a:pt x="187" y="124"/>
                    <a:pt x="187" y="124"/>
                  </a:cubicBezTo>
                  <a:cubicBezTo>
                    <a:pt x="187" y="124"/>
                    <a:pt x="187" y="125"/>
                    <a:pt x="187" y="125"/>
                  </a:cubicBezTo>
                  <a:cubicBezTo>
                    <a:pt x="186" y="126"/>
                    <a:pt x="186" y="126"/>
                    <a:pt x="185" y="126"/>
                  </a:cubicBezTo>
                  <a:cubicBezTo>
                    <a:pt x="127" y="131"/>
                    <a:pt x="127" y="131"/>
                    <a:pt x="127" y="131"/>
                  </a:cubicBezTo>
                  <a:cubicBezTo>
                    <a:pt x="97" y="181"/>
                    <a:pt x="97" y="181"/>
                    <a:pt x="97" y="181"/>
                  </a:cubicBezTo>
                  <a:cubicBezTo>
                    <a:pt x="96" y="182"/>
                    <a:pt x="96" y="182"/>
                    <a:pt x="95" y="182"/>
                  </a:cubicBezTo>
                  <a:cubicBezTo>
                    <a:pt x="95" y="182"/>
                    <a:pt x="95" y="182"/>
                    <a:pt x="95" y="182"/>
                  </a:cubicBezTo>
                  <a:cubicBezTo>
                    <a:pt x="94" y="182"/>
                    <a:pt x="94" y="182"/>
                    <a:pt x="94" y="181"/>
                  </a:cubicBezTo>
                  <a:cubicBezTo>
                    <a:pt x="71" y="127"/>
                    <a:pt x="71" y="127"/>
                    <a:pt x="71" y="127"/>
                  </a:cubicBezTo>
                  <a:cubicBezTo>
                    <a:pt x="14" y="114"/>
                    <a:pt x="14" y="114"/>
                    <a:pt x="14" y="114"/>
                  </a:cubicBezTo>
                  <a:cubicBezTo>
                    <a:pt x="13" y="114"/>
                    <a:pt x="13" y="113"/>
                    <a:pt x="12" y="113"/>
                  </a:cubicBezTo>
                  <a:cubicBezTo>
                    <a:pt x="12" y="112"/>
                    <a:pt x="13" y="111"/>
                    <a:pt x="13" y="111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2" y="14"/>
                    <a:pt x="52" y="14"/>
                    <a:pt x="52" y="14"/>
                  </a:cubicBezTo>
                  <a:cubicBezTo>
                    <a:pt x="52" y="14"/>
                    <a:pt x="52" y="13"/>
                    <a:pt x="53" y="13"/>
                  </a:cubicBezTo>
                  <a:cubicBezTo>
                    <a:pt x="53" y="13"/>
                    <a:pt x="54" y="12"/>
                    <a:pt x="54" y="12"/>
                  </a:cubicBezTo>
                  <a:moveTo>
                    <a:pt x="54" y="0"/>
                  </a:moveTo>
                  <a:cubicBezTo>
                    <a:pt x="51" y="0"/>
                    <a:pt x="49" y="1"/>
                    <a:pt x="47" y="3"/>
                  </a:cubicBezTo>
                  <a:cubicBezTo>
                    <a:pt x="42" y="5"/>
                    <a:pt x="40" y="10"/>
                    <a:pt x="40" y="16"/>
                  </a:cubicBezTo>
                  <a:cubicBezTo>
                    <a:pt x="45" y="68"/>
                    <a:pt x="45" y="68"/>
                    <a:pt x="45" y="68"/>
                  </a:cubicBezTo>
                  <a:cubicBezTo>
                    <a:pt x="5" y="102"/>
                    <a:pt x="5" y="102"/>
                    <a:pt x="5" y="102"/>
                  </a:cubicBezTo>
                  <a:cubicBezTo>
                    <a:pt x="1" y="105"/>
                    <a:pt x="0" y="111"/>
                    <a:pt x="1" y="116"/>
                  </a:cubicBezTo>
                  <a:cubicBezTo>
                    <a:pt x="2" y="121"/>
                    <a:pt x="6" y="125"/>
                    <a:pt x="11" y="126"/>
                  </a:cubicBezTo>
                  <a:cubicBezTo>
                    <a:pt x="63" y="137"/>
                    <a:pt x="63" y="137"/>
                    <a:pt x="63" y="137"/>
                  </a:cubicBezTo>
                  <a:cubicBezTo>
                    <a:pt x="82" y="186"/>
                    <a:pt x="82" y="186"/>
                    <a:pt x="82" y="186"/>
                  </a:cubicBezTo>
                  <a:cubicBezTo>
                    <a:pt x="84" y="191"/>
                    <a:pt x="89" y="194"/>
                    <a:pt x="94" y="194"/>
                  </a:cubicBezTo>
                  <a:cubicBezTo>
                    <a:pt x="95" y="194"/>
                    <a:pt x="95" y="194"/>
                    <a:pt x="95" y="194"/>
                  </a:cubicBezTo>
                  <a:cubicBezTo>
                    <a:pt x="100" y="194"/>
                    <a:pt x="105" y="192"/>
                    <a:pt x="107" y="187"/>
                  </a:cubicBezTo>
                  <a:cubicBezTo>
                    <a:pt x="134" y="142"/>
                    <a:pt x="134" y="142"/>
                    <a:pt x="134" y="142"/>
                  </a:cubicBezTo>
                  <a:cubicBezTo>
                    <a:pt x="186" y="138"/>
                    <a:pt x="186" y="138"/>
                    <a:pt x="186" y="138"/>
                  </a:cubicBezTo>
                  <a:cubicBezTo>
                    <a:pt x="191" y="138"/>
                    <a:pt x="196" y="135"/>
                    <a:pt x="198" y="130"/>
                  </a:cubicBezTo>
                  <a:cubicBezTo>
                    <a:pt x="199" y="127"/>
                    <a:pt x="199" y="124"/>
                    <a:pt x="199" y="121"/>
                  </a:cubicBezTo>
                  <a:cubicBezTo>
                    <a:pt x="199" y="121"/>
                    <a:pt x="198" y="121"/>
                    <a:pt x="198" y="121"/>
                  </a:cubicBezTo>
                  <a:cubicBezTo>
                    <a:pt x="198" y="119"/>
                    <a:pt x="197" y="117"/>
                    <a:pt x="195" y="115"/>
                  </a:cubicBezTo>
                  <a:cubicBezTo>
                    <a:pt x="161" y="76"/>
                    <a:pt x="161" y="76"/>
                    <a:pt x="161" y="76"/>
                  </a:cubicBezTo>
                  <a:cubicBezTo>
                    <a:pt x="173" y="25"/>
                    <a:pt x="173" y="25"/>
                    <a:pt x="173" y="25"/>
                  </a:cubicBezTo>
                  <a:cubicBezTo>
                    <a:pt x="174" y="20"/>
                    <a:pt x="173" y="15"/>
                    <a:pt x="169" y="11"/>
                  </a:cubicBezTo>
                  <a:cubicBezTo>
                    <a:pt x="166" y="9"/>
                    <a:pt x="163" y="8"/>
                    <a:pt x="160" y="8"/>
                  </a:cubicBezTo>
                  <a:cubicBezTo>
                    <a:pt x="158" y="8"/>
                    <a:pt x="156" y="8"/>
                    <a:pt x="154" y="9"/>
                  </a:cubicBezTo>
                  <a:cubicBezTo>
                    <a:pt x="106" y="30"/>
                    <a:pt x="106" y="30"/>
                    <a:pt x="106" y="30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59" y="1"/>
                    <a:pt x="57" y="0"/>
                    <a:pt x="5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497" name="red star"/>
          <p:cNvGrpSpPr/>
          <p:nvPr/>
        </p:nvGrpSpPr>
        <p:grpSpPr>
          <a:xfrm>
            <a:off x="5410200" y="6084889"/>
            <a:ext cx="749300" cy="758825"/>
            <a:chOff x="3886200" y="6084888"/>
            <a:chExt cx="749300" cy="758825"/>
          </a:xfrm>
        </p:grpSpPr>
        <p:sp>
          <p:nvSpPr>
            <p:cNvPr id="498" name="red star"/>
            <p:cNvSpPr>
              <a:spLocks/>
            </p:cNvSpPr>
            <p:nvPr/>
          </p:nvSpPr>
          <p:spPr bwMode="auto">
            <a:xfrm>
              <a:off x="3905250" y="6103938"/>
              <a:ext cx="711200" cy="720725"/>
            </a:xfrm>
            <a:custGeom>
              <a:avLst/>
              <a:gdLst>
                <a:gd name="T0" fmla="*/ 151 w 225"/>
                <a:gd name="T1" fmla="*/ 228 h 228"/>
                <a:gd name="T2" fmla="*/ 146 w 225"/>
                <a:gd name="T3" fmla="*/ 226 h 228"/>
                <a:gd name="T4" fmla="*/ 92 w 225"/>
                <a:gd name="T5" fmla="*/ 181 h 228"/>
                <a:gd name="T6" fmla="*/ 25 w 225"/>
                <a:gd name="T7" fmla="*/ 200 h 228"/>
                <a:gd name="T8" fmla="*/ 22 w 225"/>
                <a:gd name="T9" fmla="*/ 200 h 228"/>
                <a:gd name="T10" fmla="*/ 16 w 225"/>
                <a:gd name="T11" fmla="*/ 198 h 228"/>
                <a:gd name="T12" fmla="*/ 15 w 225"/>
                <a:gd name="T13" fmla="*/ 189 h 228"/>
                <a:gd name="T14" fmla="*/ 41 w 225"/>
                <a:gd name="T15" fmla="*/ 124 h 228"/>
                <a:gd name="T16" fmla="*/ 2 w 225"/>
                <a:gd name="T17" fmla="*/ 66 h 228"/>
                <a:gd name="T18" fmla="*/ 2 w 225"/>
                <a:gd name="T19" fmla="*/ 57 h 228"/>
                <a:gd name="T20" fmla="*/ 9 w 225"/>
                <a:gd name="T21" fmla="*/ 53 h 228"/>
                <a:gd name="T22" fmla="*/ 9 w 225"/>
                <a:gd name="T23" fmla="*/ 53 h 228"/>
                <a:gd name="T24" fmla="*/ 79 w 225"/>
                <a:gd name="T25" fmla="*/ 58 h 228"/>
                <a:gd name="T26" fmla="*/ 122 w 225"/>
                <a:gd name="T27" fmla="*/ 3 h 228"/>
                <a:gd name="T28" fmla="*/ 129 w 225"/>
                <a:gd name="T29" fmla="*/ 0 h 228"/>
                <a:gd name="T30" fmla="*/ 131 w 225"/>
                <a:gd name="T31" fmla="*/ 0 h 228"/>
                <a:gd name="T32" fmla="*/ 137 w 225"/>
                <a:gd name="T33" fmla="*/ 6 h 228"/>
                <a:gd name="T34" fmla="*/ 154 w 225"/>
                <a:gd name="T35" fmla="*/ 74 h 228"/>
                <a:gd name="T36" fmla="*/ 220 w 225"/>
                <a:gd name="T37" fmla="*/ 98 h 228"/>
                <a:gd name="T38" fmla="*/ 223 w 225"/>
                <a:gd name="T39" fmla="*/ 100 h 228"/>
                <a:gd name="T40" fmla="*/ 225 w 225"/>
                <a:gd name="T41" fmla="*/ 105 h 228"/>
                <a:gd name="T42" fmla="*/ 221 w 225"/>
                <a:gd name="T43" fmla="*/ 113 h 228"/>
                <a:gd name="T44" fmla="*/ 162 w 225"/>
                <a:gd name="T45" fmla="*/ 150 h 228"/>
                <a:gd name="T46" fmla="*/ 159 w 225"/>
                <a:gd name="T47" fmla="*/ 220 h 228"/>
                <a:gd name="T48" fmla="*/ 154 w 225"/>
                <a:gd name="T49" fmla="*/ 227 h 228"/>
                <a:gd name="T50" fmla="*/ 151 w 225"/>
                <a:gd name="T51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5" h="228">
                  <a:moveTo>
                    <a:pt x="151" y="228"/>
                  </a:moveTo>
                  <a:cubicBezTo>
                    <a:pt x="149" y="228"/>
                    <a:pt x="147" y="227"/>
                    <a:pt x="146" y="226"/>
                  </a:cubicBezTo>
                  <a:cubicBezTo>
                    <a:pt x="92" y="181"/>
                    <a:pt x="92" y="181"/>
                    <a:pt x="92" y="181"/>
                  </a:cubicBezTo>
                  <a:cubicBezTo>
                    <a:pt x="25" y="200"/>
                    <a:pt x="25" y="200"/>
                    <a:pt x="25" y="200"/>
                  </a:cubicBezTo>
                  <a:cubicBezTo>
                    <a:pt x="24" y="200"/>
                    <a:pt x="23" y="200"/>
                    <a:pt x="22" y="200"/>
                  </a:cubicBezTo>
                  <a:cubicBezTo>
                    <a:pt x="20" y="200"/>
                    <a:pt x="18" y="199"/>
                    <a:pt x="16" y="198"/>
                  </a:cubicBezTo>
                  <a:cubicBezTo>
                    <a:pt x="14" y="195"/>
                    <a:pt x="13" y="192"/>
                    <a:pt x="15" y="189"/>
                  </a:cubicBezTo>
                  <a:cubicBezTo>
                    <a:pt x="41" y="124"/>
                    <a:pt x="41" y="124"/>
                    <a:pt x="41" y="124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0" y="63"/>
                    <a:pt x="0" y="60"/>
                    <a:pt x="2" y="57"/>
                  </a:cubicBezTo>
                  <a:cubicBezTo>
                    <a:pt x="3" y="55"/>
                    <a:pt x="6" y="53"/>
                    <a:pt x="9" y="53"/>
                  </a:cubicBezTo>
                  <a:cubicBezTo>
                    <a:pt x="9" y="53"/>
                    <a:pt x="9" y="53"/>
                    <a:pt x="9" y="53"/>
                  </a:cubicBezTo>
                  <a:cubicBezTo>
                    <a:pt x="79" y="58"/>
                    <a:pt x="79" y="58"/>
                    <a:pt x="79" y="58"/>
                  </a:cubicBezTo>
                  <a:cubicBezTo>
                    <a:pt x="122" y="3"/>
                    <a:pt x="122" y="3"/>
                    <a:pt x="122" y="3"/>
                  </a:cubicBezTo>
                  <a:cubicBezTo>
                    <a:pt x="124" y="1"/>
                    <a:pt x="126" y="0"/>
                    <a:pt x="129" y="0"/>
                  </a:cubicBezTo>
                  <a:cubicBezTo>
                    <a:pt x="129" y="0"/>
                    <a:pt x="130" y="0"/>
                    <a:pt x="131" y="0"/>
                  </a:cubicBezTo>
                  <a:cubicBezTo>
                    <a:pt x="134" y="0"/>
                    <a:pt x="136" y="3"/>
                    <a:pt x="137" y="6"/>
                  </a:cubicBezTo>
                  <a:cubicBezTo>
                    <a:pt x="154" y="74"/>
                    <a:pt x="154" y="74"/>
                    <a:pt x="154" y="74"/>
                  </a:cubicBezTo>
                  <a:cubicBezTo>
                    <a:pt x="220" y="98"/>
                    <a:pt x="220" y="98"/>
                    <a:pt x="220" y="98"/>
                  </a:cubicBezTo>
                  <a:cubicBezTo>
                    <a:pt x="221" y="98"/>
                    <a:pt x="222" y="99"/>
                    <a:pt x="223" y="100"/>
                  </a:cubicBezTo>
                  <a:cubicBezTo>
                    <a:pt x="224" y="101"/>
                    <a:pt x="225" y="103"/>
                    <a:pt x="225" y="105"/>
                  </a:cubicBezTo>
                  <a:cubicBezTo>
                    <a:pt x="225" y="108"/>
                    <a:pt x="224" y="111"/>
                    <a:pt x="221" y="113"/>
                  </a:cubicBezTo>
                  <a:cubicBezTo>
                    <a:pt x="162" y="150"/>
                    <a:pt x="162" y="150"/>
                    <a:pt x="162" y="150"/>
                  </a:cubicBezTo>
                  <a:cubicBezTo>
                    <a:pt x="159" y="220"/>
                    <a:pt x="159" y="220"/>
                    <a:pt x="159" y="220"/>
                  </a:cubicBezTo>
                  <a:cubicBezTo>
                    <a:pt x="159" y="223"/>
                    <a:pt x="157" y="226"/>
                    <a:pt x="154" y="227"/>
                  </a:cubicBezTo>
                  <a:cubicBezTo>
                    <a:pt x="153" y="227"/>
                    <a:pt x="152" y="228"/>
                    <a:pt x="151" y="228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499" name="star outline"/>
            <p:cNvSpPr>
              <a:spLocks noEditPoints="1"/>
            </p:cNvSpPr>
            <p:nvPr/>
          </p:nvSpPr>
          <p:spPr bwMode="auto">
            <a:xfrm>
              <a:off x="3886200" y="6084888"/>
              <a:ext cx="749300" cy="758825"/>
            </a:xfrm>
            <a:custGeom>
              <a:avLst/>
              <a:gdLst>
                <a:gd name="T0" fmla="*/ 135 w 237"/>
                <a:gd name="T1" fmla="*/ 12 h 240"/>
                <a:gd name="T2" fmla="*/ 135 w 237"/>
                <a:gd name="T3" fmla="*/ 12 h 240"/>
                <a:gd name="T4" fmla="*/ 137 w 237"/>
                <a:gd name="T5" fmla="*/ 13 h 240"/>
                <a:gd name="T6" fmla="*/ 155 w 237"/>
                <a:gd name="T7" fmla="*/ 84 h 240"/>
                <a:gd name="T8" fmla="*/ 224 w 237"/>
                <a:gd name="T9" fmla="*/ 109 h 240"/>
                <a:gd name="T10" fmla="*/ 224 w 237"/>
                <a:gd name="T11" fmla="*/ 110 h 240"/>
                <a:gd name="T12" fmla="*/ 225 w 237"/>
                <a:gd name="T13" fmla="*/ 111 h 240"/>
                <a:gd name="T14" fmla="*/ 224 w 237"/>
                <a:gd name="T15" fmla="*/ 114 h 240"/>
                <a:gd name="T16" fmla="*/ 162 w 237"/>
                <a:gd name="T17" fmla="*/ 152 h 240"/>
                <a:gd name="T18" fmla="*/ 159 w 237"/>
                <a:gd name="T19" fmla="*/ 225 h 240"/>
                <a:gd name="T20" fmla="*/ 158 w 237"/>
                <a:gd name="T21" fmla="*/ 227 h 240"/>
                <a:gd name="T22" fmla="*/ 157 w 237"/>
                <a:gd name="T23" fmla="*/ 228 h 240"/>
                <a:gd name="T24" fmla="*/ 155 w 237"/>
                <a:gd name="T25" fmla="*/ 227 h 240"/>
                <a:gd name="T26" fmla="*/ 99 w 237"/>
                <a:gd name="T27" fmla="*/ 180 h 240"/>
                <a:gd name="T28" fmla="*/ 29 w 237"/>
                <a:gd name="T29" fmla="*/ 200 h 240"/>
                <a:gd name="T30" fmla="*/ 28 w 237"/>
                <a:gd name="T31" fmla="*/ 200 h 240"/>
                <a:gd name="T32" fmla="*/ 27 w 237"/>
                <a:gd name="T33" fmla="*/ 199 h 240"/>
                <a:gd name="T34" fmla="*/ 26 w 237"/>
                <a:gd name="T35" fmla="*/ 197 h 240"/>
                <a:gd name="T36" fmla="*/ 53 w 237"/>
                <a:gd name="T37" fmla="*/ 129 h 240"/>
                <a:gd name="T38" fmla="*/ 13 w 237"/>
                <a:gd name="T39" fmla="*/ 68 h 240"/>
                <a:gd name="T40" fmla="*/ 13 w 237"/>
                <a:gd name="T41" fmla="*/ 66 h 240"/>
                <a:gd name="T42" fmla="*/ 15 w 237"/>
                <a:gd name="T43" fmla="*/ 65 h 240"/>
                <a:gd name="T44" fmla="*/ 15 w 237"/>
                <a:gd name="T45" fmla="*/ 65 h 240"/>
                <a:gd name="T46" fmla="*/ 88 w 237"/>
                <a:gd name="T47" fmla="*/ 70 h 240"/>
                <a:gd name="T48" fmla="*/ 133 w 237"/>
                <a:gd name="T49" fmla="*/ 12 h 240"/>
                <a:gd name="T50" fmla="*/ 135 w 237"/>
                <a:gd name="T51" fmla="*/ 12 h 240"/>
                <a:gd name="T52" fmla="*/ 135 w 237"/>
                <a:gd name="T53" fmla="*/ 0 h 240"/>
                <a:gd name="T54" fmla="*/ 135 w 237"/>
                <a:gd name="T55" fmla="*/ 0 h 240"/>
                <a:gd name="T56" fmla="*/ 124 w 237"/>
                <a:gd name="T57" fmla="*/ 5 h 240"/>
                <a:gd name="T58" fmla="*/ 82 w 237"/>
                <a:gd name="T59" fmla="*/ 57 h 240"/>
                <a:gd name="T60" fmla="*/ 16 w 237"/>
                <a:gd name="T61" fmla="*/ 53 h 240"/>
                <a:gd name="T62" fmla="*/ 15 w 237"/>
                <a:gd name="T63" fmla="*/ 53 h 240"/>
                <a:gd name="T64" fmla="*/ 2 w 237"/>
                <a:gd name="T65" fmla="*/ 60 h 240"/>
                <a:gd name="T66" fmla="*/ 3 w 237"/>
                <a:gd name="T67" fmla="*/ 75 h 240"/>
                <a:gd name="T68" fmla="*/ 40 w 237"/>
                <a:gd name="T69" fmla="*/ 131 h 240"/>
                <a:gd name="T70" fmla="*/ 15 w 237"/>
                <a:gd name="T71" fmla="*/ 193 h 240"/>
                <a:gd name="T72" fmla="*/ 18 w 237"/>
                <a:gd name="T73" fmla="*/ 208 h 240"/>
                <a:gd name="T74" fmla="*/ 28 w 237"/>
                <a:gd name="T75" fmla="*/ 212 h 240"/>
                <a:gd name="T76" fmla="*/ 32 w 237"/>
                <a:gd name="T77" fmla="*/ 212 h 240"/>
                <a:gd name="T78" fmla="*/ 96 w 237"/>
                <a:gd name="T79" fmla="*/ 194 h 240"/>
                <a:gd name="T80" fmla="*/ 148 w 237"/>
                <a:gd name="T81" fmla="*/ 236 h 240"/>
                <a:gd name="T82" fmla="*/ 157 w 237"/>
                <a:gd name="T83" fmla="*/ 240 h 240"/>
                <a:gd name="T84" fmla="*/ 163 w 237"/>
                <a:gd name="T85" fmla="*/ 238 h 240"/>
                <a:gd name="T86" fmla="*/ 171 w 237"/>
                <a:gd name="T87" fmla="*/ 226 h 240"/>
                <a:gd name="T88" fmla="*/ 174 w 237"/>
                <a:gd name="T89" fmla="*/ 159 h 240"/>
                <a:gd name="T90" fmla="*/ 230 w 237"/>
                <a:gd name="T91" fmla="*/ 124 h 240"/>
                <a:gd name="T92" fmla="*/ 237 w 237"/>
                <a:gd name="T93" fmla="*/ 110 h 240"/>
                <a:gd name="T94" fmla="*/ 233 w 237"/>
                <a:gd name="T95" fmla="*/ 102 h 240"/>
                <a:gd name="T96" fmla="*/ 233 w 237"/>
                <a:gd name="T97" fmla="*/ 102 h 240"/>
                <a:gd name="T98" fmla="*/ 228 w 237"/>
                <a:gd name="T99" fmla="*/ 98 h 240"/>
                <a:gd name="T100" fmla="*/ 165 w 237"/>
                <a:gd name="T101" fmla="*/ 75 h 240"/>
                <a:gd name="T102" fmla="*/ 149 w 237"/>
                <a:gd name="T103" fmla="*/ 10 h 240"/>
                <a:gd name="T104" fmla="*/ 138 w 237"/>
                <a:gd name="T105" fmla="*/ 0 h 240"/>
                <a:gd name="T106" fmla="*/ 135 w 237"/>
                <a:gd name="T107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37" h="240">
                  <a:moveTo>
                    <a:pt x="135" y="12"/>
                  </a:moveTo>
                  <a:cubicBezTo>
                    <a:pt x="135" y="12"/>
                    <a:pt x="135" y="12"/>
                    <a:pt x="135" y="12"/>
                  </a:cubicBezTo>
                  <a:cubicBezTo>
                    <a:pt x="136" y="12"/>
                    <a:pt x="137" y="12"/>
                    <a:pt x="137" y="13"/>
                  </a:cubicBezTo>
                  <a:cubicBezTo>
                    <a:pt x="155" y="84"/>
                    <a:pt x="155" y="84"/>
                    <a:pt x="155" y="84"/>
                  </a:cubicBezTo>
                  <a:cubicBezTo>
                    <a:pt x="224" y="109"/>
                    <a:pt x="224" y="109"/>
                    <a:pt x="224" y="109"/>
                  </a:cubicBezTo>
                  <a:cubicBezTo>
                    <a:pt x="224" y="110"/>
                    <a:pt x="224" y="110"/>
                    <a:pt x="224" y="110"/>
                  </a:cubicBezTo>
                  <a:cubicBezTo>
                    <a:pt x="225" y="110"/>
                    <a:pt x="225" y="111"/>
                    <a:pt x="225" y="111"/>
                  </a:cubicBezTo>
                  <a:cubicBezTo>
                    <a:pt x="225" y="112"/>
                    <a:pt x="225" y="113"/>
                    <a:pt x="224" y="114"/>
                  </a:cubicBezTo>
                  <a:cubicBezTo>
                    <a:pt x="162" y="152"/>
                    <a:pt x="162" y="152"/>
                    <a:pt x="162" y="152"/>
                  </a:cubicBezTo>
                  <a:cubicBezTo>
                    <a:pt x="159" y="225"/>
                    <a:pt x="159" y="225"/>
                    <a:pt x="159" y="225"/>
                  </a:cubicBezTo>
                  <a:cubicBezTo>
                    <a:pt x="159" y="226"/>
                    <a:pt x="159" y="227"/>
                    <a:pt x="158" y="227"/>
                  </a:cubicBezTo>
                  <a:cubicBezTo>
                    <a:pt x="158" y="228"/>
                    <a:pt x="157" y="228"/>
                    <a:pt x="157" y="228"/>
                  </a:cubicBezTo>
                  <a:cubicBezTo>
                    <a:pt x="156" y="228"/>
                    <a:pt x="156" y="228"/>
                    <a:pt x="155" y="227"/>
                  </a:cubicBezTo>
                  <a:cubicBezTo>
                    <a:pt x="99" y="180"/>
                    <a:pt x="99" y="180"/>
                    <a:pt x="99" y="180"/>
                  </a:cubicBezTo>
                  <a:cubicBezTo>
                    <a:pt x="29" y="200"/>
                    <a:pt x="29" y="200"/>
                    <a:pt x="29" y="200"/>
                  </a:cubicBezTo>
                  <a:cubicBezTo>
                    <a:pt x="29" y="200"/>
                    <a:pt x="29" y="200"/>
                    <a:pt x="28" y="200"/>
                  </a:cubicBezTo>
                  <a:cubicBezTo>
                    <a:pt x="28" y="200"/>
                    <a:pt x="27" y="200"/>
                    <a:pt x="27" y="199"/>
                  </a:cubicBezTo>
                  <a:cubicBezTo>
                    <a:pt x="26" y="199"/>
                    <a:pt x="26" y="198"/>
                    <a:pt x="26" y="197"/>
                  </a:cubicBezTo>
                  <a:cubicBezTo>
                    <a:pt x="53" y="129"/>
                    <a:pt x="53" y="129"/>
                    <a:pt x="53" y="129"/>
                  </a:cubicBezTo>
                  <a:cubicBezTo>
                    <a:pt x="13" y="68"/>
                    <a:pt x="13" y="68"/>
                    <a:pt x="13" y="68"/>
                  </a:cubicBezTo>
                  <a:cubicBezTo>
                    <a:pt x="12" y="68"/>
                    <a:pt x="12" y="67"/>
                    <a:pt x="13" y="66"/>
                  </a:cubicBezTo>
                  <a:cubicBezTo>
                    <a:pt x="13" y="65"/>
                    <a:pt x="14" y="65"/>
                    <a:pt x="15" y="65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88" y="70"/>
                    <a:pt x="88" y="70"/>
                    <a:pt x="88" y="70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4" y="12"/>
                    <a:pt x="135" y="12"/>
                  </a:cubicBezTo>
                  <a:moveTo>
                    <a:pt x="135" y="0"/>
                  </a:moveTo>
                  <a:cubicBezTo>
                    <a:pt x="135" y="0"/>
                    <a:pt x="135" y="0"/>
                    <a:pt x="135" y="0"/>
                  </a:cubicBezTo>
                  <a:cubicBezTo>
                    <a:pt x="130" y="0"/>
                    <a:pt x="126" y="1"/>
                    <a:pt x="124" y="5"/>
                  </a:cubicBezTo>
                  <a:cubicBezTo>
                    <a:pt x="82" y="57"/>
                    <a:pt x="82" y="57"/>
                    <a:pt x="82" y="57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0" y="53"/>
                    <a:pt x="5" y="56"/>
                    <a:pt x="2" y="60"/>
                  </a:cubicBezTo>
                  <a:cubicBezTo>
                    <a:pt x="0" y="65"/>
                    <a:pt x="0" y="71"/>
                    <a:pt x="3" y="75"/>
                  </a:cubicBezTo>
                  <a:cubicBezTo>
                    <a:pt x="40" y="131"/>
                    <a:pt x="40" y="131"/>
                    <a:pt x="40" y="131"/>
                  </a:cubicBezTo>
                  <a:cubicBezTo>
                    <a:pt x="15" y="193"/>
                    <a:pt x="15" y="193"/>
                    <a:pt x="15" y="193"/>
                  </a:cubicBezTo>
                  <a:cubicBezTo>
                    <a:pt x="13" y="198"/>
                    <a:pt x="14" y="204"/>
                    <a:pt x="18" y="208"/>
                  </a:cubicBezTo>
                  <a:cubicBezTo>
                    <a:pt x="20" y="211"/>
                    <a:pt x="24" y="212"/>
                    <a:pt x="28" y="212"/>
                  </a:cubicBezTo>
                  <a:cubicBezTo>
                    <a:pt x="30" y="212"/>
                    <a:pt x="31" y="212"/>
                    <a:pt x="32" y="212"/>
                  </a:cubicBezTo>
                  <a:cubicBezTo>
                    <a:pt x="96" y="194"/>
                    <a:pt x="96" y="194"/>
                    <a:pt x="96" y="194"/>
                  </a:cubicBezTo>
                  <a:cubicBezTo>
                    <a:pt x="148" y="236"/>
                    <a:pt x="148" y="236"/>
                    <a:pt x="148" y="236"/>
                  </a:cubicBezTo>
                  <a:cubicBezTo>
                    <a:pt x="150" y="239"/>
                    <a:pt x="154" y="240"/>
                    <a:pt x="157" y="240"/>
                  </a:cubicBezTo>
                  <a:cubicBezTo>
                    <a:pt x="159" y="240"/>
                    <a:pt x="161" y="239"/>
                    <a:pt x="163" y="238"/>
                  </a:cubicBezTo>
                  <a:cubicBezTo>
                    <a:pt x="168" y="236"/>
                    <a:pt x="171" y="231"/>
                    <a:pt x="171" y="226"/>
                  </a:cubicBezTo>
                  <a:cubicBezTo>
                    <a:pt x="174" y="159"/>
                    <a:pt x="174" y="159"/>
                    <a:pt x="174" y="159"/>
                  </a:cubicBezTo>
                  <a:cubicBezTo>
                    <a:pt x="230" y="124"/>
                    <a:pt x="230" y="124"/>
                    <a:pt x="230" y="124"/>
                  </a:cubicBezTo>
                  <a:cubicBezTo>
                    <a:pt x="235" y="121"/>
                    <a:pt x="237" y="115"/>
                    <a:pt x="237" y="110"/>
                  </a:cubicBezTo>
                  <a:cubicBezTo>
                    <a:pt x="237" y="107"/>
                    <a:pt x="235" y="104"/>
                    <a:pt x="233" y="102"/>
                  </a:cubicBezTo>
                  <a:cubicBezTo>
                    <a:pt x="233" y="102"/>
                    <a:pt x="233" y="102"/>
                    <a:pt x="233" y="102"/>
                  </a:cubicBezTo>
                  <a:cubicBezTo>
                    <a:pt x="232" y="100"/>
                    <a:pt x="230" y="99"/>
                    <a:pt x="228" y="98"/>
                  </a:cubicBezTo>
                  <a:cubicBezTo>
                    <a:pt x="165" y="75"/>
                    <a:pt x="165" y="75"/>
                    <a:pt x="165" y="75"/>
                  </a:cubicBezTo>
                  <a:cubicBezTo>
                    <a:pt x="149" y="10"/>
                    <a:pt x="149" y="10"/>
                    <a:pt x="149" y="10"/>
                  </a:cubicBezTo>
                  <a:cubicBezTo>
                    <a:pt x="147" y="5"/>
                    <a:pt x="143" y="1"/>
                    <a:pt x="138" y="0"/>
                  </a:cubicBezTo>
                  <a:cubicBezTo>
                    <a:pt x="137" y="0"/>
                    <a:pt x="136" y="0"/>
                    <a:pt x="135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00" name="green star"/>
          <p:cNvGrpSpPr/>
          <p:nvPr/>
        </p:nvGrpSpPr>
        <p:grpSpPr>
          <a:xfrm>
            <a:off x="5927726" y="5849939"/>
            <a:ext cx="436563" cy="411163"/>
            <a:chOff x="4403725" y="5849938"/>
            <a:chExt cx="436563" cy="411163"/>
          </a:xfrm>
        </p:grpSpPr>
        <p:sp>
          <p:nvSpPr>
            <p:cNvPr id="501" name="green star"/>
            <p:cNvSpPr>
              <a:spLocks/>
            </p:cNvSpPr>
            <p:nvPr/>
          </p:nvSpPr>
          <p:spPr bwMode="auto">
            <a:xfrm>
              <a:off x="4425950" y="5868988"/>
              <a:ext cx="392113" cy="373063"/>
            </a:xfrm>
            <a:custGeom>
              <a:avLst/>
              <a:gdLst>
                <a:gd name="T0" fmla="*/ 62 w 124"/>
                <a:gd name="T1" fmla="*/ 118 h 118"/>
                <a:gd name="T2" fmla="*/ 55 w 124"/>
                <a:gd name="T3" fmla="*/ 114 h 118"/>
                <a:gd name="T4" fmla="*/ 40 w 124"/>
                <a:gd name="T5" fmla="*/ 83 h 118"/>
                <a:gd name="T6" fmla="*/ 6 w 124"/>
                <a:gd name="T7" fmla="*/ 78 h 118"/>
                <a:gd name="T8" fmla="*/ 1 w 124"/>
                <a:gd name="T9" fmla="*/ 73 h 118"/>
                <a:gd name="T10" fmla="*/ 3 w 124"/>
                <a:gd name="T11" fmla="*/ 65 h 118"/>
                <a:gd name="T12" fmla="*/ 27 w 124"/>
                <a:gd name="T13" fmla="*/ 42 h 118"/>
                <a:gd name="T14" fmla="*/ 22 w 124"/>
                <a:gd name="T15" fmla="*/ 8 h 118"/>
                <a:gd name="T16" fmla="*/ 25 w 124"/>
                <a:gd name="T17" fmla="*/ 1 h 118"/>
                <a:gd name="T18" fmla="*/ 29 w 124"/>
                <a:gd name="T19" fmla="*/ 0 h 118"/>
                <a:gd name="T20" fmla="*/ 32 w 124"/>
                <a:gd name="T21" fmla="*/ 0 h 118"/>
                <a:gd name="T22" fmla="*/ 63 w 124"/>
                <a:gd name="T23" fmla="*/ 17 h 118"/>
                <a:gd name="T24" fmla="*/ 93 w 124"/>
                <a:gd name="T25" fmla="*/ 1 h 118"/>
                <a:gd name="T26" fmla="*/ 96 w 124"/>
                <a:gd name="T27" fmla="*/ 0 h 118"/>
                <a:gd name="T28" fmla="*/ 101 w 124"/>
                <a:gd name="T29" fmla="*/ 2 h 118"/>
                <a:gd name="T30" fmla="*/ 103 w 124"/>
                <a:gd name="T31" fmla="*/ 5 h 118"/>
                <a:gd name="T32" fmla="*/ 103 w 124"/>
                <a:gd name="T33" fmla="*/ 9 h 118"/>
                <a:gd name="T34" fmla="*/ 97 w 124"/>
                <a:gd name="T35" fmla="*/ 42 h 118"/>
                <a:gd name="T36" fmla="*/ 122 w 124"/>
                <a:gd name="T37" fmla="*/ 67 h 118"/>
                <a:gd name="T38" fmla="*/ 123 w 124"/>
                <a:gd name="T39" fmla="*/ 74 h 118"/>
                <a:gd name="T40" fmla="*/ 117 w 124"/>
                <a:gd name="T41" fmla="*/ 79 h 118"/>
                <a:gd name="T42" fmla="*/ 83 w 124"/>
                <a:gd name="T43" fmla="*/ 83 h 118"/>
                <a:gd name="T44" fmla="*/ 68 w 124"/>
                <a:gd name="T45" fmla="*/ 114 h 118"/>
                <a:gd name="T46" fmla="*/ 62 w 124"/>
                <a:gd name="T47" fmla="*/ 118 h 118"/>
                <a:gd name="T48" fmla="*/ 62 w 124"/>
                <a:gd name="T4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118">
                  <a:moveTo>
                    <a:pt x="62" y="118"/>
                  </a:moveTo>
                  <a:cubicBezTo>
                    <a:pt x="59" y="118"/>
                    <a:pt x="56" y="116"/>
                    <a:pt x="55" y="114"/>
                  </a:cubicBezTo>
                  <a:cubicBezTo>
                    <a:pt x="40" y="83"/>
                    <a:pt x="40" y="83"/>
                    <a:pt x="40" y="83"/>
                  </a:cubicBezTo>
                  <a:cubicBezTo>
                    <a:pt x="6" y="78"/>
                    <a:pt x="6" y="78"/>
                    <a:pt x="6" y="78"/>
                  </a:cubicBezTo>
                  <a:cubicBezTo>
                    <a:pt x="4" y="77"/>
                    <a:pt x="2" y="75"/>
                    <a:pt x="1" y="73"/>
                  </a:cubicBezTo>
                  <a:cubicBezTo>
                    <a:pt x="0" y="70"/>
                    <a:pt x="1" y="67"/>
                    <a:pt x="3" y="65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2" y="8"/>
                    <a:pt x="22" y="8"/>
                    <a:pt x="22" y="8"/>
                  </a:cubicBezTo>
                  <a:cubicBezTo>
                    <a:pt x="22" y="5"/>
                    <a:pt x="23" y="2"/>
                    <a:pt x="25" y="1"/>
                  </a:cubicBezTo>
                  <a:cubicBezTo>
                    <a:pt x="26" y="0"/>
                    <a:pt x="28" y="0"/>
                    <a:pt x="29" y="0"/>
                  </a:cubicBezTo>
                  <a:cubicBezTo>
                    <a:pt x="30" y="0"/>
                    <a:pt x="31" y="0"/>
                    <a:pt x="32" y="0"/>
                  </a:cubicBezTo>
                  <a:cubicBezTo>
                    <a:pt x="63" y="17"/>
                    <a:pt x="63" y="17"/>
                    <a:pt x="63" y="17"/>
                  </a:cubicBezTo>
                  <a:cubicBezTo>
                    <a:pt x="93" y="1"/>
                    <a:pt x="93" y="1"/>
                    <a:pt x="93" y="1"/>
                  </a:cubicBezTo>
                  <a:cubicBezTo>
                    <a:pt x="94" y="1"/>
                    <a:pt x="95" y="0"/>
                    <a:pt x="96" y="0"/>
                  </a:cubicBezTo>
                  <a:cubicBezTo>
                    <a:pt x="98" y="0"/>
                    <a:pt x="99" y="1"/>
                    <a:pt x="101" y="2"/>
                  </a:cubicBezTo>
                  <a:cubicBezTo>
                    <a:pt x="102" y="3"/>
                    <a:pt x="103" y="4"/>
                    <a:pt x="103" y="5"/>
                  </a:cubicBezTo>
                  <a:cubicBezTo>
                    <a:pt x="104" y="7"/>
                    <a:pt x="104" y="8"/>
                    <a:pt x="103" y="9"/>
                  </a:cubicBezTo>
                  <a:cubicBezTo>
                    <a:pt x="97" y="42"/>
                    <a:pt x="97" y="42"/>
                    <a:pt x="97" y="42"/>
                  </a:cubicBezTo>
                  <a:cubicBezTo>
                    <a:pt x="122" y="67"/>
                    <a:pt x="122" y="67"/>
                    <a:pt x="122" y="67"/>
                  </a:cubicBezTo>
                  <a:cubicBezTo>
                    <a:pt x="123" y="69"/>
                    <a:pt x="124" y="71"/>
                    <a:pt x="123" y="74"/>
                  </a:cubicBezTo>
                  <a:cubicBezTo>
                    <a:pt x="122" y="77"/>
                    <a:pt x="120" y="78"/>
                    <a:pt x="117" y="79"/>
                  </a:cubicBezTo>
                  <a:cubicBezTo>
                    <a:pt x="83" y="83"/>
                    <a:pt x="83" y="83"/>
                    <a:pt x="83" y="83"/>
                  </a:cubicBezTo>
                  <a:cubicBezTo>
                    <a:pt x="68" y="114"/>
                    <a:pt x="68" y="114"/>
                    <a:pt x="68" y="114"/>
                  </a:cubicBezTo>
                  <a:cubicBezTo>
                    <a:pt x="67" y="116"/>
                    <a:pt x="64" y="118"/>
                    <a:pt x="62" y="118"/>
                  </a:cubicBezTo>
                  <a:cubicBezTo>
                    <a:pt x="62" y="118"/>
                    <a:pt x="62" y="118"/>
                    <a:pt x="62" y="1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2" name="star outline"/>
            <p:cNvSpPr>
              <a:spLocks noEditPoints="1"/>
            </p:cNvSpPr>
            <p:nvPr/>
          </p:nvSpPr>
          <p:spPr bwMode="auto">
            <a:xfrm>
              <a:off x="4403725" y="5849938"/>
              <a:ext cx="436563" cy="411163"/>
            </a:xfrm>
            <a:custGeom>
              <a:avLst/>
              <a:gdLst>
                <a:gd name="T0" fmla="*/ 36 w 138"/>
                <a:gd name="T1" fmla="*/ 12 h 130"/>
                <a:gd name="T2" fmla="*/ 37 w 138"/>
                <a:gd name="T3" fmla="*/ 12 h 130"/>
                <a:gd name="T4" fmla="*/ 70 w 138"/>
                <a:gd name="T5" fmla="*/ 29 h 130"/>
                <a:gd name="T6" fmla="*/ 103 w 138"/>
                <a:gd name="T7" fmla="*/ 12 h 130"/>
                <a:gd name="T8" fmla="*/ 103 w 138"/>
                <a:gd name="T9" fmla="*/ 12 h 130"/>
                <a:gd name="T10" fmla="*/ 104 w 138"/>
                <a:gd name="T11" fmla="*/ 13 h 130"/>
                <a:gd name="T12" fmla="*/ 104 w 138"/>
                <a:gd name="T13" fmla="*/ 13 h 130"/>
                <a:gd name="T14" fmla="*/ 105 w 138"/>
                <a:gd name="T15" fmla="*/ 14 h 130"/>
                <a:gd name="T16" fmla="*/ 98 w 138"/>
                <a:gd name="T17" fmla="*/ 50 h 130"/>
                <a:gd name="T18" fmla="*/ 124 w 138"/>
                <a:gd name="T19" fmla="*/ 77 h 130"/>
                <a:gd name="T20" fmla="*/ 125 w 138"/>
                <a:gd name="T21" fmla="*/ 78 h 130"/>
                <a:gd name="T22" fmla="*/ 124 w 138"/>
                <a:gd name="T23" fmla="*/ 79 h 130"/>
                <a:gd name="T24" fmla="*/ 87 w 138"/>
                <a:gd name="T25" fmla="*/ 84 h 130"/>
                <a:gd name="T26" fmla="*/ 70 w 138"/>
                <a:gd name="T27" fmla="*/ 117 h 130"/>
                <a:gd name="T28" fmla="*/ 69 w 138"/>
                <a:gd name="T29" fmla="*/ 118 h 130"/>
                <a:gd name="T30" fmla="*/ 69 w 138"/>
                <a:gd name="T31" fmla="*/ 118 h 130"/>
                <a:gd name="T32" fmla="*/ 68 w 138"/>
                <a:gd name="T33" fmla="*/ 117 h 130"/>
                <a:gd name="T34" fmla="*/ 51 w 138"/>
                <a:gd name="T35" fmla="*/ 83 h 130"/>
                <a:gd name="T36" fmla="*/ 14 w 138"/>
                <a:gd name="T37" fmla="*/ 78 h 130"/>
                <a:gd name="T38" fmla="*/ 13 w 138"/>
                <a:gd name="T39" fmla="*/ 77 h 130"/>
                <a:gd name="T40" fmla="*/ 14 w 138"/>
                <a:gd name="T41" fmla="*/ 76 h 130"/>
                <a:gd name="T42" fmla="*/ 41 w 138"/>
                <a:gd name="T43" fmla="*/ 50 h 130"/>
                <a:gd name="T44" fmla="*/ 35 w 138"/>
                <a:gd name="T45" fmla="*/ 13 h 130"/>
                <a:gd name="T46" fmla="*/ 35 w 138"/>
                <a:gd name="T47" fmla="*/ 12 h 130"/>
                <a:gd name="T48" fmla="*/ 36 w 138"/>
                <a:gd name="T49" fmla="*/ 12 h 130"/>
                <a:gd name="T50" fmla="*/ 36 w 138"/>
                <a:gd name="T51" fmla="*/ 0 h 130"/>
                <a:gd name="T52" fmla="*/ 28 w 138"/>
                <a:gd name="T53" fmla="*/ 2 h 130"/>
                <a:gd name="T54" fmla="*/ 23 w 138"/>
                <a:gd name="T55" fmla="*/ 15 h 130"/>
                <a:gd name="T56" fmla="*/ 28 w 138"/>
                <a:gd name="T57" fmla="*/ 46 h 130"/>
                <a:gd name="T58" fmla="*/ 5 w 138"/>
                <a:gd name="T59" fmla="*/ 67 h 130"/>
                <a:gd name="T60" fmla="*/ 2 w 138"/>
                <a:gd name="T61" fmla="*/ 80 h 130"/>
                <a:gd name="T62" fmla="*/ 12 w 138"/>
                <a:gd name="T63" fmla="*/ 90 h 130"/>
                <a:gd name="T64" fmla="*/ 43 w 138"/>
                <a:gd name="T65" fmla="*/ 94 h 130"/>
                <a:gd name="T66" fmla="*/ 57 w 138"/>
                <a:gd name="T67" fmla="*/ 122 h 130"/>
                <a:gd name="T68" fmla="*/ 68 w 138"/>
                <a:gd name="T69" fmla="*/ 130 h 130"/>
                <a:gd name="T70" fmla="*/ 69 w 138"/>
                <a:gd name="T71" fmla="*/ 130 h 130"/>
                <a:gd name="T72" fmla="*/ 80 w 138"/>
                <a:gd name="T73" fmla="*/ 123 h 130"/>
                <a:gd name="T74" fmla="*/ 94 w 138"/>
                <a:gd name="T75" fmla="*/ 95 h 130"/>
                <a:gd name="T76" fmla="*/ 125 w 138"/>
                <a:gd name="T77" fmla="*/ 91 h 130"/>
                <a:gd name="T78" fmla="*/ 136 w 138"/>
                <a:gd name="T79" fmla="*/ 82 h 130"/>
                <a:gd name="T80" fmla="*/ 133 w 138"/>
                <a:gd name="T81" fmla="*/ 68 h 130"/>
                <a:gd name="T82" fmla="*/ 111 w 138"/>
                <a:gd name="T83" fmla="*/ 46 h 130"/>
                <a:gd name="T84" fmla="*/ 116 w 138"/>
                <a:gd name="T85" fmla="*/ 16 h 130"/>
                <a:gd name="T86" fmla="*/ 116 w 138"/>
                <a:gd name="T87" fmla="*/ 10 h 130"/>
                <a:gd name="T88" fmla="*/ 116 w 138"/>
                <a:gd name="T89" fmla="*/ 9 h 130"/>
                <a:gd name="T90" fmla="*/ 111 w 138"/>
                <a:gd name="T91" fmla="*/ 3 h 130"/>
                <a:gd name="T92" fmla="*/ 103 w 138"/>
                <a:gd name="T93" fmla="*/ 0 h 130"/>
                <a:gd name="T94" fmla="*/ 97 w 138"/>
                <a:gd name="T95" fmla="*/ 2 h 130"/>
                <a:gd name="T96" fmla="*/ 70 w 138"/>
                <a:gd name="T97" fmla="*/ 16 h 130"/>
                <a:gd name="T98" fmla="*/ 42 w 138"/>
                <a:gd name="T99" fmla="*/ 1 h 130"/>
                <a:gd name="T100" fmla="*/ 36 w 138"/>
                <a:gd name="T101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38" h="130">
                  <a:moveTo>
                    <a:pt x="36" y="12"/>
                  </a:moveTo>
                  <a:cubicBezTo>
                    <a:pt x="36" y="12"/>
                    <a:pt x="36" y="12"/>
                    <a:pt x="37" y="12"/>
                  </a:cubicBezTo>
                  <a:cubicBezTo>
                    <a:pt x="70" y="29"/>
                    <a:pt x="70" y="29"/>
                    <a:pt x="70" y="29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103" y="12"/>
                    <a:pt x="103" y="12"/>
                    <a:pt x="103" y="12"/>
                  </a:cubicBezTo>
                  <a:cubicBezTo>
                    <a:pt x="104" y="12"/>
                    <a:pt x="104" y="12"/>
                    <a:pt x="104" y="13"/>
                  </a:cubicBezTo>
                  <a:cubicBezTo>
                    <a:pt x="104" y="13"/>
                    <a:pt x="104" y="13"/>
                    <a:pt x="104" y="13"/>
                  </a:cubicBezTo>
                  <a:cubicBezTo>
                    <a:pt x="105" y="13"/>
                    <a:pt x="105" y="13"/>
                    <a:pt x="105" y="14"/>
                  </a:cubicBezTo>
                  <a:cubicBezTo>
                    <a:pt x="98" y="50"/>
                    <a:pt x="98" y="50"/>
                    <a:pt x="98" y="50"/>
                  </a:cubicBezTo>
                  <a:cubicBezTo>
                    <a:pt x="124" y="77"/>
                    <a:pt x="124" y="77"/>
                    <a:pt x="124" y="77"/>
                  </a:cubicBezTo>
                  <a:cubicBezTo>
                    <a:pt x="125" y="77"/>
                    <a:pt x="125" y="78"/>
                    <a:pt x="125" y="78"/>
                  </a:cubicBezTo>
                  <a:cubicBezTo>
                    <a:pt x="124" y="79"/>
                    <a:pt x="124" y="79"/>
                    <a:pt x="124" y="79"/>
                  </a:cubicBezTo>
                  <a:cubicBezTo>
                    <a:pt x="87" y="84"/>
                    <a:pt x="87" y="84"/>
                    <a:pt x="87" y="84"/>
                  </a:cubicBezTo>
                  <a:cubicBezTo>
                    <a:pt x="70" y="117"/>
                    <a:pt x="70" y="117"/>
                    <a:pt x="70" y="117"/>
                  </a:cubicBezTo>
                  <a:cubicBezTo>
                    <a:pt x="69" y="118"/>
                    <a:pt x="69" y="118"/>
                    <a:pt x="69" y="118"/>
                  </a:cubicBezTo>
                  <a:cubicBezTo>
                    <a:pt x="69" y="118"/>
                    <a:pt x="69" y="118"/>
                    <a:pt x="69" y="118"/>
                  </a:cubicBezTo>
                  <a:cubicBezTo>
                    <a:pt x="68" y="118"/>
                    <a:pt x="68" y="118"/>
                    <a:pt x="68" y="117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14" y="78"/>
                    <a:pt x="14" y="78"/>
                    <a:pt x="14" y="78"/>
                  </a:cubicBezTo>
                  <a:cubicBezTo>
                    <a:pt x="14" y="78"/>
                    <a:pt x="14" y="77"/>
                    <a:pt x="13" y="77"/>
                  </a:cubicBezTo>
                  <a:cubicBezTo>
                    <a:pt x="13" y="76"/>
                    <a:pt x="13" y="76"/>
                    <a:pt x="14" y="76"/>
                  </a:cubicBezTo>
                  <a:cubicBezTo>
                    <a:pt x="41" y="50"/>
                    <a:pt x="41" y="50"/>
                    <a:pt x="41" y="50"/>
                  </a:cubicBezTo>
                  <a:cubicBezTo>
                    <a:pt x="35" y="13"/>
                    <a:pt x="35" y="13"/>
                    <a:pt x="35" y="13"/>
                  </a:cubicBezTo>
                  <a:cubicBezTo>
                    <a:pt x="35" y="12"/>
                    <a:pt x="35" y="12"/>
                    <a:pt x="35" y="12"/>
                  </a:cubicBezTo>
                  <a:cubicBezTo>
                    <a:pt x="36" y="12"/>
                    <a:pt x="36" y="12"/>
                    <a:pt x="36" y="12"/>
                  </a:cubicBezTo>
                  <a:moveTo>
                    <a:pt x="36" y="0"/>
                  </a:moveTo>
                  <a:cubicBezTo>
                    <a:pt x="33" y="0"/>
                    <a:pt x="31" y="0"/>
                    <a:pt x="28" y="2"/>
                  </a:cubicBezTo>
                  <a:cubicBezTo>
                    <a:pt x="24" y="5"/>
                    <a:pt x="22" y="10"/>
                    <a:pt x="23" y="15"/>
                  </a:cubicBezTo>
                  <a:cubicBezTo>
                    <a:pt x="28" y="46"/>
                    <a:pt x="28" y="46"/>
                    <a:pt x="28" y="46"/>
                  </a:cubicBezTo>
                  <a:cubicBezTo>
                    <a:pt x="5" y="67"/>
                    <a:pt x="5" y="67"/>
                    <a:pt x="5" y="67"/>
                  </a:cubicBezTo>
                  <a:cubicBezTo>
                    <a:pt x="2" y="70"/>
                    <a:pt x="0" y="76"/>
                    <a:pt x="2" y="80"/>
                  </a:cubicBezTo>
                  <a:cubicBezTo>
                    <a:pt x="3" y="85"/>
                    <a:pt x="7" y="89"/>
                    <a:pt x="12" y="90"/>
                  </a:cubicBezTo>
                  <a:cubicBezTo>
                    <a:pt x="43" y="94"/>
                    <a:pt x="43" y="94"/>
                    <a:pt x="43" y="94"/>
                  </a:cubicBezTo>
                  <a:cubicBezTo>
                    <a:pt x="57" y="122"/>
                    <a:pt x="57" y="122"/>
                    <a:pt x="57" y="122"/>
                  </a:cubicBezTo>
                  <a:cubicBezTo>
                    <a:pt x="59" y="127"/>
                    <a:pt x="63" y="130"/>
                    <a:pt x="68" y="130"/>
                  </a:cubicBezTo>
                  <a:cubicBezTo>
                    <a:pt x="68" y="130"/>
                    <a:pt x="68" y="130"/>
                    <a:pt x="69" y="130"/>
                  </a:cubicBezTo>
                  <a:cubicBezTo>
                    <a:pt x="74" y="130"/>
                    <a:pt x="78" y="127"/>
                    <a:pt x="80" y="123"/>
                  </a:cubicBezTo>
                  <a:cubicBezTo>
                    <a:pt x="94" y="95"/>
                    <a:pt x="94" y="95"/>
                    <a:pt x="94" y="95"/>
                  </a:cubicBezTo>
                  <a:cubicBezTo>
                    <a:pt x="125" y="91"/>
                    <a:pt x="125" y="91"/>
                    <a:pt x="125" y="91"/>
                  </a:cubicBezTo>
                  <a:cubicBezTo>
                    <a:pt x="130" y="90"/>
                    <a:pt x="134" y="87"/>
                    <a:pt x="136" y="82"/>
                  </a:cubicBezTo>
                  <a:cubicBezTo>
                    <a:pt x="138" y="77"/>
                    <a:pt x="136" y="72"/>
                    <a:pt x="133" y="68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16" y="16"/>
                    <a:pt x="116" y="16"/>
                    <a:pt x="116" y="16"/>
                  </a:cubicBezTo>
                  <a:cubicBezTo>
                    <a:pt x="117" y="14"/>
                    <a:pt x="117" y="12"/>
                    <a:pt x="116" y="10"/>
                  </a:cubicBezTo>
                  <a:cubicBezTo>
                    <a:pt x="116" y="10"/>
                    <a:pt x="116" y="9"/>
                    <a:pt x="116" y="9"/>
                  </a:cubicBezTo>
                  <a:cubicBezTo>
                    <a:pt x="115" y="7"/>
                    <a:pt x="113" y="4"/>
                    <a:pt x="111" y="3"/>
                  </a:cubicBezTo>
                  <a:cubicBezTo>
                    <a:pt x="109" y="1"/>
                    <a:pt x="106" y="0"/>
                    <a:pt x="103" y="0"/>
                  </a:cubicBezTo>
                  <a:cubicBezTo>
                    <a:pt x="101" y="0"/>
                    <a:pt x="99" y="1"/>
                    <a:pt x="97" y="2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42" y="1"/>
                    <a:pt x="42" y="1"/>
                    <a:pt x="42" y="1"/>
                  </a:cubicBezTo>
                  <a:cubicBezTo>
                    <a:pt x="40" y="0"/>
                    <a:pt x="38" y="0"/>
                    <a:pt x="36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03" name="blue star"/>
          <p:cNvGrpSpPr/>
          <p:nvPr/>
        </p:nvGrpSpPr>
        <p:grpSpPr>
          <a:xfrm>
            <a:off x="4581526" y="5746751"/>
            <a:ext cx="963613" cy="928688"/>
            <a:chOff x="3057525" y="5746751"/>
            <a:chExt cx="963613" cy="928688"/>
          </a:xfrm>
        </p:grpSpPr>
        <p:sp>
          <p:nvSpPr>
            <p:cNvPr id="504" name="blue star"/>
            <p:cNvSpPr>
              <a:spLocks/>
            </p:cNvSpPr>
            <p:nvPr/>
          </p:nvSpPr>
          <p:spPr bwMode="auto">
            <a:xfrm>
              <a:off x="3076575" y="5765801"/>
              <a:ext cx="927100" cy="890588"/>
            </a:xfrm>
            <a:custGeom>
              <a:avLst/>
              <a:gdLst>
                <a:gd name="T0" fmla="*/ 71 w 293"/>
                <a:gd name="T1" fmla="*/ 282 h 282"/>
                <a:gd name="T2" fmla="*/ 66 w 293"/>
                <a:gd name="T3" fmla="*/ 281 h 282"/>
                <a:gd name="T4" fmla="*/ 62 w 293"/>
                <a:gd name="T5" fmla="*/ 272 h 282"/>
                <a:gd name="T6" fmla="*/ 72 w 293"/>
                <a:gd name="T7" fmla="*/ 182 h 282"/>
                <a:gd name="T8" fmla="*/ 4 w 293"/>
                <a:gd name="T9" fmla="*/ 122 h 282"/>
                <a:gd name="T10" fmla="*/ 1 w 293"/>
                <a:gd name="T11" fmla="*/ 113 h 282"/>
                <a:gd name="T12" fmla="*/ 8 w 293"/>
                <a:gd name="T13" fmla="*/ 107 h 282"/>
                <a:gd name="T14" fmla="*/ 97 w 293"/>
                <a:gd name="T15" fmla="*/ 89 h 282"/>
                <a:gd name="T16" fmla="*/ 133 w 293"/>
                <a:gd name="T17" fmla="*/ 5 h 282"/>
                <a:gd name="T18" fmla="*/ 140 w 293"/>
                <a:gd name="T19" fmla="*/ 0 h 282"/>
                <a:gd name="T20" fmla="*/ 141 w 293"/>
                <a:gd name="T21" fmla="*/ 0 h 282"/>
                <a:gd name="T22" fmla="*/ 146 w 293"/>
                <a:gd name="T23" fmla="*/ 1 h 282"/>
                <a:gd name="T24" fmla="*/ 149 w 293"/>
                <a:gd name="T25" fmla="*/ 4 h 282"/>
                <a:gd name="T26" fmla="*/ 193 w 293"/>
                <a:gd name="T27" fmla="*/ 83 h 282"/>
                <a:gd name="T28" fmla="*/ 284 w 293"/>
                <a:gd name="T29" fmla="*/ 91 h 282"/>
                <a:gd name="T30" fmla="*/ 291 w 293"/>
                <a:gd name="T31" fmla="*/ 97 h 282"/>
                <a:gd name="T32" fmla="*/ 290 w 293"/>
                <a:gd name="T33" fmla="*/ 106 h 282"/>
                <a:gd name="T34" fmla="*/ 228 w 293"/>
                <a:gd name="T35" fmla="*/ 173 h 282"/>
                <a:gd name="T36" fmla="*/ 248 w 293"/>
                <a:gd name="T37" fmla="*/ 262 h 282"/>
                <a:gd name="T38" fmla="*/ 245 w 293"/>
                <a:gd name="T39" fmla="*/ 271 h 282"/>
                <a:gd name="T40" fmla="*/ 240 w 293"/>
                <a:gd name="T41" fmla="*/ 273 h 282"/>
                <a:gd name="T42" fmla="*/ 236 w 293"/>
                <a:gd name="T43" fmla="*/ 272 h 282"/>
                <a:gd name="T44" fmla="*/ 153 w 293"/>
                <a:gd name="T45" fmla="*/ 234 h 282"/>
                <a:gd name="T46" fmla="*/ 75 w 293"/>
                <a:gd name="T47" fmla="*/ 281 h 282"/>
                <a:gd name="T48" fmla="*/ 71 w 293"/>
                <a:gd name="T49" fmla="*/ 28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3" h="282">
                  <a:moveTo>
                    <a:pt x="71" y="282"/>
                  </a:moveTo>
                  <a:cubicBezTo>
                    <a:pt x="69" y="282"/>
                    <a:pt x="67" y="282"/>
                    <a:pt x="66" y="281"/>
                  </a:cubicBezTo>
                  <a:cubicBezTo>
                    <a:pt x="63" y="279"/>
                    <a:pt x="61" y="276"/>
                    <a:pt x="62" y="272"/>
                  </a:cubicBezTo>
                  <a:cubicBezTo>
                    <a:pt x="72" y="182"/>
                    <a:pt x="72" y="182"/>
                    <a:pt x="72" y="182"/>
                  </a:cubicBezTo>
                  <a:cubicBezTo>
                    <a:pt x="4" y="122"/>
                    <a:pt x="4" y="122"/>
                    <a:pt x="4" y="122"/>
                  </a:cubicBezTo>
                  <a:cubicBezTo>
                    <a:pt x="1" y="120"/>
                    <a:pt x="0" y="116"/>
                    <a:pt x="1" y="113"/>
                  </a:cubicBezTo>
                  <a:cubicBezTo>
                    <a:pt x="2" y="110"/>
                    <a:pt x="4" y="107"/>
                    <a:pt x="8" y="107"/>
                  </a:cubicBezTo>
                  <a:cubicBezTo>
                    <a:pt x="97" y="89"/>
                    <a:pt x="97" y="89"/>
                    <a:pt x="97" y="89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4" y="2"/>
                    <a:pt x="137" y="0"/>
                    <a:pt x="140" y="0"/>
                  </a:cubicBezTo>
                  <a:cubicBezTo>
                    <a:pt x="140" y="0"/>
                    <a:pt x="141" y="0"/>
                    <a:pt x="141" y="0"/>
                  </a:cubicBezTo>
                  <a:cubicBezTo>
                    <a:pt x="143" y="0"/>
                    <a:pt x="144" y="0"/>
                    <a:pt x="146" y="1"/>
                  </a:cubicBezTo>
                  <a:cubicBezTo>
                    <a:pt x="147" y="2"/>
                    <a:pt x="148" y="3"/>
                    <a:pt x="149" y="4"/>
                  </a:cubicBezTo>
                  <a:cubicBezTo>
                    <a:pt x="193" y="83"/>
                    <a:pt x="193" y="83"/>
                    <a:pt x="193" y="83"/>
                  </a:cubicBezTo>
                  <a:cubicBezTo>
                    <a:pt x="284" y="91"/>
                    <a:pt x="284" y="91"/>
                    <a:pt x="284" y="91"/>
                  </a:cubicBezTo>
                  <a:cubicBezTo>
                    <a:pt x="287" y="92"/>
                    <a:pt x="290" y="94"/>
                    <a:pt x="291" y="97"/>
                  </a:cubicBezTo>
                  <a:cubicBezTo>
                    <a:pt x="293" y="100"/>
                    <a:pt x="292" y="104"/>
                    <a:pt x="290" y="106"/>
                  </a:cubicBezTo>
                  <a:cubicBezTo>
                    <a:pt x="228" y="173"/>
                    <a:pt x="228" y="173"/>
                    <a:pt x="228" y="173"/>
                  </a:cubicBezTo>
                  <a:cubicBezTo>
                    <a:pt x="248" y="262"/>
                    <a:pt x="248" y="262"/>
                    <a:pt x="248" y="262"/>
                  </a:cubicBezTo>
                  <a:cubicBezTo>
                    <a:pt x="249" y="265"/>
                    <a:pt x="248" y="269"/>
                    <a:pt x="245" y="271"/>
                  </a:cubicBezTo>
                  <a:cubicBezTo>
                    <a:pt x="244" y="272"/>
                    <a:pt x="242" y="273"/>
                    <a:pt x="240" y="273"/>
                  </a:cubicBezTo>
                  <a:cubicBezTo>
                    <a:pt x="238" y="273"/>
                    <a:pt x="237" y="273"/>
                    <a:pt x="236" y="272"/>
                  </a:cubicBezTo>
                  <a:cubicBezTo>
                    <a:pt x="153" y="234"/>
                    <a:pt x="153" y="234"/>
                    <a:pt x="153" y="234"/>
                  </a:cubicBezTo>
                  <a:cubicBezTo>
                    <a:pt x="75" y="281"/>
                    <a:pt x="75" y="281"/>
                    <a:pt x="75" y="281"/>
                  </a:cubicBezTo>
                  <a:cubicBezTo>
                    <a:pt x="74" y="282"/>
                    <a:pt x="72" y="282"/>
                    <a:pt x="71" y="282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5" name="star outline"/>
            <p:cNvSpPr>
              <a:spLocks noEditPoints="1"/>
            </p:cNvSpPr>
            <p:nvPr/>
          </p:nvSpPr>
          <p:spPr bwMode="auto">
            <a:xfrm>
              <a:off x="3057525" y="5746751"/>
              <a:ext cx="963613" cy="928688"/>
            </a:xfrm>
            <a:custGeom>
              <a:avLst/>
              <a:gdLst>
                <a:gd name="T0" fmla="*/ 147 w 305"/>
                <a:gd name="T1" fmla="*/ 12 h 294"/>
                <a:gd name="T2" fmla="*/ 148 w 305"/>
                <a:gd name="T3" fmla="*/ 12 h 294"/>
                <a:gd name="T4" fmla="*/ 149 w 305"/>
                <a:gd name="T5" fmla="*/ 13 h 294"/>
                <a:gd name="T6" fmla="*/ 196 w 305"/>
                <a:gd name="T7" fmla="*/ 95 h 294"/>
                <a:gd name="T8" fmla="*/ 289 w 305"/>
                <a:gd name="T9" fmla="*/ 103 h 294"/>
                <a:gd name="T10" fmla="*/ 292 w 305"/>
                <a:gd name="T11" fmla="*/ 105 h 294"/>
                <a:gd name="T12" fmla="*/ 291 w 305"/>
                <a:gd name="T13" fmla="*/ 108 h 294"/>
                <a:gd name="T14" fmla="*/ 228 w 305"/>
                <a:gd name="T15" fmla="*/ 178 h 294"/>
                <a:gd name="T16" fmla="*/ 249 w 305"/>
                <a:gd name="T17" fmla="*/ 269 h 294"/>
                <a:gd name="T18" fmla="*/ 247 w 305"/>
                <a:gd name="T19" fmla="*/ 272 h 294"/>
                <a:gd name="T20" fmla="*/ 246 w 305"/>
                <a:gd name="T21" fmla="*/ 273 h 294"/>
                <a:gd name="T22" fmla="*/ 244 w 305"/>
                <a:gd name="T23" fmla="*/ 273 h 294"/>
                <a:gd name="T24" fmla="*/ 159 w 305"/>
                <a:gd name="T25" fmla="*/ 233 h 294"/>
                <a:gd name="T26" fmla="*/ 78 w 305"/>
                <a:gd name="T27" fmla="*/ 282 h 294"/>
                <a:gd name="T28" fmla="*/ 77 w 305"/>
                <a:gd name="T29" fmla="*/ 282 h 294"/>
                <a:gd name="T30" fmla="*/ 75 w 305"/>
                <a:gd name="T31" fmla="*/ 282 h 294"/>
                <a:gd name="T32" fmla="*/ 74 w 305"/>
                <a:gd name="T33" fmla="*/ 279 h 294"/>
                <a:gd name="T34" fmla="*/ 84 w 305"/>
                <a:gd name="T35" fmla="*/ 185 h 294"/>
                <a:gd name="T36" fmla="*/ 14 w 305"/>
                <a:gd name="T37" fmla="*/ 124 h 294"/>
                <a:gd name="T38" fmla="*/ 13 w 305"/>
                <a:gd name="T39" fmla="*/ 121 h 294"/>
                <a:gd name="T40" fmla="*/ 15 w 305"/>
                <a:gd name="T41" fmla="*/ 118 h 294"/>
                <a:gd name="T42" fmla="*/ 107 w 305"/>
                <a:gd name="T43" fmla="*/ 100 h 294"/>
                <a:gd name="T44" fmla="*/ 144 w 305"/>
                <a:gd name="T45" fmla="*/ 13 h 294"/>
                <a:gd name="T46" fmla="*/ 147 w 305"/>
                <a:gd name="T47" fmla="*/ 12 h 294"/>
                <a:gd name="T48" fmla="*/ 147 w 305"/>
                <a:gd name="T49" fmla="*/ 12 h 294"/>
                <a:gd name="T50" fmla="*/ 147 w 305"/>
                <a:gd name="T51" fmla="*/ 0 h 294"/>
                <a:gd name="T52" fmla="*/ 146 w 305"/>
                <a:gd name="T53" fmla="*/ 0 h 294"/>
                <a:gd name="T54" fmla="*/ 133 w 305"/>
                <a:gd name="T55" fmla="*/ 9 h 294"/>
                <a:gd name="T56" fmla="*/ 99 w 305"/>
                <a:gd name="T57" fmla="*/ 89 h 294"/>
                <a:gd name="T58" fmla="*/ 13 w 305"/>
                <a:gd name="T59" fmla="*/ 107 h 294"/>
                <a:gd name="T60" fmla="*/ 1 w 305"/>
                <a:gd name="T61" fmla="*/ 117 h 294"/>
                <a:gd name="T62" fmla="*/ 6 w 305"/>
                <a:gd name="T63" fmla="*/ 133 h 294"/>
                <a:gd name="T64" fmla="*/ 72 w 305"/>
                <a:gd name="T65" fmla="*/ 190 h 294"/>
                <a:gd name="T66" fmla="*/ 62 w 305"/>
                <a:gd name="T67" fmla="*/ 277 h 294"/>
                <a:gd name="T68" fmla="*/ 68 w 305"/>
                <a:gd name="T69" fmla="*/ 292 h 294"/>
                <a:gd name="T70" fmla="*/ 77 w 305"/>
                <a:gd name="T71" fmla="*/ 294 h 294"/>
                <a:gd name="T72" fmla="*/ 84 w 305"/>
                <a:gd name="T73" fmla="*/ 292 h 294"/>
                <a:gd name="T74" fmla="*/ 160 w 305"/>
                <a:gd name="T75" fmla="*/ 247 h 294"/>
                <a:gd name="T76" fmla="*/ 239 w 305"/>
                <a:gd name="T77" fmla="*/ 284 h 294"/>
                <a:gd name="T78" fmla="*/ 246 w 305"/>
                <a:gd name="T79" fmla="*/ 285 h 294"/>
                <a:gd name="T80" fmla="*/ 255 w 305"/>
                <a:gd name="T81" fmla="*/ 282 h 294"/>
                <a:gd name="T82" fmla="*/ 260 w 305"/>
                <a:gd name="T83" fmla="*/ 267 h 294"/>
                <a:gd name="T84" fmla="*/ 241 w 305"/>
                <a:gd name="T85" fmla="*/ 181 h 294"/>
                <a:gd name="T86" fmla="*/ 300 w 305"/>
                <a:gd name="T87" fmla="*/ 116 h 294"/>
                <a:gd name="T88" fmla="*/ 303 w 305"/>
                <a:gd name="T89" fmla="*/ 101 h 294"/>
                <a:gd name="T90" fmla="*/ 290 w 305"/>
                <a:gd name="T91" fmla="*/ 91 h 294"/>
                <a:gd name="T92" fmla="*/ 203 w 305"/>
                <a:gd name="T93" fmla="*/ 84 h 294"/>
                <a:gd name="T94" fmla="*/ 160 w 305"/>
                <a:gd name="T95" fmla="*/ 7 h 294"/>
                <a:gd name="T96" fmla="*/ 155 w 305"/>
                <a:gd name="T97" fmla="*/ 2 h 294"/>
                <a:gd name="T98" fmla="*/ 147 w 305"/>
                <a:gd name="T99" fmla="*/ 0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5" h="294">
                  <a:moveTo>
                    <a:pt x="147" y="12"/>
                  </a:moveTo>
                  <a:cubicBezTo>
                    <a:pt x="147" y="12"/>
                    <a:pt x="148" y="12"/>
                    <a:pt x="148" y="12"/>
                  </a:cubicBezTo>
                  <a:cubicBezTo>
                    <a:pt x="149" y="12"/>
                    <a:pt x="149" y="13"/>
                    <a:pt x="149" y="13"/>
                  </a:cubicBezTo>
                  <a:cubicBezTo>
                    <a:pt x="196" y="95"/>
                    <a:pt x="196" y="95"/>
                    <a:pt x="196" y="95"/>
                  </a:cubicBezTo>
                  <a:cubicBezTo>
                    <a:pt x="289" y="103"/>
                    <a:pt x="289" y="103"/>
                    <a:pt x="289" y="103"/>
                  </a:cubicBezTo>
                  <a:cubicBezTo>
                    <a:pt x="290" y="103"/>
                    <a:pt x="291" y="104"/>
                    <a:pt x="292" y="105"/>
                  </a:cubicBezTo>
                  <a:cubicBezTo>
                    <a:pt x="292" y="106"/>
                    <a:pt x="292" y="108"/>
                    <a:pt x="291" y="108"/>
                  </a:cubicBezTo>
                  <a:cubicBezTo>
                    <a:pt x="228" y="178"/>
                    <a:pt x="228" y="178"/>
                    <a:pt x="228" y="178"/>
                  </a:cubicBezTo>
                  <a:cubicBezTo>
                    <a:pt x="249" y="269"/>
                    <a:pt x="249" y="269"/>
                    <a:pt x="249" y="269"/>
                  </a:cubicBezTo>
                  <a:cubicBezTo>
                    <a:pt x="249" y="270"/>
                    <a:pt x="248" y="272"/>
                    <a:pt x="247" y="272"/>
                  </a:cubicBezTo>
                  <a:cubicBezTo>
                    <a:pt x="247" y="273"/>
                    <a:pt x="246" y="273"/>
                    <a:pt x="246" y="273"/>
                  </a:cubicBezTo>
                  <a:cubicBezTo>
                    <a:pt x="245" y="273"/>
                    <a:pt x="245" y="273"/>
                    <a:pt x="244" y="273"/>
                  </a:cubicBezTo>
                  <a:cubicBezTo>
                    <a:pt x="159" y="233"/>
                    <a:pt x="159" y="233"/>
                    <a:pt x="159" y="233"/>
                  </a:cubicBezTo>
                  <a:cubicBezTo>
                    <a:pt x="78" y="282"/>
                    <a:pt x="78" y="282"/>
                    <a:pt x="78" y="282"/>
                  </a:cubicBezTo>
                  <a:cubicBezTo>
                    <a:pt x="78" y="282"/>
                    <a:pt x="77" y="282"/>
                    <a:pt x="77" y="282"/>
                  </a:cubicBezTo>
                  <a:cubicBezTo>
                    <a:pt x="76" y="282"/>
                    <a:pt x="76" y="282"/>
                    <a:pt x="75" y="282"/>
                  </a:cubicBezTo>
                  <a:cubicBezTo>
                    <a:pt x="74" y="281"/>
                    <a:pt x="74" y="280"/>
                    <a:pt x="74" y="279"/>
                  </a:cubicBezTo>
                  <a:cubicBezTo>
                    <a:pt x="84" y="185"/>
                    <a:pt x="84" y="185"/>
                    <a:pt x="84" y="185"/>
                  </a:cubicBezTo>
                  <a:cubicBezTo>
                    <a:pt x="14" y="124"/>
                    <a:pt x="14" y="124"/>
                    <a:pt x="14" y="124"/>
                  </a:cubicBezTo>
                  <a:cubicBezTo>
                    <a:pt x="13" y="123"/>
                    <a:pt x="12" y="122"/>
                    <a:pt x="13" y="121"/>
                  </a:cubicBezTo>
                  <a:cubicBezTo>
                    <a:pt x="13" y="119"/>
                    <a:pt x="14" y="119"/>
                    <a:pt x="15" y="118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44" y="13"/>
                    <a:pt x="144" y="13"/>
                    <a:pt x="144" y="13"/>
                  </a:cubicBezTo>
                  <a:cubicBezTo>
                    <a:pt x="145" y="12"/>
                    <a:pt x="146" y="12"/>
                    <a:pt x="147" y="12"/>
                  </a:cubicBezTo>
                  <a:cubicBezTo>
                    <a:pt x="147" y="12"/>
                    <a:pt x="147" y="12"/>
                    <a:pt x="147" y="12"/>
                  </a:cubicBezTo>
                  <a:moveTo>
                    <a:pt x="147" y="0"/>
                  </a:moveTo>
                  <a:cubicBezTo>
                    <a:pt x="147" y="0"/>
                    <a:pt x="146" y="0"/>
                    <a:pt x="146" y="0"/>
                  </a:cubicBezTo>
                  <a:cubicBezTo>
                    <a:pt x="140" y="0"/>
                    <a:pt x="135" y="3"/>
                    <a:pt x="133" y="9"/>
                  </a:cubicBezTo>
                  <a:cubicBezTo>
                    <a:pt x="99" y="89"/>
                    <a:pt x="99" y="89"/>
                    <a:pt x="99" y="89"/>
                  </a:cubicBezTo>
                  <a:cubicBezTo>
                    <a:pt x="13" y="107"/>
                    <a:pt x="13" y="107"/>
                    <a:pt x="13" y="107"/>
                  </a:cubicBezTo>
                  <a:cubicBezTo>
                    <a:pt x="7" y="108"/>
                    <a:pt x="3" y="112"/>
                    <a:pt x="1" y="117"/>
                  </a:cubicBezTo>
                  <a:cubicBezTo>
                    <a:pt x="0" y="123"/>
                    <a:pt x="1" y="129"/>
                    <a:pt x="6" y="133"/>
                  </a:cubicBezTo>
                  <a:cubicBezTo>
                    <a:pt x="72" y="190"/>
                    <a:pt x="72" y="190"/>
                    <a:pt x="72" y="190"/>
                  </a:cubicBezTo>
                  <a:cubicBezTo>
                    <a:pt x="62" y="277"/>
                    <a:pt x="62" y="277"/>
                    <a:pt x="62" y="277"/>
                  </a:cubicBezTo>
                  <a:cubicBezTo>
                    <a:pt x="61" y="283"/>
                    <a:pt x="64" y="289"/>
                    <a:pt x="68" y="292"/>
                  </a:cubicBezTo>
                  <a:cubicBezTo>
                    <a:pt x="71" y="293"/>
                    <a:pt x="74" y="294"/>
                    <a:pt x="77" y="294"/>
                  </a:cubicBezTo>
                  <a:cubicBezTo>
                    <a:pt x="79" y="294"/>
                    <a:pt x="82" y="293"/>
                    <a:pt x="84" y="292"/>
                  </a:cubicBezTo>
                  <a:cubicBezTo>
                    <a:pt x="160" y="247"/>
                    <a:pt x="160" y="247"/>
                    <a:pt x="160" y="247"/>
                  </a:cubicBezTo>
                  <a:cubicBezTo>
                    <a:pt x="239" y="284"/>
                    <a:pt x="239" y="284"/>
                    <a:pt x="239" y="284"/>
                  </a:cubicBezTo>
                  <a:cubicBezTo>
                    <a:pt x="241" y="284"/>
                    <a:pt x="243" y="285"/>
                    <a:pt x="246" y="285"/>
                  </a:cubicBezTo>
                  <a:cubicBezTo>
                    <a:pt x="249" y="285"/>
                    <a:pt x="252" y="284"/>
                    <a:pt x="255" y="282"/>
                  </a:cubicBezTo>
                  <a:cubicBezTo>
                    <a:pt x="260" y="278"/>
                    <a:pt x="261" y="272"/>
                    <a:pt x="260" y="267"/>
                  </a:cubicBezTo>
                  <a:cubicBezTo>
                    <a:pt x="241" y="181"/>
                    <a:pt x="241" y="181"/>
                    <a:pt x="241" y="181"/>
                  </a:cubicBezTo>
                  <a:cubicBezTo>
                    <a:pt x="300" y="116"/>
                    <a:pt x="300" y="116"/>
                    <a:pt x="300" y="116"/>
                  </a:cubicBezTo>
                  <a:cubicBezTo>
                    <a:pt x="304" y="112"/>
                    <a:pt x="305" y="106"/>
                    <a:pt x="303" y="101"/>
                  </a:cubicBezTo>
                  <a:cubicBezTo>
                    <a:pt x="301" y="96"/>
                    <a:pt x="296" y="92"/>
                    <a:pt x="290" y="91"/>
                  </a:cubicBezTo>
                  <a:cubicBezTo>
                    <a:pt x="203" y="84"/>
                    <a:pt x="203" y="84"/>
                    <a:pt x="203" y="84"/>
                  </a:cubicBezTo>
                  <a:cubicBezTo>
                    <a:pt x="160" y="7"/>
                    <a:pt x="160" y="7"/>
                    <a:pt x="160" y="7"/>
                  </a:cubicBezTo>
                  <a:cubicBezTo>
                    <a:pt x="159" y="5"/>
                    <a:pt x="157" y="3"/>
                    <a:pt x="155" y="2"/>
                  </a:cubicBezTo>
                  <a:cubicBezTo>
                    <a:pt x="153" y="0"/>
                    <a:pt x="150" y="0"/>
                    <a:pt x="147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06" name="yellow star"/>
          <p:cNvGrpSpPr/>
          <p:nvPr/>
        </p:nvGrpSpPr>
        <p:grpSpPr>
          <a:xfrm>
            <a:off x="4291013" y="6356351"/>
            <a:ext cx="420688" cy="427038"/>
            <a:chOff x="2767013" y="6356351"/>
            <a:chExt cx="420688" cy="427038"/>
          </a:xfrm>
        </p:grpSpPr>
        <p:sp>
          <p:nvSpPr>
            <p:cNvPr id="507" name="yellow star"/>
            <p:cNvSpPr>
              <a:spLocks/>
            </p:cNvSpPr>
            <p:nvPr/>
          </p:nvSpPr>
          <p:spPr bwMode="auto">
            <a:xfrm>
              <a:off x="2786063" y="6375401"/>
              <a:ext cx="382588" cy="388938"/>
            </a:xfrm>
            <a:custGeom>
              <a:avLst/>
              <a:gdLst>
                <a:gd name="T0" fmla="*/ 52 w 121"/>
                <a:gd name="T1" fmla="*/ 123 h 123"/>
                <a:gd name="T2" fmla="*/ 50 w 121"/>
                <a:gd name="T3" fmla="*/ 123 h 123"/>
                <a:gd name="T4" fmla="*/ 45 w 121"/>
                <a:gd name="T5" fmla="*/ 117 h 123"/>
                <a:gd name="T6" fmla="*/ 37 w 121"/>
                <a:gd name="T7" fmla="*/ 84 h 123"/>
                <a:gd name="T8" fmla="*/ 5 w 121"/>
                <a:gd name="T9" fmla="*/ 72 h 123"/>
                <a:gd name="T10" fmla="*/ 0 w 121"/>
                <a:gd name="T11" fmla="*/ 66 h 123"/>
                <a:gd name="T12" fmla="*/ 3 w 121"/>
                <a:gd name="T13" fmla="*/ 59 h 123"/>
                <a:gd name="T14" fmla="*/ 33 w 121"/>
                <a:gd name="T15" fmla="*/ 41 h 123"/>
                <a:gd name="T16" fmla="*/ 34 w 121"/>
                <a:gd name="T17" fmla="*/ 7 h 123"/>
                <a:gd name="T18" fmla="*/ 39 w 121"/>
                <a:gd name="T19" fmla="*/ 1 h 123"/>
                <a:gd name="T20" fmla="*/ 42 w 121"/>
                <a:gd name="T21" fmla="*/ 0 h 123"/>
                <a:gd name="T22" fmla="*/ 46 w 121"/>
                <a:gd name="T23" fmla="*/ 2 h 123"/>
                <a:gd name="T24" fmla="*/ 72 w 121"/>
                <a:gd name="T25" fmla="*/ 24 h 123"/>
                <a:gd name="T26" fmla="*/ 105 w 121"/>
                <a:gd name="T27" fmla="*/ 15 h 123"/>
                <a:gd name="T28" fmla="*/ 107 w 121"/>
                <a:gd name="T29" fmla="*/ 15 h 123"/>
                <a:gd name="T30" fmla="*/ 113 w 121"/>
                <a:gd name="T31" fmla="*/ 17 h 123"/>
                <a:gd name="T32" fmla="*/ 114 w 121"/>
                <a:gd name="T33" fmla="*/ 21 h 123"/>
                <a:gd name="T34" fmla="*/ 114 w 121"/>
                <a:gd name="T35" fmla="*/ 25 h 123"/>
                <a:gd name="T36" fmla="*/ 101 w 121"/>
                <a:gd name="T37" fmla="*/ 56 h 123"/>
                <a:gd name="T38" fmla="*/ 119 w 121"/>
                <a:gd name="T39" fmla="*/ 85 h 123"/>
                <a:gd name="T40" fmla="*/ 120 w 121"/>
                <a:gd name="T41" fmla="*/ 93 h 123"/>
                <a:gd name="T42" fmla="*/ 113 w 121"/>
                <a:gd name="T43" fmla="*/ 96 h 123"/>
                <a:gd name="T44" fmla="*/ 113 w 121"/>
                <a:gd name="T45" fmla="*/ 96 h 123"/>
                <a:gd name="T46" fmla="*/ 79 w 121"/>
                <a:gd name="T47" fmla="*/ 93 h 123"/>
                <a:gd name="T48" fmla="*/ 57 w 121"/>
                <a:gd name="T49" fmla="*/ 120 h 123"/>
                <a:gd name="T50" fmla="*/ 52 w 121"/>
                <a:gd name="T51" fmla="*/ 123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1" h="123">
                  <a:moveTo>
                    <a:pt x="52" y="123"/>
                  </a:moveTo>
                  <a:cubicBezTo>
                    <a:pt x="51" y="123"/>
                    <a:pt x="50" y="123"/>
                    <a:pt x="50" y="123"/>
                  </a:cubicBezTo>
                  <a:cubicBezTo>
                    <a:pt x="47" y="122"/>
                    <a:pt x="45" y="120"/>
                    <a:pt x="45" y="117"/>
                  </a:cubicBezTo>
                  <a:cubicBezTo>
                    <a:pt x="37" y="84"/>
                    <a:pt x="37" y="84"/>
                    <a:pt x="37" y="84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1"/>
                    <a:pt x="0" y="68"/>
                    <a:pt x="0" y="66"/>
                  </a:cubicBezTo>
                  <a:cubicBezTo>
                    <a:pt x="0" y="63"/>
                    <a:pt x="1" y="60"/>
                    <a:pt x="3" y="59"/>
                  </a:cubicBezTo>
                  <a:cubicBezTo>
                    <a:pt x="33" y="41"/>
                    <a:pt x="33" y="41"/>
                    <a:pt x="33" y="41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35" y="4"/>
                    <a:pt x="36" y="2"/>
                    <a:pt x="39" y="1"/>
                  </a:cubicBezTo>
                  <a:cubicBezTo>
                    <a:pt x="40" y="0"/>
                    <a:pt x="41" y="0"/>
                    <a:pt x="42" y="0"/>
                  </a:cubicBezTo>
                  <a:cubicBezTo>
                    <a:pt x="43" y="0"/>
                    <a:pt x="45" y="1"/>
                    <a:pt x="46" y="2"/>
                  </a:cubicBezTo>
                  <a:cubicBezTo>
                    <a:pt x="72" y="24"/>
                    <a:pt x="72" y="24"/>
                    <a:pt x="72" y="24"/>
                  </a:cubicBezTo>
                  <a:cubicBezTo>
                    <a:pt x="105" y="15"/>
                    <a:pt x="105" y="15"/>
                    <a:pt x="105" y="15"/>
                  </a:cubicBezTo>
                  <a:cubicBezTo>
                    <a:pt x="106" y="15"/>
                    <a:pt x="107" y="15"/>
                    <a:pt x="107" y="15"/>
                  </a:cubicBezTo>
                  <a:cubicBezTo>
                    <a:pt x="109" y="15"/>
                    <a:pt x="111" y="16"/>
                    <a:pt x="113" y="17"/>
                  </a:cubicBezTo>
                  <a:cubicBezTo>
                    <a:pt x="114" y="18"/>
                    <a:pt x="114" y="20"/>
                    <a:pt x="114" y="21"/>
                  </a:cubicBezTo>
                  <a:cubicBezTo>
                    <a:pt x="114" y="22"/>
                    <a:pt x="114" y="24"/>
                    <a:pt x="114" y="25"/>
                  </a:cubicBezTo>
                  <a:cubicBezTo>
                    <a:pt x="101" y="56"/>
                    <a:pt x="101" y="56"/>
                    <a:pt x="101" y="56"/>
                  </a:cubicBezTo>
                  <a:cubicBezTo>
                    <a:pt x="119" y="85"/>
                    <a:pt x="119" y="85"/>
                    <a:pt x="119" y="85"/>
                  </a:cubicBezTo>
                  <a:cubicBezTo>
                    <a:pt x="121" y="87"/>
                    <a:pt x="121" y="90"/>
                    <a:pt x="120" y="93"/>
                  </a:cubicBezTo>
                  <a:cubicBezTo>
                    <a:pt x="118" y="95"/>
                    <a:pt x="116" y="96"/>
                    <a:pt x="113" y="96"/>
                  </a:cubicBezTo>
                  <a:cubicBezTo>
                    <a:pt x="113" y="96"/>
                    <a:pt x="113" y="96"/>
                    <a:pt x="113" y="96"/>
                  </a:cubicBezTo>
                  <a:cubicBezTo>
                    <a:pt x="79" y="93"/>
                    <a:pt x="79" y="93"/>
                    <a:pt x="79" y="93"/>
                  </a:cubicBezTo>
                  <a:cubicBezTo>
                    <a:pt x="57" y="120"/>
                    <a:pt x="57" y="120"/>
                    <a:pt x="57" y="120"/>
                  </a:cubicBezTo>
                  <a:cubicBezTo>
                    <a:pt x="56" y="122"/>
                    <a:pt x="54" y="123"/>
                    <a:pt x="52" y="12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08" name="star outline"/>
            <p:cNvSpPr>
              <a:spLocks noEditPoints="1"/>
            </p:cNvSpPr>
            <p:nvPr/>
          </p:nvSpPr>
          <p:spPr bwMode="auto">
            <a:xfrm>
              <a:off x="2767013" y="6356351"/>
              <a:ext cx="420688" cy="427038"/>
            </a:xfrm>
            <a:custGeom>
              <a:avLst/>
              <a:gdLst>
                <a:gd name="T0" fmla="*/ 48 w 133"/>
                <a:gd name="T1" fmla="*/ 12 h 135"/>
                <a:gd name="T2" fmla="*/ 48 w 133"/>
                <a:gd name="T3" fmla="*/ 12 h 135"/>
                <a:gd name="T4" fmla="*/ 77 w 133"/>
                <a:gd name="T5" fmla="*/ 36 h 135"/>
                <a:gd name="T6" fmla="*/ 113 w 133"/>
                <a:gd name="T7" fmla="*/ 27 h 135"/>
                <a:gd name="T8" fmla="*/ 113 w 133"/>
                <a:gd name="T9" fmla="*/ 27 h 135"/>
                <a:gd name="T10" fmla="*/ 114 w 133"/>
                <a:gd name="T11" fmla="*/ 27 h 135"/>
                <a:gd name="T12" fmla="*/ 114 w 133"/>
                <a:gd name="T13" fmla="*/ 28 h 135"/>
                <a:gd name="T14" fmla="*/ 114 w 133"/>
                <a:gd name="T15" fmla="*/ 28 h 135"/>
                <a:gd name="T16" fmla="*/ 100 w 133"/>
                <a:gd name="T17" fmla="*/ 63 h 135"/>
                <a:gd name="T18" fmla="*/ 120 w 133"/>
                <a:gd name="T19" fmla="*/ 94 h 135"/>
                <a:gd name="T20" fmla="*/ 120 w 133"/>
                <a:gd name="T21" fmla="*/ 96 h 135"/>
                <a:gd name="T22" fmla="*/ 119 w 133"/>
                <a:gd name="T23" fmla="*/ 96 h 135"/>
                <a:gd name="T24" fmla="*/ 119 w 133"/>
                <a:gd name="T25" fmla="*/ 96 h 135"/>
                <a:gd name="T26" fmla="*/ 82 w 133"/>
                <a:gd name="T27" fmla="*/ 93 h 135"/>
                <a:gd name="T28" fmla="*/ 59 w 133"/>
                <a:gd name="T29" fmla="*/ 122 h 135"/>
                <a:gd name="T30" fmla="*/ 58 w 133"/>
                <a:gd name="T31" fmla="*/ 123 h 135"/>
                <a:gd name="T32" fmla="*/ 57 w 133"/>
                <a:gd name="T33" fmla="*/ 123 h 135"/>
                <a:gd name="T34" fmla="*/ 56 w 133"/>
                <a:gd name="T35" fmla="*/ 122 h 135"/>
                <a:gd name="T36" fmla="*/ 48 w 133"/>
                <a:gd name="T37" fmla="*/ 85 h 135"/>
                <a:gd name="T38" fmla="*/ 13 w 133"/>
                <a:gd name="T39" fmla="*/ 72 h 135"/>
                <a:gd name="T40" fmla="*/ 12 w 133"/>
                <a:gd name="T41" fmla="*/ 71 h 135"/>
                <a:gd name="T42" fmla="*/ 13 w 133"/>
                <a:gd name="T43" fmla="*/ 70 h 135"/>
                <a:gd name="T44" fmla="*/ 44 w 133"/>
                <a:gd name="T45" fmla="*/ 50 h 135"/>
                <a:gd name="T46" fmla="*/ 46 w 133"/>
                <a:gd name="T47" fmla="*/ 13 h 135"/>
                <a:gd name="T48" fmla="*/ 47 w 133"/>
                <a:gd name="T49" fmla="*/ 12 h 135"/>
                <a:gd name="T50" fmla="*/ 48 w 133"/>
                <a:gd name="T51" fmla="*/ 12 h 135"/>
                <a:gd name="T52" fmla="*/ 48 w 133"/>
                <a:gd name="T53" fmla="*/ 0 h 135"/>
                <a:gd name="T54" fmla="*/ 42 w 133"/>
                <a:gd name="T55" fmla="*/ 1 h 135"/>
                <a:gd name="T56" fmla="*/ 34 w 133"/>
                <a:gd name="T57" fmla="*/ 13 h 135"/>
                <a:gd name="T58" fmla="*/ 33 w 133"/>
                <a:gd name="T59" fmla="*/ 43 h 135"/>
                <a:gd name="T60" fmla="*/ 6 w 133"/>
                <a:gd name="T61" fmla="*/ 60 h 135"/>
                <a:gd name="T62" fmla="*/ 0 w 133"/>
                <a:gd name="T63" fmla="*/ 72 h 135"/>
                <a:gd name="T64" fmla="*/ 8 w 133"/>
                <a:gd name="T65" fmla="*/ 83 h 135"/>
                <a:gd name="T66" fmla="*/ 38 w 133"/>
                <a:gd name="T67" fmla="*/ 94 h 135"/>
                <a:gd name="T68" fmla="*/ 45 w 133"/>
                <a:gd name="T69" fmla="*/ 125 h 135"/>
                <a:gd name="T70" fmla="*/ 55 w 133"/>
                <a:gd name="T71" fmla="*/ 134 h 135"/>
                <a:gd name="T72" fmla="*/ 58 w 133"/>
                <a:gd name="T73" fmla="*/ 135 h 135"/>
                <a:gd name="T74" fmla="*/ 68 w 133"/>
                <a:gd name="T75" fmla="*/ 130 h 135"/>
                <a:gd name="T76" fmla="*/ 87 w 133"/>
                <a:gd name="T77" fmla="*/ 106 h 135"/>
                <a:gd name="T78" fmla="*/ 118 w 133"/>
                <a:gd name="T79" fmla="*/ 108 h 135"/>
                <a:gd name="T80" fmla="*/ 119 w 133"/>
                <a:gd name="T81" fmla="*/ 108 h 135"/>
                <a:gd name="T82" fmla="*/ 131 w 133"/>
                <a:gd name="T83" fmla="*/ 102 h 135"/>
                <a:gd name="T84" fmla="*/ 131 w 133"/>
                <a:gd name="T85" fmla="*/ 88 h 135"/>
                <a:gd name="T86" fmla="*/ 114 w 133"/>
                <a:gd name="T87" fmla="*/ 62 h 135"/>
                <a:gd name="T88" fmla="*/ 125 w 133"/>
                <a:gd name="T89" fmla="*/ 33 h 135"/>
                <a:gd name="T90" fmla="*/ 126 w 133"/>
                <a:gd name="T91" fmla="*/ 27 h 135"/>
                <a:gd name="T92" fmla="*/ 123 w 133"/>
                <a:gd name="T93" fmla="*/ 19 h 135"/>
                <a:gd name="T94" fmla="*/ 113 w 133"/>
                <a:gd name="T95" fmla="*/ 15 h 135"/>
                <a:gd name="T96" fmla="*/ 110 w 133"/>
                <a:gd name="T97" fmla="*/ 15 h 135"/>
                <a:gd name="T98" fmla="*/ 80 w 133"/>
                <a:gd name="T99" fmla="*/ 23 h 135"/>
                <a:gd name="T100" fmla="*/ 56 w 133"/>
                <a:gd name="T101" fmla="*/ 3 h 135"/>
                <a:gd name="T102" fmla="*/ 48 w 133"/>
                <a:gd name="T103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33" h="135">
                  <a:moveTo>
                    <a:pt x="48" y="12"/>
                  </a:moveTo>
                  <a:cubicBezTo>
                    <a:pt x="48" y="12"/>
                    <a:pt x="48" y="12"/>
                    <a:pt x="48" y="12"/>
                  </a:cubicBezTo>
                  <a:cubicBezTo>
                    <a:pt x="77" y="36"/>
                    <a:pt x="77" y="36"/>
                    <a:pt x="77" y="36"/>
                  </a:cubicBezTo>
                  <a:cubicBezTo>
                    <a:pt x="113" y="27"/>
                    <a:pt x="113" y="27"/>
                    <a:pt x="113" y="27"/>
                  </a:cubicBezTo>
                  <a:cubicBezTo>
                    <a:pt x="113" y="27"/>
                    <a:pt x="113" y="27"/>
                    <a:pt x="113" y="27"/>
                  </a:cubicBezTo>
                  <a:cubicBezTo>
                    <a:pt x="114" y="27"/>
                    <a:pt x="114" y="27"/>
                    <a:pt x="114" y="27"/>
                  </a:cubicBezTo>
                  <a:cubicBezTo>
                    <a:pt x="114" y="27"/>
                    <a:pt x="114" y="28"/>
                    <a:pt x="114" y="28"/>
                  </a:cubicBezTo>
                  <a:cubicBezTo>
                    <a:pt x="114" y="28"/>
                    <a:pt x="114" y="28"/>
                    <a:pt x="114" y="28"/>
                  </a:cubicBezTo>
                  <a:cubicBezTo>
                    <a:pt x="100" y="63"/>
                    <a:pt x="100" y="63"/>
                    <a:pt x="100" y="63"/>
                  </a:cubicBezTo>
                  <a:cubicBezTo>
                    <a:pt x="120" y="94"/>
                    <a:pt x="120" y="94"/>
                    <a:pt x="120" y="94"/>
                  </a:cubicBezTo>
                  <a:cubicBezTo>
                    <a:pt x="121" y="95"/>
                    <a:pt x="121" y="95"/>
                    <a:pt x="120" y="96"/>
                  </a:cubicBezTo>
                  <a:cubicBezTo>
                    <a:pt x="120" y="96"/>
                    <a:pt x="120" y="96"/>
                    <a:pt x="119" y="96"/>
                  </a:cubicBezTo>
                  <a:cubicBezTo>
                    <a:pt x="119" y="96"/>
                    <a:pt x="119" y="96"/>
                    <a:pt x="119" y="96"/>
                  </a:cubicBezTo>
                  <a:cubicBezTo>
                    <a:pt x="82" y="93"/>
                    <a:pt x="82" y="93"/>
                    <a:pt x="82" y="93"/>
                  </a:cubicBezTo>
                  <a:cubicBezTo>
                    <a:pt x="59" y="122"/>
                    <a:pt x="59" y="122"/>
                    <a:pt x="59" y="122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58" y="123"/>
                    <a:pt x="57" y="123"/>
                    <a:pt x="57" y="123"/>
                  </a:cubicBezTo>
                  <a:cubicBezTo>
                    <a:pt x="57" y="123"/>
                    <a:pt x="57" y="122"/>
                    <a:pt x="56" y="122"/>
                  </a:cubicBezTo>
                  <a:cubicBezTo>
                    <a:pt x="48" y="85"/>
                    <a:pt x="48" y="85"/>
                    <a:pt x="48" y="85"/>
                  </a:cubicBezTo>
                  <a:cubicBezTo>
                    <a:pt x="13" y="72"/>
                    <a:pt x="13" y="72"/>
                    <a:pt x="13" y="72"/>
                  </a:cubicBezTo>
                  <a:cubicBezTo>
                    <a:pt x="12" y="72"/>
                    <a:pt x="12" y="72"/>
                    <a:pt x="12" y="71"/>
                  </a:cubicBezTo>
                  <a:cubicBezTo>
                    <a:pt x="12" y="71"/>
                    <a:pt x="12" y="70"/>
                    <a:pt x="13" y="70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46" y="13"/>
                    <a:pt x="46" y="13"/>
                    <a:pt x="46" y="13"/>
                  </a:cubicBezTo>
                  <a:cubicBezTo>
                    <a:pt x="46" y="13"/>
                    <a:pt x="47" y="12"/>
                    <a:pt x="47" y="12"/>
                  </a:cubicBezTo>
                  <a:cubicBezTo>
                    <a:pt x="47" y="12"/>
                    <a:pt x="47" y="12"/>
                    <a:pt x="48" y="12"/>
                  </a:cubicBezTo>
                  <a:moveTo>
                    <a:pt x="48" y="0"/>
                  </a:moveTo>
                  <a:cubicBezTo>
                    <a:pt x="46" y="0"/>
                    <a:pt x="44" y="0"/>
                    <a:pt x="42" y="1"/>
                  </a:cubicBezTo>
                  <a:cubicBezTo>
                    <a:pt x="38" y="3"/>
                    <a:pt x="35" y="8"/>
                    <a:pt x="34" y="1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6" y="60"/>
                    <a:pt x="6" y="60"/>
                    <a:pt x="6" y="60"/>
                  </a:cubicBezTo>
                  <a:cubicBezTo>
                    <a:pt x="2" y="62"/>
                    <a:pt x="0" y="67"/>
                    <a:pt x="0" y="72"/>
                  </a:cubicBezTo>
                  <a:cubicBezTo>
                    <a:pt x="1" y="77"/>
                    <a:pt x="4" y="82"/>
                    <a:pt x="8" y="83"/>
                  </a:cubicBezTo>
                  <a:cubicBezTo>
                    <a:pt x="38" y="94"/>
                    <a:pt x="38" y="94"/>
                    <a:pt x="38" y="94"/>
                  </a:cubicBezTo>
                  <a:cubicBezTo>
                    <a:pt x="45" y="125"/>
                    <a:pt x="45" y="125"/>
                    <a:pt x="45" y="125"/>
                  </a:cubicBezTo>
                  <a:cubicBezTo>
                    <a:pt x="46" y="130"/>
                    <a:pt x="50" y="133"/>
                    <a:pt x="55" y="134"/>
                  </a:cubicBezTo>
                  <a:cubicBezTo>
                    <a:pt x="56" y="135"/>
                    <a:pt x="57" y="135"/>
                    <a:pt x="58" y="135"/>
                  </a:cubicBezTo>
                  <a:cubicBezTo>
                    <a:pt x="62" y="135"/>
                    <a:pt x="65" y="133"/>
                    <a:pt x="68" y="130"/>
                  </a:cubicBezTo>
                  <a:cubicBezTo>
                    <a:pt x="87" y="106"/>
                    <a:pt x="87" y="106"/>
                    <a:pt x="87" y="106"/>
                  </a:cubicBezTo>
                  <a:cubicBezTo>
                    <a:pt x="118" y="108"/>
                    <a:pt x="118" y="108"/>
                    <a:pt x="118" y="108"/>
                  </a:cubicBezTo>
                  <a:cubicBezTo>
                    <a:pt x="119" y="108"/>
                    <a:pt x="119" y="108"/>
                    <a:pt x="119" y="108"/>
                  </a:cubicBezTo>
                  <a:cubicBezTo>
                    <a:pt x="124" y="108"/>
                    <a:pt x="128" y="106"/>
                    <a:pt x="131" y="102"/>
                  </a:cubicBezTo>
                  <a:cubicBezTo>
                    <a:pt x="133" y="97"/>
                    <a:pt x="133" y="92"/>
                    <a:pt x="131" y="88"/>
                  </a:cubicBezTo>
                  <a:cubicBezTo>
                    <a:pt x="114" y="62"/>
                    <a:pt x="114" y="62"/>
                    <a:pt x="114" y="62"/>
                  </a:cubicBezTo>
                  <a:cubicBezTo>
                    <a:pt x="125" y="33"/>
                    <a:pt x="125" y="33"/>
                    <a:pt x="125" y="33"/>
                  </a:cubicBezTo>
                  <a:cubicBezTo>
                    <a:pt x="126" y="31"/>
                    <a:pt x="127" y="29"/>
                    <a:pt x="126" y="27"/>
                  </a:cubicBezTo>
                  <a:cubicBezTo>
                    <a:pt x="126" y="24"/>
                    <a:pt x="125" y="21"/>
                    <a:pt x="123" y="19"/>
                  </a:cubicBezTo>
                  <a:cubicBezTo>
                    <a:pt x="121" y="16"/>
                    <a:pt x="117" y="15"/>
                    <a:pt x="113" y="15"/>
                  </a:cubicBezTo>
                  <a:cubicBezTo>
                    <a:pt x="112" y="15"/>
                    <a:pt x="111" y="15"/>
                    <a:pt x="110" y="15"/>
                  </a:cubicBezTo>
                  <a:cubicBezTo>
                    <a:pt x="80" y="23"/>
                    <a:pt x="80" y="23"/>
                    <a:pt x="80" y="23"/>
                  </a:cubicBezTo>
                  <a:cubicBezTo>
                    <a:pt x="56" y="3"/>
                    <a:pt x="56" y="3"/>
                    <a:pt x="56" y="3"/>
                  </a:cubicBezTo>
                  <a:cubicBezTo>
                    <a:pt x="54" y="1"/>
                    <a:pt x="51" y="0"/>
                    <a:pt x="48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09" name="orange star"/>
          <p:cNvGrpSpPr/>
          <p:nvPr/>
        </p:nvGrpSpPr>
        <p:grpSpPr>
          <a:xfrm>
            <a:off x="3775076" y="5805488"/>
            <a:ext cx="752475" cy="776288"/>
            <a:chOff x="2251075" y="5805488"/>
            <a:chExt cx="752475" cy="776288"/>
          </a:xfrm>
        </p:grpSpPr>
        <p:sp>
          <p:nvSpPr>
            <p:cNvPr id="510" name="orange star"/>
            <p:cNvSpPr>
              <a:spLocks/>
            </p:cNvSpPr>
            <p:nvPr/>
          </p:nvSpPr>
          <p:spPr bwMode="auto">
            <a:xfrm>
              <a:off x="2270125" y="5824538"/>
              <a:ext cx="711200" cy="738188"/>
            </a:xfrm>
            <a:custGeom>
              <a:avLst/>
              <a:gdLst>
                <a:gd name="T0" fmla="*/ 135 w 225"/>
                <a:gd name="T1" fmla="*/ 233 h 233"/>
                <a:gd name="T2" fmla="*/ 129 w 225"/>
                <a:gd name="T3" fmla="*/ 230 h 233"/>
                <a:gd name="T4" fmla="*/ 81 w 225"/>
                <a:gd name="T5" fmla="*/ 177 h 233"/>
                <a:gd name="T6" fmla="*/ 10 w 225"/>
                <a:gd name="T7" fmla="*/ 187 h 233"/>
                <a:gd name="T8" fmla="*/ 9 w 225"/>
                <a:gd name="T9" fmla="*/ 187 h 233"/>
                <a:gd name="T10" fmla="*/ 2 w 225"/>
                <a:gd name="T11" fmla="*/ 184 h 233"/>
                <a:gd name="T12" fmla="*/ 2 w 225"/>
                <a:gd name="T13" fmla="*/ 175 h 233"/>
                <a:gd name="T14" fmla="*/ 37 w 225"/>
                <a:gd name="T15" fmla="*/ 113 h 233"/>
                <a:gd name="T16" fmla="*/ 6 w 225"/>
                <a:gd name="T17" fmla="*/ 49 h 233"/>
                <a:gd name="T18" fmla="*/ 7 w 225"/>
                <a:gd name="T19" fmla="*/ 40 h 233"/>
                <a:gd name="T20" fmla="*/ 13 w 225"/>
                <a:gd name="T21" fmla="*/ 37 h 233"/>
                <a:gd name="T22" fmla="*/ 15 w 225"/>
                <a:gd name="T23" fmla="*/ 37 h 233"/>
                <a:gd name="T24" fmla="*/ 85 w 225"/>
                <a:gd name="T25" fmla="*/ 51 h 233"/>
                <a:gd name="T26" fmla="*/ 136 w 225"/>
                <a:gd name="T27" fmla="*/ 2 h 233"/>
                <a:gd name="T28" fmla="*/ 142 w 225"/>
                <a:gd name="T29" fmla="*/ 0 h 233"/>
                <a:gd name="T30" fmla="*/ 145 w 225"/>
                <a:gd name="T31" fmla="*/ 0 h 233"/>
                <a:gd name="T32" fmla="*/ 150 w 225"/>
                <a:gd name="T33" fmla="*/ 7 h 233"/>
                <a:gd name="T34" fmla="*/ 158 w 225"/>
                <a:gd name="T35" fmla="*/ 78 h 233"/>
                <a:gd name="T36" fmla="*/ 221 w 225"/>
                <a:gd name="T37" fmla="*/ 111 h 233"/>
                <a:gd name="T38" fmla="*/ 225 w 225"/>
                <a:gd name="T39" fmla="*/ 119 h 233"/>
                <a:gd name="T40" fmla="*/ 224 w 225"/>
                <a:gd name="T41" fmla="*/ 124 h 233"/>
                <a:gd name="T42" fmla="*/ 220 w 225"/>
                <a:gd name="T43" fmla="*/ 126 h 233"/>
                <a:gd name="T44" fmla="*/ 156 w 225"/>
                <a:gd name="T45" fmla="*/ 156 h 233"/>
                <a:gd name="T46" fmla="*/ 143 w 225"/>
                <a:gd name="T47" fmla="*/ 226 h 233"/>
                <a:gd name="T48" fmla="*/ 137 w 225"/>
                <a:gd name="T49" fmla="*/ 232 h 233"/>
                <a:gd name="T50" fmla="*/ 135 w 225"/>
                <a:gd name="T51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5" h="233">
                  <a:moveTo>
                    <a:pt x="135" y="233"/>
                  </a:moveTo>
                  <a:cubicBezTo>
                    <a:pt x="132" y="233"/>
                    <a:pt x="130" y="232"/>
                    <a:pt x="129" y="230"/>
                  </a:cubicBezTo>
                  <a:cubicBezTo>
                    <a:pt x="81" y="177"/>
                    <a:pt x="81" y="177"/>
                    <a:pt x="81" y="177"/>
                  </a:cubicBezTo>
                  <a:cubicBezTo>
                    <a:pt x="10" y="187"/>
                    <a:pt x="10" y="187"/>
                    <a:pt x="10" y="187"/>
                  </a:cubicBezTo>
                  <a:cubicBezTo>
                    <a:pt x="10" y="187"/>
                    <a:pt x="9" y="187"/>
                    <a:pt x="9" y="187"/>
                  </a:cubicBezTo>
                  <a:cubicBezTo>
                    <a:pt x="6" y="187"/>
                    <a:pt x="4" y="186"/>
                    <a:pt x="2" y="184"/>
                  </a:cubicBezTo>
                  <a:cubicBezTo>
                    <a:pt x="0" y="181"/>
                    <a:pt x="0" y="178"/>
                    <a:pt x="2" y="175"/>
                  </a:cubicBezTo>
                  <a:cubicBezTo>
                    <a:pt x="37" y="113"/>
                    <a:pt x="37" y="113"/>
                    <a:pt x="37" y="113"/>
                  </a:cubicBezTo>
                  <a:cubicBezTo>
                    <a:pt x="6" y="49"/>
                    <a:pt x="6" y="49"/>
                    <a:pt x="6" y="49"/>
                  </a:cubicBezTo>
                  <a:cubicBezTo>
                    <a:pt x="4" y="46"/>
                    <a:pt x="5" y="43"/>
                    <a:pt x="7" y="40"/>
                  </a:cubicBezTo>
                  <a:cubicBezTo>
                    <a:pt x="8" y="38"/>
                    <a:pt x="11" y="37"/>
                    <a:pt x="13" y="37"/>
                  </a:cubicBezTo>
                  <a:cubicBezTo>
                    <a:pt x="14" y="37"/>
                    <a:pt x="14" y="37"/>
                    <a:pt x="15" y="37"/>
                  </a:cubicBezTo>
                  <a:cubicBezTo>
                    <a:pt x="85" y="51"/>
                    <a:pt x="85" y="51"/>
                    <a:pt x="85" y="51"/>
                  </a:cubicBezTo>
                  <a:cubicBezTo>
                    <a:pt x="136" y="2"/>
                    <a:pt x="136" y="2"/>
                    <a:pt x="136" y="2"/>
                  </a:cubicBezTo>
                  <a:cubicBezTo>
                    <a:pt x="138" y="0"/>
                    <a:pt x="140" y="0"/>
                    <a:pt x="142" y="0"/>
                  </a:cubicBezTo>
                  <a:cubicBezTo>
                    <a:pt x="143" y="0"/>
                    <a:pt x="144" y="0"/>
                    <a:pt x="145" y="0"/>
                  </a:cubicBezTo>
                  <a:cubicBezTo>
                    <a:pt x="148" y="1"/>
                    <a:pt x="150" y="4"/>
                    <a:pt x="150" y="7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221" y="111"/>
                    <a:pt x="221" y="111"/>
                    <a:pt x="221" y="111"/>
                  </a:cubicBezTo>
                  <a:cubicBezTo>
                    <a:pt x="224" y="113"/>
                    <a:pt x="225" y="116"/>
                    <a:pt x="225" y="119"/>
                  </a:cubicBezTo>
                  <a:cubicBezTo>
                    <a:pt x="225" y="121"/>
                    <a:pt x="225" y="122"/>
                    <a:pt x="224" y="124"/>
                  </a:cubicBezTo>
                  <a:cubicBezTo>
                    <a:pt x="223" y="125"/>
                    <a:pt x="222" y="126"/>
                    <a:pt x="220" y="126"/>
                  </a:cubicBezTo>
                  <a:cubicBezTo>
                    <a:pt x="156" y="156"/>
                    <a:pt x="156" y="156"/>
                    <a:pt x="156" y="156"/>
                  </a:cubicBezTo>
                  <a:cubicBezTo>
                    <a:pt x="143" y="226"/>
                    <a:pt x="143" y="226"/>
                    <a:pt x="143" y="226"/>
                  </a:cubicBezTo>
                  <a:cubicBezTo>
                    <a:pt x="142" y="229"/>
                    <a:pt x="140" y="232"/>
                    <a:pt x="137" y="232"/>
                  </a:cubicBezTo>
                  <a:cubicBezTo>
                    <a:pt x="136" y="233"/>
                    <a:pt x="136" y="233"/>
                    <a:pt x="135" y="23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1" name="star outline"/>
            <p:cNvSpPr>
              <a:spLocks noEditPoints="1"/>
            </p:cNvSpPr>
            <p:nvPr/>
          </p:nvSpPr>
          <p:spPr bwMode="auto">
            <a:xfrm>
              <a:off x="2251075" y="5805488"/>
              <a:ext cx="752475" cy="776288"/>
            </a:xfrm>
            <a:custGeom>
              <a:avLst/>
              <a:gdLst>
                <a:gd name="T0" fmla="*/ 148 w 238"/>
                <a:gd name="T1" fmla="*/ 12 h 245"/>
                <a:gd name="T2" fmla="*/ 149 w 238"/>
                <a:gd name="T3" fmla="*/ 12 h 245"/>
                <a:gd name="T4" fmla="*/ 150 w 238"/>
                <a:gd name="T5" fmla="*/ 14 h 245"/>
                <a:gd name="T6" fmla="*/ 159 w 238"/>
                <a:gd name="T7" fmla="*/ 88 h 245"/>
                <a:gd name="T8" fmla="*/ 224 w 238"/>
                <a:gd name="T9" fmla="*/ 123 h 245"/>
                <a:gd name="T10" fmla="*/ 225 w 238"/>
                <a:gd name="T11" fmla="*/ 125 h 245"/>
                <a:gd name="T12" fmla="*/ 225 w 238"/>
                <a:gd name="T13" fmla="*/ 126 h 245"/>
                <a:gd name="T14" fmla="*/ 224 w 238"/>
                <a:gd name="T15" fmla="*/ 127 h 245"/>
                <a:gd name="T16" fmla="*/ 156 w 238"/>
                <a:gd name="T17" fmla="*/ 158 h 245"/>
                <a:gd name="T18" fmla="*/ 143 w 238"/>
                <a:gd name="T19" fmla="*/ 231 h 245"/>
                <a:gd name="T20" fmla="*/ 141 w 238"/>
                <a:gd name="T21" fmla="*/ 233 h 245"/>
                <a:gd name="T22" fmla="*/ 141 w 238"/>
                <a:gd name="T23" fmla="*/ 233 h 245"/>
                <a:gd name="T24" fmla="*/ 139 w 238"/>
                <a:gd name="T25" fmla="*/ 232 h 245"/>
                <a:gd name="T26" fmla="*/ 89 w 238"/>
                <a:gd name="T27" fmla="*/ 177 h 245"/>
                <a:gd name="T28" fmla="*/ 15 w 238"/>
                <a:gd name="T29" fmla="*/ 187 h 245"/>
                <a:gd name="T30" fmla="*/ 15 w 238"/>
                <a:gd name="T31" fmla="*/ 187 h 245"/>
                <a:gd name="T32" fmla="*/ 13 w 238"/>
                <a:gd name="T33" fmla="*/ 186 h 245"/>
                <a:gd name="T34" fmla="*/ 13 w 238"/>
                <a:gd name="T35" fmla="*/ 184 h 245"/>
                <a:gd name="T36" fmla="*/ 50 w 238"/>
                <a:gd name="T37" fmla="*/ 119 h 245"/>
                <a:gd name="T38" fmla="*/ 17 w 238"/>
                <a:gd name="T39" fmla="*/ 52 h 245"/>
                <a:gd name="T40" fmla="*/ 17 w 238"/>
                <a:gd name="T41" fmla="*/ 50 h 245"/>
                <a:gd name="T42" fmla="*/ 19 w 238"/>
                <a:gd name="T43" fmla="*/ 49 h 245"/>
                <a:gd name="T44" fmla="*/ 20 w 238"/>
                <a:gd name="T45" fmla="*/ 49 h 245"/>
                <a:gd name="T46" fmla="*/ 93 w 238"/>
                <a:gd name="T47" fmla="*/ 64 h 245"/>
                <a:gd name="T48" fmla="*/ 146 w 238"/>
                <a:gd name="T49" fmla="*/ 12 h 245"/>
                <a:gd name="T50" fmla="*/ 148 w 238"/>
                <a:gd name="T51" fmla="*/ 12 h 245"/>
                <a:gd name="T52" fmla="*/ 148 w 238"/>
                <a:gd name="T53" fmla="*/ 0 h 245"/>
                <a:gd name="T54" fmla="*/ 138 w 238"/>
                <a:gd name="T55" fmla="*/ 4 h 245"/>
                <a:gd name="T56" fmla="*/ 89 w 238"/>
                <a:gd name="T57" fmla="*/ 51 h 245"/>
                <a:gd name="T58" fmla="*/ 22 w 238"/>
                <a:gd name="T59" fmla="*/ 37 h 245"/>
                <a:gd name="T60" fmla="*/ 19 w 238"/>
                <a:gd name="T61" fmla="*/ 37 h 245"/>
                <a:gd name="T62" fmla="*/ 8 w 238"/>
                <a:gd name="T63" fmla="*/ 42 h 245"/>
                <a:gd name="T64" fmla="*/ 6 w 238"/>
                <a:gd name="T65" fmla="*/ 57 h 245"/>
                <a:gd name="T66" fmla="*/ 36 w 238"/>
                <a:gd name="T67" fmla="*/ 119 h 245"/>
                <a:gd name="T68" fmla="*/ 2 w 238"/>
                <a:gd name="T69" fmla="*/ 178 h 245"/>
                <a:gd name="T70" fmla="*/ 3 w 238"/>
                <a:gd name="T71" fmla="*/ 193 h 245"/>
                <a:gd name="T72" fmla="*/ 15 w 238"/>
                <a:gd name="T73" fmla="*/ 199 h 245"/>
                <a:gd name="T74" fmla="*/ 17 w 238"/>
                <a:gd name="T75" fmla="*/ 199 h 245"/>
                <a:gd name="T76" fmla="*/ 84 w 238"/>
                <a:gd name="T77" fmla="*/ 190 h 245"/>
                <a:gd name="T78" fmla="*/ 130 w 238"/>
                <a:gd name="T79" fmla="*/ 240 h 245"/>
                <a:gd name="T80" fmla="*/ 141 w 238"/>
                <a:gd name="T81" fmla="*/ 245 h 245"/>
                <a:gd name="T82" fmla="*/ 145 w 238"/>
                <a:gd name="T83" fmla="*/ 244 h 245"/>
                <a:gd name="T84" fmla="*/ 155 w 238"/>
                <a:gd name="T85" fmla="*/ 233 h 245"/>
                <a:gd name="T86" fmla="*/ 167 w 238"/>
                <a:gd name="T87" fmla="*/ 166 h 245"/>
                <a:gd name="T88" fmla="*/ 229 w 238"/>
                <a:gd name="T89" fmla="*/ 138 h 245"/>
                <a:gd name="T90" fmla="*/ 234 w 238"/>
                <a:gd name="T91" fmla="*/ 134 h 245"/>
                <a:gd name="T92" fmla="*/ 237 w 238"/>
                <a:gd name="T93" fmla="*/ 125 h 245"/>
                <a:gd name="T94" fmla="*/ 230 w 238"/>
                <a:gd name="T95" fmla="*/ 112 h 245"/>
                <a:gd name="T96" fmla="*/ 170 w 238"/>
                <a:gd name="T97" fmla="*/ 80 h 245"/>
                <a:gd name="T98" fmla="*/ 162 w 238"/>
                <a:gd name="T99" fmla="*/ 12 h 245"/>
                <a:gd name="T100" fmla="*/ 153 w 238"/>
                <a:gd name="T101" fmla="*/ 0 h 245"/>
                <a:gd name="T102" fmla="*/ 148 w 238"/>
                <a:gd name="T10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8" h="245">
                  <a:moveTo>
                    <a:pt x="148" y="12"/>
                  </a:moveTo>
                  <a:cubicBezTo>
                    <a:pt x="148" y="12"/>
                    <a:pt x="148" y="12"/>
                    <a:pt x="149" y="12"/>
                  </a:cubicBezTo>
                  <a:cubicBezTo>
                    <a:pt x="150" y="12"/>
                    <a:pt x="150" y="13"/>
                    <a:pt x="150" y="14"/>
                  </a:cubicBezTo>
                  <a:cubicBezTo>
                    <a:pt x="159" y="88"/>
                    <a:pt x="159" y="88"/>
                    <a:pt x="159" y="88"/>
                  </a:cubicBezTo>
                  <a:cubicBezTo>
                    <a:pt x="224" y="123"/>
                    <a:pt x="224" y="123"/>
                    <a:pt x="224" y="123"/>
                  </a:cubicBezTo>
                  <a:cubicBezTo>
                    <a:pt x="225" y="123"/>
                    <a:pt x="225" y="124"/>
                    <a:pt x="225" y="125"/>
                  </a:cubicBezTo>
                  <a:cubicBezTo>
                    <a:pt x="225" y="125"/>
                    <a:pt x="225" y="126"/>
                    <a:pt x="225" y="126"/>
                  </a:cubicBezTo>
                  <a:cubicBezTo>
                    <a:pt x="225" y="126"/>
                    <a:pt x="224" y="127"/>
                    <a:pt x="224" y="127"/>
                  </a:cubicBezTo>
                  <a:cubicBezTo>
                    <a:pt x="156" y="158"/>
                    <a:pt x="156" y="158"/>
                    <a:pt x="156" y="158"/>
                  </a:cubicBezTo>
                  <a:cubicBezTo>
                    <a:pt x="143" y="231"/>
                    <a:pt x="143" y="231"/>
                    <a:pt x="143" y="231"/>
                  </a:cubicBezTo>
                  <a:cubicBezTo>
                    <a:pt x="143" y="232"/>
                    <a:pt x="142" y="232"/>
                    <a:pt x="141" y="233"/>
                  </a:cubicBezTo>
                  <a:cubicBezTo>
                    <a:pt x="141" y="233"/>
                    <a:pt x="141" y="233"/>
                    <a:pt x="141" y="233"/>
                  </a:cubicBezTo>
                  <a:cubicBezTo>
                    <a:pt x="140" y="233"/>
                    <a:pt x="140" y="232"/>
                    <a:pt x="139" y="232"/>
                  </a:cubicBezTo>
                  <a:cubicBezTo>
                    <a:pt x="89" y="177"/>
                    <a:pt x="89" y="177"/>
                    <a:pt x="89" y="177"/>
                  </a:cubicBezTo>
                  <a:cubicBezTo>
                    <a:pt x="15" y="187"/>
                    <a:pt x="15" y="187"/>
                    <a:pt x="15" y="187"/>
                  </a:cubicBezTo>
                  <a:cubicBezTo>
                    <a:pt x="15" y="187"/>
                    <a:pt x="15" y="187"/>
                    <a:pt x="15" y="187"/>
                  </a:cubicBezTo>
                  <a:cubicBezTo>
                    <a:pt x="14" y="187"/>
                    <a:pt x="13" y="187"/>
                    <a:pt x="13" y="186"/>
                  </a:cubicBezTo>
                  <a:cubicBezTo>
                    <a:pt x="12" y="185"/>
                    <a:pt x="12" y="185"/>
                    <a:pt x="13" y="184"/>
                  </a:cubicBezTo>
                  <a:cubicBezTo>
                    <a:pt x="50" y="119"/>
                    <a:pt x="50" y="119"/>
                    <a:pt x="50" y="119"/>
                  </a:cubicBezTo>
                  <a:cubicBezTo>
                    <a:pt x="17" y="52"/>
                    <a:pt x="17" y="52"/>
                    <a:pt x="17" y="52"/>
                  </a:cubicBezTo>
                  <a:cubicBezTo>
                    <a:pt x="17" y="51"/>
                    <a:pt x="17" y="50"/>
                    <a:pt x="17" y="50"/>
                  </a:cubicBezTo>
                  <a:cubicBezTo>
                    <a:pt x="18" y="49"/>
                    <a:pt x="19" y="49"/>
                    <a:pt x="19" y="49"/>
                  </a:cubicBezTo>
                  <a:cubicBezTo>
                    <a:pt x="19" y="49"/>
                    <a:pt x="20" y="49"/>
                    <a:pt x="20" y="49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146" y="12"/>
                    <a:pt x="146" y="12"/>
                    <a:pt x="146" y="12"/>
                  </a:cubicBezTo>
                  <a:cubicBezTo>
                    <a:pt x="147" y="12"/>
                    <a:pt x="147" y="12"/>
                    <a:pt x="148" y="12"/>
                  </a:cubicBezTo>
                  <a:moveTo>
                    <a:pt x="148" y="0"/>
                  </a:moveTo>
                  <a:cubicBezTo>
                    <a:pt x="144" y="0"/>
                    <a:pt x="141" y="1"/>
                    <a:pt x="138" y="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1" y="37"/>
                    <a:pt x="20" y="37"/>
                    <a:pt x="19" y="37"/>
                  </a:cubicBezTo>
                  <a:cubicBezTo>
                    <a:pt x="15" y="37"/>
                    <a:pt x="11" y="39"/>
                    <a:pt x="8" y="42"/>
                  </a:cubicBezTo>
                  <a:cubicBezTo>
                    <a:pt x="5" y="47"/>
                    <a:pt x="4" y="52"/>
                    <a:pt x="6" y="57"/>
                  </a:cubicBezTo>
                  <a:cubicBezTo>
                    <a:pt x="36" y="119"/>
                    <a:pt x="36" y="119"/>
                    <a:pt x="36" y="119"/>
                  </a:cubicBezTo>
                  <a:cubicBezTo>
                    <a:pt x="2" y="178"/>
                    <a:pt x="2" y="178"/>
                    <a:pt x="2" y="178"/>
                  </a:cubicBezTo>
                  <a:cubicBezTo>
                    <a:pt x="0" y="183"/>
                    <a:pt x="0" y="188"/>
                    <a:pt x="3" y="193"/>
                  </a:cubicBezTo>
                  <a:cubicBezTo>
                    <a:pt x="6" y="197"/>
                    <a:pt x="10" y="199"/>
                    <a:pt x="15" y="199"/>
                  </a:cubicBezTo>
                  <a:cubicBezTo>
                    <a:pt x="16" y="199"/>
                    <a:pt x="16" y="199"/>
                    <a:pt x="17" y="199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130" y="240"/>
                    <a:pt x="130" y="240"/>
                    <a:pt x="130" y="240"/>
                  </a:cubicBezTo>
                  <a:cubicBezTo>
                    <a:pt x="133" y="243"/>
                    <a:pt x="137" y="245"/>
                    <a:pt x="141" y="245"/>
                  </a:cubicBezTo>
                  <a:cubicBezTo>
                    <a:pt x="142" y="245"/>
                    <a:pt x="143" y="245"/>
                    <a:pt x="145" y="244"/>
                  </a:cubicBezTo>
                  <a:cubicBezTo>
                    <a:pt x="150" y="243"/>
                    <a:pt x="154" y="238"/>
                    <a:pt x="155" y="233"/>
                  </a:cubicBezTo>
                  <a:cubicBezTo>
                    <a:pt x="167" y="166"/>
                    <a:pt x="167" y="166"/>
                    <a:pt x="167" y="166"/>
                  </a:cubicBezTo>
                  <a:cubicBezTo>
                    <a:pt x="229" y="138"/>
                    <a:pt x="229" y="138"/>
                    <a:pt x="229" y="138"/>
                  </a:cubicBezTo>
                  <a:cubicBezTo>
                    <a:pt x="231" y="137"/>
                    <a:pt x="233" y="135"/>
                    <a:pt x="234" y="134"/>
                  </a:cubicBezTo>
                  <a:cubicBezTo>
                    <a:pt x="236" y="131"/>
                    <a:pt x="237" y="128"/>
                    <a:pt x="237" y="125"/>
                  </a:cubicBezTo>
                  <a:cubicBezTo>
                    <a:pt x="238" y="120"/>
                    <a:pt x="235" y="115"/>
                    <a:pt x="230" y="112"/>
                  </a:cubicBezTo>
                  <a:cubicBezTo>
                    <a:pt x="170" y="80"/>
                    <a:pt x="170" y="80"/>
                    <a:pt x="170" y="80"/>
                  </a:cubicBezTo>
                  <a:cubicBezTo>
                    <a:pt x="162" y="12"/>
                    <a:pt x="162" y="12"/>
                    <a:pt x="162" y="12"/>
                  </a:cubicBezTo>
                  <a:cubicBezTo>
                    <a:pt x="162" y="7"/>
                    <a:pt x="158" y="2"/>
                    <a:pt x="153" y="0"/>
                  </a:cubicBezTo>
                  <a:cubicBezTo>
                    <a:pt x="151" y="0"/>
                    <a:pt x="150" y="0"/>
                    <a:pt x="148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12" name="yellow star"/>
          <p:cNvGrpSpPr/>
          <p:nvPr/>
        </p:nvGrpSpPr>
        <p:grpSpPr>
          <a:xfrm>
            <a:off x="10896034" y="6378576"/>
            <a:ext cx="430213" cy="420688"/>
            <a:chOff x="7850188" y="6378576"/>
            <a:chExt cx="430213" cy="420688"/>
          </a:xfrm>
        </p:grpSpPr>
        <p:sp>
          <p:nvSpPr>
            <p:cNvPr id="513" name="yellow star"/>
            <p:cNvSpPr>
              <a:spLocks/>
            </p:cNvSpPr>
            <p:nvPr/>
          </p:nvSpPr>
          <p:spPr bwMode="auto">
            <a:xfrm>
              <a:off x="7869238" y="6397626"/>
              <a:ext cx="388938" cy="382588"/>
            </a:xfrm>
            <a:custGeom>
              <a:avLst/>
              <a:gdLst>
                <a:gd name="T0" fmla="*/ 66 w 123"/>
                <a:gd name="T1" fmla="*/ 121 h 121"/>
                <a:gd name="T2" fmla="*/ 60 w 123"/>
                <a:gd name="T3" fmla="*/ 117 h 121"/>
                <a:gd name="T4" fmla="*/ 42 w 123"/>
                <a:gd name="T5" fmla="*/ 89 h 121"/>
                <a:gd name="T6" fmla="*/ 7 w 123"/>
                <a:gd name="T7" fmla="*/ 88 h 121"/>
                <a:gd name="T8" fmla="*/ 1 w 123"/>
                <a:gd name="T9" fmla="*/ 84 h 121"/>
                <a:gd name="T10" fmla="*/ 2 w 123"/>
                <a:gd name="T11" fmla="*/ 76 h 121"/>
                <a:gd name="T12" fmla="*/ 24 w 123"/>
                <a:gd name="T13" fmla="*/ 50 h 121"/>
                <a:gd name="T14" fmla="*/ 14 w 123"/>
                <a:gd name="T15" fmla="*/ 17 h 121"/>
                <a:gd name="T16" fmla="*/ 16 w 123"/>
                <a:gd name="T17" fmla="*/ 9 h 121"/>
                <a:gd name="T18" fmla="*/ 21 w 123"/>
                <a:gd name="T19" fmla="*/ 7 h 121"/>
                <a:gd name="T20" fmla="*/ 23 w 123"/>
                <a:gd name="T21" fmla="*/ 8 h 121"/>
                <a:gd name="T22" fmla="*/ 55 w 123"/>
                <a:gd name="T23" fmla="*/ 20 h 121"/>
                <a:gd name="T24" fmla="*/ 84 w 123"/>
                <a:gd name="T25" fmla="*/ 1 h 121"/>
                <a:gd name="T26" fmla="*/ 88 w 123"/>
                <a:gd name="T27" fmla="*/ 0 h 121"/>
                <a:gd name="T28" fmla="*/ 91 w 123"/>
                <a:gd name="T29" fmla="*/ 1 h 121"/>
                <a:gd name="T30" fmla="*/ 94 w 123"/>
                <a:gd name="T31" fmla="*/ 4 h 121"/>
                <a:gd name="T32" fmla="*/ 95 w 123"/>
                <a:gd name="T33" fmla="*/ 7 h 121"/>
                <a:gd name="T34" fmla="*/ 93 w 123"/>
                <a:gd name="T35" fmla="*/ 41 h 121"/>
                <a:gd name="T36" fmla="*/ 120 w 123"/>
                <a:gd name="T37" fmla="*/ 62 h 121"/>
                <a:gd name="T38" fmla="*/ 123 w 123"/>
                <a:gd name="T39" fmla="*/ 69 h 121"/>
                <a:gd name="T40" fmla="*/ 118 w 123"/>
                <a:gd name="T41" fmla="*/ 75 h 121"/>
                <a:gd name="T42" fmla="*/ 85 w 123"/>
                <a:gd name="T43" fmla="*/ 84 h 121"/>
                <a:gd name="T44" fmla="*/ 73 w 123"/>
                <a:gd name="T45" fmla="*/ 116 h 121"/>
                <a:gd name="T46" fmla="*/ 67 w 123"/>
                <a:gd name="T47" fmla="*/ 121 h 121"/>
                <a:gd name="T48" fmla="*/ 66 w 123"/>
                <a:gd name="T4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3" h="121">
                  <a:moveTo>
                    <a:pt x="66" y="121"/>
                  </a:moveTo>
                  <a:cubicBezTo>
                    <a:pt x="64" y="121"/>
                    <a:pt x="62" y="120"/>
                    <a:pt x="60" y="117"/>
                  </a:cubicBezTo>
                  <a:cubicBezTo>
                    <a:pt x="42" y="89"/>
                    <a:pt x="42" y="89"/>
                    <a:pt x="42" y="89"/>
                  </a:cubicBezTo>
                  <a:cubicBezTo>
                    <a:pt x="7" y="88"/>
                    <a:pt x="7" y="88"/>
                    <a:pt x="7" y="88"/>
                  </a:cubicBezTo>
                  <a:cubicBezTo>
                    <a:pt x="5" y="88"/>
                    <a:pt x="2" y="86"/>
                    <a:pt x="1" y="84"/>
                  </a:cubicBezTo>
                  <a:cubicBezTo>
                    <a:pt x="0" y="81"/>
                    <a:pt x="0" y="78"/>
                    <a:pt x="2" y="76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14" y="17"/>
                    <a:pt x="14" y="17"/>
                    <a:pt x="14" y="17"/>
                  </a:cubicBezTo>
                  <a:cubicBezTo>
                    <a:pt x="13" y="14"/>
                    <a:pt x="14" y="11"/>
                    <a:pt x="16" y="9"/>
                  </a:cubicBezTo>
                  <a:cubicBezTo>
                    <a:pt x="17" y="8"/>
                    <a:pt x="19" y="7"/>
                    <a:pt x="21" y="7"/>
                  </a:cubicBezTo>
                  <a:cubicBezTo>
                    <a:pt x="22" y="7"/>
                    <a:pt x="23" y="8"/>
                    <a:pt x="23" y="8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85" y="0"/>
                    <a:pt x="86" y="0"/>
                    <a:pt x="88" y="0"/>
                  </a:cubicBezTo>
                  <a:cubicBezTo>
                    <a:pt x="89" y="0"/>
                    <a:pt x="90" y="0"/>
                    <a:pt x="91" y="1"/>
                  </a:cubicBezTo>
                  <a:cubicBezTo>
                    <a:pt x="92" y="1"/>
                    <a:pt x="93" y="2"/>
                    <a:pt x="94" y="4"/>
                  </a:cubicBezTo>
                  <a:cubicBezTo>
                    <a:pt x="95" y="5"/>
                    <a:pt x="95" y="6"/>
                    <a:pt x="95" y="7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120" y="62"/>
                    <a:pt x="120" y="62"/>
                    <a:pt x="120" y="62"/>
                  </a:cubicBezTo>
                  <a:cubicBezTo>
                    <a:pt x="122" y="64"/>
                    <a:pt x="123" y="67"/>
                    <a:pt x="123" y="69"/>
                  </a:cubicBezTo>
                  <a:cubicBezTo>
                    <a:pt x="122" y="72"/>
                    <a:pt x="120" y="74"/>
                    <a:pt x="118" y="75"/>
                  </a:cubicBezTo>
                  <a:cubicBezTo>
                    <a:pt x="85" y="84"/>
                    <a:pt x="85" y="84"/>
                    <a:pt x="85" y="84"/>
                  </a:cubicBezTo>
                  <a:cubicBezTo>
                    <a:pt x="73" y="116"/>
                    <a:pt x="73" y="116"/>
                    <a:pt x="73" y="116"/>
                  </a:cubicBezTo>
                  <a:cubicBezTo>
                    <a:pt x="72" y="119"/>
                    <a:pt x="70" y="120"/>
                    <a:pt x="67" y="121"/>
                  </a:cubicBezTo>
                  <a:cubicBezTo>
                    <a:pt x="67" y="121"/>
                    <a:pt x="67" y="121"/>
                    <a:pt x="66" y="1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4" name="star outline"/>
            <p:cNvSpPr>
              <a:spLocks noEditPoints="1"/>
            </p:cNvSpPr>
            <p:nvPr/>
          </p:nvSpPr>
          <p:spPr bwMode="auto">
            <a:xfrm>
              <a:off x="7850188" y="6378576"/>
              <a:ext cx="430213" cy="420688"/>
            </a:xfrm>
            <a:custGeom>
              <a:avLst/>
              <a:gdLst>
                <a:gd name="T0" fmla="*/ 94 w 136"/>
                <a:gd name="T1" fmla="*/ 12 h 133"/>
                <a:gd name="T2" fmla="*/ 94 w 136"/>
                <a:gd name="T3" fmla="*/ 12 h 133"/>
                <a:gd name="T4" fmla="*/ 95 w 136"/>
                <a:gd name="T5" fmla="*/ 12 h 133"/>
                <a:gd name="T6" fmla="*/ 95 w 136"/>
                <a:gd name="T7" fmla="*/ 13 h 133"/>
                <a:gd name="T8" fmla="*/ 93 w 136"/>
                <a:gd name="T9" fmla="*/ 50 h 133"/>
                <a:gd name="T10" fmla="*/ 122 w 136"/>
                <a:gd name="T11" fmla="*/ 73 h 133"/>
                <a:gd name="T12" fmla="*/ 123 w 136"/>
                <a:gd name="T13" fmla="*/ 74 h 133"/>
                <a:gd name="T14" fmla="*/ 122 w 136"/>
                <a:gd name="T15" fmla="*/ 75 h 133"/>
                <a:gd name="T16" fmla="*/ 86 w 136"/>
                <a:gd name="T17" fmla="*/ 85 h 133"/>
                <a:gd name="T18" fmla="*/ 73 w 136"/>
                <a:gd name="T19" fmla="*/ 120 h 133"/>
                <a:gd name="T20" fmla="*/ 72 w 136"/>
                <a:gd name="T21" fmla="*/ 121 h 133"/>
                <a:gd name="T22" fmla="*/ 72 w 136"/>
                <a:gd name="T23" fmla="*/ 121 h 133"/>
                <a:gd name="T24" fmla="*/ 71 w 136"/>
                <a:gd name="T25" fmla="*/ 120 h 133"/>
                <a:gd name="T26" fmla="*/ 51 w 136"/>
                <a:gd name="T27" fmla="*/ 89 h 133"/>
                <a:gd name="T28" fmla="*/ 14 w 136"/>
                <a:gd name="T29" fmla="*/ 88 h 133"/>
                <a:gd name="T30" fmla="*/ 13 w 136"/>
                <a:gd name="T31" fmla="*/ 87 h 133"/>
                <a:gd name="T32" fmla="*/ 13 w 136"/>
                <a:gd name="T33" fmla="*/ 86 h 133"/>
                <a:gd name="T34" fmla="*/ 36 w 136"/>
                <a:gd name="T35" fmla="*/ 57 h 133"/>
                <a:gd name="T36" fmla="*/ 26 w 136"/>
                <a:gd name="T37" fmla="*/ 21 h 133"/>
                <a:gd name="T38" fmla="*/ 26 w 136"/>
                <a:gd name="T39" fmla="*/ 20 h 133"/>
                <a:gd name="T40" fmla="*/ 27 w 136"/>
                <a:gd name="T41" fmla="*/ 19 h 133"/>
                <a:gd name="T42" fmla="*/ 27 w 136"/>
                <a:gd name="T43" fmla="*/ 20 h 133"/>
                <a:gd name="T44" fmla="*/ 62 w 136"/>
                <a:gd name="T45" fmla="*/ 33 h 133"/>
                <a:gd name="T46" fmla="*/ 93 w 136"/>
                <a:gd name="T47" fmla="*/ 12 h 133"/>
                <a:gd name="T48" fmla="*/ 94 w 136"/>
                <a:gd name="T49" fmla="*/ 12 h 133"/>
                <a:gd name="T50" fmla="*/ 94 w 136"/>
                <a:gd name="T51" fmla="*/ 0 h 133"/>
                <a:gd name="T52" fmla="*/ 86 w 136"/>
                <a:gd name="T53" fmla="*/ 2 h 133"/>
                <a:gd name="T54" fmla="*/ 61 w 136"/>
                <a:gd name="T55" fmla="*/ 19 h 133"/>
                <a:gd name="T56" fmla="*/ 31 w 136"/>
                <a:gd name="T57" fmla="*/ 8 h 133"/>
                <a:gd name="T58" fmla="*/ 27 w 136"/>
                <a:gd name="T59" fmla="*/ 7 h 133"/>
                <a:gd name="T60" fmla="*/ 18 w 136"/>
                <a:gd name="T61" fmla="*/ 11 h 133"/>
                <a:gd name="T62" fmla="*/ 14 w 136"/>
                <a:gd name="T63" fmla="*/ 24 h 133"/>
                <a:gd name="T64" fmla="*/ 23 w 136"/>
                <a:gd name="T65" fmla="*/ 54 h 133"/>
                <a:gd name="T66" fmla="*/ 3 w 136"/>
                <a:gd name="T67" fmla="*/ 78 h 133"/>
                <a:gd name="T68" fmla="*/ 2 w 136"/>
                <a:gd name="T69" fmla="*/ 92 h 133"/>
                <a:gd name="T70" fmla="*/ 13 w 136"/>
                <a:gd name="T71" fmla="*/ 100 h 133"/>
                <a:gd name="T72" fmla="*/ 44 w 136"/>
                <a:gd name="T73" fmla="*/ 101 h 133"/>
                <a:gd name="T74" fmla="*/ 61 w 136"/>
                <a:gd name="T75" fmla="*/ 127 h 133"/>
                <a:gd name="T76" fmla="*/ 72 w 136"/>
                <a:gd name="T77" fmla="*/ 133 h 133"/>
                <a:gd name="T78" fmla="*/ 74 w 136"/>
                <a:gd name="T79" fmla="*/ 133 h 133"/>
                <a:gd name="T80" fmla="*/ 85 w 136"/>
                <a:gd name="T81" fmla="*/ 124 h 133"/>
                <a:gd name="T82" fmla="*/ 95 w 136"/>
                <a:gd name="T83" fmla="*/ 95 h 133"/>
                <a:gd name="T84" fmla="*/ 125 w 136"/>
                <a:gd name="T85" fmla="*/ 87 h 133"/>
                <a:gd name="T86" fmla="*/ 135 w 136"/>
                <a:gd name="T87" fmla="*/ 76 h 133"/>
                <a:gd name="T88" fmla="*/ 130 w 136"/>
                <a:gd name="T89" fmla="*/ 63 h 133"/>
                <a:gd name="T90" fmla="*/ 105 w 136"/>
                <a:gd name="T91" fmla="*/ 45 h 133"/>
                <a:gd name="T92" fmla="*/ 107 w 136"/>
                <a:gd name="T93" fmla="*/ 14 h 133"/>
                <a:gd name="T94" fmla="*/ 106 w 136"/>
                <a:gd name="T95" fmla="*/ 7 h 133"/>
                <a:gd name="T96" fmla="*/ 100 w 136"/>
                <a:gd name="T97" fmla="*/ 1 h 133"/>
                <a:gd name="T98" fmla="*/ 94 w 136"/>
                <a:gd name="T99" fmla="*/ 0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36" h="133">
                  <a:moveTo>
                    <a:pt x="94" y="12"/>
                  </a:moveTo>
                  <a:cubicBezTo>
                    <a:pt x="94" y="12"/>
                    <a:pt x="94" y="12"/>
                    <a:pt x="94" y="12"/>
                  </a:cubicBezTo>
                  <a:cubicBezTo>
                    <a:pt x="94" y="12"/>
                    <a:pt x="95" y="12"/>
                    <a:pt x="95" y="12"/>
                  </a:cubicBezTo>
                  <a:cubicBezTo>
                    <a:pt x="95" y="12"/>
                    <a:pt x="95" y="13"/>
                    <a:pt x="95" y="13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122" y="73"/>
                    <a:pt x="122" y="73"/>
                    <a:pt x="122" y="73"/>
                  </a:cubicBezTo>
                  <a:cubicBezTo>
                    <a:pt x="123" y="73"/>
                    <a:pt x="123" y="74"/>
                    <a:pt x="123" y="74"/>
                  </a:cubicBezTo>
                  <a:cubicBezTo>
                    <a:pt x="123" y="75"/>
                    <a:pt x="122" y="75"/>
                    <a:pt x="122" y="75"/>
                  </a:cubicBezTo>
                  <a:cubicBezTo>
                    <a:pt x="86" y="85"/>
                    <a:pt x="86" y="85"/>
                    <a:pt x="86" y="85"/>
                  </a:cubicBezTo>
                  <a:cubicBezTo>
                    <a:pt x="73" y="120"/>
                    <a:pt x="73" y="120"/>
                    <a:pt x="73" y="120"/>
                  </a:cubicBezTo>
                  <a:cubicBezTo>
                    <a:pt x="73" y="120"/>
                    <a:pt x="73" y="121"/>
                    <a:pt x="72" y="121"/>
                  </a:cubicBezTo>
                  <a:cubicBezTo>
                    <a:pt x="72" y="121"/>
                    <a:pt x="72" y="121"/>
                    <a:pt x="72" y="121"/>
                  </a:cubicBezTo>
                  <a:cubicBezTo>
                    <a:pt x="72" y="121"/>
                    <a:pt x="72" y="121"/>
                    <a:pt x="71" y="120"/>
                  </a:cubicBezTo>
                  <a:cubicBezTo>
                    <a:pt x="51" y="89"/>
                    <a:pt x="51" y="89"/>
                    <a:pt x="51" y="89"/>
                  </a:cubicBezTo>
                  <a:cubicBezTo>
                    <a:pt x="14" y="88"/>
                    <a:pt x="14" y="88"/>
                    <a:pt x="14" y="88"/>
                  </a:cubicBezTo>
                  <a:cubicBezTo>
                    <a:pt x="13" y="88"/>
                    <a:pt x="13" y="88"/>
                    <a:pt x="13" y="87"/>
                  </a:cubicBezTo>
                  <a:cubicBezTo>
                    <a:pt x="12" y="87"/>
                    <a:pt x="12" y="86"/>
                    <a:pt x="13" y="86"/>
                  </a:cubicBezTo>
                  <a:cubicBezTo>
                    <a:pt x="36" y="57"/>
                    <a:pt x="36" y="57"/>
                    <a:pt x="36" y="57"/>
                  </a:cubicBezTo>
                  <a:cubicBezTo>
                    <a:pt x="26" y="21"/>
                    <a:pt x="26" y="21"/>
                    <a:pt x="26" y="21"/>
                  </a:cubicBezTo>
                  <a:cubicBezTo>
                    <a:pt x="26" y="21"/>
                    <a:pt x="26" y="20"/>
                    <a:pt x="26" y="20"/>
                  </a:cubicBezTo>
                  <a:cubicBezTo>
                    <a:pt x="26" y="20"/>
                    <a:pt x="26" y="19"/>
                    <a:pt x="27" y="19"/>
                  </a:cubicBezTo>
                  <a:cubicBezTo>
                    <a:pt x="27" y="19"/>
                    <a:pt x="27" y="19"/>
                    <a:pt x="27" y="20"/>
                  </a:cubicBezTo>
                  <a:cubicBezTo>
                    <a:pt x="62" y="33"/>
                    <a:pt x="62" y="33"/>
                    <a:pt x="62" y="33"/>
                  </a:cubicBezTo>
                  <a:cubicBezTo>
                    <a:pt x="93" y="12"/>
                    <a:pt x="93" y="12"/>
                    <a:pt x="93" y="12"/>
                  </a:cubicBezTo>
                  <a:cubicBezTo>
                    <a:pt x="93" y="12"/>
                    <a:pt x="93" y="12"/>
                    <a:pt x="94" y="12"/>
                  </a:cubicBezTo>
                  <a:moveTo>
                    <a:pt x="94" y="0"/>
                  </a:moveTo>
                  <a:cubicBezTo>
                    <a:pt x="91" y="0"/>
                    <a:pt x="88" y="0"/>
                    <a:pt x="86" y="2"/>
                  </a:cubicBezTo>
                  <a:cubicBezTo>
                    <a:pt x="61" y="19"/>
                    <a:pt x="61" y="19"/>
                    <a:pt x="61" y="19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0" y="8"/>
                    <a:pt x="28" y="7"/>
                    <a:pt x="27" y="7"/>
                  </a:cubicBezTo>
                  <a:cubicBezTo>
                    <a:pt x="23" y="7"/>
                    <a:pt x="20" y="9"/>
                    <a:pt x="18" y="11"/>
                  </a:cubicBezTo>
                  <a:cubicBezTo>
                    <a:pt x="14" y="14"/>
                    <a:pt x="13" y="20"/>
                    <a:pt x="14" y="24"/>
                  </a:cubicBezTo>
                  <a:cubicBezTo>
                    <a:pt x="23" y="54"/>
                    <a:pt x="23" y="54"/>
                    <a:pt x="23" y="54"/>
                  </a:cubicBezTo>
                  <a:cubicBezTo>
                    <a:pt x="3" y="78"/>
                    <a:pt x="3" y="78"/>
                    <a:pt x="3" y="78"/>
                  </a:cubicBezTo>
                  <a:cubicBezTo>
                    <a:pt x="0" y="82"/>
                    <a:pt x="0" y="88"/>
                    <a:pt x="2" y="92"/>
                  </a:cubicBezTo>
                  <a:cubicBezTo>
                    <a:pt x="4" y="97"/>
                    <a:pt x="8" y="100"/>
                    <a:pt x="13" y="100"/>
                  </a:cubicBezTo>
                  <a:cubicBezTo>
                    <a:pt x="44" y="101"/>
                    <a:pt x="44" y="101"/>
                    <a:pt x="44" y="101"/>
                  </a:cubicBezTo>
                  <a:cubicBezTo>
                    <a:pt x="61" y="127"/>
                    <a:pt x="61" y="127"/>
                    <a:pt x="61" y="127"/>
                  </a:cubicBezTo>
                  <a:cubicBezTo>
                    <a:pt x="64" y="131"/>
                    <a:pt x="68" y="133"/>
                    <a:pt x="72" y="133"/>
                  </a:cubicBezTo>
                  <a:cubicBezTo>
                    <a:pt x="73" y="133"/>
                    <a:pt x="73" y="133"/>
                    <a:pt x="74" y="133"/>
                  </a:cubicBezTo>
                  <a:cubicBezTo>
                    <a:pt x="79" y="132"/>
                    <a:pt x="83" y="129"/>
                    <a:pt x="85" y="124"/>
                  </a:cubicBezTo>
                  <a:cubicBezTo>
                    <a:pt x="95" y="95"/>
                    <a:pt x="95" y="95"/>
                    <a:pt x="95" y="95"/>
                  </a:cubicBezTo>
                  <a:cubicBezTo>
                    <a:pt x="125" y="87"/>
                    <a:pt x="125" y="87"/>
                    <a:pt x="125" y="87"/>
                  </a:cubicBezTo>
                  <a:cubicBezTo>
                    <a:pt x="130" y="85"/>
                    <a:pt x="134" y="81"/>
                    <a:pt x="135" y="76"/>
                  </a:cubicBezTo>
                  <a:cubicBezTo>
                    <a:pt x="136" y="72"/>
                    <a:pt x="134" y="67"/>
                    <a:pt x="130" y="63"/>
                  </a:cubicBezTo>
                  <a:cubicBezTo>
                    <a:pt x="105" y="45"/>
                    <a:pt x="105" y="45"/>
                    <a:pt x="105" y="45"/>
                  </a:cubicBezTo>
                  <a:cubicBezTo>
                    <a:pt x="107" y="14"/>
                    <a:pt x="107" y="14"/>
                    <a:pt x="107" y="14"/>
                  </a:cubicBezTo>
                  <a:cubicBezTo>
                    <a:pt x="107" y="11"/>
                    <a:pt x="106" y="9"/>
                    <a:pt x="106" y="7"/>
                  </a:cubicBezTo>
                  <a:cubicBezTo>
                    <a:pt x="104" y="5"/>
                    <a:pt x="102" y="3"/>
                    <a:pt x="100" y="1"/>
                  </a:cubicBezTo>
                  <a:cubicBezTo>
                    <a:pt x="98" y="0"/>
                    <a:pt x="96" y="0"/>
                    <a:pt x="9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15" name="pink star"/>
          <p:cNvGrpSpPr/>
          <p:nvPr/>
        </p:nvGrpSpPr>
        <p:grpSpPr>
          <a:xfrm>
            <a:off x="2820989" y="5849938"/>
            <a:ext cx="950913" cy="952500"/>
            <a:chOff x="1296988" y="5849938"/>
            <a:chExt cx="950913" cy="952500"/>
          </a:xfrm>
        </p:grpSpPr>
        <p:sp>
          <p:nvSpPr>
            <p:cNvPr id="516" name="pine star"/>
            <p:cNvSpPr>
              <a:spLocks/>
            </p:cNvSpPr>
            <p:nvPr/>
          </p:nvSpPr>
          <p:spPr bwMode="auto">
            <a:xfrm>
              <a:off x="1316038" y="5868988"/>
              <a:ext cx="912813" cy="914400"/>
            </a:xfrm>
            <a:custGeom>
              <a:avLst/>
              <a:gdLst>
                <a:gd name="T0" fmla="*/ 201 w 289"/>
                <a:gd name="T1" fmla="*/ 289 h 289"/>
                <a:gd name="T2" fmla="*/ 195 w 289"/>
                <a:gd name="T3" fmla="*/ 287 h 289"/>
                <a:gd name="T4" fmla="*/ 123 w 289"/>
                <a:gd name="T5" fmla="*/ 231 h 289"/>
                <a:gd name="T6" fmla="*/ 37 w 289"/>
                <a:gd name="T7" fmla="*/ 259 h 289"/>
                <a:gd name="T8" fmla="*/ 34 w 289"/>
                <a:gd name="T9" fmla="*/ 260 h 289"/>
                <a:gd name="T10" fmla="*/ 27 w 289"/>
                <a:gd name="T11" fmla="*/ 257 h 289"/>
                <a:gd name="T12" fmla="*/ 25 w 289"/>
                <a:gd name="T13" fmla="*/ 248 h 289"/>
                <a:gd name="T14" fmla="*/ 56 w 289"/>
                <a:gd name="T15" fmla="*/ 162 h 289"/>
                <a:gd name="T16" fmla="*/ 3 w 289"/>
                <a:gd name="T17" fmla="*/ 88 h 289"/>
                <a:gd name="T18" fmla="*/ 2 w 289"/>
                <a:gd name="T19" fmla="*/ 79 h 289"/>
                <a:gd name="T20" fmla="*/ 10 w 289"/>
                <a:gd name="T21" fmla="*/ 74 h 289"/>
                <a:gd name="T22" fmla="*/ 101 w 289"/>
                <a:gd name="T23" fmla="*/ 77 h 289"/>
                <a:gd name="T24" fmla="*/ 154 w 289"/>
                <a:gd name="T25" fmla="*/ 3 h 289"/>
                <a:gd name="T26" fmla="*/ 162 w 289"/>
                <a:gd name="T27" fmla="*/ 0 h 289"/>
                <a:gd name="T28" fmla="*/ 163 w 289"/>
                <a:gd name="T29" fmla="*/ 0 h 289"/>
                <a:gd name="T30" fmla="*/ 168 w 289"/>
                <a:gd name="T31" fmla="*/ 2 h 289"/>
                <a:gd name="T32" fmla="*/ 170 w 289"/>
                <a:gd name="T33" fmla="*/ 6 h 289"/>
                <a:gd name="T34" fmla="*/ 196 w 289"/>
                <a:gd name="T35" fmla="*/ 93 h 289"/>
                <a:gd name="T36" fmla="*/ 282 w 289"/>
                <a:gd name="T37" fmla="*/ 121 h 289"/>
                <a:gd name="T38" fmla="*/ 288 w 289"/>
                <a:gd name="T39" fmla="*/ 129 h 289"/>
                <a:gd name="T40" fmla="*/ 285 w 289"/>
                <a:gd name="T41" fmla="*/ 137 h 289"/>
                <a:gd name="T42" fmla="*/ 210 w 289"/>
                <a:gd name="T43" fmla="*/ 189 h 289"/>
                <a:gd name="T44" fmla="*/ 210 w 289"/>
                <a:gd name="T45" fmla="*/ 280 h 289"/>
                <a:gd name="T46" fmla="*/ 205 w 289"/>
                <a:gd name="T47" fmla="*/ 288 h 289"/>
                <a:gd name="T48" fmla="*/ 201 w 289"/>
                <a:gd name="T49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9" h="289">
                  <a:moveTo>
                    <a:pt x="201" y="289"/>
                  </a:moveTo>
                  <a:cubicBezTo>
                    <a:pt x="199" y="289"/>
                    <a:pt x="197" y="288"/>
                    <a:pt x="195" y="287"/>
                  </a:cubicBezTo>
                  <a:cubicBezTo>
                    <a:pt x="123" y="231"/>
                    <a:pt x="123" y="231"/>
                    <a:pt x="123" y="231"/>
                  </a:cubicBezTo>
                  <a:cubicBezTo>
                    <a:pt x="37" y="259"/>
                    <a:pt x="37" y="259"/>
                    <a:pt x="37" y="259"/>
                  </a:cubicBezTo>
                  <a:cubicBezTo>
                    <a:pt x="36" y="260"/>
                    <a:pt x="35" y="260"/>
                    <a:pt x="34" y="260"/>
                  </a:cubicBezTo>
                  <a:cubicBezTo>
                    <a:pt x="31" y="260"/>
                    <a:pt x="29" y="259"/>
                    <a:pt x="27" y="257"/>
                  </a:cubicBezTo>
                  <a:cubicBezTo>
                    <a:pt x="25" y="255"/>
                    <a:pt x="24" y="251"/>
                    <a:pt x="25" y="248"/>
                  </a:cubicBezTo>
                  <a:cubicBezTo>
                    <a:pt x="56" y="162"/>
                    <a:pt x="56" y="162"/>
                    <a:pt x="56" y="162"/>
                  </a:cubicBezTo>
                  <a:cubicBezTo>
                    <a:pt x="3" y="88"/>
                    <a:pt x="3" y="88"/>
                    <a:pt x="3" y="88"/>
                  </a:cubicBezTo>
                  <a:cubicBezTo>
                    <a:pt x="0" y="86"/>
                    <a:pt x="0" y="82"/>
                    <a:pt x="2" y="79"/>
                  </a:cubicBezTo>
                  <a:cubicBezTo>
                    <a:pt x="3" y="76"/>
                    <a:pt x="6" y="74"/>
                    <a:pt x="10" y="74"/>
                  </a:cubicBezTo>
                  <a:cubicBezTo>
                    <a:pt x="101" y="77"/>
                    <a:pt x="101" y="77"/>
                    <a:pt x="101" y="77"/>
                  </a:cubicBezTo>
                  <a:cubicBezTo>
                    <a:pt x="154" y="3"/>
                    <a:pt x="154" y="3"/>
                    <a:pt x="154" y="3"/>
                  </a:cubicBezTo>
                  <a:cubicBezTo>
                    <a:pt x="156" y="1"/>
                    <a:pt x="159" y="0"/>
                    <a:pt x="162" y="0"/>
                  </a:cubicBezTo>
                  <a:cubicBezTo>
                    <a:pt x="162" y="0"/>
                    <a:pt x="163" y="0"/>
                    <a:pt x="163" y="0"/>
                  </a:cubicBezTo>
                  <a:cubicBezTo>
                    <a:pt x="165" y="0"/>
                    <a:pt x="167" y="1"/>
                    <a:pt x="168" y="2"/>
                  </a:cubicBezTo>
                  <a:cubicBezTo>
                    <a:pt x="169" y="3"/>
                    <a:pt x="170" y="5"/>
                    <a:pt x="170" y="6"/>
                  </a:cubicBezTo>
                  <a:cubicBezTo>
                    <a:pt x="196" y="93"/>
                    <a:pt x="196" y="93"/>
                    <a:pt x="196" y="93"/>
                  </a:cubicBezTo>
                  <a:cubicBezTo>
                    <a:pt x="282" y="121"/>
                    <a:pt x="282" y="121"/>
                    <a:pt x="282" y="121"/>
                  </a:cubicBezTo>
                  <a:cubicBezTo>
                    <a:pt x="286" y="122"/>
                    <a:pt x="288" y="125"/>
                    <a:pt x="288" y="129"/>
                  </a:cubicBezTo>
                  <a:cubicBezTo>
                    <a:pt x="289" y="132"/>
                    <a:pt x="287" y="135"/>
                    <a:pt x="285" y="137"/>
                  </a:cubicBezTo>
                  <a:cubicBezTo>
                    <a:pt x="210" y="189"/>
                    <a:pt x="210" y="189"/>
                    <a:pt x="210" y="189"/>
                  </a:cubicBezTo>
                  <a:cubicBezTo>
                    <a:pt x="210" y="280"/>
                    <a:pt x="210" y="280"/>
                    <a:pt x="210" y="280"/>
                  </a:cubicBezTo>
                  <a:cubicBezTo>
                    <a:pt x="210" y="283"/>
                    <a:pt x="208" y="286"/>
                    <a:pt x="205" y="288"/>
                  </a:cubicBezTo>
                  <a:cubicBezTo>
                    <a:pt x="203" y="288"/>
                    <a:pt x="202" y="289"/>
                    <a:pt x="201" y="28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17" name="star outline"/>
            <p:cNvSpPr>
              <a:spLocks noEditPoints="1"/>
            </p:cNvSpPr>
            <p:nvPr/>
          </p:nvSpPr>
          <p:spPr bwMode="auto">
            <a:xfrm>
              <a:off x="1296988" y="5849938"/>
              <a:ext cx="950913" cy="952500"/>
            </a:xfrm>
            <a:custGeom>
              <a:avLst/>
              <a:gdLst>
                <a:gd name="T0" fmla="*/ 168 w 301"/>
                <a:gd name="T1" fmla="*/ 12 h 301"/>
                <a:gd name="T2" fmla="*/ 168 w 301"/>
                <a:gd name="T3" fmla="*/ 12 h 301"/>
                <a:gd name="T4" fmla="*/ 170 w 301"/>
                <a:gd name="T5" fmla="*/ 12 h 301"/>
                <a:gd name="T6" fmla="*/ 170 w 301"/>
                <a:gd name="T7" fmla="*/ 14 h 301"/>
                <a:gd name="T8" fmla="*/ 197 w 301"/>
                <a:gd name="T9" fmla="*/ 104 h 301"/>
                <a:gd name="T10" fmla="*/ 287 w 301"/>
                <a:gd name="T11" fmla="*/ 133 h 301"/>
                <a:gd name="T12" fmla="*/ 289 w 301"/>
                <a:gd name="T13" fmla="*/ 135 h 301"/>
                <a:gd name="T14" fmla="*/ 287 w 301"/>
                <a:gd name="T15" fmla="*/ 138 h 301"/>
                <a:gd name="T16" fmla="*/ 210 w 301"/>
                <a:gd name="T17" fmla="*/ 192 h 301"/>
                <a:gd name="T18" fmla="*/ 210 w 301"/>
                <a:gd name="T19" fmla="*/ 286 h 301"/>
                <a:gd name="T20" fmla="*/ 208 w 301"/>
                <a:gd name="T21" fmla="*/ 288 h 301"/>
                <a:gd name="T22" fmla="*/ 207 w 301"/>
                <a:gd name="T23" fmla="*/ 289 h 301"/>
                <a:gd name="T24" fmla="*/ 205 w 301"/>
                <a:gd name="T25" fmla="*/ 288 h 301"/>
                <a:gd name="T26" fmla="*/ 130 w 301"/>
                <a:gd name="T27" fmla="*/ 231 h 301"/>
                <a:gd name="T28" fmla="*/ 41 w 301"/>
                <a:gd name="T29" fmla="*/ 260 h 301"/>
                <a:gd name="T30" fmla="*/ 40 w 301"/>
                <a:gd name="T31" fmla="*/ 260 h 301"/>
                <a:gd name="T32" fmla="*/ 38 w 301"/>
                <a:gd name="T33" fmla="*/ 259 h 301"/>
                <a:gd name="T34" fmla="*/ 37 w 301"/>
                <a:gd name="T35" fmla="*/ 256 h 301"/>
                <a:gd name="T36" fmla="*/ 69 w 301"/>
                <a:gd name="T37" fmla="*/ 167 h 301"/>
                <a:gd name="T38" fmla="*/ 13 w 301"/>
                <a:gd name="T39" fmla="*/ 91 h 301"/>
                <a:gd name="T40" fmla="*/ 13 w 301"/>
                <a:gd name="T41" fmla="*/ 88 h 301"/>
                <a:gd name="T42" fmla="*/ 16 w 301"/>
                <a:gd name="T43" fmla="*/ 86 h 301"/>
                <a:gd name="T44" fmla="*/ 16 w 301"/>
                <a:gd name="T45" fmla="*/ 86 h 301"/>
                <a:gd name="T46" fmla="*/ 110 w 301"/>
                <a:gd name="T47" fmla="*/ 89 h 301"/>
                <a:gd name="T48" fmla="*/ 165 w 301"/>
                <a:gd name="T49" fmla="*/ 13 h 301"/>
                <a:gd name="T50" fmla="*/ 168 w 301"/>
                <a:gd name="T51" fmla="*/ 12 h 301"/>
                <a:gd name="T52" fmla="*/ 168 w 301"/>
                <a:gd name="T53" fmla="*/ 0 h 301"/>
                <a:gd name="T54" fmla="*/ 168 w 301"/>
                <a:gd name="T55" fmla="*/ 0 h 301"/>
                <a:gd name="T56" fmla="*/ 156 w 301"/>
                <a:gd name="T57" fmla="*/ 6 h 301"/>
                <a:gd name="T58" fmla="*/ 104 w 301"/>
                <a:gd name="T59" fmla="*/ 77 h 301"/>
                <a:gd name="T60" fmla="*/ 16 w 301"/>
                <a:gd name="T61" fmla="*/ 74 h 301"/>
                <a:gd name="T62" fmla="*/ 16 w 301"/>
                <a:gd name="T63" fmla="*/ 74 h 301"/>
                <a:gd name="T64" fmla="*/ 3 w 301"/>
                <a:gd name="T65" fmla="*/ 82 h 301"/>
                <a:gd name="T66" fmla="*/ 4 w 301"/>
                <a:gd name="T67" fmla="*/ 98 h 301"/>
                <a:gd name="T68" fmla="*/ 55 w 301"/>
                <a:gd name="T69" fmla="*/ 169 h 301"/>
                <a:gd name="T70" fmla="*/ 26 w 301"/>
                <a:gd name="T71" fmla="*/ 252 h 301"/>
                <a:gd name="T72" fmla="*/ 29 w 301"/>
                <a:gd name="T73" fmla="*/ 267 h 301"/>
                <a:gd name="T74" fmla="*/ 40 w 301"/>
                <a:gd name="T75" fmla="*/ 272 h 301"/>
                <a:gd name="T76" fmla="*/ 44 w 301"/>
                <a:gd name="T77" fmla="*/ 271 h 301"/>
                <a:gd name="T78" fmla="*/ 128 w 301"/>
                <a:gd name="T79" fmla="*/ 244 h 301"/>
                <a:gd name="T80" fmla="*/ 197 w 301"/>
                <a:gd name="T81" fmla="*/ 297 h 301"/>
                <a:gd name="T82" fmla="*/ 207 w 301"/>
                <a:gd name="T83" fmla="*/ 301 h 301"/>
                <a:gd name="T84" fmla="*/ 213 w 301"/>
                <a:gd name="T85" fmla="*/ 299 h 301"/>
                <a:gd name="T86" fmla="*/ 222 w 301"/>
                <a:gd name="T87" fmla="*/ 286 h 301"/>
                <a:gd name="T88" fmla="*/ 222 w 301"/>
                <a:gd name="T89" fmla="*/ 198 h 301"/>
                <a:gd name="T90" fmla="*/ 294 w 301"/>
                <a:gd name="T91" fmla="*/ 148 h 301"/>
                <a:gd name="T92" fmla="*/ 300 w 301"/>
                <a:gd name="T93" fmla="*/ 134 h 301"/>
                <a:gd name="T94" fmla="*/ 290 w 301"/>
                <a:gd name="T95" fmla="*/ 122 h 301"/>
                <a:gd name="T96" fmla="*/ 207 w 301"/>
                <a:gd name="T97" fmla="*/ 94 h 301"/>
                <a:gd name="T98" fmla="*/ 182 w 301"/>
                <a:gd name="T99" fmla="*/ 10 h 301"/>
                <a:gd name="T100" fmla="*/ 178 w 301"/>
                <a:gd name="T101" fmla="*/ 4 h 301"/>
                <a:gd name="T102" fmla="*/ 170 w 301"/>
                <a:gd name="T103" fmla="*/ 0 h 301"/>
                <a:gd name="T104" fmla="*/ 168 w 301"/>
                <a:gd name="T105" fmla="*/ 0 h 301"/>
                <a:gd name="T106" fmla="*/ 168 w 301"/>
                <a:gd name="T107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01" h="301">
                  <a:moveTo>
                    <a:pt x="168" y="12"/>
                  </a:moveTo>
                  <a:cubicBezTo>
                    <a:pt x="168" y="12"/>
                    <a:pt x="168" y="12"/>
                    <a:pt x="168" y="12"/>
                  </a:cubicBezTo>
                  <a:cubicBezTo>
                    <a:pt x="169" y="12"/>
                    <a:pt x="169" y="12"/>
                    <a:pt x="170" y="12"/>
                  </a:cubicBezTo>
                  <a:cubicBezTo>
                    <a:pt x="170" y="13"/>
                    <a:pt x="170" y="13"/>
                    <a:pt x="170" y="14"/>
                  </a:cubicBezTo>
                  <a:cubicBezTo>
                    <a:pt x="197" y="104"/>
                    <a:pt x="197" y="104"/>
                    <a:pt x="197" y="104"/>
                  </a:cubicBezTo>
                  <a:cubicBezTo>
                    <a:pt x="287" y="133"/>
                    <a:pt x="287" y="133"/>
                    <a:pt x="287" y="133"/>
                  </a:cubicBezTo>
                  <a:cubicBezTo>
                    <a:pt x="288" y="133"/>
                    <a:pt x="288" y="134"/>
                    <a:pt x="289" y="135"/>
                  </a:cubicBezTo>
                  <a:cubicBezTo>
                    <a:pt x="289" y="137"/>
                    <a:pt x="288" y="138"/>
                    <a:pt x="287" y="138"/>
                  </a:cubicBezTo>
                  <a:cubicBezTo>
                    <a:pt x="210" y="192"/>
                    <a:pt x="210" y="192"/>
                    <a:pt x="210" y="192"/>
                  </a:cubicBezTo>
                  <a:cubicBezTo>
                    <a:pt x="210" y="286"/>
                    <a:pt x="210" y="286"/>
                    <a:pt x="210" y="286"/>
                  </a:cubicBezTo>
                  <a:cubicBezTo>
                    <a:pt x="210" y="287"/>
                    <a:pt x="209" y="288"/>
                    <a:pt x="208" y="288"/>
                  </a:cubicBezTo>
                  <a:cubicBezTo>
                    <a:pt x="208" y="288"/>
                    <a:pt x="207" y="289"/>
                    <a:pt x="207" y="289"/>
                  </a:cubicBezTo>
                  <a:cubicBezTo>
                    <a:pt x="206" y="289"/>
                    <a:pt x="205" y="288"/>
                    <a:pt x="205" y="288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41" y="260"/>
                    <a:pt x="41" y="260"/>
                    <a:pt x="41" y="260"/>
                  </a:cubicBezTo>
                  <a:cubicBezTo>
                    <a:pt x="40" y="260"/>
                    <a:pt x="40" y="260"/>
                    <a:pt x="40" y="260"/>
                  </a:cubicBezTo>
                  <a:cubicBezTo>
                    <a:pt x="39" y="260"/>
                    <a:pt x="38" y="259"/>
                    <a:pt x="38" y="259"/>
                  </a:cubicBezTo>
                  <a:cubicBezTo>
                    <a:pt x="37" y="258"/>
                    <a:pt x="37" y="257"/>
                    <a:pt x="37" y="256"/>
                  </a:cubicBezTo>
                  <a:cubicBezTo>
                    <a:pt x="69" y="167"/>
                    <a:pt x="69" y="167"/>
                    <a:pt x="69" y="167"/>
                  </a:cubicBezTo>
                  <a:cubicBezTo>
                    <a:pt x="13" y="91"/>
                    <a:pt x="13" y="91"/>
                    <a:pt x="13" y="91"/>
                  </a:cubicBezTo>
                  <a:cubicBezTo>
                    <a:pt x="13" y="90"/>
                    <a:pt x="13" y="89"/>
                    <a:pt x="13" y="88"/>
                  </a:cubicBezTo>
                  <a:cubicBezTo>
                    <a:pt x="14" y="87"/>
                    <a:pt x="15" y="86"/>
                    <a:pt x="16" y="8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110" y="89"/>
                    <a:pt x="110" y="89"/>
                    <a:pt x="110" y="89"/>
                  </a:cubicBezTo>
                  <a:cubicBezTo>
                    <a:pt x="165" y="13"/>
                    <a:pt x="165" y="13"/>
                    <a:pt x="165" y="13"/>
                  </a:cubicBezTo>
                  <a:cubicBezTo>
                    <a:pt x="166" y="12"/>
                    <a:pt x="167" y="12"/>
                    <a:pt x="168" y="12"/>
                  </a:cubicBezTo>
                  <a:moveTo>
                    <a:pt x="168" y="0"/>
                  </a:moveTo>
                  <a:cubicBezTo>
                    <a:pt x="168" y="0"/>
                    <a:pt x="168" y="0"/>
                    <a:pt x="168" y="0"/>
                  </a:cubicBezTo>
                  <a:cubicBezTo>
                    <a:pt x="163" y="0"/>
                    <a:pt x="158" y="2"/>
                    <a:pt x="156" y="6"/>
                  </a:cubicBezTo>
                  <a:cubicBezTo>
                    <a:pt x="104" y="77"/>
                    <a:pt x="104" y="77"/>
                    <a:pt x="104" y="77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16" y="74"/>
                    <a:pt x="16" y="74"/>
                    <a:pt x="16" y="74"/>
                  </a:cubicBezTo>
                  <a:cubicBezTo>
                    <a:pt x="10" y="74"/>
                    <a:pt x="5" y="77"/>
                    <a:pt x="3" y="82"/>
                  </a:cubicBezTo>
                  <a:cubicBezTo>
                    <a:pt x="0" y="87"/>
                    <a:pt x="0" y="93"/>
                    <a:pt x="4" y="98"/>
                  </a:cubicBezTo>
                  <a:cubicBezTo>
                    <a:pt x="55" y="169"/>
                    <a:pt x="55" y="169"/>
                    <a:pt x="55" y="169"/>
                  </a:cubicBezTo>
                  <a:cubicBezTo>
                    <a:pt x="26" y="252"/>
                    <a:pt x="26" y="252"/>
                    <a:pt x="26" y="252"/>
                  </a:cubicBezTo>
                  <a:cubicBezTo>
                    <a:pt x="24" y="257"/>
                    <a:pt x="25" y="263"/>
                    <a:pt x="29" y="267"/>
                  </a:cubicBezTo>
                  <a:cubicBezTo>
                    <a:pt x="32" y="270"/>
                    <a:pt x="36" y="272"/>
                    <a:pt x="40" y="272"/>
                  </a:cubicBezTo>
                  <a:cubicBezTo>
                    <a:pt x="41" y="272"/>
                    <a:pt x="43" y="271"/>
                    <a:pt x="44" y="271"/>
                  </a:cubicBezTo>
                  <a:cubicBezTo>
                    <a:pt x="128" y="244"/>
                    <a:pt x="128" y="244"/>
                    <a:pt x="128" y="244"/>
                  </a:cubicBezTo>
                  <a:cubicBezTo>
                    <a:pt x="197" y="297"/>
                    <a:pt x="197" y="297"/>
                    <a:pt x="197" y="297"/>
                  </a:cubicBezTo>
                  <a:cubicBezTo>
                    <a:pt x="200" y="299"/>
                    <a:pt x="203" y="301"/>
                    <a:pt x="207" y="301"/>
                  </a:cubicBezTo>
                  <a:cubicBezTo>
                    <a:pt x="209" y="301"/>
                    <a:pt x="211" y="300"/>
                    <a:pt x="213" y="299"/>
                  </a:cubicBezTo>
                  <a:cubicBezTo>
                    <a:pt x="218" y="296"/>
                    <a:pt x="222" y="291"/>
                    <a:pt x="222" y="286"/>
                  </a:cubicBezTo>
                  <a:cubicBezTo>
                    <a:pt x="222" y="198"/>
                    <a:pt x="222" y="198"/>
                    <a:pt x="222" y="198"/>
                  </a:cubicBezTo>
                  <a:cubicBezTo>
                    <a:pt x="294" y="148"/>
                    <a:pt x="294" y="148"/>
                    <a:pt x="294" y="148"/>
                  </a:cubicBezTo>
                  <a:cubicBezTo>
                    <a:pt x="299" y="145"/>
                    <a:pt x="301" y="139"/>
                    <a:pt x="300" y="134"/>
                  </a:cubicBezTo>
                  <a:cubicBezTo>
                    <a:pt x="300" y="128"/>
                    <a:pt x="296" y="123"/>
                    <a:pt x="290" y="122"/>
                  </a:cubicBezTo>
                  <a:cubicBezTo>
                    <a:pt x="207" y="94"/>
                    <a:pt x="207" y="94"/>
                    <a:pt x="207" y="94"/>
                  </a:cubicBezTo>
                  <a:cubicBezTo>
                    <a:pt x="182" y="10"/>
                    <a:pt x="182" y="10"/>
                    <a:pt x="182" y="10"/>
                  </a:cubicBezTo>
                  <a:cubicBezTo>
                    <a:pt x="181" y="8"/>
                    <a:pt x="180" y="6"/>
                    <a:pt x="178" y="4"/>
                  </a:cubicBezTo>
                  <a:cubicBezTo>
                    <a:pt x="176" y="2"/>
                    <a:pt x="173" y="0"/>
                    <a:pt x="170" y="0"/>
                  </a:cubicBezTo>
                  <a:cubicBezTo>
                    <a:pt x="169" y="0"/>
                    <a:pt x="169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18" name="orange star"/>
          <p:cNvGrpSpPr/>
          <p:nvPr/>
        </p:nvGrpSpPr>
        <p:grpSpPr>
          <a:xfrm>
            <a:off x="2428876" y="6350002"/>
            <a:ext cx="411163" cy="430213"/>
            <a:chOff x="904875" y="6350001"/>
            <a:chExt cx="411163" cy="430213"/>
          </a:xfrm>
        </p:grpSpPr>
        <p:sp>
          <p:nvSpPr>
            <p:cNvPr id="519" name="orange star"/>
            <p:cNvSpPr>
              <a:spLocks/>
            </p:cNvSpPr>
            <p:nvPr/>
          </p:nvSpPr>
          <p:spPr bwMode="auto">
            <a:xfrm>
              <a:off x="923925" y="6369051"/>
              <a:ext cx="373063" cy="392113"/>
            </a:xfrm>
            <a:custGeom>
              <a:avLst/>
              <a:gdLst>
                <a:gd name="T0" fmla="*/ 46 w 118"/>
                <a:gd name="T1" fmla="*/ 124 h 124"/>
                <a:gd name="T2" fmla="*/ 44 w 118"/>
                <a:gd name="T3" fmla="*/ 123 h 124"/>
                <a:gd name="T4" fmla="*/ 39 w 118"/>
                <a:gd name="T5" fmla="*/ 118 h 124"/>
                <a:gd name="T6" fmla="*/ 34 w 118"/>
                <a:gd name="T7" fmla="*/ 84 h 124"/>
                <a:gd name="T8" fmla="*/ 4 w 118"/>
                <a:gd name="T9" fmla="*/ 68 h 124"/>
                <a:gd name="T10" fmla="*/ 0 w 118"/>
                <a:gd name="T11" fmla="*/ 62 h 124"/>
                <a:gd name="T12" fmla="*/ 4 w 118"/>
                <a:gd name="T13" fmla="*/ 55 h 124"/>
                <a:gd name="T14" fmla="*/ 35 w 118"/>
                <a:gd name="T15" fmla="*/ 40 h 124"/>
                <a:gd name="T16" fmla="*/ 40 w 118"/>
                <a:gd name="T17" fmla="*/ 7 h 124"/>
                <a:gd name="T18" fmla="*/ 45 w 118"/>
                <a:gd name="T19" fmla="*/ 1 h 124"/>
                <a:gd name="T20" fmla="*/ 47 w 118"/>
                <a:gd name="T21" fmla="*/ 0 h 124"/>
                <a:gd name="T22" fmla="*/ 52 w 118"/>
                <a:gd name="T23" fmla="*/ 3 h 124"/>
                <a:gd name="T24" fmla="*/ 76 w 118"/>
                <a:gd name="T25" fmla="*/ 27 h 124"/>
                <a:gd name="T26" fmla="*/ 110 w 118"/>
                <a:gd name="T27" fmla="*/ 22 h 124"/>
                <a:gd name="T28" fmla="*/ 111 w 118"/>
                <a:gd name="T29" fmla="*/ 22 h 124"/>
                <a:gd name="T30" fmla="*/ 117 w 118"/>
                <a:gd name="T31" fmla="*/ 25 h 124"/>
                <a:gd name="T32" fmla="*/ 118 w 118"/>
                <a:gd name="T33" fmla="*/ 29 h 124"/>
                <a:gd name="T34" fmla="*/ 117 w 118"/>
                <a:gd name="T35" fmla="*/ 32 h 124"/>
                <a:gd name="T36" fmla="*/ 101 w 118"/>
                <a:gd name="T37" fmla="*/ 62 h 124"/>
                <a:gd name="T38" fmla="*/ 117 w 118"/>
                <a:gd name="T39" fmla="*/ 93 h 124"/>
                <a:gd name="T40" fmla="*/ 116 w 118"/>
                <a:gd name="T41" fmla="*/ 100 h 124"/>
                <a:gd name="T42" fmla="*/ 110 w 118"/>
                <a:gd name="T43" fmla="*/ 103 h 124"/>
                <a:gd name="T44" fmla="*/ 109 w 118"/>
                <a:gd name="T45" fmla="*/ 103 h 124"/>
                <a:gd name="T46" fmla="*/ 75 w 118"/>
                <a:gd name="T47" fmla="*/ 97 h 124"/>
                <a:gd name="T48" fmla="*/ 51 w 118"/>
                <a:gd name="T49" fmla="*/ 122 h 124"/>
                <a:gd name="T50" fmla="*/ 46 w 118"/>
                <a:gd name="T51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8" h="124">
                  <a:moveTo>
                    <a:pt x="46" y="124"/>
                  </a:moveTo>
                  <a:cubicBezTo>
                    <a:pt x="46" y="124"/>
                    <a:pt x="45" y="124"/>
                    <a:pt x="44" y="123"/>
                  </a:cubicBezTo>
                  <a:cubicBezTo>
                    <a:pt x="41" y="123"/>
                    <a:pt x="40" y="120"/>
                    <a:pt x="39" y="118"/>
                  </a:cubicBezTo>
                  <a:cubicBezTo>
                    <a:pt x="34" y="84"/>
                    <a:pt x="34" y="84"/>
                    <a:pt x="34" y="84"/>
                  </a:cubicBezTo>
                  <a:cubicBezTo>
                    <a:pt x="4" y="68"/>
                    <a:pt x="4" y="68"/>
                    <a:pt x="4" y="68"/>
                  </a:cubicBezTo>
                  <a:cubicBezTo>
                    <a:pt x="1" y="67"/>
                    <a:pt x="0" y="65"/>
                    <a:pt x="0" y="62"/>
                  </a:cubicBezTo>
                  <a:cubicBezTo>
                    <a:pt x="0" y="59"/>
                    <a:pt x="1" y="57"/>
                    <a:pt x="4" y="55"/>
                  </a:cubicBezTo>
                  <a:cubicBezTo>
                    <a:pt x="35" y="40"/>
                    <a:pt x="35" y="40"/>
                    <a:pt x="35" y="40"/>
                  </a:cubicBezTo>
                  <a:cubicBezTo>
                    <a:pt x="40" y="7"/>
                    <a:pt x="40" y="7"/>
                    <a:pt x="40" y="7"/>
                  </a:cubicBezTo>
                  <a:cubicBezTo>
                    <a:pt x="40" y="4"/>
                    <a:pt x="42" y="2"/>
                    <a:pt x="45" y="1"/>
                  </a:cubicBezTo>
                  <a:cubicBezTo>
                    <a:pt x="45" y="1"/>
                    <a:pt x="46" y="0"/>
                    <a:pt x="47" y="0"/>
                  </a:cubicBezTo>
                  <a:cubicBezTo>
                    <a:pt x="49" y="0"/>
                    <a:pt x="51" y="1"/>
                    <a:pt x="52" y="3"/>
                  </a:cubicBezTo>
                  <a:cubicBezTo>
                    <a:pt x="76" y="27"/>
                    <a:pt x="76" y="27"/>
                    <a:pt x="76" y="27"/>
                  </a:cubicBezTo>
                  <a:cubicBezTo>
                    <a:pt x="110" y="22"/>
                    <a:pt x="110" y="22"/>
                    <a:pt x="110" y="22"/>
                  </a:cubicBezTo>
                  <a:cubicBezTo>
                    <a:pt x="110" y="22"/>
                    <a:pt x="110" y="22"/>
                    <a:pt x="111" y="22"/>
                  </a:cubicBezTo>
                  <a:cubicBezTo>
                    <a:pt x="113" y="22"/>
                    <a:pt x="115" y="23"/>
                    <a:pt x="117" y="25"/>
                  </a:cubicBezTo>
                  <a:cubicBezTo>
                    <a:pt x="117" y="26"/>
                    <a:pt x="118" y="27"/>
                    <a:pt x="118" y="29"/>
                  </a:cubicBezTo>
                  <a:cubicBezTo>
                    <a:pt x="118" y="30"/>
                    <a:pt x="118" y="31"/>
                    <a:pt x="117" y="32"/>
                  </a:cubicBezTo>
                  <a:cubicBezTo>
                    <a:pt x="101" y="62"/>
                    <a:pt x="101" y="62"/>
                    <a:pt x="101" y="62"/>
                  </a:cubicBezTo>
                  <a:cubicBezTo>
                    <a:pt x="117" y="93"/>
                    <a:pt x="117" y="93"/>
                    <a:pt x="117" y="93"/>
                  </a:cubicBezTo>
                  <a:cubicBezTo>
                    <a:pt x="118" y="95"/>
                    <a:pt x="118" y="98"/>
                    <a:pt x="116" y="100"/>
                  </a:cubicBezTo>
                  <a:cubicBezTo>
                    <a:pt x="115" y="102"/>
                    <a:pt x="113" y="103"/>
                    <a:pt x="110" y="103"/>
                  </a:cubicBezTo>
                  <a:cubicBezTo>
                    <a:pt x="110" y="103"/>
                    <a:pt x="109" y="103"/>
                    <a:pt x="109" y="103"/>
                  </a:cubicBezTo>
                  <a:cubicBezTo>
                    <a:pt x="75" y="97"/>
                    <a:pt x="75" y="97"/>
                    <a:pt x="75" y="97"/>
                  </a:cubicBezTo>
                  <a:cubicBezTo>
                    <a:pt x="51" y="122"/>
                    <a:pt x="51" y="122"/>
                    <a:pt x="51" y="122"/>
                  </a:cubicBezTo>
                  <a:cubicBezTo>
                    <a:pt x="50" y="123"/>
                    <a:pt x="48" y="124"/>
                    <a:pt x="46" y="1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0" name="star outline"/>
            <p:cNvSpPr>
              <a:spLocks noEditPoints="1"/>
            </p:cNvSpPr>
            <p:nvPr/>
          </p:nvSpPr>
          <p:spPr bwMode="auto">
            <a:xfrm>
              <a:off x="904875" y="6350001"/>
              <a:ext cx="411163" cy="430213"/>
            </a:xfrm>
            <a:custGeom>
              <a:avLst/>
              <a:gdLst>
                <a:gd name="T0" fmla="*/ 53 w 130"/>
                <a:gd name="T1" fmla="*/ 12 h 136"/>
                <a:gd name="T2" fmla="*/ 54 w 130"/>
                <a:gd name="T3" fmla="*/ 13 h 136"/>
                <a:gd name="T4" fmla="*/ 80 w 130"/>
                <a:gd name="T5" fmla="*/ 40 h 136"/>
                <a:gd name="T6" fmla="*/ 117 w 130"/>
                <a:gd name="T7" fmla="*/ 34 h 136"/>
                <a:gd name="T8" fmla="*/ 117 w 130"/>
                <a:gd name="T9" fmla="*/ 34 h 136"/>
                <a:gd name="T10" fmla="*/ 118 w 130"/>
                <a:gd name="T11" fmla="*/ 34 h 136"/>
                <a:gd name="T12" fmla="*/ 118 w 130"/>
                <a:gd name="T13" fmla="*/ 35 h 136"/>
                <a:gd name="T14" fmla="*/ 118 w 130"/>
                <a:gd name="T15" fmla="*/ 35 h 136"/>
                <a:gd name="T16" fmla="*/ 100 w 130"/>
                <a:gd name="T17" fmla="*/ 68 h 136"/>
                <a:gd name="T18" fmla="*/ 117 w 130"/>
                <a:gd name="T19" fmla="*/ 102 h 136"/>
                <a:gd name="T20" fmla="*/ 117 w 130"/>
                <a:gd name="T21" fmla="*/ 103 h 136"/>
                <a:gd name="T22" fmla="*/ 116 w 130"/>
                <a:gd name="T23" fmla="*/ 103 h 136"/>
                <a:gd name="T24" fmla="*/ 116 w 130"/>
                <a:gd name="T25" fmla="*/ 103 h 136"/>
                <a:gd name="T26" fmla="*/ 79 w 130"/>
                <a:gd name="T27" fmla="*/ 97 h 136"/>
                <a:gd name="T28" fmla="*/ 53 w 130"/>
                <a:gd name="T29" fmla="*/ 123 h 136"/>
                <a:gd name="T30" fmla="*/ 52 w 130"/>
                <a:gd name="T31" fmla="*/ 124 h 136"/>
                <a:gd name="T32" fmla="*/ 52 w 130"/>
                <a:gd name="T33" fmla="*/ 124 h 136"/>
                <a:gd name="T34" fmla="*/ 51 w 130"/>
                <a:gd name="T35" fmla="*/ 123 h 136"/>
                <a:gd name="T36" fmla="*/ 46 w 130"/>
                <a:gd name="T37" fmla="*/ 86 h 136"/>
                <a:gd name="T38" fmla="*/ 12 w 130"/>
                <a:gd name="T39" fmla="*/ 69 h 136"/>
                <a:gd name="T40" fmla="*/ 12 w 130"/>
                <a:gd name="T41" fmla="*/ 68 h 136"/>
                <a:gd name="T42" fmla="*/ 12 w 130"/>
                <a:gd name="T43" fmla="*/ 67 h 136"/>
                <a:gd name="T44" fmla="*/ 46 w 130"/>
                <a:gd name="T45" fmla="*/ 50 h 136"/>
                <a:gd name="T46" fmla="*/ 52 w 130"/>
                <a:gd name="T47" fmla="*/ 13 h 136"/>
                <a:gd name="T48" fmla="*/ 52 w 130"/>
                <a:gd name="T49" fmla="*/ 13 h 136"/>
                <a:gd name="T50" fmla="*/ 53 w 130"/>
                <a:gd name="T51" fmla="*/ 12 h 136"/>
                <a:gd name="T52" fmla="*/ 53 w 130"/>
                <a:gd name="T53" fmla="*/ 0 h 136"/>
                <a:gd name="T54" fmla="*/ 49 w 130"/>
                <a:gd name="T55" fmla="*/ 1 h 136"/>
                <a:gd name="T56" fmla="*/ 40 w 130"/>
                <a:gd name="T57" fmla="*/ 12 h 136"/>
                <a:gd name="T58" fmla="*/ 35 w 130"/>
                <a:gd name="T59" fmla="*/ 42 h 136"/>
                <a:gd name="T60" fmla="*/ 7 w 130"/>
                <a:gd name="T61" fmla="*/ 56 h 136"/>
                <a:gd name="T62" fmla="*/ 0 w 130"/>
                <a:gd name="T63" fmla="*/ 68 h 136"/>
                <a:gd name="T64" fmla="*/ 7 w 130"/>
                <a:gd name="T65" fmla="*/ 80 h 136"/>
                <a:gd name="T66" fmla="*/ 35 w 130"/>
                <a:gd name="T67" fmla="*/ 94 h 136"/>
                <a:gd name="T68" fmla="*/ 39 w 130"/>
                <a:gd name="T69" fmla="*/ 124 h 136"/>
                <a:gd name="T70" fmla="*/ 48 w 130"/>
                <a:gd name="T71" fmla="*/ 135 h 136"/>
                <a:gd name="T72" fmla="*/ 52 w 130"/>
                <a:gd name="T73" fmla="*/ 136 h 136"/>
                <a:gd name="T74" fmla="*/ 62 w 130"/>
                <a:gd name="T75" fmla="*/ 132 h 136"/>
                <a:gd name="T76" fmla="*/ 83 w 130"/>
                <a:gd name="T77" fmla="*/ 110 h 136"/>
                <a:gd name="T78" fmla="*/ 114 w 130"/>
                <a:gd name="T79" fmla="*/ 115 h 136"/>
                <a:gd name="T80" fmla="*/ 116 w 130"/>
                <a:gd name="T81" fmla="*/ 115 h 136"/>
                <a:gd name="T82" fmla="*/ 127 w 130"/>
                <a:gd name="T83" fmla="*/ 110 h 136"/>
                <a:gd name="T84" fmla="*/ 128 w 130"/>
                <a:gd name="T85" fmla="*/ 96 h 136"/>
                <a:gd name="T86" fmla="*/ 114 w 130"/>
                <a:gd name="T87" fmla="*/ 68 h 136"/>
                <a:gd name="T88" fmla="*/ 128 w 130"/>
                <a:gd name="T89" fmla="*/ 41 h 136"/>
                <a:gd name="T90" fmla="*/ 130 w 130"/>
                <a:gd name="T91" fmla="*/ 35 h 136"/>
                <a:gd name="T92" fmla="*/ 130 w 130"/>
                <a:gd name="T93" fmla="*/ 35 h 136"/>
                <a:gd name="T94" fmla="*/ 127 w 130"/>
                <a:gd name="T95" fmla="*/ 27 h 136"/>
                <a:gd name="T96" fmla="*/ 117 w 130"/>
                <a:gd name="T97" fmla="*/ 22 h 136"/>
                <a:gd name="T98" fmla="*/ 114 w 130"/>
                <a:gd name="T99" fmla="*/ 22 h 136"/>
                <a:gd name="T100" fmla="*/ 84 w 130"/>
                <a:gd name="T101" fmla="*/ 27 h 136"/>
                <a:gd name="T102" fmla="*/ 62 w 130"/>
                <a:gd name="T103" fmla="*/ 5 h 136"/>
                <a:gd name="T104" fmla="*/ 53 w 130"/>
                <a:gd name="T10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0" h="136">
                  <a:moveTo>
                    <a:pt x="53" y="12"/>
                  </a:moveTo>
                  <a:cubicBezTo>
                    <a:pt x="53" y="12"/>
                    <a:pt x="53" y="13"/>
                    <a:pt x="54" y="13"/>
                  </a:cubicBezTo>
                  <a:cubicBezTo>
                    <a:pt x="80" y="40"/>
                    <a:pt x="80" y="40"/>
                    <a:pt x="80" y="40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17" y="34"/>
                    <a:pt x="117" y="34"/>
                    <a:pt x="117" y="34"/>
                  </a:cubicBezTo>
                  <a:cubicBezTo>
                    <a:pt x="117" y="34"/>
                    <a:pt x="117" y="34"/>
                    <a:pt x="118" y="34"/>
                  </a:cubicBezTo>
                  <a:cubicBezTo>
                    <a:pt x="118" y="34"/>
                    <a:pt x="118" y="35"/>
                    <a:pt x="118" y="35"/>
                  </a:cubicBezTo>
                  <a:cubicBezTo>
                    <a:pt x="118" y="35"/>
                    <a:pt x="118" y="35"/>
                    <a:pt x="118" y="35"/>
                  </a:cubicBezTo>
                  <a:cubicBezTo>
                    <a:pt x="100" y="68"/>
                    <a:pt x="100" y="68"/>
                    <a:pt x="100" y="68"/>
                  </a:cubicBezTo>
                  <a:cubicBezTo>
                    <a:pt x="117" y="102"/>
                    <a:pt x="117" y="102"/>
                    <a:pt x="117" y="102"/>
                  </a:cubicBezTo>
                  <a:cubicBezTo>
                    <a:pt x="118" y="102"/>
                    <a:pt x="118" y="102"/>
                    <a:pt x="117" y="103"/>
                  </a:cubicBezTo>
                  <a:cubicBezTo>
                    <a:pt x="117" y="103"/>
                    <a:pt x="117" y="103"/>
                    <a:pt x="116" y="103"/>
                  </a:cubicBezTo>
                  <a:cubicBezTo>
                    <a:pt x="116" y="103"/>
                    <a:pt x="116" y="103"/>
                    <a:pt x="116" y="103"/>
                  </a:cubicBezTo>
                  <a:cubicBezTo>
                    <a:pt x="79" y="97"/>
                    <a:pt x="79" y="97"/>
                    <a:pt x="79" y="97"/>
                  </a:cubicBezTo>
                  <a:cubicBezTo>
                    <a:pt x="53" y="123"/>
                    <a:pt x="53" y="123"/>
                    <a:pt x="53" y="123"/>
                  </a:cubicBezTo>
                  <a:cubicBezTo>
                    <a:pt x="53" y="124"/>
                    <a:pt x="53" y="124"/>
                    <a:pt x="52" y="124"/>
                  </a:cubicBezTo>
                  <a:cubicBezTo>
                    <a:pt x="52" y="124"/>
                    <a:pt x="52" y="124"/>
                    <a:pt x="52" y="124"/>
                  </a:cubicBezTo>
                  <a:cubicBezTo>
                    <a:pt x="51" y="124"/>
                    <a:pt x="51" y="123"/>
                    <a:pt x="51" y="123"/>
                  </a:cubicBezTo>
                  <a:cubicBezTo>
                    <a:pt x="46" y="86"/>
                    <a:pt x="46" y="86"/>
                    <a:pt x="46" y="86"/>
                  </a:cubicBezTo>
                  <a:cubicBezTo>
                    <a:pt x="12" y="69"/>
                    <a:pt x="12" y="69"/>
                    <a:pt x="12" y="69"/>
                  </a:cubicBezTo>
                  <a:cubicBezTo>
                    <a:pt x="12" y="69"/>
                    <a:pt x="12" y="68"/>
                    <a:pt x="12" y="68"/>
                  </a:cubicBezTo>
                  <a:cubicBezTo>
                    <a:pt x="12" y="67"/>
                    <a:pt x="12" y="67"/>
                    <a:pt x="12" y="67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2" y="13"/>
                    <a:pt x="52" y="13"/>
                    <a:pt x="52" y="13"/>
                  </a:cubicBezTo>
                  <a:cubicBezTo>
                    <a:pt x="53" y="13"/>
                    <a:pt x="53" y="12"/>
                    <a:pt x="53" y="12"/>
                  </a:cubicBezTo>
                  <a:moveTo>
                    <a:pt x="53" y="0"/>
                  </a:moveTo>
                  <a:cubicBezTo>
                    <a:pt x="51" y="0"/>
                    <a:pt x="50" y="1"/>
                    <a:pt x="49" y="1"/>
                  </a:cubicBezTo>
                  <a:cubicBezTo>
                    <a:pt x="44" y="3"/>
                    <a:pt x="40" y="7"/>
                    <a:pt x="40" y="12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7" y="56"/>
                    <a:pt x="7" y="56"/>
                    <a:pt x="7" y="56"/>
                  </a:cubicBezTo>
                  <a:cubicBezTo>
                    <a:pt x="3" y="58"/>
                    <a:pt x="0" y="63"/>
                    <a:pt x="0" y="68"/>
                  </a:cubicBezTo>
                  <a:cubicBezTo>
                    <a:pt x="0" y="73"/>
                    <a:pt x="3" y="78"/>
                    <a:pt x="7" y="80"/>
                  </a:cubicBezTo>
                  <a:cubicBezTo>
                    <a:pt x="35" y="94"/>
                    <a:pt x="35" y="94"/>
                    <a:pt x="35" y="94"/>
                  </a:cubicBezTo>
                  <a:cubicBezTo>
                    <a:pt x="39" y="124"/>
                    <a:pt x="39" y="124"/>
                    <a:pt x="39" y="124"/>
                  </a:cubicBezTo>
                  <a:cubicBezTo>
                    <a:pt x="40" y="129"/>
                    <a:pt x="43" y="134"/>
                    <a:pt x="48" y="135"/>
                  </a:cubicBezTo>
                  <a:cubicBezTo>
                    <a:pt x="49" y="136"/>
                    <a:pt x="51" y="136"/>
                    <a:pt x="52" y="136"/>
                  </a:cubicBezTo>
                  <a:cubicBezTo>
                    <a:pt x="56" y="136"/>
                    <a:pt x="59" y="134"/>
                    <a:pt x="62" y="132"/>
                  </a:cubicBezTo>
                  <a:cubicBezTo>
                    <a:pt x="83" y="110"/>
                    <a:pt x="83" y="110"/>
                    <a:pt x="83" y="110"/>
                  </a:cubicBezTo>
                  <a:cubicBezTo>
                    <a:pt x="114" y="115"/>
                    <a:pt x="114" y="115"/>
                    <a:pt x="114" y="115"/>
                  </a:cubicBezTo>
                  <a:cubicBezTo>
                    <a:pt x="115" y="115"/>
                    <a:pt x="116" y="115"/>
                    <a:pt x="116" y="115"/>
                  </a:cubicBezTo>
                  <a:cubicBezTo>
                    <a:pt x="121" y="115"/>
                    <a:pt x="125" y="113"/>
                    <a:pt x="127" y="110"/>
                  </a:cubicBezTo>
                  <a:cubicBezTo>
                    <a:pt x="130" y="106"/>
                    <a:pt x="130" y="100"/>
                    <a:pt x="128" y="96"/>
                  </a:cubicBezTo>
                  <a:cubicBezTo>
                    <a:pt x="114" y="68"/>
                    <a:pt x="114" y="68"/>
                    <a:pt x="114" y="68"/>
                  </a:cubicBezTo>
                  <a:cubicBezTo>
                    <a:pt x="128" y="41"/>
                    <a:pt x="128" y="41"/>
                    <a:pt x="128" y="41"/>
                  </a:cubicBezTo>
                  <a:cubicBezTo>
                    <a:pt x="129" y="39"/>
                    <a:pt x="130" y="37"/>
                    <a:pt x="130" y="35"/>
                  </a:cubicBezTo>
                  <a:cubicBezTo>
                    <a:pt x="130" y="35"/>
                    <a:pt x="130" y="35"/>
                    <a:pt x="130" y="35"/>
                  </a:cubicBezTo>
                  <a:cubicBezTo>
                    <a:pt x="130" y="32"/>
                    <a:pt x="129" y="29"/>
                    <a:pt x="127" y="27"/>
                  </a:cubicBezTo>
                  <a:cubicBezTo>
                    <a:pt x="125" y="24"/>
                    <a:pt x="121" y="22"/>
                    <a:pt x="117" y="22"/>
                  </a:cubicBezTo>
                  <a:cubicBezTo>
                    <a:pt x="116" y="22"/>
                    <a:pt x="115" y="22"/>
                    <a:pt x="114" y="22"/>
                  </a:cubicBezTo>
                  <a:cubicBezTo>
                    <a:pt x="84" y="27"/>
                    <a:pt x="84" y="27"/>
                    <a:pt x="84" y="27"/>
                  </a:cubicBezTo>
                  <a:cubicBezTo>
                    <a:pt x="62" y="5"/>
                    <a:pt x="62" y="5"/>
                    <a:pt x="62" y="5"/>
                  </a:cubicBezTo>
                  <a:cubicBezTo>
                    <a:pt x="60" y="2"/>
                    <a:pt x="56" y="0"/>
                    <a:pt x="53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21" name="green star"/>
          <p:cNvGrpSpPr/>
          <p:nvPr/>
        </p:nvGrpSpPr>
        <p:grpSpPr>
          <a:xfrm>
            <a:off x="327027" y="5802313"/>
            <a:ext cx="752475" cy="776288"/>
            <a:chOff x="334963" y="5802313"/>
            <a:chExt cx="752475" cy="776288"/>
          </a:xfrm>
        </p:grpSpPr>
        <p:sp>
          <p:nvSpPr>
            <p:cNvPr id="522" name="green star"/>
            <p:cNvSpPr>
              <a:spLocks/>
            </p:cNvSpPr>
            <p:nvPr/>
          </p:nvSpPr>
          <p:spPr bwMode="auto">
            <a:xfrm>
              <a:off x="357188" y="5821363"/>
              <a:ext cx="711200" cy="738188"/>
            </a:xfrm>
            <a:custGeom>
              <a:avLst/>
              <a:gdLst>
                <a:gd name="T0" fmla="*/ 134 w 225"/>
                <a:gd name="T1" fmla="*/ 233 h 233"/>
                <a:gd name="T2" fmla="*/ 128 w 225"/>
                <a:gd name="T3" fmla="*/ 231 h 233"/>
                <a:gd name="T4" fmla="*/ 80 w 225"/>
                <a:gd name="T5" fmla="*/ 178 h 233"/>
                <a:gd name="T6" fmla="*/ 10 w 225"/>
                <a:gd name="T7" fmla="*/ 188 h 233"/>
                <a:gd name="T8" fmla="*/ 8 w 225"/>
                <a:gd name="T9" fmla="*/ 188 h 233"/>
                <a:gd name="T10" fmla="*/ 1 w 225"/>
                <a:gd name="T11" fmla="*/ 184 h 233"/>
                <a:gd name="T12" fmla="*/ 1 w 225"/>
                <a:gd name="T13" fmla="*/ 175 h 233"/>
                <a:gd name="T14" fmla="*/ 36 w 225"/>
                <a:gd name="T15" fmla="*/ 114 h 233"/>
                <a:gd name="T16" fmla="*/ 5 w 225"/>
                <a:gd name="T17" fmla="*/ 49 h 233"/>
                <a:gd name="T18" fmla="*/ 6 w 225"/>
                <a:gd name="T19" fmla="*/ 41 h 233"/>
                <a:gd name="T20" fmla="*/ 13 w 225"/>
                <a:gd name="T21" fmla="*/ 37 h 233"/>
                <a:gd name="T22" fmla="*/ 14 w 225"/>
                <a:gd name="T23" fmla="*/ 38 h 233"/>
                <a:gd name="T24" fmla="*/ 84 w 225"/>
                <a:gd name="T25" fmla="*/ 52 h 233"/>
                <a:gd name="T26" fmla="*/ 136 w 225"/>
                <a:gd name="T27" fmla="*/ 3 h 233"/>
                <a:gd name="T28" fmla="*/ 141 w 225"/>
                <a:gd name="T29" fmla="*/ 0 h 233"/>
                <a:gd name="T30" fmla="*/ 144 w 225"/>
                <a:gd name="T31" fmla="*/ 1 h 233"/>
                <a:gd name="T32" fmla="*/ 150 w 225"/>
                <a:gd name="T33" fmla="*/ 8 h 233"/>
                <a:gd name="T34" fmla="*/ 158 w 225"/>
                <a:gd name="T35" fmla="*/ 78 h 233"/>
                <a:gd name="T36" fmla="*/ 220 w 225"/>
                <a:gd name="T37" fmla="*/ 112 h 233"/>
                <a:gd name="T38" fmla="*/ 225 w 225"/>
                <a:gd name="T39" fmla="*/ 120 h 233"/>
                <a:gd name="T40" fmla="*/ 223 w 225"/>
                <a:gd name="T41" fmla="*/ 125 h 233"/>
                <a:gd name="T42" fmla="*/ 220 w 225"/>
                <a:gd name="T43" fmla="*/ 127 h 233"/>
                <a:gd name="T44" fmla="*/ 155 w 225"/>
                <a:gd name="T45" fmla="*/ 156 h 233"/>
                <a:gd name="T46" fmla="*/ 142 w 225"/>
                <a:gd name="T47" fmla="*/ 227 h 233"/>
                <a:gd name="T48" fmla="*/ 137 w 225"/>
                <a:gd name="T49" fmla="*/ 233 h 233"/>
                <a:gd name="T50" fmla="*/ 134 w 225"/>
                <a:gd name="T51" fmla="*/ 233 h 2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5" h="233">
                  <a:moveTo>
                    <a:pt x="134" y="233"/>
                  </a:moveTo>
                  <a:cubicBezTo>
                    <a:pt x="132" y="233"/>
                    <a:pt x="130" y="232"/>
                    <a:pt x="128" y="231"/>
                  </a:cubicBezTo>
                  <a:cubicBezTo>
                    <a:pt x="80" y="178"/>
                    <a:pt x="80" y="178"/>
                    <a:pt x="80" y="178"/>
                  </a:cubicBezTo>
                  <a:cubicBezTo>
                    <a:pt x="10" y="188"/>
                    <a:pt x="10" y="188"/>
                    <a:pt x="10" y="188"/>
                  </a:cubicBezTo>
                  <a:cubicBezTo>
                    <a:pt x="9" y="188"/>
                    <a:pt x="9" y="188"/>
                    <a:pt x="8" y="188"/>
                  </a:cubicBezTo>
                  <a:cubicBezTo>
                    <a:pt x="6" y="188"/>
                    <a:pt x="3" y="187"/>
                    <a:pt x="1" y="184"/>
                  </a:cubicBezTo>
                  <a:cubicBezTo>
                    <a:pt x="0" y="182"/>
                    <a:pt x="0" y="178"/>
                    <a:pt x="1" y="175"/>
                  </a:cubicBezTo>
                  <a:cubicBezTo>
                    <a:pt x="36" y="114"/>
                    <a:pt x="36" y="114"/>
                    <a:pt x="36" y="114"/>
                  </a:cubicBezTo>
                  <a:cubicBezTo>
                    <a:pt x="5" y="49"/>
                    <a:pt x="5" y="49"/>
                    <a:pt x="5" y="49"/>
                  </a:cubicBezTo>
                  <a:cubicBezTo>
                    <a:pt x="4" y="46"/>
                    <a:pt x="4" y="43"/>
                    <a:pt x="6" y="41"/>
                  </a:cubicBezTo>
                  <a:cubicBezTo>
                    <a:pt x="8" y="39"/>
                    <a:pt x="10" y="37"/>
                    <a:pt x="13" y="37"/>
                  </a:cubicBezTo>
                  <a:cubicBezTo>
                    <a:pt x="13" y="37"/>
                    <a:pt x="14" y="37"/>
                    <a:pt x="14" y="38"/>
                  </a:cubicBezTo>
                  <a:cubicBezTo>
                    <a:pt x="84" y="52"/>
                    <a:pt x="84" y="52"/>
                    <a:pt x="84" y="52"/>
                  </a:cubicBezTo>
                  <a:cubicBezTo>
                    <a:pt x="136" y="3"/>
                    <a:pt x="136" y="3"/>
                    <a:pt x="136" y="3"/>
                  </a:cubicBezTo>
                  <a:cubicBezTo>
                    <a:pt x="137" y="1"/>
                    <a:pt x="139" y="0"/>
                    <a:pt x="141" y="0"/>
                  </a:cubicBezTo>
                  <a:cubicBezTo>
                    <a:pt x="142" y="0"/>
                    <a:pt x="143" y="0"/>
                    <a:pt x="144" y="1"/>
                  </a:cubicBezTo>
                  <a:cubicBezTo>
                    <a:pt x="147" y="2"/>
                    <a:pt x="149" y="5"/>
                    <a:pt x="150" y="8"/>
                  </a:cubicBezTo>
                  <a:cubicBezTo>
                    <a:pt x="158" y="78"/>
                    <a:pt x="158" y="78"/>
                    <a:pt x="158" y="78"/>
                  </a:cubicBezTo>
                  <a:cubicBezTo>
                    <a:pt x="220" y="112"/>
                    <a:pt x="220" y="112"/>
                    <a:pt x="220" y="112"/>
                  </a:cubicBezTo>
                  <a:cubicBezTo>
                    <a:pt x="223" y="114"/>
                    <a:pt x="225" y="117"/>
                    <a:pt x="225" y="120"/>
                  </a:cubicBezTo>
                  <a:cubicBezTo>
                    <a:pt x="225" y="121"/>
                    <a:pt x="224" y="123"/>
                    <a:pt x="223" y="125"/>
                  </a:cubicBezTo>
                  <a:cubicBezTo>
                    <a:pt x="222" y="126"/>
                    <a:pt x="221" y="126"/>
                    <a:pt x="220" y="127"/>
                  </a:cubicBezTo>
                  <a:cubicBezTo>
                    <a:pt x="155" y="156"/>
                    <a:pt x="155" y="156"/>
                    <a:pt x="155" y="156"/>
                  </a:cubicBezTo>
                  <a:cubicBezTo>
                    <a:pt x="142" y="227"/>
                    <a:pt x="142" y="227"/>
                    <a:pt x="142" y="227"/>
                  </a:cubicBezTo>
                  <a:cubicBezTo>
                    <a:pt x="142" y="230"/>
                    <a:pt x="140" y="232"/>
                    <a:pt x="137" y="233"/>
                  </a:cubicBezTo>
                  <a:cubicBezTo>
                    <a:pt x="136" y="233"/>
                    <a:pt x="135" y="233"/>
                    <a:pt x="134" y="23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3" name="star outline"/>
            <p:cNvSpPr>
              <a:spLocks noEditPoints="1"/>
            </p:cNvSpPr>
            <p:nvPr/>
          </p:nvSpPr>
          <p:spPr bwMode="auto">
            <a:xfrm>
              <a:off x="334963" y="5802313"/>
              <a:ext cx="752475" cy="776288"/>
            </a:xfrm>
            <a:custGeom>
              <a:avLst/>
              <a:gdLst>
                <a:gd name="T0" fmla="*/ 148 w 238"/>
                <a:gd name="T1" fmla="*/ 12 h 245"/>
                <a:gd name="T2" fmla="*/ 149 w 238"/>
                <a:gd name="T3" fmla="*/ 12 h 245"/>
                <a:gd name="T4" fmla="*/ 151 w 238"/>
                <a:gd name="T5" fmla="*/ 14 h 245"/>
                <a:gd name="T6" fmla="*/ 159 w 238"/>
                <a:gd name="T7" fmla="*/ 88 h 245"/>
                <a:gd name="T8" fmla="*/ 225 w 238"/>
                <a:gd name="T9" fmla="*/ 123 h 245"/>
                <a:gd name="T10" fmla="*/ 226 w 238"/>
                <a:gd name="T11" fmla="*/ 125 h 245"/>
                <a:gd name="T12" fmla="*/ 225 w 238"/>
                <a:gd name="T13" fmla="*/ 127 h 245"/>
                <a:gd name="T14" fmla="*/ 224 w 238"/>
                <a:gd name="T15" fmla="*/ 128 h 245"/>
                <a:gd name="T16" fmla="*/ 157 w 238"/>
                <a:gd name="T17" fmla="*/ 158 h 245"/>
                <a:gd name="T18" fmla="*/ 144 w 238"/>
                <a:gd name="T19" fmla="*/ 231 h 245"/>
                <a:gd name="T20" fmla="*/ 142 w 238"/>
                <a:gd name="T21" fmla="*/ 233 h 245"/>
                <a:gd name="T22" fmla="*/ 141 w 238"/>
                <a:gd name="T23" fmla="*/ 233 h 245"/>
                <a:gd name="T24" fmla="*/ 140 w 238"/>
                <a:gd name="T25" fmla="*/ 233 h 245"/>
                <a:gd name="T26" fmla="*/ 89 w 238"/>
                <a:gd name="T27" fmla="*/ 178 h 245"/>
                <a:gd name="T28" fmla="*/ 16 w 238"/>
                <a:gd name="T29" fmla="*/ 188 h 245"/>
                <a:gd name="T30" fmla="*/ 15 w 238"/>
                <a:gd name="T31" fmla="*/ 188 h 245"/>
                <a:gd name="T32" fmla="*/ 13 w 238"/>
                <a:gd name="T33" fmla="*/ 187 h 245"/>
                <a:gd name="T34" fmla="*/ 13 w 238"/>
                <a:gd name="T35" fmla="*/ 184 h 245"/>
                <a:gd name="T36" fmla="*/ 50 w 238"/>
                <a:gd name="T37" fmla="*/ 120 h 245"/>
                <a:gd name="T38" fmla="*/ 18 w 238"/>
                <a:gd name="T39" fmla="*/ 53 h 245"/>
                <a:gd name="T40" fmla="*/ 18 w 238"/>
                <a:gd name="T41" fmla="*/ 50 h 245"/>
                <a:gd name="T42" fmla="*/ 20 w 238"/>
                <a:gd name="T43" fmla="*/ 49 h 245"/>
                <a:gd name="T44" fmla="*/ 20 w 238"/>
                <a:gd name="T45" fmla="*/ 49 h 245"/>
                <a:gd name="T46" fmla="*/ 93 w 238"/>
                <a:gd name="T47" fmla="*/ 64 h 245"/>
                <a:gd name="T48" fmla="*/ 147 w 238"/>
                <a:gd name="T49" fmla="*/ 13 h 245"/>
                <a:gd name="T50" fmla="*/ 148 w 238"/>
                <a:gd name="T51" fmla="*/ 12 h 245"/>
                <a:gd name="T52" fmla="*/ 148 w 238"/>
                <a:gd name="T53" fmla="*/ 0 h 245"/>
                <a:gd name="T54" fmla="*/ 138 w 238"/>
                <a:gd name="T55" fmla="*/ 4 h 245"/>
                <a:gd name="T56" fmla="*/ 89 w 238"/>
                <a:gd name="T57" fmla="*/ 51 h 245"/>
                <a:gd name="T58" fmla="*/ 23 w 238"/>
                <a:gd name="T59" fmla="*/ 38 h 245"/>
                <a:gd name="T60" fmla="*/ 20 w 238"/>
                <a:gd name="T61" fmla="*/ 37 h 245"/>
                <a:gd name="T62" fmla="*/ 8 w 238"/>
                <a:gd name="T63" fmla="*/ 43 h 245"/>
                <a:gd name="T64" fmla="*/ 7 w 238"/>
                <a:gd name="T65" fmla="*/ 58 h 245"/>
                <a:gd name="T66" fmla="*/ 37 w 238"/>
                <a:gd name="T67" fmla="*/ 119 h 245"/>
                <a:gd name="T68" fmla="*/ 3 w 238"/>
                <a:gd name="T69" fmla="*/ 178 h 245"/>
                <a:gd name="T70" fmla="*/ 3 w 238"/>
                <a:gd name="T71" fmla="*/ 194 h 245"/>
                <a:gd name="T72" fmla="*/ 15 w 238"/>
                <a:gd name="T73" fmla="*/ 200 h 245"/>
                <a:gd name="T74" fmla="*/ 17 w 238"/>
                <a:gd name="T75" fmla="*/ 200 h 245"/>
                <a:gd name="T76" fmla="*/ 85 w 238"/>
                <a:gd name="T77" fmla="*/ 190 h 245"/>
                <a:gd name="T78" fmla="*/ 131 w 238"/>
                <a:gd name="T79" fmla="*/ 241 h 245"/>
                <a:gd name="T80" fmla="*/ 141 w 238"/>
                <a:gd name="T81" fmla="*/ 245 h 245"/>
                <a:gd name="T82" fmla="*/ 145 w 238"/>
                <a:gd name="T83" fmla="*/ 245 h 245"/>
                <a:gd name="T84" fmla="*/ 155 w 238"/>
                <a:gd name="T85" fmla="*/ 234 h 245"/>
                <a:gd name="T86" fmla="*/ 167 w 238"/>
                <a:gd name="T87" fmla="*/ 167 h 245"/>
                <a:gd name="T88" fmla="*/ 229 w 238"/>
                <a:gd name="T89" fmla="*/ 138 h 245"/>
                <a:gd name="T90" fmla="*/ 235 w 238"/>
                <a:gd name="T91" fmla="*/ 134 h 245"/>
                <a:gd name="T92" fmla="*/ 238 w 238"/>
                <a:gd name="T93" fmla="*/ 126 h 245"/>
                <a:gd name="T94" fmla="*/ 230 w 238"/>
                <a:gd name="T95" fmla="*/ 113 h 245"/>
                <a:gd name="T96" fmla="*/ 170 w 238"/>
                <a:gd name="T97" fmla="*/ 81 h 245"/>
                <a:gd name="T98" fmla="*/ 163 w 238"/>
                <a:gd name="T99" fmla="*/ 13 h 245"/>
                <a:gd name="T100" fmla="*/ 153 w 238"/>
                <a:gd name="T101" fmla="*/ 1 h 245"/>
                <a:gd name="T102" fmla="*/ 148 w 238"/>
                <a:gd name="T103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38" h="245">
                  <a:moveTo>
                    <a:pt x="148" y="12"/>
                  </a:moveTo>
                  <a:cubicBezTo>
                    <a:pt x="149" y="12"/>
                    <a:pt x="149" y="12"/>
                    <a:pt x="149" y="12"/>
                  </a:cubicBezTo>
                  <a:cubicBezTo>
                    <a:pt x="150" y="13"/>
                    <a:pt x="151" y="13"/>
                    <a:pt x="151" y="14"/>
                  </a:cubicBezTo>
                  <a:cubicBezTo>
                    <a:pt x="159" y="88"/>
                    <a:pt x="159" y="88"/>
                    <a:pt x="159" y="88"/>
                  </a:cubicBezTo>
                  <a:cubicBezTo>
                    <a:pt x="225" y="123"/>
                    <a:pt x="225" y="123"/>
                    <a:pt x="225" y="123"/>
                  </a:cubicBezTo>
                  <a:cubicBezTo>
                    <a:pt x="225" y="124"/>
                    <a:pt x="226" y="125"/>
                    <a:pt x="226" y="125"/>
                  </a:cubicBezTo>
                  <a:cubicBezTo>
                    <a:pt x="226" y="126"/>
                    <a:pt x="226" y="126"/>
                    <a:pt x="225" y="127"/>
                  </a:cubicBezTo>
                  <a:cubicBezTo>
                    <a:pt x="225" y="127"/>
                    <a:pt x="225" y="127"/>
                    <a:pt x="224" y="128"/>
                  </a:cubicBezTo>
                  <a:cubicBezTo>
                    <a:pt x="157" y="158"/>
                    <a:pt x="157" y="158"/>
                    <a:pt x="157" y="158"/>
                  </a:cubicBezTo>
                  <a:cubicBezTo>
                    <a:pt x="144" y="231"/>
                    <a:pt x="144" y="231"/>
                    <a:pt x="144" y="231"/>
                  </a:cubicBezTo>
                  <a:cubicBezTo>
                    <a:pt x="143" y="232"/>
                    <a:pt x="143" y="233"/>
                    <a:pt x="142" y="233"/>
                  </a:cubicBezTo>
                  <a:cubicBezTo>
                    <a:pt x="142" y="233"/>
                    <a:pt x="141" y="233"/>
                    <a:pt x="141" y="233"/>
                  </a:cubicBezTo>
                  <a:cubicBezTo>
                    <a:pt x="141" y="233"/>
                    <a:pt x="140" y="233"/>
                    <a:pt x="140" y="233"/>
                  </a:cubicBezTo>
                  <a:cubicBezTo>
                    <a:pt x="89" y="178"/>
                    <a:pt x="89" y="178"/>
                    <a:pt x="89" y="178"/>
                  </a:cubicBezTo>
                  <a:cubicBezTo>
                    <a:pt x="16" y="188"/>
                    <a:pt x="16" y="188"/>
                    <a:pt x="16" y="188"/>
                  </a:cubicBezTo>
                  <a:cubicBezTo>
                    <a:pt x="16" y="188"/>
                    <a:pt x="15" y="188"/>
                    <a:pt x="15" y="188"/>
                  </a:cubicBezTo>
                  <a:cubicBezTo>
                    <a:pt x="15" y="188"/>
                    <a:pt x="14" y="188"/>
                    <a:pt x="13" y="187"/>
                  </a:cubicBezTo>
                  <a:cubicBezTo>
                    <a:pt x="13" y="186"/>
                    <a:pt x="13" y="185"/>
                    <a:pt x="13" y="184"/>
                  </a:cubicBezTo>
                  <a:cubicBezTo>
                    <a:pt x="50" y="120"/>
                    <a:pt x="50" y="120"/>
                    <a:pt x="50" y="120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7" y="52"/>
                    <a:pt x="17" y="51"/>
                    <a:pt x="18" y="50"/>
                  </a:cubicBezTo>
                  <a:cubicBezTo>
                    <a:pt x="18" y="50"/>
                    <a:pt x="19" y="49"/>
                    <a:pt x="20" y="49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93" y="64"/>
                    <a:pt x="93" y="64"/>
                    <a:pt x="93" y="64"/>
                  </a:cubicBezTo>
                  <a:cubicBezTo>
                    <a:pt x="147" y="13"/>
                    <a:pt x="147" y="13"/>
                    <a:pt x="147" y="13"/>
                  </a:cubicBezTo>
                  <a:cubicBezTo>
                    <a:pt x="147" y="12"/>
                    <a:pt x="148" y="12"/>
                    <a:pt x="148" y="12"/>
                  </a:cubicBezTo>
                  <a:moveTo>
                    <a:pt x="148" y="0"/>
                  </a:moveTo>
                  <a:cubicBezTo>
                    <a:pt x="145" y="0"/>
                    <a:pt x="141" y="2"/>
                    <a:pt x="138" y="4"/>
                  </a:cubicBezTo>
                  <a:cubicBezTo>
                    <a:pt x="89" y="51"/>
                    <a:pt x="89" y="51"/>
                    <a:pt x="89" y="51"/>
                  </a:cubicBezTo>
                  <a:cubicBezTo>
                    <a:pt x="23" y="38"/>
                    <a:pt x="23" y="38"/>
                    <a:pt x="23" y="38"/>
                  </a:cubicBezTo>
                  <a:cubicBezTo>
                    <a:pt x="22" y="38"/>
                    <a:pt x="21" y="37"/>
                    <a:pt x="20" y="37"/>
                  </a:cubicBezTo>
                  <a:cubicBezTo>
                    <a:pt x="15" y="37"/>
                    <a:pt x="11" y="39"/>
                    <a:pt x="8" y="43"/>
                  </a:cubicBezTo>
                  <a:cubicBezTo>
                    <a:pt x="5" y="47"/>
                    <a:pt x="4" y="53"/>
                    <a:pt x="7" y="58"/>
                  </a:cubicBezTo>
                  <a:cubicBezTo>
                    <a:pt x="37" y="119"/>
                    <a:pt x="37" y="119"/>
                    <a:pt x="37" y="119"/>
                  </a:cubicBezTo>
                  <a:cubicBezTo>
                    <a:pt x="3" y="178"/>
                    <a:pt x="3" y="178"/>
                    <a:pt x="3" y="178"/>
                  </a:cubicBezTo>
                  <a:cubicBezTo>
                    <a:pt x="0" y="183"/>
                    <a:pt x="0" y="189"/>
                    <a:pt x="3" y="194"/>
                  </a:cubicBezTo>
                  <a:cubicBezTo>
                    <a:pt x="6" y="198"/>
                    <a:pt x="11" y="200"/>
                    <a:pt x="15" y="200"/>
                  </a:cubicBezTo>
                  <a:cubicBezTo>
                    <a:pt x="16" y="200"/>
                    <a:pt x="17" y="200"/>
                    <a:pt x="17" y="200"/>
                  </a:cubicBezTo>
                  <a:cubicBezTo>
                    <a:pt x="85" y="190"/>
                    <a:pt x="85" y="190"/>
                    <a:pt x="85" y="190"/>
                  </a:cubicBezTo>
                  <a:cubicBezTo>
                    <a:pt x="131" y="241"/>
                    <a:pt x="131" y="241"/>
                    <a:pt x="131" y="241"/>
                  </a:cubicBezTo>
                  <a:cubicBezTo>
                    <a:pt x="133" y="244"/>
                    <a:pt x="137" y="245"/>
                    <a:pt x="141" y="245"/>
                  </a:cubicBezTo>
                  <a:cubicBezTo>
                    <a:pt x="143" y="245"/>
                    <a:pt x="144" y="245"/>
                    <a:pt x="145" y="245"/>
                  </a:cubicBezTo>
                  <a:cubicBezTo>
                    <a:pt x="150" y="243"/>
                    <a:pt x="154" y="239"/>
                    <a:pt x="155" y="234"/>
                  </a:cubicBezTo>
                  <a:cubicBezTo>
                    <a:pt x="167" y="167"/>
                    <a:pt x="167" y="167"/>
                    <a:pt x="167" y="167"/>
                  </a:cubicBezTo>
                  <a:cubicBezTo>
                    <a:pt x="229" y="138"/>
                    <a:pt x="229" y="138"/>
                    <a:pt x="229" y="138"/>
                  </a:cubicBezTo>
                  <a:cubicBezTo>
                    <a:pt x="232" y="137"/>
                    <a:pt x="233" y="136"/>
                    <a:pt x="235" y="134"/>
                  </a:cubicBezTo>
                  <a:cubicBezTo>
                    <a:pt x="237" y="132"/>
                    <a:pt x="238" y="129"/>
                    <a:pt x="238" y="126"/>
                  </a:cubicBezTo>
                  <a:cubicBezTo>
                    <a:pt x="238" y="120"/>
                    <a:pt x="235" y="115"/>
                    <a:pt x="230" y="113"/>
                  </a:cubicBezTo>
                  <a:cubicBezTo>
                    <a:pt x="170" y="81"/>
                    <a:pt x="170" y="81"/>
                    <a:pt x="170" y="81"/>
                  </a:cubicBezTo>
                  <a:cubicBezTo>
                    <a:pt x="163" y="13"/>
                    <a:pt x="163" y="13"/>
                    <a:pt x="163" y="13"/>
                  </a:cubicBezTo>
                  <a:cubicBezTo>
                    <a:pt x="162" y="8"/>
                    <a:pt x="158" y="3"/>
                    <a:pt x="153" y="1"/>
                  </a:cubicBezTo>
                  <a:cubicBezTo>
                    <a:pt x="152" y="1"/>
                    <a:pt x="150" y="0"/>
                    <a:pt x="148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24" name="purple star"/>
          <p:cNvGrpSpPr/>
          <p:nvPr/>
        </p:nvGrpSpPr>
        <p:grpSpPr>
          <a:xfrm>
            <a:off x="90488" y="6499226"/>
            <a:ext cx="331788" cy="325438"/>
            <a:chOff x="98425" y="6499226"/>
            <a:chExt cx="331788" cy="325438"/>
          </a:xfrm>
        </p:grpSpPr>
        <p:sp>
          <p:nvSpPr>
            <p:cNvPr id="525" name="purple star"/>
            <p:cNvSpPr>
              <a:spLocks/>
            </p:cNvSpPr>
            <p:nvPr/>
          </p:nvSpPr>
          <p:spPr bwMode="auto">
            <a:xfrm>
              <a:off x="117475" y="6518276"/>
              <a:ext cx="293688" cy="287338"/>
            </a:xfrm>
            <a:custGeom>
              <a:avLst/>
              <a:gdLst>
                <a:gd name="T0" fmla="*/ 50 w 93"/>
                <a:gd name="T1" fmla="*/ 91 h 91"/>
                <a:gd name="T2" fmla="*/ 44 w 93"/>
                <a:gd name="T3" fmla="*/ 88 h 91"/>
                <a:gd name="T4" fmla="*/ 31 w 93"/>
                <a:gd name="T5" fmla="*/ 68 h 91"/>
                <a:gd name="T6" fmla="*/ 7 w 93"/>
                <a:gd name="T7" fmla="*/ 67 h 91"/>
                <a:gd name="T8" fmla="*/ 1 w 93"/>
                <a:gd name="T9" fmla="*/ 63 h 91"/>
                <a:gd name="T10" fmla="*/ 2 w 93"/>
                <a:gd name="T11" fmla="*/ 56 h 91"/>
                <a:gd name="T12" fmla="*/ 17 w 93"/>
                <a:gd name="T13" fmla="*/ 37 h 91"/>
                <a:gd name="T14" fmla="*/ 10 w 93"/>
                <a:gd name="T15" fmla="*/ 15 h 91"/>
                <a:gd name="T16" fmla="*/ 12 w 93"/>
                <a:gd name="T17" fmla="*/ 8 h 91"/>
                <a:gd name="T18" fmla="*/ 17 w 93"/>
                <a:gd name="T19" fmla="*/ 6 h 91"/>
                <a:gd name="T20" fmla="*/ 19 w 93"/>
                <a:gd name="T21" fmla="*/ 6 h 91"/>
                <a:gd name="T22" fmla="*/ 42 w 93"/>
                <a:gd name="T23" fmla="*/ 15 h 91"/>
                <a:gd name="T24" fmla="*/ 61 w 93"/>
                <a:gd name="T25" fmla="*/ 1 h 91"/>
                <a:gd name="T26" fmla="*/ 65 w 93"/>
                <a:gd name="T27" fmla="*/ 0 h 91"/>
                <a:gd name="T28" fmla="*/ 69 w 93"/>
                <a:gd name="T29" fmla="*/ 1 h 91"/>
                <a:gd name="T30" fmla="*/ 72 w 93"/>
                <a:gd name="T31" fmla="*/ 4 h 91"/>
                <a:gd name="T32" fmla="*/ 72 w 93"/>
                <a:gd name="T33" fmla="*/ 7 h 91"/>
                <a:gd name="T34" fmla="*/ 71 w 93"/>
                <a:gd name="T35" fmla="*/ 31 h 91"/>
                <a:gd name="T36" fmla="*/ 90 w 93"/>
                <a:gd name="T37" fmla="*/ 46 h 91"/>
                <a:gd name="T38" fmla="*/ 92 w 93"/>
                <a:gd name="T39" fmla="*/ 53 h 91"/>
                <a:gd name="T40" fmla="*/ 87 w 93"/>
                <a:gd name="T41" fmla="*/ 58 h 91"/>
                <a:gd name="T42" fmla="*/ 64 w 93"/>
                <a:gd name="T43" fmla="*/ 64 h 91"/>
                <a:gd name="T44" fmla="*/ 56 w 93"/>
                <a:gd name="T45" fmla="*/ 87 h 91"/>
                <a:gd name="T46" fmla="*/ 51 w 93"/>
                <a:gd name="T47" fmla="*/ 91 h 91"/>
                <a:gd name="T48" fmla="*/ 50 w 93"/>
                <a:gd name="T4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" h="91">
                  <a:moveTo>
                    <a:pt x="50" y="91"/>
                  </a:moveTo>
                  <a:cubicBezTo>
                    <a:pt x="48" y="91"/>
                    <a:pt x="45" y="90"/>
                    <a:pt x="44" y="88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5" y="67"/>
                    <a:pt x="2" y="66"/>
                    <a:pt x="1" y="63"/>
                  </a:cubicBezTo>
                  <a:cubicBezTo>
                    <a:pt x="0" y="61"/>
                    <a:pt x="0" y="58"/>
                    <a:pt x="2" y="56"/>
                  </a:cubicBezTo>
                  <a:cubicBezTo>
                    <a:pt x="17" y="37"/>
                    <a:pt x="17" y="37"/>
                    <a:pt x="17" y="37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2"/>
                    <a:pt x="10" y="9"/>
                    <a:pt x="12" y="8"/>
                  </a:cubicBezTo>
                  <a:cubicBezTo>
                    <a:pt x="14" y="6"/>
                    <a:pt x="15" y="6"/>
                    <a:pt x="17" y="6"/>
                  </a:cubicBezTo>
                  <a:cubicBezTo>
                    <a:pt x="18" y="6"/>
                    <a:pt x="19" y="6"/>
                    <a:pt x="19" y="6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3" y="0"/>
                    <a:pt x="64" y="0"/>
                    <a:pt x="65" y="0"/>
                  </a:cubicBezTo>
                  <a:cubicBezTo>
                    <a:pt x="67" y="0"/>
                    <a:pt x="68" y="0"/>
                    <a:pt x="69" y="1"/>
                  </a:cubicBezTo>
                  <a:cubicBezTo>
                    <a:pt x="70" y="1"/>
                    <a:pt x="71" y="3"/>
                    <a:pt x="72" y="4"/>
                  </a:cubicBezTo>
                  <a:cubicBezTo>
                    <a:pt x="72" y="5"/>
                    <a:pt x="72" y="6"/>
                    <a:pt x="72" y="7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2" y="47"/>
                    <a:pt x="93" y="50"/>
                    <a:pt x="92" y="53"/>
                  </a:cubicBezTo>
                  <a:cubicBezTo>
                    <a:pt x="92" y="55"/>
                    <a:pt x="90" y="57"/>
                    <a:pt x="87" y="58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56" y="87"/>
                    <a:pt x="56" y="87"/>
                    <a:pt x="56" y="87"/>
                  </a:cubicBezTo>
                  <a:cubicBezTo>
                    <a:pt x="56" y="89"/>
                    <a:pt x="53" y="91"/>
                    <a:pt x="51" y="91"/>
                  </a:cubicBezTo>
                  <a:cubicBezTo>
                    <a:pt x="50" y="91"/>
                    <a:pt x="50" y="91"/>
                    <a:pt x="50" y="9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6" name="star outline"/>
            <p:cNvSpPr>
              <a:spLocks noEditPoints="1"/>
            </p:cNvSpPr>
            <p:nvPr/>
          </p:nvSpPr>
          <p:spPr bwMode="auto">
            <a:xfrm>
              <a:off x="98425" y="6499226"/>
              <a:ext cx="331788" cy="325438"/>
            </a:xfrm>
            <a:custGeom>
              <a:avLst/>
              <a:gdLst>
                <a:gd name="T0" fmla="*/ 71 w 105"/>
                <a:gd name="T1" fmla="*/ 12 h 103"/>
                <a:gd name="T2" fmla="*/ 72 w 105"/>
                <a:gd name="T3" fmla="*/ 12 h 103"/>
                <a:gd name="T4" fmla="*/ 72 w 105"/>
                <a:gd name="T5" fmla="*/ 13 h 103"/>
                <a:gd name="T6" fmla="*/ 72 w 105"/>
                <a:gd name="T7" fmla="*/ 13 h 103"/>
                <a:gd name="T8" fmla="*/ 71 w 105"/>
                <a:gd name="T9" fmla="*/ 40 h 103"/>
                <a:gd name="T10" fmla="*/ 92 w 105"/>
                <a:gd name="T11" fmla="*/ 57 h 103"/>
                <a:gd name="T12" fmla="*/ 93 w 105"/>
                <a:gd name="T13" fmla="*/ 57 h 103"/>
                <a:gd name="T14" fmla="*/ 92 w 105"/>
                <a:gd name="T15" fmla="*/ 58 h 103"/>
                <a:gd name="T16" fmla="*/ 66 w 105"/>
                <a:gd name="T17" fmla="*/ 65 h 103"/>
                <a:gd name="T18" fmla="*/ 57 w 105"/>
                <a:gd name="T19" fmla="*/ 91 h 103"/>
                <a:gd name="T20" fmla="*/ 56 w 105"/>
                <a:gd name="T21" fmla="*/ 91 h 103"/>
                <a:gd name="T22" fmla="*/ 56 w 105"/>
                <a:gd name="T23" fmla="*/ 91 h 103"/>
                <a:gd name="T24" fmla="*/ 55 w 105"/>
                <a:gd name="T25" fmla="*/ 91 h 103"/>
                <a:gd name="T26" fmla="*/ 40 w 105"/>
                <a:gd name="T27" fmla="*/ 68 h 103"/>
                <a:gd name="T28" fmla="*/ 13 w 105"/>
                <a:gd name="T29" fmla="*/ 67 h 103"/>
                <a:gd name="T30" fmla="*/ 13 w 105"/>
                <a:gd name="T31" fmla="*/ 67 h 103"/>
                <a:gd name="T32" fmla="*/ 13 w 105"/>
                <a:gd name="T33" fmla="*/ 66 h 103"/>
                <a:gd name="T34" fmla="*/ 30 w 105"/>
                <a:gd name="T35" fmla="*/ 45 h 103"/>
                <a:gd name="T36" fmla="*/ 22 w 105"/>
                <a:gd name="T37" fmla="*/ 19 h 103"/>
                <a:gd name="T38" fmla="*/ 22 w 105"/>
                <a:gd name="T39" fmla="*/ 18 h 103"/>
                <a:gd name="T40" fmla="*/ 23 w 105"/>
                <a:gd name="T41" fmla="*/ 18 h 103"/>
                <a:gd name="T42" fmla="*/ 23 w 105"/>
                <a:gd name="T43" fmla="*/ 18 h 103"/>
                <a:gd name="T44" fmla="*/ 49 w 105"/>
                <a:gd name="T45" fmla="*/ 27 h 103"/>
                <a:gd name="T46" fmla="*/ 71 w 105"/>
                <a:gd name="T47" fmla="*/ 12 h 103"/>
                <a:gd name="T48" fmla="*/ 71 w 105"/>
                <a:gd name="T49" fmla="*/ 12 h 103"/>
                <a:gd name="T50" fmla="*/ 71 w 105"/>
                <a:gd name="T51" fmla="*/ 0 h 103"/>
                <a:gd name="T52" fmla="*/ 64 w 105"/>
                <a:gd name="T53" fmla="*/ 2 h 103"/>
                <a:gd name="T54" fmla="*/ 47 w 105"/>
                <a:gd name="T55" fmla="*/ 14 h 103"/>
                <a:gd name="T56" fmla="*/ 28 w 105"/>
                <a:gd name="T57" fmla="*/ 7 h 103"/>
                <a:gd name="T58" fmla="*/ 23 w 105"/>
                <a:gd name="T59" fmla="*/ 6 h 103"/>
                <a:gd name="T60" fmla="*/ 14 w 105"/>
                <a:gd name="T61" fmla="*/ 9 h 103"/>
                <a:gd name="T62" fmla="*/ 11 w 105"/>
                <a:gd name="T63" fmla="*/ 22 h 103"/>
                <a:gd name="T64" fmla="*/ 16 w 105"/>
                <a:gd name="T65" fmla="*/ 42 h 103"/>
                <a:gd name="T66" fmla="*/ 3 w 105"/>
                <a:gd name="T67" fmla="*/ 58 h 103"/>
                <a:gd name="T68" fmla="*/ 2 w 105"/>
                <a:gd name="T69" fmla="*/ 72 h 103"/>
                <a:gd name="T70" fmla="*/ 13 w 105"/>
                <a:gd name="T71" fmla="*/ 79 h 103"/>
                <a:gd name="T72" fmla="*/ 34 w 105"/>
                <a:gd name="T73" fmla="*/ 80 h 103"/>
                <a:gd name="T74" fmla="*/ 45 w 105"/>
                <a:gd name="T75" fmla="*/ 97 h 103"/>
                <a:gd name="T76" fmla="*/ 56 w 105"/>
                <a:gd name="T77" fmla="*/ 103 h 103"/>
                <a:gd name="T78" fmla="*/ 57 w 105"/>
                <a:gd name="T79" fmla="*/ 103 h 103"/>
                <a:gd name="T80" fmla="*/ 68 w 105"/>
                <a:gd name="T81" fmla="*/ 94 h 103"/>
                <a:gd name="T82" fmla="*/ 75 w 105"/>
                <a:gd name="T83" fmla="*/ 75 h 103"/>
                <a:gd name="T84" fmla="*/ 95 w 105"/>
                <a:gd name="T85" fmla="*/ 70 h 103"/>
                <a:gd name="T86" fmla="*/ 104 w 105"/>
                <a:gd name="T87" fmla="*/ 60 h 103"/>
                <a:gd name="T88" fmla="*/ 99 w 105"/>
                <a:gd name="T89" fmla="*/ 47 h 103"/>
                <a:gd name="T90" fmla="*/ 83 w 105"/>
                <a:gd name="T91" fmla="*/ 34 h 103"/>
                <a:gd name="T92" fmla="*/ 84 w 105"/>
                <a:gd name="T93" fmla="*/ 14 h 103"/>
                <a:gd name="T94" fmla="*/ 83 w 105"/>
                <a:gd name="T95" fmla="*/ 8 h 103"/>
                <a:gd name="T96" fmla="*/ 83 w 105"/>
                <a:gd name="T97" fmla="*/ 7 h 103"/>
                <a:gd name="T98" fmla="*/ 78 w 105"/>
                <a:gd name="T99" fmla="*/ 2 h 103"/>
                <a:gd name="T100" fmla="*/ 71 w 105"/>
                <a:gd name="T10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" h="103">
                  <a:moveTo>
                    <a:pt x="71" y="12"/>
                  </a:moveTo>
                  <a:cubicBezTo>
                    <a:pt x="71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92" y="57"/>
                    <a:pt x="92" y="57"/>
                    <a:pt x="92" y="57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3" y="58"/>
                    <a:pt x="92" y="58"/>
                    <a:pt x="92" y="58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7" y="91"/>
                    <a:pt x="56" y="91"/>
                    <a:pt x="56" y="91"/>
                  </a:cubicBezTo>
                  <a:cubicBezTo>
                    <a:pt x="56" y="91"/>
                    <a:pt x="56" y="91"/>
                    <a:pt x="56" y="91"/>
                  </a:cubicBezTo>
                  <a:cubicBezTo>
                    <a:pt x="56" y="91"/>
                    <a:pt x="55" y="91"/>
                    <a:pt x="55" y="9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2" y="66"/>
                    <a:pt x="12" y="66"/>
                    <a:pt x="13" y="66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8"/>
                    <a:pt x="22" y="18"/>
                    <a:pt x="22" y="18"/>
                  </a:cubicBezTo>
                  <a:cubicBezTo>
                    <a:pt x="22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moveTo>
                    <a:pt x="71" y="0"/>
                  </a:moveTo>
                  <a:cubicBezTo>
                    <a:pt x="69" y="0"/>
                    <a:pt x="66" y="1"/>
                    <a:pt x="64" y="2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6" y="6"/>
                    <a:pt x="25" y="6"/>
                    <a:pt x="23" y="6"/>
                  </a:cubicBezTo>
                  <a:cubicBezTo>
                    <a:pt x="20" y="6"/>
                    <a:pt x="17" y="7"/>
                    <a:pt x="14" y="9"/>
                  </a:cubicBezTo>
                  <a:cubicBezTo>
                    <a:pt x="11" y="12"/>
                    <a:pt x="9" y="18"/>
                    <a:pt x="11" y="2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0" y="62"/>
                    <a:pt x="0" y="67"/>
                    <a:pt x="2" y="72"/>
                  </a:cubicBezTo>
                  <a:cubicBezTo>
                    <a:pt x="4" y="76"/>
                    <a:pt x="8" y="79"/>
                    <a:pt x="13" y="79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7" y="101"/>
                    <a:pt x="52" y="103"/>
                    <a:pt x="56" y="103"/>
                  </a:cubicBezTo>
                  <a:cubicBezTo>
                    <a:pt x="56" y="103"/>
                    <a:pt x="57" y="103"/>
                    <a:pt x="57" y="103"/>
                  </a:cubicBezTo>
                  <a:cubicBezTo>
                    <a:pt x="62" y="103"/>
                    <a:pt x="66" y="99"/>
                    <a:pt x="68" y="94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95" y="70"/>
                    <a:pt x="95" y="70"/>
                    <a:pt x="95" y="70"/>
                  </a:cubicBezTo>
                  <a:cubicBezTo>
                    <a:pt x="100" y="68"/>
                    <a:pt x="103" y="64"/>
                    <a:pt x="104" y="60"/>
                  </a:cubicBezTo>
                  <a:cubicBezTo>
                    <a:pt x="105" y="55"/>
                    <a:pt x="103" y="50"/>
                    <a:pt x="99" y="47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2"/>
                    <a:pt x="84" y="10"/>
                    <a:pt x="83" y="8"/>
                  </a:cubicBezTo>
                  <a:cubicBezTo>
                    <a:pt x="83" y="8"/>
                    <a:pt x="83" y="7"/>
                    <a:pt x="83" y="7"/>
                  </a:cubicBezTo>
                  <a:cubicBezTo>
                    <a:pt x="82" y="5"/>
                    <a:pt x="80" y="3"/>
                    <a:pt x="78" y="2"/>
                  </a:cubicBezTo>
                  <a:cubicBezTo>
                    <a:pt x="76" y="1"/>
                    <a:pt x="74" y="0"/>
                    <a:pt x="71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27" name="red star"/>
          <p:cNvGrpSpPr/>
          <p:nvPr/>
        </p:nvGrpSpPr>
        <p:grpSpPr>
          <a:xfrm>
            <a:off x="8609014" y="5824539"/>
            <a:ext cx="847725" cy="854075"/>
            <a:chOff x="7085013" y="5824538"/>
            <a:chExt cx="847725" cy="854075"/>
          </a:xfrm>
        </p:grpSpPr>
        <p:sp>
          <p:nvSpPr>
            <p:cNvPr id="528" name="red star"/>
            <p:cNvSpPr>
              <a:spLocks/>
            </p:cNvSpPr>
            <p:nvPr/>
          </p:nvSpPr>
          <p:spPr bwMode="auto">
            <a:xfrm>
              <a:off x="7104063" y="5843588"/>
              <a:ext cx="806450" cy="815975"/>
            </a:xfrm>
            <a:custGeom>
              <a:avLst/>
              <a:gdLst>
                <a:gd name="T0" fmla="*/ 83 w 255"/>
                <a:gd name="T1" fmla="*/ 258 h 258"/>
                <a:gd name="T2" fmla="*/ 79 w 255"/>
                <a:gd name="T3" fmla="*/ 258 h 258"/>
                <a:gd name="T4" fmla="*/ 74 w 255"/>
                <a:gd name="T5" fmla="*/ 250 h 258"/>
                <a:gd name="T6" fmla="*/ 72 w 255"/>
                <a:gd name="T7" fmla="*/ 170 h 258"/>
                <a:gd name="T8" fmla="*/ 4 w 255"/>
                <a:gd name="T9" fmla="*/ 126 h 258"/>
                <a:gd name="T10" fmla="*/ 0 w 255"/>
                <a:gd name="T11" fmla="*/ 118 h 258"/>
                <a:gd name="T12" fmla="*/ 6 w 255"/>
                <a:gd name="T13" fmla="*/ 111 h 258"/>
                <a:gd name="T14" fmla="*/ 82 w 255"/>
                <a:gd name="T15" fmla="*/ 84 h 258"/>
                <a:gd name="T16" fmla="*/ 102 w 255"/>
                <a:gd name="T17" fmla="*/ 7 h 258"/>
                <a:gd name="T18" fmla="*/ 109 w 255"/>
                <a:gd name="T19" fmla="*/ 0 h 258"/>
                <a:gd name="T20" fmla="*/ 111 w 255"/>
                <a:gd name="T21" fmla="*/ 0 h 258"/>
                <a:gd name="T22" fmla="*/ 117 w 255"/>
                <a:gd name="T23" fmla="*/ 4 h 258"/>
                <a:gd name="T24" fmla="*/ 166 w 255"/>
                <a:gd name="T25" fmla="*/ 67 h 258"/>
                <a:gd name="T26" fmla="*/ 246 w 255"/>
                <a:gd name="T27" fmla="*/ 63 h 258"/>
                <a:gd name="T28" fmla="*/ 247 w 255"/>
                <a:gd name="T29" fmla="*/ 63 h 258"/>
                <a:gd name="T30" fmla="*/ 254 w 255"/>
                <a:gd name="T31" fmla="*/ 67 h 258"/>
                <a:gd name="T32" fmla="*/ 255 w 255"/>
                <a:gd name="T33" fmla="*/ 72 h 258"/>
                <a:gd name="T34" fmla="*/ 254 w 255"/>
                <a:gd name="T35" fmla="*/ 76 h 258"/>
                <a:gd name="T36" fmla="*/ 209 w 255"/>
                <a:gd name="T37" fmla="*/ 142 h 258"/>
                <a:gd name="T38" fmla="*/ 237 w 255"/>
                <a:gd name="T39" fmla="*/ 217 h 258"/>
                <a:gd name="T40" fmla="*/ 236 w 255"/>
                <a:gd name="T41" fmla="*/ 226 h 258"/>
                <a:gd name="T42" fmla="*/ 229 w 255"/>
                <a:gd name="T43" fmla="*/ 229 h 258"/>
                <a:gd name="T44" fmla="*/ 227 w 255"/>
                <a:gd name="T45" fmla="*/ 228 h 258"/>
                <a:gd name="T46" fmla="*/ 150 w 255"/>
                <a:gd name="T47" fmla="*/ 206 h 258"/>
                <a:gd name="T48" fmla="*/ 88 w 255"/>
                <a:gd name="T49" fmla="*/ 256 h 258"/>
                <a:gd name="T50" fmla="*/ 83 w 255"/>
                <a:gd name="T51" fmla="*/ 258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55" h="258">
                  <a:moveTo>
                    <a:pt x="83" y="258"/>
                  </a:moveTo>
                  <a:cubicBezTo>
                    <a:pt x="81" y="258"/>
                    <a:pt x="80" y="258"/>
                    <a:pt x="79" y="258"/>
                  </a:cubicBezTo>
                  <a:cubicBezTo>
                    <a:pt x="76" y="256"/>
                    <a:pt x="74" y="253"/>
                    <a:pt x="74" y="250"/>
                  </a:cubicBezTo>
                  <a:cubicBezTo>
                    <a:pt x="72" y="170"/>
                    <a:pt x="72" y="170"/>
                    <a:pt x="72" y="170"/>
                  </a:cubicBezTo>
                  <a:cubicBezTo>
                    <a:pt x="4" y="126"/>
                    <a:pt x="4" y="126"/>
                    <a:pt x="4" y="126"/>
                  </a:cubicBezTo>
                  <a:cubicBezTo>
                    <a:pt x="2" y="125"/>
                    <a:pt x="0" y="121"/>
                    <a:pt x="0" y="118"/>
                  </a:cubicBezTo>
                  <a:cubicBezTo>
                    <a:pt x="1" y="115"/>
                    <a:pt x="3" y="112"/>
                    <a:pt x="6" y="111"/>
                  </a:cubicBezTo>
                  <a:cubicBezTo>
                    <a:pt x="82" y="84"/>
                    <a:pt x="82" y="84"/>
                    <a:pt x="82" y="84"/>
                  </a:cubicBezTo>
                  <a:cubicBezTo>
                    <a:pt x="102" y="7"/>
                    <a:pt x="102" y="7"/>
                    <a:pt x="102" y="7"/>
                  </a:cubicBezTo>
                  <a:cubicBezTo>
                    <a:pt x="103" y="4"/>
                    <a:pt x="106" y="1"/>
                    <a:pt x="109" y="0"/>
                  </a:cubicBezTo>
                  <a:cubicBezTo>
                    <a:pt x="109" y="0"/>
                    <a:pt x="110" y="0"/>
                    <a:pt x="111" y="0"/>
                  </a:cubicBezTo>
                  <a:cubicBezTo>
                    <a:pt x="113" y="0"/>
                    <a:pt x="116" y="2"/>
                    <a:pt x="117" y="4"/>
                  </a:cubicBezTo>
                  <a:cubicBezTo>
                    <a:pt x="166" y="67"/>
                    <a:pt x="166" y="67"/>
                    <a:pt x="166" y="67"/>
                  </a:cubicBezTo>
                  <a:cubicBezTo>
                    <a:pt x="246" y="63"/>
                    <a:pt x="246" y="63"/>
                    <a:pt x="246" y="63"/>
                  </a:cubicBezTo>
                  <a:cubicBezTo>
                    <a:pt x="246" y="63"/>
                    <a:pt x="247" y="63"/>
                    <a:pt x="247" y="63"/>
                  </a:cubicBezTo>
                  <a:cubicBezTo>
                    <a:pt x="250" y="63"/>
                    <a:pt x="253" y="64"/>
                    <a:pt x="254" y="67"/>
                  </a:cubicBezTo>
                  <a:cubicBezTo>
                    <a:pt x="255" y="69"/>
                    <a:pt x="255" y="71"/>
                    <a:pt x="255" y="72"/>
                  </a:cubicBezTo>
                  <a:cubicBezTo>
                    <a:pt x="255" y="74"/>
                    <a:pt x="255" y="75"/>
                    <a:pt x="254" y="76"/>
                  </a:cubicBezTo>
                  <a:cubicBezTo>
                    <a:pt x="209" y="142"/>
                    <a:pt x="209" y="142"/>
                    <a:pt x="209" y="142"/>
                  </a:cubicBezTo>
                  <a:cubicBezTo>
                    <a:pt x="237" y="217"/>
                    <a:pt x="237" y="217"/>
                    <a:pt x="237" y="217"/>
                  </a:cubicBezTo>
                  <a:cubicBezTo>
                    <a:pt x="239" y="220"/>
                    <a:pt x="238" y="224"/>
                    <a:pt x="236" y="226"/>
                  </a:cubicBezTo>
                  <a:cubicBezTo>
                    <a:pt x="234" y="228"/>
                    <a:pt x="232" y="229"/>
                    <a:pt x="229" y="229"/>
                  </a:cubicBezTo>
                  <a:cubicBezTo>
                    <a:pt x="229" y="229"/>
                    <a:pt x="228" y="229"/>
                    <a:pt x="227" y="228"/>
                  </a:cubicBezTo>
                  <a:cubicBezTo>
                    <a:pt x="150" y="206"/>
                    <a:pt x="150" y="206"/>
                    <a:pt x="150" y="206"/>
                  </a:cubicBezTo>
                  <a:cubicBezTo>
                    <a:pt x="88" y="256"/>
                    <a:pt x="88" y="256"/>
                    <a:pt x="88" y="256"/>
                  </a:cubicBezTo>
                  <a:cubicBezTo>
                    <a:pt x="86" y="258"/>
                    <a:pt x="85" y="258"/>
                    <a:pt x="83" y="258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29" name="star outline"/>
            <p:cNvSpPr>
              <a:spLocks noEditPoints="1"/>
            </p:cNvSpPr>
            <p:nvPr/>
          </p:nvSpPr>
          <p:spPr bwMode="auto">
            <a:xfrm>
              <a:off x="7085013" y="5824538"/>
              <a:ext cx="847725" cy="854075"/>
            </a:xfrm>
            <a:custGeom>
              <a:avLst/>
              <a:gdLst>
                <a:gd name="T0" fmla="*/ 117 w 268"/>
                <a:gd name="T1" fmla="*/ 12 h 270"/>
                <a:gd name="T2" fmla="*/ 119 w 268"/>
                <a:gd name="T3" fmla="*/ 13 h 270"/>
                <a:gd name="T4" fmla="*/ 169 w 268"/>
                <a:gd name="T5" fmla="*/ 79 h 270"/>
                <a:gd name="T6" fmla="*/ 253 w 268"/>
                <a:gd name="T7" fmla="*/ 75 h 270"/>
                <a:gd name="T8" fmla="*/ 253 w 268"/>
                <a:gd name="T9" fmla="*/ 75 h 270"/>
                <a:gd name="T10" fmla="*/ 255 w 268"/>
                <a:gd name="T11" fmla="*/ 76 h 270"/>
                <a:gd name="T12" fmla="*/ 255 w 268"/>
                <a:gd name="T13" fmla="*/ 78 h 270"/>
                <a:gd name="T14" fmla="*/ 255 w 268"/>
                <a:gd name="T15" fmla="*/ 79 h 270"/>
                <a:gd name="T16" fmla="*/ 208 w 268"/>
                <a:gd name="T17" fmla="*/ 148 h 270"/>
                <a:gd name="T18" fmla="*/ 238 w 268"/>
                <a:gd name="T19" fmla="*/ 225 h 270"/>
                <a:gd name="T20" fmla="*/ 237 w 268"/>
                <a:gd name="T21" fmla="*/ 228 h 270"/>
                <a:gd name="T22" fmla="*/ 235 w 268"/>
                <a:gd name="T23" fmla="*/ 229 h 270"/>
                <a:gd name="T24" fmla="*/ 235 w 268"/>
                <a:gd name="T25" fmla="*/ 229 h 270"/>
                <a:gd name="T26" fmla="*/ 155 w 268"/>
                <a:gd name="T27" fmla="*/ 205 h 270"/>
                <a:gd name="T28" fmla="*/ 90 w 268"/>
                <a:gd name="T29" fmla="*/ 258 h 270"/>
                <a:gd name="T30" fmla="*/ 89 w 268"/>
                <a:gd name="T31" fmla="*/ 258 h 270"/>
                <a:gd name="T32" fmla="*/ 87 w 268"/>
                <a:gd name="T33" fmla="*/ 258 h 270"/>
                <a:gd name="T34" fmla="*/ 86 w 268"/>
                <a:gd name="T35" fmla="*/ 256 h 270"/>
                <a:gd name="T36" fmla="*/ 84 w 268"/>
                <a:gd name="T37" fmla="*/ 173 h 270"/>
                <a:gd name="T38" fmla="*/ 14 w 268"/>
                <a:gd name="T39" fmla="*/ 127 h 270"/>
                <a:gd name="T40" fmla="*/ 12 w 268"/>
                <a:gd name="T41" fmla="*/ 125 h 270"/>
                <a:gd name="T42" fmla="*/ 14 w 268"/>
                <a:gd name="T43" fmla="*/ 123 h 270"/>
                <a:gd name="T44" fmla="*/ 93 w 268"/>
                <a:gd name="T45" fmla="*/ 95 h 270"/>
                <a:gd name="T46" fmla="*/ 114 w 268"/>
                <a:gd name="T47" fmla="*/ 14 h 270"/>
                <a:gd name="T48" fmla="*/ 116 w 268"/>
                <a:gd name="T49" fmla="*/ 12 h 270"/>
                <a:gd name="T50" fmla="*/ 117 w 268"/>
                <a:gd name="T51" fmla="*/ 12 h 270"/>
                <a:gd name="T52" fmla="*/ 117 w 268"/>
                <a:gd name="T53" fmla="*/ 0 h 270"/>
                <a:gd name="T54" fmla="*/ 114 w 268"/>
                <a:gd name="T55" fmla="*/ 1 h 270"/>
                <a:gd name="T56" fmla="*/ 102 w 268"/>
                <a:gd name="T57" fmla="*/ 11 h 270"/>
                <a:gd name="T58" fmla="*/ 83 w 268"/>
                <a:gd name="T59" fmla="*/ 86 h 270"/>
                <a:gd name="T60" fmla="*/ 10 w 268"/>
                <a:gd name="T61" fmla="*/ 111 h 270"/>
                <a:gd name="T62" fmla="*/ 1 w 268"/>
                <a:gd name="T63" fmla="*/ 123 h 270"/>
                <a:gd name="T64" fmla="*/ 7 w 268"/>
                <a:gd name="T65" fmla="*/ 137 h 270"/>
                <a:gd name="T66" fmla="*/ 72 w 268"/>
                <a:gd name="T67" fmla="*/ 179 h 270"/>
                <a:gd name="T68" fmla="*/ 74 w 268"/>
                <a:gd name="T69" fmla="*/ 256 h 270"/>
                <a:gd name="T70" fmla="*/ 82 w 268"/>
                <a:gd name="T71" fmla="*/ 269 h 270"/>
                <a:gd name="T72" fmla="*/ 89 w 268"/>
                <a:gd name="T73" fmla="*/ 270 h 270"/>
                <a:gd name="T74" fmla="*/ 98 w 268"/>
                <a:gd name="T75" fmla="*/ 267 h 270"/>
                <a:gd name="T76" fmla="*/ 157 w 268"/>
                <a:gd name="T77" fmla="*/ 218 h 270"/>
                <a:gd name="T78" fmla="*/ 231 w 268"/>
                <a:gd name="T79" fmla="*/ 240 h 270"/>
                <a:gd name="T80" fmla="*/ 235 w 268"/>
                <a:gd name="T81" fmla="*/ 241 h 270"/>
                <a:gd name="T82" fmla="*/ 246 w 268"/>
                <a:gd name="T83" fmla="*/ 236 h 270"/>
                <a:gd name="T84" fmla="*/ 249 w 268"/>
                <a:gd name="T85" fmla="*/ 221 h 270"/>
                <a:gd name="T86" fmla="*/ 221 w 268"/>
                <a:gd name="T87" fmla="*/ 149 h 270"/>
                <a:gd name="T88" fmla="*/ 265 w 268"/>
                <a:gd name="T89" fmla="*/ 86 h 270"/>
                <a:gd name="T90" fmla="*/ 267 w 268"/>
                <a:gd name="T91" fmla="*/ 79 h 270"/>
                <a:gd name="T92" fmla="*/ 265 w 268"/>
                <a:gd name="T93" fmla="*/ 70 h 270"/>
                <a:gd name="T94" fmla="*/ 253 w 268"/>
                <a:gd name="T95" fmla="*/ 63 h 270"/>
                <a:gd name="T96" fmla="*/ 252 w 268"/>
                <a:gd name="T97" fmla="*/ 63 h 270"/>
                <a:gd name="T98" fmla="*/ 175 w 268"/>
                <a:gd name="T99" fmla="*/ 67 h 270"/>
                <a:gd name="T100" fmla="*/ 128 w 268"/>
                <a:gd name="T101" fmla="*/ 6 h 270"/>
                <a:gd name="T102" fmla="*/ 117 w 268"/>
                <a:gd name="T103" fmla="*/ 0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68" h="270">
                  <a:moveTo>
                    <a:pt x="117" y="12"/>
                  </a:moveTo>
                  <a:cubicBezTo>
                    <a:pt x="117" y="12"/>
                    <a:pt x="118" y="13"/>
                    <a:pt x="119" y="13"/>
                  </a:cubicBezTo>
                  <a:cubicBezTo>
                    <a:pt x="169" y="79"/>
                    <a:pt x="169" y="79"/>
                    <a:pt x="169" y="79"/>
                  </a:cubicBezTo>
                  <a:cubicBezTo>
                    <a:pt x="253" y="75"/>
                    <a:pt x="253" y="75"/>
                    <a:pt x="253" y="75"/>
                  </a:cubicBezTo>
                  <a:cubicBezTo>
                    <a:pt x="253" y="75"/>
                    <a:pt x="253" y="75"/>
                    <a:pt x="253" y="75"/>
                  </a:cubicBezTo>
                  <a:cubicBezTo>
                    <a:pt x="254" y="75"/>
                    <a:pt x="255" y="75"/>
                    <a:pt x="255" y="76"/>
                  </a:cubicBezTo>
                  <a:cubicBezTo>
                    <a:pt x="255" y="77"/>
                    <a:pt x="255" y="77"/>
                    <a:pt x="255" y="78"/>
                  </a:cubicBezTo>
                  <a:cubicBezTo>
                    <a:pt x="255" y="78"/>
                    <a:pt x="255" y="78"/>
                    <a:pt x="255" y="79"/>
                  </a:cubicBezTo>
                  <a:cubicBezTo>
                    <a:pt x="208" y="148"/>
                    <a:pt x="208" y="148"/>
                    <a:pt x="208" y="148"/>
                  </a:cubicBezTo>
                  <a:cubicBezTo>
                    <a:pt x="238" y="225"/>
                    <a:pt x="238" y="225"/>
                    <a:pt x="238" y="225"/>
                  </a:cubicBezTo>
                  <a:cubicBezTo>
                    <a:pt x="238" y="226"/>
                    <a:pt x="238" y="227"/>
                    <a:pt x="237" y="228"/>
                  </a:cubicBezTo>
                  <a:cubicBezTo>
                    <a:pt x="237" y="228"/>
                    <a:pt x="236" y="229"/>
                    <a:pt x="235" y="229"/>
                  </a:cubicBezTo>
                  <a:cubicBezTo>
                    <a:pt x="235" y="229"/>
                    <a:pt x="235" y="229"/>
                    <a:pt x="235" y="229"/>
                  </a:cubicBezTo>
                  <a:cubicBezTo>
                    <a:pt x="155" y="205"/>
                    <a:pt x="155" y="205"/>
                    <a:pt x="155" y="205"/>
                  </a:cubicBezTo>
                  <a:cubicBezTo>
                    <a:pt x="90" y="258"/>
                    <a:pt x="90" y="258"/>
                    <a:pt x="90" y="258"/>
                  </a:cubicBezTo>
                  <a:cubicBezTo>
                    <a:pt x="90" y="258"/>
                    <a:pt x="89" y="258"/>
                    <a:pt x="89" y="258"/>
                  </a:cubicBezTo>
                  <a:cubicBezTo>
                    <a:pt x="88" y="258"/>
                    <a:pt x="88" y="258"/>
                    <a:pt x="87" y="258"/>
                  </a:cubicBezTo>
                  <a:cubicBezTo>
                    <a:pt x="87" y="258"/>
                    <a:pt x="86" y="257"/>
                    <a:pt x="86" y="256"/>
                  </a:cubicBezTo>
                  <a:cubicBezTo>
                    <a:pt x="84" y="173"/>
                    <a:pt x="84" y="173"/>
                    <a:pt x="84" y="173"/>
                  </a:cubicBezTo>
                  <a:cubicBezTo>
                    <a:pt x="14" y="127"/>
                    <a:pt x="14" y="127"/>
                    <a:pt x="14" y="127"/>
                  </a:cubicBezTo>
                  <a:cubicBezTo>
                    <a:pt x="13" y="127"/>
                    <a:pt x="12" y="126"/>
                    <a:pt x="12" y="125"/>
                  </a:cubicBezTo>
                  <a:cubicBezTo>
                    <a:pt x="13" y="124"/>
                    <a:pt x="13" y="123"/>
                    <a:pt x="14" y="123"/>
                  </a:cubicBezTo>
                  <a:cubicBezTo>
                    <a:pt x="93" y="95"/>
                    <a:pt x="93" y="95"/>
                    <a:pt x="93" y="95"/>
                  </a:cubicBezTo>
                  <a:cubicBezTo>
                    <a:pt x="114" y="14"/>
                    <a:pt x="114" y="14"/>
                    <a:pt x="114" y="14"/>
                  </a:cubicBezTo>
                  <a:cubicBezTo>
                    <a:pt x="114" y="13"/>
                    <a:pt x="115" y="13"/>
                    <a:pt x="116" y="12"/>
                  </a:cubicBezTo>
                  <a:cubicBezTo>
                    <a:pt x="116" y="12"/>
                    <a:pt x="116" y="12"/>
                    <a:pt x="117" y="12"/>
                  </a:cubicBezTo>
                  <a:moveTo>
                    <a:pt x="117" y="0"/>
                  </a:moveTo>
                  <a:cubicBezTo>
                    <a:pt x="116" y="0"/>
                    <a:pt x="115" y="0"/>
                    <a:pt x="114" y="1"/>
                  </a:cubicBezTo>
                  <a:cubicBezTo>
                    <a:pt x="108" y="2"/>
                    <a:pt x="104" y="6"/>
                    <a:pt x="102" y="11"/>
                  </a:cubicBezTo>
                  <a:cubicBezTo>
                    <a:pt x="83" y="86"/>
                    <a:pt x="83" y="86"/>
                    <a:pt x="83" y="86"/>
                  </a:cubicBezTo>
                  <a:cubicBezTo>
                    <a:pt x="10" y="111"/>
                    <a:pt x="10" y="111"/>
                    <a:pt x="10" y="111"/>
                  </a:cubicBezTo>
                  <a:cubicBezTo>
                    <a:pt x="5" y="113"/>
                    <a:pt x="1" y="118"/>
                    <a:pt x="1" y="123"/>
                  </a:cubicBezTo>
                  <a:cubicBezTo>
                    <a:pt x="0" y="129"/>
                    <a:pt x="2" y="134"/>
                    <a:pt x="7" y="137"/>
                  </a:cubicBezTo>
                  <a:cubicBezTo>
                    <a:pt x="72" y="179"/>
                    <a:pt x="72" y="179"/>
                    <a:pt x="72" y="179"/>
                  </a:cubicBezTo>
                  <a:cubicBezTo>
                    <a:pt x="74" y="256"/>
                    <a:pt x="74" y="256"/>
                    <a:pt x="74" y="256"/>
                  </a:cubicBezTo>
                  <a:cubicBezTo>
                    <a:pt x="74" y="262"/>
                    <a:pt x="77" y="267"/>
                    <a:pt x="82" y="269"/>
                  </a:cubicBezTo>
                  <a:cubicBezTo>
                    <a:pt x="84" y="270"/>
                    <a:pt x="86" y="270"/>
                    <a:pt x="89" y="270"/>
                  </a:cubicBezTo>
                  <a:cubicBezTo>
                    <a:pt x="92" y="270"/>
                    <a:pt x="95" y="269"/>
                    <a:pt x="98" y="267"/>
                  </a:cubicBezTo>
                  <a:cubicBezTo>
                    <a:pt x="157" y="218"/>
                    <a:pt x="157" y="218"/>
                    <a:pt x="157" y="218"/>
                  </a:cubicBezTo>
                  <a:cubicBezTo>
                    <a:pt x="231" y="240"/>
                    <a:pt x="231" y="240"/>
                    <a:pt x="231" y="240"/>
                  </a:cubicBezTo>
                  <a:cubicBezTo>
                    <a:pt x="233" y="241"/>
                    <a:pt x="234" y="241"/>
                    <a:pt x="235" y="241"/>
                  </a:cubicBezTo>
                  <a:cubicBezTo>
                    <a:pt x="239" y="241"/>
                    <a:pt x="243" y="239"/>
                    <a:pt x="246" y="236"/>
                  </a:cubicBezTo>
                  <a:cubicBezTo>
                    <a:pt x="250" y="232"/>
                    <a:pt x="251" y="226"/>
                    <a:pt x="249" y="221"/>
                  </a:cubicBezTo>
                  <a:cubicBezTo>
                    <a:pt x="221" y="149"/>
                    <a:pt x="221" y="149"/>
                    <a:pt x="221" y="149"/>
                  </a:cubicBezTo>
                  <a:cubicBezTo>
                    <a:pt x="265" y="86"/>
                    <a:pt x="265" y="86"/>
                    <a:pt x="265" y="86"/>
                  </a:cubicBezTo>
                  <a:cubicBezTo>
                    <a:pt x="266" y="84"/>
                    <a:pt x="267" y="81"/>
                    <a:pt x="267" y="79"/>
                  </a:cubicBezTo>
                  <a:cubicBezTo>
                    <a:pt x="268" y="76"/>
                    <a:pt x="267" y="73"/>
                    <a:pt x="265" y="70"/>
                  </a:cubicBezTo>
                  <a:cubicBezTo>
                    <a:pt x="263" y="66"/>
                    <a:pt x="258" y="63"/>
                    <a:pt x="253" y="63"/>
                  </a:cubicBezTo>
                  <a:cubicBezTo>
                    <a:pt x="252" y="63"/>
                    <a:pt x="252" y="63"/>
                    <a:pt x="252" y="63"/>
                  </a:cubicBezTo>
                  <a:cubicBezTo>
                    <a:pt x="175" y="67"/>
                    <a:pt x="175" y="67"/>
                    <a:pt x="175" y="67"/>
                  </a:cubicBezTo>
                  <a:cubicBezTo>
                    <a:pt x="128" y="6"/>
                    <a:pt x="128" y="6"/>
                    <a:pt x="128" y="6"/>
                  </a:cubicBezTo>
                  <a:cubicBezTo>
                    <a:pt x="125" y="2"/>
                    <a:pt x="121" y="0"/>
                    <a:pt x="117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30" name="orange star"/>
          <p:cNvGrpSpPr/>
          <p:nvPr/>
        </p:nvGrpSpPr>
        <p:grpSpPr>
          <a:xfrm>
            <a:off x="6519863" y="5900738"/>
            <a:ext cx="300038" cy="298450"/>
            <a:chOff x="4995863" y="5900738"/>
            <a:chExt cx="300038" cy="298450"/>
          </a:xfrm>
        </p:grpSpPr>
        <p:sp>
          <p:nvSpPr>
            <p:cNvPr id="531" name="orange star"/>
            <p:cNvSpPr>
              <a:spLocks/>
            </p:cNvSpPr>
            <p:nvPr/>
          </p:nvSpPr>
          <p:spPr bwMode="auto">
            <a:xfrm>
              <a:off x="5014913" y="5919788"/>
              <a:ext cx="261938" cy="260350"/>
            </a:xfrm>
            <a:custGeom>
              <a:avLst/>
              <a:gdLst>
                <a:gd name="T0" fmla="*/ 56 w 83"/>
                <a:gd name="T1" fmla="*/ 82 h 82"/>
                <a:gd name="T2" fmla="*/ 52 w 83"/>
                <a:gd name="T3" fmla="*/ 81 h 82"/>
                <a:gd name="T4" fmla="*/ 36 w 83"/>
                <a:gd name="T5" fmla="*/ 68 h 82"/>
                <a:gd name="T6" fmla="*/ 16 w 83"/>
                <a:gd name="T7" fmla="*/ 75 h 82"/>
                <a:gd name="T8" fmla="*/ 14 w 83"/>
                <a:gd name="T9" fmla="*/ 75 h 82"/>
                <a:gd name="T10" fmla="*/ 9 w 83"/>
                <a:gd name="T11" fmla="*/ 73 h 82"/>
                <a:gd name="T12" fmla="*/ 8 w 83"/>
                <a:gd name="T13" fmla="*/ 66 h 82"/>
                <a:gd name="T14" fmla="*/ 14 w 83"/>
                <a:gd name="T15" fmla="*/ 47 h 82"/>
                <a:gd name="T16" fmla="*/ 2 w 83"/>
                <a:gd name="T17" fmla="*/ 30 h 82"/>
                <a:gd name="T18" fmla="*/ 2 w 83"/>
                <a:gd name="T19" fmla="*/ 23 h 82"/>
                <a:gd name="T20" fmla="*/ 8 w 83"/>
                <a:gd name="T21" fmla="*/ 19 h 82"/>
                <a:gd name="T22" fmla="*/ 28 w 83"/>
                <a:gd name="T23" fmla="*/ 20 h 82"/>
                <a:gd name="T24" fmla="*/ 41 w 83"/>
                <a:gd name="T25" fmla="*/ 3 h 82"/>
                <a:gd name="T26" fmla="*/ 46 w 83"/>
                <a:gd name="T27" fmla="*/ 0 h 82"/>
                <a:gd name="T28" fmla="*/ 47 w 83"/>
                <a:gd name="T29" fmla="*/ 0 h 82"/>
                <a:gd name="T30" fmla="*/ 52 w 83"/>
                <a:gd name="T31" fmla="*/ 5 h 82"/>
                <a:gd name="T32" fmla="*/ 58 w 83"/>
                <a:gd name="T33" fmla="*/ 25 h 82"/>
                <a:gd name="T34" fmla="*/ 78 w 83"/>
                <a:gd name="T35" fmla="*/ 31 h 82"/>
                <a:gd name="T36" fmla="*/ 83 w 83"/>
                <a:gd name="T37" fmla="*/ 36 h 82"/>
                <a:gd name="T38" fmla="*/ 82 w 83"/>
                <a:gd name="T39" fmla="*/ 40 h 82"/>
                <a:gd name="T40" fmla="*/ 80 w 83"/>
                <a:gd name="T41" fmla="*/ 43 h 82"/>
                <a:gd name="T42" fmla="*/ 63 w 83"/>
                <a:gd name="T43" fmla="*/ 55 h 82"/>
                <a:gd name="T44" fmla="*/ 63 w 83"/>
                <a:gd name="T45" fmla="*/ 75 h 82"/>
                <a:gd name="T46" fmla="*/ 59 w 83"/>
                <a:gd name="T47" fmla="*/ 81 h 82"/>
                <a:gd name="T48" fmla="*/ 56 w 83"/>
                <a:gd name="T4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" h="82">
                  <a:moveTo>
                    <a:pt x="56" y="82"/>
                  </a:moveTo>
                  <a:cubicBezTo>
                    <a:pt x="55" y="82"/>
                    <a:pt x="54" y="82"/>
                    <a:pt x="52" y="81"/>
                  </a:cubicBezTo>
                  <a:cubicBezTo>
                    <a:pt x="36" y="68"/>
                    <a:pt x="36" y="68"/>
                    <a:pt x="36" y="68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16" y="75"/>
                    <a:pt x="15" y="75"/>
                    <a:pt x="14" y="75"/>
                  </a:cubicBezTo>
                  <a:cubicBezTo>
                    <a:pt x="12" y="75"/>
                    <a:pt x="10" y="74"/>
                    <a:pt x="9" y="73"/>
                  </a:cubicBezTo>
                  <a:cubicBezTo>
                    <a:pt x="8" y="71"/>
                    <a:pt x="7" y="69"/>
                    <a:pt x="8" y="66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1" y="28"/>
                    <a:pt x="0" y="25"/>
                    <a:pt x="2" y="23"/>
                  </a:cubicBezTo>
                  <a:cubicBezTo>
                    <a:pt x="3" y="21"/>
                    <a:pt x="5" y="19"/>
                    <a:pt x="8" y="19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2" y="1"/>
                    <a:pt x="44" y="0"/>
                    <a:pt x="46" y="0"/>
                  </a:cubicBezTo>
                  <a:cubicBezTo>
                    <a:pt x="46" y="0"/>
                    <a:pt x="47" y="0"/>
                    <a:pt x="47" y="0"/>
                  </a:cubicBezTo>
                  <a:cubicBezTo>
                    <a:pt x="50" y="0"/>
                    <a:pt x="52" y="2"/>
                    <a:pt x="52" y="5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81" y="32"/>
                    <a:pt x="82" y="34"/>
                    <a:pt x="83" y="36"/>
                  </a:cubicBezTo>
                  <a:cubicBezTo>
                    <a:pt x="83" y="38"/>
                    <a:pt x="83" y="39"/>
                    <a:pt x="82" y="40"/>
                  </a:cubicBezTo>
                  <a:cubicBezTo>
                    <a:pt x="82" y="41"/>
                    <a:pt x="81" y="42"/>
                    <a:pt x="80" y="43"/>
                  </a:cubicBezTo>
                  <a:cubicBezTo>
                    <a:pt x="63" y="55"/>
                    <a:pt x="63" y="55"/>
                    <a:pt x="63" y="55"/>
                  </a:cubicBezTo>
                  <a:cubicBezTo>
                    <a:pt x="63" y="75"/>
                    <a:pt x="63" y="75"/>
                    <a:pt x="63" y="75"/>
                  </a:cubicBezTo>
                  <a:cubicBezTo>
                    <a:pt x="63" y="78"/>
                    <a:pt x="62" y="80"/>
                    <a:pt x="59" y="81"/>
                  </a:cubicBezTo>
                  <a:cubicBezTo>
                    <a:pt x="59" y="82"/>
                    <a:pt x="57" y="82"/>
                    <a:pt x="56" y="8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2" name="star outline"/>
            <p:cNvSpPr>
              <a:spLocks noEditPoints="1"/>
            </p:cNvSpPr>
            <p:nvPr/>
          </p:nvSpPr>
          <p:spPr bwMode="auto">
            <a:xfrm>
              <a:off x="4995863" y="5900738"/>
              <a:ext cx="300038" cy="298450"/>
            </a:xfrm>
            <a:custGeom>
              <a:avLst/>
              <a:gdLst>
                <a:gd name="T0" fmla="*/ 52 w 95"/>
                <a:gd name="T1" fmla="*/ 12 h 94"/>
                <a:gd name="T2" fmla="*/ 52 w 95"/>
                <a:gd name="T3" fmla="*/ 12 h 94"/>
                <a:gd name="T4" fmla="*/ 53 w 95"/>
                <a:gd name="T5" fmla="*/ 13 h 94"/>
                <a:gd name="T6" fmla="*/ 60 w 95"/>
                <a:gd name="T7" fmla="*/ 35 h 94"/>
                <a:gd name="T8" fmla="*/ 82 w 95"/>
                <a:gd name="T9" fmla="*/ 43 h 94"/>
                <a:gd name="T10" fmla="*/ 83 w 95"/>
                <a:gd name="T11" fmla="*/ 43 h 94"/>
                <a:gd name="T12" fmla="*/ 83 w 95"/>
                <a:gd name="T13" fmla="*/ 44 h 94"/>
                <a:gd name="T14" fmla="*/ 83 w 95"/>
                <a:gd name="T15" fmla="*/ 44 h 94"/>
                <a:gd name="T16" fmla="*/ 63 w 95"/>
                <a:gd name="T17" fmla="*/ 57 h 94"/>
                <a:gd name="T18" fmla="*/ 63 w 95"/>
                <a:gd name="T19" fmla="*/ 81 h 94"/>
                <a:gd name="T20" fmla="*/ 63 w 95"/>
                <a:gd name="T21" fmla="*/ 82 h 94"/>
                <a:gd name="T22" fmla="*/ 62 w 95"/>
                <a:gd name="T23" fmla="*/ 82 h 94"/>
                <a:gd name="T24" fmla="*/ 62 w 95"/>
                <a:gd name="T25" fmla="*/ 82 h 94"/>
                <a:gd name="T26" fmla="*/ 43 w 95"/>
                <a:gd name="T27" fmla="*/ 68 h 94"/>
                <a:gd name="T28" fmla="*/ 20 w 95"/>
                <a:gd name="T29" fmla="*/ 75 h 94"/>
                <a:gd name="T30" fmla="*/ 20 w 95"/>
                <a:gd name="T31" fmla="*/ 75 h 94"/>
                <a:gd name="T32" fmla="*/ 20 w 95"/>
                <a:gd name="T33" fmla="*/ 75 h 94"/>
                <a:gd name="T34" fmla="*/ 19 w 95"/>
                <a:gd name="T35" fmla="*/ 74 h 94"/>
                <a:gd name="T36" fmla="*/ 27 w 95"/>
                <a:gd name="T37" fmla="*/ 52 h 94"/>
                <a:gd name="T38" fmla="*/ 13 w 95"/>
                <a:gd name="T39" fmla="*/ 32 h 94"/>
                <a:gd name="T40" fmla="*/ 13 w 95"/>
                <a:gd name="T41" fmla="*/ 32 h 94"/>
                <a:gd name="T42" fmla="*/ 14 w 95"/>
                <a:gd name="T43" fmla="*/ 31 h 94"/>
                <a:gd name="T44" fmla="*/ 14 w 95"/>
                <a:gd name="T45" fmla="*/ 31 h 94"/>
                <a:gd name="T46" fmla="*/ 37 w 95"/>
                <a:gd name="T47" fmla="*/ 32 h 94"/>
                <a:gd name="T48" fmla="*/ 51 w 95"/>
                <a:gd name="T49" fmla="*/ 12 h 94"/>
                <a:gd name="T50" fmla="*/ 52 w 95"/>
                <a:gd name="T51" fmla="*/ 12 h 94"/>
                <a:gd name="T52" fmla="*/ 52 w 95"/>
                <a:gd name="T53" fmla="*/ 0 h 94"/>
                <a:gd name="T54" fmla="*/ 42 w 95"/>
                <a:gd name="T55" fmla="*/ 5 h 94"/>
                <a:gd name="T56" fmla="*/ 31 w 95"/>
                <a:gd name="T57" fmla="*/ 20 h 94"/>
                <a:gd name="T58" fmla="*/ 14 w 95"/>
                <a:gd name="T59" fmla="*/ 19 h 94"/>
                <a:gd name="T60" fmla="*/ 14 w 95"/>
                <a:gd name="T61" fmla="*/ 19 h 94"/>
                <a:gd name="T62" fmla="*/ 2 w 95"/>
                <a:gd name="T63" fmla="*/ 26 h 94"/>
                <a:gd name="T64" fmla="*/ 3 w 95"/>
                <a:gd name="T65" fmla="*/ 40 h 94"/>
                <a:gd name="T66" fmla="*/ 14 w 95"/>
                <a:gd name="T67" fmla="*/ 54 h 94"/>
                <a:gd name="T68" fmla="*/ 8 w 95"/>
                <a:gd name="T69" fmla="*/ 70 h 94"/>
                <a:gd name="T70" fmla="*/ 11 w 95"/>
                <a:gd name="T71" fmla="*/ 83 h 94"/>
                <a:gd name="T72" fmla="*/ 20 w 95"/>
                <a:gd name="T73" fmla="*/ 87 h 94"/>
                <a:gd name="T74" fmla="*/ 24 w 95"/>
                <a:gd name="T75" fmla="*/ 86 h 94"/>
                <a:gd name="T76" fmla="*/ 41 w 95"/>
                <a:gd name="T77" fmla="*/ 81 h 94"/>
                <a:gd name="T78" fmla="*/ 55 w 95"/>
                <a:gd name="T79" fmla="*/ 92 h 94"/>
                <a:gd name="T80" fmla="*/ 62 w 95"/>
                <a:gd name="T81" fmla="*/ 94 h 94"/>
                <a:gd name="T82" fmla="*/ 68 w 95"/>
                <a:gd name="T83" fmla="*/ 93 h 94"/>
                <a:gd name="T84" fmla="*/ 75 w 95"/>
                <a:gd name="T85" fmla="*/ 81 h 94"/>
                <a:gd name="T86" fmla="*/ 75 w 95"/>
                <a:gd name="T87" fmla="*/ 64 h 94"/>
                <a:gd name="T88" fmla="*/ 89 w 95"/>
                <a:gd name="T89" fmla="*/ 54 h 94"/>
                <a:gd name="T90" fmla="*/ 93 w 95"/>
                <a:gd name="T91" fmla="*/ 49 h 94"/>
                <a:gd name="T92" fmla="*/ 95 w 95"/>
                <a:gd name="T93" fmla="*/ 41 h 94"/>
                <a:gd name="T94" fmla="*/ 86 w 95"/>
                <a:gd name="T95" fmla="*/ 31 h 94"/>
                <a:gd name="T96" fmla="*/ 69 w 95"/>
                <a:gd name="T97" fmla="*/ 26 h 94"/>
                <a:gd name="T98" fmla="*/ 64 w 95"/>
                <a:gd name="T99" fmla="*/ 9 h 94"/>
                <a:gd name="T100" fmla="*/ 54 w 95"/>
                <a:gd name="T101" fmla="*/ 0 h 94"/>
                <a:gd name="T102" fmla="*/ 52 w 95"/>
                <a:gd name="T10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5" h="94">
                  <a:moveTo>
                    <a:pt x="52" y="12"/>
                  </a:move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3" y="12"/>
                    <a:pt x="53" y="13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82" y="43"/>
                    <a:pt x="82" y="43"/>
                    <a:pt x="82" y="43"/>
                  </a:cubicBezTo>
                  <a:cubicBezTo>
                    <a:pt x="83" y="43"/>
                    <a:pt x="83" y="43"/>
                    <a:pt x="83" y="43"/>
                  </a:cubicBezTo>
                  <a:cubicBezTo>
                    <a:pt x="83" y="43"/>
                    <a:pt x="83" y="43"/>
                    <a:pt x="83" y="44"/>
                  </a:cubicBezTo>
                  <a:cubicBezTo>
                    <a:pt x="83" y="44"/>
                    <a:pt x="83" y="44"/>
                    <a:pt x="83" y="44"/>
                  </a:cubicBezTo>
                  <a:cubicBezTo>
                    <a:pt x="63" y="57"/>
                    <a:pt x="63" y="57"/>
                    <a:pt x="63" y="57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3" y="82"/>
                    <a:pt x="63" y="82"/>
                    <a:pt x="63" y="82"/>
                  </a:cubicBezTo>
                  <a:cubicBezTo>
                    <a:pt x="63" y="82"/>
                    <a:pt x="63" y="82"/>
                    <a:pt x="62" y="82"/>
                  </a:cubicBezTo>
                  <a:cubicBezTo>
                    <a:pt x="62" y="82"/>
                    <a:pt x="62" y="82"/>
                    <a:pt x="62" y="82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19" y="75"/>
                    <a:pt x="19" y="74"/>
                    <a:pt x="19" y="74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2"/>
                    <a:pt x="13" y="32"/>
                    <a:pt x="13" y="32"/>
                  </a:cubicBezTo>
                  <a:cubicBezTo>
                    <a:pt x="13" y="31"/>
                    <a:pt x="13" y="31"/>
                    <a:pt x="14" y="31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2" y="12"/>
                    <a:pt x="52" y="12"/>
                    <a:pt x="52" y="12"/>
                  </a:cubicBezTo>
                  <a:moveTo>
                    <a:pt x="52" y="0"/>
                  </a:moveTo>
                  <a:cubicBezTo>
                    <a:pt x="48" y="0"/>
                    <a:pt x="44" y="2"/>
                    <a:pt x="42" y="5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9" y="19"/>
                    <a:pt x="5" y="22"/>
                    <a:pt x="2" y="26"/>
                  </a:cubicBezTo>
                  <a:cubicBezTo>
                    <a:pt x="0" y="30"/>
                    <a:pt x="1" y="36"/>
                    <a:pt x="3" y="40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6" y="75"/>
                    <a:pt x="8" y="80"/>
                    <a:pt x="11" y="83"/>
                  </a:cubicBezTo>
                  <a:cubicBezTo>
                    <a:pt x="13" y="86"/>
                    <a:pt x="17" y="87"/>
                    <a:pt x="20" y="87"/>
                  </a:cubicBezTo>
                  <a:cubicBezTo>
                    <a:pt x="21" y="87"/>
                    <a:pt x="23" y="87"/>
                    <a:pt x="24" y="86"/>
                  </a:cubicBezTo>
                  <a:cubicBezTo>
                    <a:pt x="41" y="81"/>
                    <a:pt x="41" y="81"/>
                    <a:pt x="41" y="81"/>
                  </a:cubicBezTo>
                  <a:cubicBezTo>
                    <a:pt x="55" y="92"/>
                    <a:pt x="55" y="92"/>
                    <a:pt x="55" y="92"/>
                  </a:cubicBezTo>
                  <a:cubicBezTo>
                    <a:pt x="57" y="93"/>
                    <a:pt x="60" y="94"/>
                    <a:pt x="62" y="94"/>
                  </a:cubicBezTo>
                  <a:cubicBezTo>
                    <a:pt x="64" y="94"/>
                    <a:pt x="66" y="94"/>
                    <a:pt x="68" y="93"/>
                  </a:cubicBezTo>
                  <a:cubicBezTo>
                    <a:pt x="72" y="91"/>
                    <a:pt x="75" y="86"/>
                    <a:pt x="75" y="81"/>
                  </a:cubicBezTo>
                  <a:cubicBezTo>
                    <a:pt x="75" y="64"/>
                    <a:pt x="75" y="64"/>
                    <a:pt x="75" y="6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91" y="53"/>
                    <a:pt x="92" y="51"/>
                    <a:pt x="93" y="49"/>
                  </a:cubicBezTo>
                  <a:cubicBezTo>
                    <a:pt x="95" y="47"/>
                    <a:pt x="95" y="44"/>
                    <a:pt x="95" y="41"/>
                  </a:cubicBezTo>
                  <a:cubicBezTo>
                    <a:pt x="94" y="36"/>
                    <a:pt x="91" y="33"/>
                    <a:pt x="86" y="31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3" y="4"/>
                    <a:pt x="59" y="1"/>
                    <a:pt x="54" y="0"/>
                  </a:cubicBezTo>
                  <a:cubicBezTo>
                    <a:pt x="53" y="0"/>
                    <a:pt x="53" y="0"/>
                    <a:pt x="52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33" name="purple star"/>
          <p:cNvGrpSpPr/>
          <p:nvPr/>
        </p:nvGrpSpPr>
        <p:grpSpPr>
          <a:xfrm>
            <a:off x="3717926" y="6489702"/>
            <a:ext cx="301625" cy="296863"/>
            <a:chOff x="2193925" y="6489701"/>
            <a:chExt cx="301625" cy="296863"/>
          </a:xfrm>
        </p:grpSpPr>
        <p:sp>
          <p:nvSpPr>
            <p:cNvPr id="534" name="purple star"/>
            <p:cNvSpPr>
              <a:spLocks/>
            </p:cNvSpPr>
            <p:nvPr/>
          </p:nvSpPr>
          <p:spPr bwMode="auto">
            <a:xfrm>
              <a:off x="2212975" y="6508751"/>
              <a:ext cx="260350" cy="258763"/>
            </a:xfrm>
            <a:custGeom>
              <a:avLst/>
              <a:gdLst>
                <a:gd name="T0" fmla="*/ 56 w 82"/>
                <a:gd name="T1" fmla="*/ 82 h 82"/>
                <a:gd name="T2" fmla="*/ 52 w 82"/>
                <a:gd name="T3" fmla="*/ 81 h 82"/>
                <a:gd name="T4" fmla="*/ 35 w 82"/>
                <a:gd name="T5" fmla="*/ 68 h 82"/>
                <a:gd name="T6" fmla="*/ 16 w 82"/>
                <a:gd name="T7" fmla="*/ 75 h 82"/>
                <a:gd name="T8" fmla="*/ 14 w 82"/>
                <a:gd name="T9" fmla="*/ 75 h 82"/>
                <a:gd name="T10" fmla="*/ 9 w 82"/>
                <a:gd name="T11" fmla="*/ 73 h 82"/>
                <a:gd name="T12" fmla="*/ 7 w 82"/>
                <a:gd name="T13" fmla="*/ 66 h 82"/>
                <a:gd name="T14" fmla="*/ 14 w 82"/>
                <a:gd name="T15" fmla="*/ 47 h 82"/>
                <a:gd name="T16" fmla="*/ 2 w 82"/>
                <a:gd name="T17" fmla="*/ 30 h 82"/>
                <a:gd name="T18" fmla="*/ 1 w 82"/>
                <a:gd name="T19" fmla="*/ 23 h 82"/>
                <a:gd name="T20" fmla="*/ 7 w 82"/>
                <a:gd name="T21" fmla="*/ 19 h 82"/>
                <a:gd name="T22" fmla="*/ 28 w 82"/>
                <a:gd name="T23" fmla="*/ 20 h 82"/>
                <a:gd name="T24" fmla="*/ 40 w 82"/>
                <a:gd name="T25" fmla="*/ 3 h 82"/>
                <a:gd name="T26" fmla="*/ 45 w 82"/>
                <a:gd name="T27" fmla="*/ 0 h 82"/>
                <a:gd name="T28" fmla="*/ 47 w 82"/>
                <a:gd name="T29" fmla="*/ 0 h 82"/>
                <a:gd name="T30" fmla="*/ 52 w 82"/>
                <a:gd name="T31" fmla="*/ 5 h 82"/>
                <a:gd name="T32" fmla="*/ 58 w 82"/>
                <a:gd name="T33" fmla="*/ 25 h 82"/>
                <a:gd name="T34" fmla="*/ 78 w 82"/>
                <a:gd name="T35" fmla="*/ 31 h 82"/>
                <a:gd name="T36" fmla="*/ 82 w 82"/>
                <a:gd name="T37" fmla="*/ 36 h 82"/>
                <a:gd name="T38" fmla="*/ 82 w 82"/>
                <a:gd name="T39" fmla="*/ 40 h 82"/>
                <a:gd name="T40" fmla="*/ 79 w 82"/>
                <a:gd name="T41" fmla="*/ 43 h 82"/>
                <a:gd name="T42" fmla="*/ 62 w 82"/>
                <a:gd name="T43" fmla="*/ 55 h 82"/>
                <a:gd name="T44" fmla="*/ 63 w 82"/>
                <a:gd name="T45" fmla="*/ 75 h 82"/>
                <a:gd name="T46" fmla="*/ 59 w 82"/>
                <a:gd name="T47" fmla="*/ 82 h 82"/>
                <a:gd name="T48" fmla="*/ 56 w 82"/>
                <a:gd name="T4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82">
                  <a:moveTo>
                    <a:pt x="56" y="82"/>
                  </a:moveTo>
                  <a:cubicBezTo>
                    <a:pt x="54" y="82"/>
                    <a:pt x="53" y="82"/>
                    <a:pt x="52" y="81"/>
                  </a:cubicBezTo>
                  <a:cubicBezTo>
                    <a:pt x="35" y="68"/>
                    <a:pt x="35" y="68"/>
                    <a:pt x="35" y="68"/>
                  </a:cubicBezTo>
                  <a:cubicBezTo>
                    <a:pt x="16" y="75"/>
                    <a:pt x="16" y="75"/>
                    <a:pt x="16" y="75"/>
                  </a:cubicBezTo>
                  <a:cubicBezTo>
                    <a:pt x="15" y="75"/>
                    <a:pt x="14" y="75"/>
                    <a:pt x="14" y="75"/>
                  </a:cubicBezTo>
                  <a:cubicBezTo>
                    <a:pt x="12" y="75"/>
                    <a:pt x="10" y="74"/>
                    <a:pt x="9" y="73"/>
                  </a:cubicBezTo>
                  <a:cubicBezTo>
                    <a:pt x="7" y="71"/>
                    <a:pt x="6" y="69"/>
                    <a:pt x="7" y="66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2" y="30"/>
                    <a:pt x="2" y="30"/>
                    <a:pt x="2" y="30"/>
                  </a:cubicBezTo>
                  <a:cubicBezTo>
                    <a:pt x="0" y="28"/>
                    <a:pt x="0" y="25"/>
                    <a:pt x="1" y="23"/>
                  </a:cubicBezTo>
                  <a:cubicBezTo>
                    <a:pt x="2" y="21"/>
                    <a:pt x="5" y="19"/>
                    <a:pt x="7" y="19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40" y="3"/>
                    <a:pt x="40" y="3"/>
                    <a:pt x="40" y="3"/>
                  </a:cubicBezTo>
                  <a:cubicBezTo>
                    <a:pt x="41" y="1"/>
                    <a:pt x="43" y="0"/>
                    <a:pt x="45" y="0"/>
                  </a:cubicBezTo>
                  <a:cubicBezTo>
                    <a:pt x="46" y="0"/>
                    <a:pt x="46" y="0"/>
                    <a:pt x="47" y="0"/>
                  </a:cubicBezTo>
                  <a:cubicBezTo>
                    <a:pt x="49" y="1"/>
                    <a:pt x="51" y="2"/>
                    <a:pt x="52" y="5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78" y="31"/>
                    <a:pt x="78" y="31"/>
                    <a:pt x="78" y="31"/>
                  </a:cubicBezTo>
                  <a:cubicBezTo>
                    <a:pt x="80" y="32"/>
                    <a:pt x="82" y="34"/>
                    <a:pt x="82" y="36"/>
                  </a:cubicBezTo>
                  <a:cubicBezTo>
                    <a:pt x="82" y="38"/>
                    <a:pt x="82" y="39"/>
                    <a:pt x="82" y="40"/>
                  </a:cubicBezTo>
                  <a:cubicBezTo>
                    <a:pt x="81" y="41"/>
                    <a:pt x="80" y="42"/>
                    <a:pt x="79" y="43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3" y="75"/>
                    <a:pt x="63" y="75"/>
                    <a:pt x="63" y="75"/>
                  </a:cubicBezTo>
                  <a:cubicBezTo>
                    <a:pt x="63" y="78"/>
                    <a:pt x="61" y="80"/>
                    <a:pt x="59" y="82"/>
                  </a:cubicBezTo>
                  <a:cubicBezTo>
                    <a:pt x="58" y="82"/>
                    <a:pt x="57" y="82"/>
                    <a:pt x="56" y="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5" name="star outline"/>
            <p:cNvSpPr>
              <a:spLocks noEditPoints="1"/>
            </p:cNvSpPr>
            <p:nvPr/>
          </p:nvSpPr>
          <p:spPr bwMode="auto">
            <a:xfrm>
              <a:off x="2193925" y="6489701"/>
              <a:ext cx="301625" cy="296863"/>
            </a:xfrm>
            <a:custGeom>
              <a:avLst/>
              <a:gdLst>
                <a:gd name="T0" fmla="*/ 51 w 95"/>
                <a:gd name="T1" fmla="*/ 12 h 94"/>
                <a:gd name="T2" fmla="*/ 52 w 95"/>
                <a:gd name="T3" fmla="*/ 12 h 94"/>
                <a:gd name="T4" fmla="*/ 52 w 95"/>
                <a:gd name="T5" fmla="*/ 13 h 94"/>
                <a:gd name="T6" fmla="*/ 59 w 95"/>
                <a:gd name="T7" fmla="*/ 35 h 94"/>
                <a:gd name="T8" fmla="*/ 82 w 95"/>
                <a:gd name="T9" fmla="*/ 43 h 94"/>
                <a:gd name="T10" fmla="*/ 82 w 95"/>
                <a:gd name="T11" fmla="*/ 43 h 94"/>
                <a:gd name="T12" fmla="*/ 82 w 95"/>
                <a:gd name="T13" fmla="*/ 44 h 94"/>
                <a:gd name="T14" fmla="*/ 82 w 95"/>
                <a:gd name="T15" fmla="*/ 44 h 94"/>
                <a:gd name="T16" fmla="*/ 62 w 95"/>
                <a:gd name="T17" fmla="*/ 58 h 94"/>
                <a:gd name="T18" fmla="*/ 63 w 95"/>
                <a:gd name="T19" fmla="*/ 81 h 94"/>
                <a:gd name="T20" fmla="*/ 62 w 95"/>
                <a:gd name="T21" fmla="*/ 82 h 94"/>
                <a:gd name="T22" fmla="*/ 62 w 95"/>
                <a:gd name="T23" fmla="*/ 82 h 94"/>
                <a:gd name="T24" fmla="*/ 61 w 95"/>
                <a:gd name="T25" fmla="*/ 82 h 94"/>
                <a:gd name="T26" fmla="*/ 42 w 95"/>
                <a:gd name="T27" fmla="*/ 68 h 94"/>
                <a:gd name="T28" fmla="*/ 20 w 95"/>
                <a:gd name="T29" fmla="*/ 75 h 94"/>
                <a:gd name="T30" fmla="*/ 20 w 95"/>
                <a:gd name="T31" fmla="*/ 75 h 94"/>
                <a:gd name="T32" fmla="*/ 19 w 95"/>
                <a:gd name="T33" fmla="*/ 75 h 94"/>
                <a:gd name="T34" fmla="*/ 19 w 95"/>
                <a:gd name="T35" fmla="*/ 74 h 94"/>
                <a:gd name="T36" fmla="*/ 27 w 95"/>
                <a:gd name="T37" fmla="*/ 52 h 94"/>
                <a:gd name="T38" fmla="*/ 12 w 95"/>
                <a:gd name="T39" fmla="*/ 33 h 94"/>
                <a:gd name="T40" fmla="*/ 12 w 95"/>
                <a:gd name="T41" fmla="*/ 32 h 94"/>
                <a:gd name="T42" fmla="*/ 13 w 95"/>
                <a:gd name="T43" fmla="*/ 31 h 94"/>
                <a:gd name="T44" fmla="*/ 13 w 95"/>
                <a:gd name="T45" fmla="*/ 31 h 94"/>
                <a:gd name="T46" fmla="*/ 37 w 95"/>
                <a:gd name="T47" fmla="*/ 32 h 94"/>
                <a:gd name="T48" fmla="*/ 51 w 95"/>
                <a:gd name="T49" fmla="*/ 12 h 94"/>
                <a:gd name="T50" fmla="*/ 51 w 95"/>
                <a:gd name="T51" fmla="*/ 12 h 94"/>
                <a:gd name="T52" fmla="*/ 51 w 95"/>
                <a:gd name="T53" fmla="*/ 0 h 94"/>
                <a:gd name="T54" fmla="*/ 41 w 95"/>
                <a:gd name="T55" fmla="*/ 5 h 94"/>
                <a:gd name="T56" fmla="*/ 31 w 95"/>
                <a:gd name="T57" fmla="*/ 20 h 94"/>
                <a:gd name="T58" fmla="*/ 13 w 95"/>
                <a:gd name="T59" fmla="*/ 19 h 94"/>
                <a:gd name="T60" fmla="*/ 13 w 95"/>
                <a:gd name="T61" fmla="*/ 19 h 94"/>
                <a:gd name="T62" fmla="*/ 2 w 95"/>
                <a:gd name="T63" fmla="*/ 26 h 94"/>
                <a:gd name="T64" fmla="*/ 3 w 95"/>
                <a:gd name="T65" fmla="*/ 40 h 94"/>
                <a:gd name="T66" fmla="*/ 13 w 95"/>
                <a:gd name="T67" fmla="*/ 54 h 94"/>
                <a:gd name="T68" fmla="*/ 7 w 95"/>
                <a:gd name="T69" fmla="*/ 70 h 94"/>
                <a:gd name="T70" fmla="*/ 10 w 95"/>
                <a:gd name="T71" fmla="*/ 83 h 94"/>
                <a:gd name="T72" fmla="*/ 20 w 95"/>
                <a:gd name="T73" fmla="*/ 87 h 94"/>
                <a:gd name="T74" fmla="*/ 24 w 95"/>
                <a:gd name="T75" fmla="*/ 87 h 94"/>
                <a:gd name="T76" fmla="*/ 40 w 95"/>
                <a:gd name="T77" fmla="*/ 81 h 94"/>
                <a:gd name="T78" fmla="*/ 54 w 95"/>
                <a:gd name="T79" fmla="*/ 92 h 94"/>
                <a:gd name="T80" fmla="*/ 62 w 95"/>
                <a:gd name="T81" fmla="*/ 94 h 94"/>
                <a:gd name="T82" fmla="*/ 67 w 95"/>
                <a:gd name="T83" fmla="*/ 93 h 94"/>
                <a:gd name="T84" fmla="*/ 75 w 95"/>
                <a:gd name="T85" fmla="*/ 81 h 94"/>
                <a:gd name="T86" fmla="*/ 74 w 95"/>
                <a:gd name="T87" fmla="*/ 64 h 94"/>
                <a:gd name="T88" fmla="*/ 89 w 95"/>
                <a:gd name="T89" fmla="*/ 54 h 94"/>
                <a:gd name="T90" fmla="*/ 93 w 95"/>
                <a:gd name="T91" fmla="*/ 49 h 94"/>
                <a:gd name="T92" fmla="*/ 94 w 95"/>
                <a:gd name="T93" fmla="*/ 42 h 94"/>
                <a:gd name="T94" fmla="*/ 85 w 95"/>
                <a:gd name="T95" fmla="*/ 31 h 94"/>
                <a:gd name="T96" fmla="*/ 69 w 95"/>
                <a:gd name="T97" fmla="*/ 26 h 94"/>
                <a:gd name="T98" fmla="*/ 64 w 95"/>
                <a:gd name="T99" fmla="*/ 9 h 94"/>
                <a:gd name="T100" fmla="*/ 53 w 95"/>
                <a:gd name="T101" fmla="*/ 0 h 94"/>
                <a:gd name="T102" fmla="*/ 51 w 95"/>
                <a:gd name="T10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5" h="94">
                  <a:moveTo>
                    <a:pt x="51" y="12"/>
                  </a:moveTo>
                  <a:cubicBezTo>
                    <a:pt x="51" y="12"/>
                    <a:pt x="51" y="12"/>
                    <a:pt x="52" y="12"/>
                  </a:cubicBezTo>
                  <a:cubicBezTo>
                    <a:pt x="52" y="12"/>
                    <a:pt x="52" y="12"/>
                    <a:pt x="52" y="13"/>
                  </a:cubicBezTo>
                  <a:cubicBezTo>
                    <a:pt x="59" y="35"/>
                    <a:pt x="59" y="35"/>
                    <a:pt x="59" y="35"/>
                  </a:cubicBezTo>
                  <a:cubicBezTo>
                    <a:pt x="82" y="43"/>
                    <a:pt x="82" y="43"/>
                    <a:pt x="82" y="43"/>
                  </a:cubicBezTo>
                  <a:cubicBezTo>
                    <a:pt x="82" y="43"/>
                    <a:pt x="82" y="43"/>
                    <a:pt x="82" y="43"/>
                  </a:cubicBezTo>
                  <a:cubicBezTo>
                    <a:pt x="82" y="43"/>
                    <a:pt x="82" y="44"/>
                    <a:pt x="82" y="44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63" y="81"/>
                    <a:pt x="63" y="81"/>
                    <a:pt x="63" y="81"/>
                  </a:cubicBezTo>
                  <a:cubicBezTo>
                    <a:pt x="63" y="82"/>
                    <a:pt x="62" y="82"/>
                    <a:pt x="62" y="82"/>
                  </a:cubicBezTo>
                  <a:cubicBezTo>
                    <a:pt x="62" y="82"/>
                    <a:pt x="62" y="82"/>
                    <a:pt x="62" y="82"/>
                  </a:cubicBezTo>
                  <a:cubicBezTo>
                    <a:pt x="62" y="82"/>
                    <a:pt x="62" y="82"/>
                    <a:pt x="61" y="82"/>
                  </a:cubicBezTo>
                  <a:cubicBezTo>
                    <a:pt x="42" y="68"/>
                    <a:pt x="42" y="68"/>
                    <a:pt x="42" y="68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20" y="75"/>
                    <a:pt x="20" y="75"/>
                    <a:pt x="20" y="75"/>
                  </a:cubicBezTo>
                  <a:cubicBezTo>
                    <a:pt x="19" y="75"/>
                    <a:pt x="19" y="75"/>
                    <a:pt x="19" y="75"/>
                  </a:cubicBezTo>
                  <a:cubicBezTo>
                    <a:pt x="19" y="75"/>
                    <a:pt x="19" y="75"/>
                    <a:pt x="19" y="74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12" y="33"/>
                    <a:pt x="12" y="33"/>
                    <a:pt x="12" y="33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3" y="32"/>
                    <a:pt x="13" y="31"/>
                    <a:pt x="13" y="31"/>
                  </a:cubicBezTo>
                  <a:cubicBezTo>
                    <a:pt x="13" y="31"/>
                    <a:pt x="13" y="31"/>
                    <a:pt x="13" y="31"/>
                  </a:cubicBezTo>
                  <a:cubicBezTo>
                    <a:pt x="37" y="32"/>
                    <a:pt x="37" y="32"/>
                    <a:pt x="37" y="32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1" y="12"/>
                    <a:pt x="51" y="12"/>
                  </a:cubicBezTo>
                  <a:moveTo>
                    <a:pt x="51" y="0"/>
                  </a:moveTo>
                  <a:cubicBezTo>
                    <a:pt x="47" y="0"/>
                    <a:pt x="43" y="2"/>
                    <a:pt x="41" y="5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13" y="19"/>
                    <a:pt x="13" y="19"/>
                    <a:pt x="13" y="19"/>
                  </a:cubicBezTo>
                  <a:cubicBezTo>
                    <a:pt x="8" y="19"/>
                    <a:pt x="4" y="22"/>
                    <a:pt x="2" y="26"/>
                  </a:cubicBezTo>
                  <a:cubicBezTo>
                    <a:pt x="0" y="31"/>
                    <a:pt x="0" y="36"/>
                    <a:pt x="3" y="40"/>
                  </a:cubicBezTo>
                  <a:cubicBezTo>
                    <a:pt x="13" y="54"/>
                    <a:pt x="13" y="54"/>
                    <a:pt x="13" y="54"/>
                  </a:cubicBezTo>
                  <a:cubicBezTo>
                    <a:pt x="7" y="70"/>
                    <a:pt x="7" y="70"/>
                    <a:pt x="7" y="70"/>
                  </a:cubicBezTo>
                  <a:cubicBezTo>
                    <a:pt x="6" y="75"/>
                    <a:pt x="7" y="80"/>
                    <a:pt x="10" y="83"/>
                  </a:cubicBezTo>
                  <a:cubicBezTo>
                    <a:pt x="13" y="86"/>
                    <a:pt x="16" y="87"/>
                    <a:pt x="20" y="87"/>
                  </a:cubicBezTo>
                  <a:cubicBezTo>
                    <a:pt x="21" y="87"/>
                    <a:pt x="22" y="87"/>
                    <a:pt x="24" y="87"/>
                  </a:cubicBezTo>
                  <a:cubicBezTo>
                    <a:pt x="40" y="81"/>
                    <a:pt x="40" y="81"/>
                    <a:pt x="40" y="81"/>
                  </a:cubicBezTo>
                  <a:cubicBezTo>
                    <a:pt x="54" y="92"/>
                    <a:pt x="54" y="92"/>
                    <a:pt x="54" y="92"/>
                  </a:cubicBezTo>
                  <a:cubicBezTo>
                    <a:pt x="56" y="93"/>
                    <a:pt x="59" y="94"/>
                    <a:pt x="62" y="94"/>
                  </a:cubicBezTo>
                  <a:cubicBezTo>
                    <a:pt x="64" y="94"/>
                    <a:pt x="66" y="94"/>
                    <a:pt x="67" y="93"/>
                  </a:cubicBezTo>
                  <a:cubicBezTo>
                    <a:pt x="72" y="91"/>
                    <a:pt x="75" y="86"/>
                    <a:pt x="75" y="81"/>
                  </a:cubicBezTo>
                  <a:cubicBezTo>
                    <a:pt x="74" y="64"/>
                    <a:pt x="74" y="64"/>
                    <a:pt x="74" y="64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90" y="53"/>
                    <a:pt x="92" y="51"/>
                    <a:pt x="93" y="49"/>
                  </a:cubicBezTo>
                  <a:cubicBezTo>
                    <a:pt x="94" y="47"/>
                    <a:pt x="95" y="44"/>
                    <a:pt x="94" y="42"/>
                  </a:cubicBezTo>
                  <a:cubicBezTo>
                    <a:pt x="93" y="37"/>
                    <a:pt x="90" y="33"/>
                    <a:pt x="85" y="31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4" y="9"/>
                    <a:pt x="64" y="9"/>
                    <a:pt x="64" y="9"/>
                  </a:cubicBezTo>
                  <a:cubicBezTo>
                    <a:pt x="62" y="5"/>
                    <a:pt x="58" y="1"/>
                    <a:pt x="53" y="0"/>
                  </a:cubicBezTo>
                  <a:cubicBezTo>
                    <a:pt x="53" y="0"/>
                    <a:pt x="52" y="0"/>
                    <a:pt x="51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36" name="yellow star"/>
          <p:cNvGrpSpPr/>
          <p:nvPr/>
        </p:nvGrpSpPr>
        <p:grpSpPr>
          <a:xfrm>
            <a:off x="36513" y="6018213"/>
            <a:ext cx="331788" cy="319088"/>
            <a:chOff x="44450" y="6018213"/>
            <a:chExt cx="331788" cy="319088"/>
          </a:xfrm>
        </p:grpSpPr>
        <p:sp>
          <p:nvSpPr>
            <p:cNvPr id="537" name="yellow star"/>
            <p:cNvSpPr>
              <a:spLocks/>
            </p:cNvSpPr>
            <p:nvPr/>
          </p:nvSpPr>
          <p:spPr bwMode="auto">
            <a:xfrm>
              <a:off x="63500" y="6037263"/>
              <a:ext cx="293688" cy="280988"/>
            </a:xfrm>
            <a:custGeom>
              <a:avLst/>
              <a:gdLst>
                <a:gd name="T0" fmla="*/ 23 w 93"/>
                <a:gd name="T1" fmla="*/ 89 h 89"/>
                <a:gd name="T2" fmla="*/ 19 w 93"/>
                <a:gd name="T3" fmla="*/ 88 h 89"/>
                <a:gd name="T4" fmla="*/ 16 w 93"/>
                <a:gd name="T5" fmla="*/ 81 h 89"/>
                <a:gd name="T6" fmla="*/ 20 w 93"/>
                <a:gd name="T7" fmla="*/ 58 h 89"/>
                <a:gd name="T8" fmla="*/ 3 w 93"/>
                <a:gd name="T9" fmla="*/ 41 h 89"/>
                <a:gd name="T10" fmla="*/ 1 w 93"/>
                <a:gd name="T11" fmla="*/ 34 h 89"/>
                <a:gd name="T12" fmla="*/ 6 w 93"/>
                <a:gd name="T13" fmla="*/ 30 h 89"/>
                <a:gd name="T14" fmla="*/ 30 w 93"/>
                <a:gd name="T15" fmla="*/ 26 h 89"/>
                <a:gd name="T16" fmla="*/ 40 w 93"/>
                <a:gd name="T17" fmla="*/ 4 h 89"/>
                <a:gd name="T18" fmla="*/ 46 w 93"/>
                <a:gd name="T19" fmla="*/ 0 h 89"/>
                <a:gd name="T20" fmla="*/ 46 w 93"/>
                <a:gd name="T21" fmla="*/ 0 h 89"/>
                <a:gd name="T22" fmla="*/ 52 w 93"/>
                <a:gd name="T23" fmla="*/ 4 h 89"/>
                <a:gd name="T24" fmla="*/ 63 w 93"/>
                <a:gd name="T25" fmla="*/ 25 h 89"/>
                <a:gd name="T26" fmla="*/ 87 w 93"/>
                <a:gd name="T27" fmla="*/ 28 h 89"/>
                <a:gd name="T28" fmla="*/ 93 w 93"/>
                <a:gd name="T29" fmla="*/ 33 h 89"/>
                <a:gd name="T30" fmla="*/ 93 w 93"/>
                <a:gd name="T31" fmla="*/ 37 h 89"/>
                <a:gd name="T32" fmla="*/ 91 w 93"/>
                <a:gd name="T33" fmla="*/ 40 h 89"/>
                <a:gd name="T34" fmla="*/ 74 w 93"/>
                <a:gd name="T35" fmla="*/ 57 h 89"/>
                <a:gd name="T36" fmla="*/ 79 w 93"/>
                <a:gd name="T37" fmla="*/ 80 h 89"/>
                <a:gd name="T38" fmla="*/ 76 w 93"/>
                <a:gd name="T39" fmla="*/ 87 h 89"/>
                <a:gd name="T40" fmla="*/ 72 w 93"/>
                <a:gd name="T41" fmla="*/ 88 h 89"/>
                <a:gd name="T42" fmla="*/ 72 w 93"/>
                <a:gd name="T43" fmla="*/ 88 h 89"/>
                <a:gd name="T44" fmla="*/ 69 w 93"/>
                <a:gd name="T45" fmla="*/ 88 h 89"/>
                <a:gd name="T46" fmla="*/ 47 w 93"/>
                <a:gd name="T47" fmla="*/ 77 h 89"/>
                <a:gd name="T48" fmla="*/ 26 w 93"/>
                <a:gd name="T49" fmla="*/ 88 h 89"/>
                <a:gd name="T50" fmla="*/ 23 w 93"/>
                <a:gd name="T51" fmla="*/ 8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3" h="89">
                  <a:moveTo>
                    <a:pt x="23" y="89"/>
                  </a:moveTo>
                  <a:cubicBezTo>
                    <a:pt x="22" y="89"/>
                    <a:pt x="20" y="89"/>
                    <a:pt x="19" y="88"/>
                  </a:cubicBezTo>
                  <a:cubicBezTo>
                    <a:pt x="17" y="86"/>
                    <a:pt x="16" y="84"/>
                    <a:pt x="16" y="81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1" y="40"/>
                    <a:pt x="0" y="37"/>
                    <a:pt x="1" y="34"/>
                  </a:cubicBezTo>
                  <a:cubicBezTo>
                    <a:pt x="1" y="32"/>
                    <a:pt x="4" y="30"/>
                    <a:pt x="6" y="30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1" y="2"/>
                    <a:pt x="43" y="0"/>
                    <a:pt x="46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49" y="0"/>
                    <a:pt x="51" y="2"/>
                    <a:pt x="52" y="4"/>
                  </a:cubicBezTo>
                  <a:cubicBezTo>
                    <a:pt x="63" y="25"/>
                    <a:pt x="63" y="25"/>
                    <a:pt x="63" y="25"/>
                  </a:cubicBezTo>
                  <a:cubicBezTo>
                    <a:pt x="87" y="28"/>
                    <a:pt x="87" y="28"/>
                    <a:pt x="87" y="28"/>
                  </a:cubicBezTo>
                  <a:cubicBezTo>
                    <a:pt x="90" y="28"/>
                    <a:pt x="92" y="30"/>
                    <a:pt x="93" y="33"/>
                  </a:cubicBezTo>
                  <a:cubicBezTo>
                    <a:pt x="93" y="34"/>
                    <a:pt x="93" y="36"/>
                    <a:pt x="93" y="37"/>
                  </a:cubicBezTo>
                  <a:cubicBezTo>
                    <a:pt x="92" y="38"/>
                    <a:pt x="92" y="39"/>
                    <a:pt x="91" y="40"/>
                  </a:cubicBezTo>
                  <a:cubicBezTo>
                    <a:pt x="74" y="57"/>
                    <a:pt x="74" y="57"/>
                    <a:pt x="74" y="57"/>
                  </a:cubicBezTo>
                  <a:cubicBezTo>
                    <a:pt x="79" y="80"/>
                    <a:pt x="79" y="80"/>
                    <a:pt x="79" y="80"/>
                  </a:cubicBezTo>
                  <a:cubicBezTo>
                    <a:pt x="79" y="83"/>
                    <a:pt x="78" y="86"/>
                    <a:pt x="76" y="87"/>
                  </a:cubicBezTo>
                  <a:cubicBezTo>
                    <a:pt x="75" y="88"/>
                    <a:pt x="73" y="88"/>
                    <a:pt x="72" y="88"/>
                  </a:cubicBezTo>
                  <a:cubicBezTo>
                    <a:pt x="72" y="88"/>
                    <a:pt x="72" y="88"/>
                    <a:pt x="72" y="88"/>
                  </a:cubicBezTo>
                  <a:cubicBezTo>
                    <a:pt x="71" y="88"/>
                    <a:pt x="70" y="88"/>
                    <a:pt x="69" y="88"/>
                  </a:cubicBezTo>
                  <a:cubicBezTo>
                    <a:pt x="47" y="77"/>
                    <a:pt x="47" y="77"/>
                    <a:pt x="47" y="77"/>
                  </a:cubicBezTo>
                  <a:cubicBezTo>
                    <a:pt x="26" y="88"/>
                    <a:pt x="26" y="88"/>
                    <a:pt x="26" y="88"/>
                  </a:cubicBezTo>
                  <a:cubicBezTo>
                    <a:pt x="25" y="89"/>
                    <a:pt x="24" y="89"/>
                    <a:pt x="23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38" name="star outline"/>
            <p:cNvSpPr>
              <a:spLocks noEditPoints="1"/>
            </p:cNvSpPr>
            <p:nvPr/>
          </p:nvSpPr>
          <p:spPr bwMode="auto">
            <a:xfrm>
              <a:off x="44450" y="6018213"/>
              <a:ext cx="331788" cy="319088"/>
            </a:xfrm>
            <a:custGeom>
              <a:avLst/>
              <a:gdLst>
                <a:gd name="T0" fmla="*/ 52 w 105"/>
                <a:gd name="T1" fmla="*/ 12 h 101"/>
                <a:gd name="T2" fmla="*/ 53 w 105"/>
                <a:gd name="T3" fmla="*/ 13 h 101"/>
                <a:gd name="T4" fmla="*/ 65 w 105"/>
                <a:gd name="T5" fmla="*/ 37 h 101"/>
                <a:gd name="T6" fmla="*/ 92 w 105"/>
                <a:gd name="T7" fmla="*/ 40 h 101"/>
                <a:gd name="T8" fmla="*/ 93 w 105"/>
                <a:gd name="T9" fmla="*/ 41 h 101"/>
                <a:gd name="T10" fmla="*/ 93 w 105"/>
                <a:gd name="T11" fmla="*/ 41 h 101"/>
                <a:gd name="T12" fmla="*/ 93 w 105"/>
                <a:gd name="T13" fmla="*/ 42 h 101"/>
                <a:gd name="T14" fmla="*/ 74 w 105"/>
                <a:gd name="T15" fmla="*/ 61 h 101"/>
                <a:gd name="T16" fmla="*/ 79 w 105"/>
                <a:gd name="T17" fmla="*/ 87 h 101"/>
                <a:gd name="T18" fmla="*/ 78 w 105"/>
                <a:gd name="T19" fmla="*/ 88 h 101"/>
                <a:gd name="T20" fmla="*/ 78 w 105"/>
                <a:gd name="T21" fmla="*/ 88 h 101"/>
                <a:gd name="T22" fmla="*/ 78 w 105"/>
                <a:gd name="T23" fmla="*/ 88 h 101"/>
                <a:gd name="T24" fmla="*/ 53 w 105"/>
                <a:gd name="T25" fmla="*/ 76 h 101"/>
                <a:gd name="T26" fmla="*/ 30 w 105"/>
                <a:gd name="T27" fmla="*/ 89 h 101"/>
                <a:gd name="T28" fmla="*/ 29 w 105"/>
                <a:gd name="T29" fmla="*/ 89 h 101"/>
                <a:gd name="T30" fmla="*/ 29 w 105"/>
                <a:gd name="T31" fmla="*/ 89 h 101"/>
                <a:gd name="T32" fmla="*/ 28 w 105"/>
                <a:gd name="T33" fmla="*/ 88 h 101"/>
                <a:gd name="T34" fmla="*/ 32 w 105"/>
                <a:gd name="T35" fmla="*/ 62 h 101"/>
                <a:gd name="T36" fmla="*/ 13 w 105"/>
                <a:gd name="T37" fmla="*/ 43 h 101"/>
                <a:gd name="T38" fmla="*/ 12 w 105"/>
                <a:gd name="T39" fmla="*/ 42 h 101"/>
                <a:gd name="T40" fmla="*/ 13 w 105"/>
                <a:gd name="T41" fmla="*/ 41 h 101"/>
                <a:gd name="T42" fmla="*/ 40 w 105"/>
                <a:gd name="T43" fmla="*/ 37 h 101"/>
                <a:gd name="T44" fmla="*/ 51 w 105"/>
                <a:gd name="T45" fmla="*/ 13 h 101"/>
                <a:gd name="T46" fmla="*/ 52 w 105"/>
                <a:gd name="T47" fmla="*/ 12 h 101"/>
                <a:gd name="T48" fmla="*/ 52 w 105"/>
                <a:gd name="T49" fmla="*/ 12 h 101"/>
                <a:gd name="T50" fmla="*/ 52 w 105"/>
                <a:gd name="T51" fmla="*/ 0 h 101"/>
                <a:gd name="T52" fmla="*/ 52 w 105"/>
                <a:gd name="T53" fmla="*/ 0 h 101"/>
                <a:gd name="T54" fmla="*/ 41 w 105"/>
                <a:gd name="T55" fmla="*/ 8 h 101"/>
                <a:gd name="T56" fmla="*/ 32 w 105"/>
                <a:gd name="T57" fmla="*/ 26 h 101"/>
                <a:gd name="T58" fmla="*/ 11 w 105"/>
                <a:gd name="T59" fmla="*/ 30 h 101"/>
                <a:gd name="T60" fmla="*/ 1 w 105"/>
                <a:gd name="T61" fmla="*/ 38 h 101"/>
                <a:gd name="T62" fmla="*/ 4 w 105"/>
                <a:gd name="T63" fmla="*/ 52 h 101"/>
                <a:gd name="T64" fmla="*/ 20 w 105"/>
                <a:gd name="T65" fmla="*/ 66 h 101"/>
                <a:gd name="T66" fmla="*/ 16 w 105"/>
                <a:gd name="T67" fmla="*/ 86 h 101"/>
                <a:gd name="T68" fmla="*/ 22 w 105"/>
                <a:gd name="T69" fmla="*/ 99 h 101"/>
                <a:gd name="T70" fmla="*/ 22 w 105"/>
                <a:gd name="T71" fmla="*/ 99 h 101"/>
                <a:gd name="T72" fmla="*/ 29 w 105"/>
                <a:gd name="T73" fmla="*/ 101 h 101"/>
                <a:gd name="T74" fmla="*/ 35 w 105"/>
                <a:gd name="T75" fmla="*/ 100 h 101"/>
                <a:gd name="T76" fmla="*/ 54 w 105"/>
                <a:gd name="T77" fmla="*/ 90 h 101"/>
                <a:gd name="T78" fmla="*/ 72 w 105"/>
                <a:gd name="T79" fmla="*/ 99 h 101"/>
                <a:gd name="T80" fmla="*/ 78 w 105"/>
                <a:gd name="T81" fmla="*/ 100 h 101"/>
                <a:gd name="T82" fmla="*/ 86 w 105"/>
                <a:gd name="T83" fmla="*/ 98 h 101"/>
                <a:gd name="T84" fmla="*/ 91 w 105"/>
                <a:gd name="T85" fmla="*/ 85 h 101"/>
                <a:gd name="T86" fmla="*/ 87 w 105"/>
                <a:gd name="T87" fmla="*/ 65 h 101"/>
                <a:gd name="T88" fmla="*/ 101 w 105"/>
                <a:gd name="T89" fmla="*/ 50 h 101"/>
                <a:gd name="T90" fmla="*/ 104 w 105"/>
                <a:gd name="T91" fmla="*/ 45 h 101"/>
                <a:gd name="T92" fmla="*/ 104 w 105"/>
                <a:gd name="T93" fmla="*/ 37 h 101"/>
                <a:gd name="T94" fmla="*/ 94 w 105"/>
                <a:gd name="T95" fmla="*/ 28 h 101"/>
                <a:gd name="T96" fmla="*/ 73 w 105"/>
                <a:gd name="T97" fmla="*/ 26 h 101"/>
                <a:gd name="T98" fmla="*/ 64 w 105"/>
                <a:gd name="T99" fmla="*/ 7 h 101"/>
                <a:gd name="T100" fmla="*/ 52 w 105"/>
                <a:gd name="T101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" h="101">
                  <a:moveTo>
                    <a:pt x="52" y="12"/>
                  </a:moveTo>
                  <a:cubicBezTo>
                    <a:pt x="53" y="12"/>
                    <a:pt x="53" y="12"/>
                    <a:pt x="53" y="13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92" y="40"/>
                    <a:pt x="92" y="40"/>
                    <a:pt x="92" y="40"/>
                  </a:cubicBezTo>
                  <a:cubicBezTo>
                    <a:pt x="93" y="40"/>
                    <a:pt x="93" y="40"/>
                    <a:pt x="93" y="41"/>
                  </a:cubicBezTo>
                  <a:cubicBezTo>
                    <a:pt x="93" y="41"/>
                    <a:pt x="93" y="41"/>
                    <a:pt x="93" y="41"/>
                  </a:cubicBezTo>
                  <a:cubicBezTo>
                    <a:pt x="93" y="41"/>
                    <a:pt x="93" y="41"/>
                    <a:pt x="93" y="42"/>
                  </a:cubicBezTo>
                  <a:cubicBezTo>
                    <a:pt x="74" y="61"/>
                    <a:pt x="74" y="61"/>
                    <a:pt x="74" y="61"/>
                  </a:cubicBezTo>
                  <a:cubicBezTo>
                    <a:pt x="79" y="87"/>
                    <a:pt x="79" y="87"/>
                    <a:pt x="79" y="87"/>
                  </a:cubicBezTo>
                  <a:cubicBezTo>
                    <a:pt x="79" y="88"/>
                    <a:pt x="79" y="88"/>
                    <a:pt x="78" y="88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78" y="88"/>
                    <a:pt x="78" y="88"/>
                    <a:pt x="78" y="88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30" y="89"/>
                    <a:pt x="30" y="89"/>
                    <a:pt x="30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9" y="89"/>
                    <a:pt x="29" y="89"/>
                    <a:pt x="29" y="89"/>
                  </a:cubicBezTo>
                  <a:cubicBezTo>
                    <a:pt x="28" y="89"/>
                    <a:pt x="28" y="89"/>
                    <a:pt x="28" y="88"/>
                  </a:cubicBezTo>
                  <a:cubicBezTo>
                    <a:pt x="32" y="62"/>
                    <a:pt x="32" y="62"/>
                    <a:pt x="32" y="62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2" y="43"/>
                    <a:pt x="12" y="42"/>
                    <a:pt x="12" y="42"/>
                  </a:cubicBezTo>
                  <a:cubicBezTo>
                    <a:pt x="13" y="42"/>
                    <a:pt x="13" y="42"/>
                    <a:pt x="13" y="41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2" y="12"/>
                    <a:pt x="52" y="12"/>
                  </a:cubicBezTo>
                  <a:moveTo>
                    <a:pt x="52" y="0"/>
                  </a:moveTo>
                  <a:cubicBezTo>
                    <a:pt x="52" y="0"/>
                    <a:pt x="52" y="0"/>
                    <a:pt x="52" y="0"/>
                  </a:cubicBezTo>
                  <a:cubicBezTo>
                    <a:pt x="47" y="0"/>
                    <a:pt x="43" y="3"/>
                    <a:pt x="41" y="8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11" y="30"/>
                    <a:pt x="11" y="30"/>
                    <a:pt x="11" y="30"/>
                  </a:cubicBezTo>
                  <a:cubicBezTo>
                    <a:pt x="6" y="30"/>
                    <a:pt x="2" y="34"/>
                    <a:pt x="1" y="38"/>
                  </a:cubicBezTo>
                  <a:cubicBezTo>
                    <a:pt x="0" y="43"/>
                    <a:pt x="1" y="48"/>
                    <a:pt x="4" y="52"/>
                  </a:cubicBezTo>
                  <a:cubicBezTo>
                    <a:pt x="20" y="66"/>
                    <a:pt x="20" y="66"/>
                    <a:pt x="20" y="66"/>
                  </a:cubicBezTo>
                  <a:cubicBezTo>
                    <a:pt x="16" y="86"/>
                    <a:pt x="16" y="86"/>
                    <a:pt x="16" y="86"/>
                  </a:cubicBezTo>
                  <a:cubicBezTo>
                    <a:pt x="16" y="91"/>
                    <a:pt x="18" y="96"/>
                    <a:pt x="22" y="99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24" y="100"/>
                    <a:pt x="27" y="101"/>
                    <a:pt x="29" y="101"/>
                  </a:cubicBezTo>
                  <a:cubicBezTo>
                    <a:pt x="31" y="101"/>
                    <a:pt x="33" y="101"/>
                    <a:pt x="35" y="100"/>
                  </a:cubicBezTo>
                  <a:cubicBezTo>
                    <a:pt x="54" y="90"/>
                    <a:pt x="54" y="90"/>
                    <a:pt x="54" y="90"/>
                  </a:cubicBezTo>
                  <a:cubicBezTo>
                    <a:pt x="72" y="99"/>
                    <a:pt x="72" y="99"/>
                    <a:pt x="72" y="99"/>
                  </a:cubicBezTo>
                  <a:cubicBezTo>
                    <a:pt x="74" y="100"/>
                    <a:pt x="76" y="100"/>
                    <a:pt x="78" y="100"/>
                  </a:cubicBezTo>
                  <a:cubicBezTo>
                    <a:pt x="81" y="100"/>
                    <a:pt x="83" y="100"/>
                    <a:pt x="86" y="98"/>
                  </a:cubicBezTo>
                  <a:cubicBezTo>
                    <a:pt x="90" y="95"/>
                    <a:pt x="91" y="90"/>
                    <a:pt x="91" y="85"/>
                  </a:cubicBezTo>
                  <a:cubicBezTo>
                    <a:pt x="87" y="65"/>
                    <a:pt x="87" y="65"/>
                    <a:pt x="87" y="65"/>
                  </a:cubicBezTo>
                  <a:cubicBezTo>
                    <a:pt x="101" y="50"/>
                    <a:pt x="101" y="50"/>
                    <a:pt x="101" y="50"/>
                  </a:cubicBezTo>
                  <a:cubicBezTo>
                    <a:pt x="103" y="48"/>
                    <a:pt x="104" y="47"/>
                    <a:pt x="104" y="45"/>
                  </a:cubicBezTo>
                  <a:cubicBezTo>
                    <a:pt x="105" y="42"/>
                    <a:pt x="105" y="39"/>
                    <a:pt x="104" y="37"/>
                  </a:cubicBezTo>
                  <a:cubicBezTo>
                    <a:pt x="103" y="32"/>
                    <a:pt x="99" y="29"/>
                    <a:pt x="94" y="28"/>
                  </a:cubicBezTo>
                  <a:cubicBezTo>
                    <a:pt x="73" y="26"/>
                    <a:pt x="73" y="26"/>
                    <a:pt x="73" y="26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2" y="3"/>
                    <a:pt x="57" y="0"/>
                    <a:pt x="52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39" name="pink star"/>
          <p:cNvGrpSpPr/>
          <p:nvPr/>
        </p:nvGrpSpPr>
        <p:grpSpPr>
          <a:xfrm>
            <a:off x="8382000" y="5862639"/>
            <a:ext cx="300038" cy="301625"/>
            <a:chOff x="6858000" y="5862638"/>
            <a:chExt cx="300038" cy="301625"/>
          </a:xfrm>
        </p:grpSpPr>
        <p:sp>
          <p:nvSpPr>
            <p:cNvPr id="540" name="pink star"/>
            <p:cNvSpPr>
              <a:spLocks/>
            </p:cNvSpPr>
            <p:nvPr/>
          </p:nvSpPr>
          <p:spPr bwMode="auto">
            <a:xfrm>
              <a:off x="6877050" y="5881688"/>
              <a:ext cx="258763" cy="263525"/>
            </a:xfrm>
            <a:custGeom>
              <a:avLst/>
              <a:gdLst>
                <a:gd name="T0" fmla="*/ 36 w 82"/>
                <a:gd name="T1" fmla="*/ 83 h 83"/>
                <a:gd name="T2" fmla="*/ 35 w 82"/>
                <a:gd name="T3" fmla="*/ 83 h 83"/>
                <a:gd name="T4" fmla="*/ 30 w 82"/>
                <a:gd name="T5" fmla="*/ 78 h 83"/>
                <a:gd name="T6" fmla="*/ 24 w 82"/>
                <a:gd name="T7" fmla="*/ 58 h 83"/>
                <a:gd name="T8" fmla="*/ 5 w 82"/>
                <a:gd name="T9" fmla="*/ 51 h 83"/>
                <a:gd name="T10" fmla="*/ 0 w 82"/>
                <a:gd name="T11" fmla="*/ 46 h 83"/>
                <a:gd name="T12" fmla="*/ 3 w 82"/>
                <a:gd name="T13" fmla="*/ 39 h 83"/>
                <a:gd name="T14" fmla="*/ 21 w 82"/>
                <a:gd name="T15" fmla="*/ 28 h 83"/>
                <a:gd name="T16" fmla="*/ 21 w 82"/>
                <a:gd name="T17" fmla="*/ 7 h 83"/>
                <a:gd name="T18" fmla="*/ 25 w 82"/>
                <a:gd name="T19" fmla="*/ 1 h 83"/>
                <a:gd name="T20" fmla="*/ 28 w 82"/>
                <a:gd name="T21" fmla="*/ 0 h 83"/>
                <a:gd name="T22" fmla="*/ 32 w 82"/>
                <a:gd name="T23" fmla="*/ 2 h 83"/>
                <a:gd name="T24" fmla="*/ 48 w 82"/>
                <a:gd name="T25" fmla="*/ 15 h 83"/>
                <a:gd name="T26" fmla="*/ 68 w 82"/>
                <a:gd name="T27" fmla="*/ 9 h 83"/>
                <a:gd name="T28" fmla="*/ 70 w 82"/>
                <a:gd name="T29" fmla="*/ 9 h 83"/>
                <a:gd name="T30" fmla="*/ 75 w 82"/>
                <a:gd name="T31" fmla="*/ 11 h 83"/>
                <a:gd name="T32" fmla="*/ 76 w 82"/>
                <a:gd name="T33" fmla="*/ 18 h 83"/>
                <a:gd name="T34" fmla="*/ 69 w 82"/>
                <a:gd name="T35" fmla="*/ 37 h 83"/>
                <a:gd name="T36" fmla="*/ 81 w 82"/>
                <a:gd name="T37" fmla="*/ 54 h 83"/>
                <a:gd name="T38" fmla="*/ 81 w 82"/>
                <a:gd name="T39" fmla="*/ 61 h 83"/>
                <a:gd name="T40" fmla="*/ 78 w 82"/>
                <a:gd name="T41" fmla="*/ 64 h 83"/>
                <a:gd name="T42" fmla="*/ 75 w 82"/>
                <a:gd name="T43" fmla="*/ 65 h 83"/>
                <a:gd name="T44" fmla="*/ 54 w 82"/>
                <a:gd name="T45" fmla="*/ 64 h 83"/>
                <a:gd name="T46" fmla="*/ 42 w 82"/>
                <a:gd name="T47" fmla="*/ 80 h 83"/>
                <a:gd name="T48" fmla="*/ 36 w 82"/>
                <a:gd name="T4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83">
                  <a:moveTo>
                    <a:pt x="36" y="83"/>
                  </a:moveTo>
                  <a:cubicBezTo>
                    <a:pt x="36" y="83"/>
                    <a:pt x="36" y="83"/>
                    <a:pt x="35" y="83"/>
                  </a:cubicBezTo>
                  <a:cubicBezTo>
                    <a:pt x="33" y="82"/>
                    <a:pt x="31" y="80"/>
                    <a:pt x="30" y="78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2" y="50"/>
                    <a:pt x="1" y="48"/>
                    <a:pt x="0" y="46"/>
                  </a:cubicBezTo>
                  <a:cubicBezTo>
                    <a:pt x="0" y="43"/>
                    <a:pt x="1" y="41"/>
                    <a:pt x="3" y="39"/>
                  </a:cubicBezTo>
                  <a:cubicBezTo>
                    <a:pt x="21" y="28"/>
                    <a:pt x="21" y="28"/>
                    <a:pt x="21" y="2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4"/>
                    <a:pt x="23" y="2"/>
                    <a:pt x="25" y="1"/>
                  </a:cubicBezTo>
                  <a:cubicBezTo>
                    <a:pt x="26" y="1"/>
                    <a:pt x="27" y="0"/>
                    <a:pt x="28" y="0"/>
                  </a:cubicBezTo>
                  <a:cubicBezTo>
                    <a:pt x="29" y="0"/>
                    <a:pt x="31" y="1"/>
                    <a:pt x="32" y="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9" y="9"/>
                    <a:pt x="69" y="9"/>
                    <a:pt x="70" y="9"/>
                  </a:cubicBezTo>
                  <a:cubicBezTo>
                    <a:pt x="72" y="9"/>
                    <a:pt x="74" y="9"/>
                    <a:pt x="75" y="11"/>
                  </a:cubicBezTo>
                  <a:cubicBezTo>
                    <a:pt x="77" y="13"/>
                    <a:pt x="77" y="15"/>
                    <a:pt x="76" y="18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81" y="54"/>
                    <a:pt x="81" y="54"/>
                    <a:pt x="81" y="54"/>
                  </a:cubicBezTo>
                  <a:cubicBezTo>
                    <a:pt x="82" y="56"/>
                    <a:pt x="82" y="59"/>
                    <a:pt x="81" y="61"/>
                  </a:cubicBezTo>
                  <a:cubicBezTo>
                    <a:pt x="80" y="62"/>
                    <a:pt x="79" y="63"/>
                    <a:pt x="78" y="64"/>
                  </a:cubicBezTo>
                  <a:cubicBezTo>
                    <a:pt x="77" y="64"/>
                    <a:pt x="76" y="65"/>
                    <a:pt x="75" y="65"/>
                  </a:cubicBezTo>
                  <a:cubicBezTo>
                    <a:pt x="75" y="65"/>
                    <a:pt x="54" y="64"/>
                    <a:pt x="54" y="64"/>
                  </a:cubicBezTo>
                  <a:cubicBezTo>
                    <a:pt x="42" y="80"/>
                    <a:pt x="42" y="80"/>
                    <a:pt x="42" y="80"/>
                  </a:cubicBezTo>
                  <a:cubicBezTo>
                    <a:pt x="41" y="82"/>
                    <a:pt x="39" y="83"/>
                    <a:pt x="36" y="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1" name="star outline"/>
            <p:cNvSpPr>
              <a:spLocks noEditPoints="1"/>
            </p:cNvSpPr>
            <p:nvPr/>
          </p:nvSpPr>
          <p:spPr bwMode="auto">
            <a:xfrm>
              <a:off x="6858000" y="5862638"/>
              <a:ext cx="300038" cy="301625"/>
            </a:xfrm>
            <a:custGeom>
              <a:avLst/>
              <a:gdLst>
                <a:gd name="T0" fmla="*/ 34 w 95"/>
                <a:gd name="T1" fmla="*/ 12 h 95"/>
                <a:gd name="T2" fmla="*/ 34 w 95"/>
                <a:gd name="T3" fmla="*/ 13 h 95"/>
                <a:gd name="T4" fmla="*/ 53 w 95"/>
                <a:gd name="T5" fmla="*/ 28 h 95"/>
                <a:gd name="T6" fmla="*/ 76 w 95"/>
                <a:gd name="T7" fmla="*/ 21 h 95"/>
                <a:gd name="T8" fmla="*/ 76 w 95"/>
                <a:gd name="T9" fmla="*/ 21 h 95"/>
                <a:gd name="T10" fmla="*/ 77 w 95"/>
                <a:gd name="T11" fmla="*/ 21 h 95"/>
                <a:gd name="T12" fmla="*/ 77 w 95"/>
                <a:gd name="T13" fmla="*/ 22 h 95"/>
                <a:gd name="T14" fmla="*/ 68 w 95"/>
                <a:gd name="T15" fmla="*/ 44 h 95"/>
                <a:gd name="T16" fmla="*/ 82 w 95"/>
                <a:gd name="T17" fmla="*/ 63 h 95"/>
                <a:gd name="T18" fmla="*/ 82 w 95"/>
                <a:gd name="T19" fmla="*/ 64 h 95"/>
                <a:gd name="T20" fmla="*/ 82 w 95"/>
                <a:gd name="T21" fmla="*/ 65 h 95"/>
                <a:gd name="T22" fmla="*/ 81 w 95"/>
                <a:gd name="T23" fmla="*/ 65 h 95"/>
                <a:gd name="T24" fmla="*/ 81 w 95"/>
                <a:gd name="T25" fmla="*/ 65 h 95"/>
                <a:gd name="T26" fmla="*/ 57 w 95"/>
                <a:gd name="T27" fmla="*/ 64 h 95"/>
                <a:gd name="T28" fmla="*/ 43 w 95"/>
                <a:gd name="T29" fmla="*/ 83 h 95"/>
                <a:gd name="T30" fmla="*/ 42 w 95"/>
                <a:gd name="T31" fmla="*/ 83 h 95"/>
                <a:gd name="T32" fmla="*/ 42 w 95"/>
                <a:gd name="T33" fmla="*/ 83 h 95"/>
                <a:gd name="T34" fmla="*/ 42 w 95"/>
                <a:gd name="T35" fmla="*/ 82 h 95"/>
                <a:gd name="T36" fmla="*/ 35 w 95"/>
                <a:gd name="T37" fmla="*/ 59 h 95"/>
                <a:gd name="T38" fmla="*/ 13 w 95"/>
                <a:gd name="T39" fmla="*/ 51 h 95"/>
                <a:gd name="T40" fmla="*/ 12 w 95"/>
                <a:gd name="T41" fmla="*/ 51 h 95"/>
                <a:gd name="T42" fmla="*/ 13 w 95"/>
                <a:gd name="T43" fmla="*/ 50 h 95"/>
                <a:gd name="T44" fmla="*/ 33 w 95"/>
                <a:gd name="T45" fmla="*/ 37 h 95"/>
                <a:gd name="T46" fmla="*/ 33 w 95"/>
                <a:gd name="T47" fmla="*/ 13 h 95"/>
                <a:gd name="T48" fmla="*/ 34 w 95"/>
                <a:gd name="T49" fmla="*/ 13 h 95"/>
                <a:gd name="T50" fmla="*/ 34 w 95"/>
                <a:gd name="T51" fmla="*/ 12 h 95"/>
                <a:gd name="T52" fmla="*/ 34 w 95"/>
                <a:gd name="T53" fmla="*/ 0 h 95"/>
                <a:gd name="T54" fmla="*/ 29 w 95"/>
                <a:gd name="T55" fmla="*/ 2 h 95"/>
                <a:gd name="T56" fmla="*/ 28 w 95"/>
                <a:gd name="T57" fmla="*/ 2 h 95"/>
                <a:gd name="T58" fmla="*/ 21 w 95"/>
                <a:gd name="T59" fmla="*/ 13 h 95"/>
                <a:gd name="T60" fmla="*/ 21 w 95"/>
                <a:gd name="T61" fmla="*/ 30 h 95"/>
                <a:gd name="T62" fmla="*/ 6 w 95"/>
                <a:gd name="T63" fmla="*/ 40 h 95"/>
                <a:gd name="T64" fmla="*/ 0 w 95"/>
                <a:gd name="T65" fmla="*/ 52 h 95"/>
                <a:gd name="T66" fmla="*/ 9 w 95"/>
                <a:gd name="T67" fmla="*/ 63 h 95"/>
                <a:gd name="T68" fmla="*/ 25 w 95"/>
                <a:gd name="T69" fmla="*/ 69 h 95"/>
                <a:gd name="T70" fmla="*/ 30 w 95"/>
                <a:gd name="T71" fmla="*/ 85 h 95"/>
                <a:gd name="T72" fmla="*/ 40 w 95"/>
                <a:gd name="T73" fmla="*/ 95 h 95"/>
                <a:gd name="T74" fmla="*/ 42 w 95"/>
                <a:gd name="T75" fmla="*/ 95 h 95"/>
                <a:gd name="T76" fmla="*/ 53 w 95"/>
                <a:gd name="T77" fmla="*/ 90 h 95"/>
                <a:gd name="T78" fmla="*/ 63 w 95"/>
                <a:gd name="T79" fmla="*/ 76 h 95"/>
                <a:gd name="T80" fmla="*/ 81 w 95"/>
                <a:gd name="T81" fmla="*/ 77 h 95"/>
                <a:gd name="T82" fmla="*/ 81 w 95"/>
                <a:gd name="T83" fmla="*/ 77 h 95"/>
                <a:gd name="T84" fmla="*/ 87 w 95"/>
                <a:gd name="T85" fmla="*/ 75 h 95"/>
                <a:gd name="T86" fmla="*/ 92 w 95"/>
                <a:gd name="T87" fmla="*/ 70 h 95"/>
                <a:gd name="T88" fmla="*/ 92 w 95"/>
                <a:gd name="T89" fmla="*/ 57 h 95"/>
                <a:gd name="T90" fmla="*/ 82 w 95"/>
                <a:gd name="T91" fmla="*/ 42 h 95"/>
                <a:gd name="T92" fmla="*/ 88 w 95"/>
                <a:gd name="T93" fmla="*/ 26 h 95"/>
                <a:gd name="T94" fmla="*/ 85 w 95"/>
                <a:gd name="T95" fmla="*/ 13 h 95"/>
                <a:gd name="T96" fmla="*/ 76 w 95"/>
                <a:gd name="T97" fmla="*/ 9 h 95"/>
                <a:gd name="T98" fmla="*/ 72 w 95"/>
                <a:gd name="T99" fmla="*/ 9 h 95"/>
                <a:gd name="T100" fmla="*/ 56 w 95"/>
                <a:gd name="T101" fmla="*/ 14 h 95"/>
                <a:gd name="T102" fmla="*/ 42 w 95"/>
                <a:gd name="T103" fmla="*/ 3 h 95"/>
                <a:gd name="T104" fmla="*/ 34 w 95"/>
                <a:gd name="T105" fmla="*/ 0 h 95"/>
                <a:gd name="T106" fmla="*/ 34 w 95"/>
                <a:gd name="T107" fmla="*/ 0 h 95"/>
                <a:gd name="T108" fmla="*/ 34 w 95"/>
                <a:gd name="T10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5" h="95">
                  <a:moveTo>
                    <a:pt x="34" y="12"/>
                  </a:moveTo>
                  <a:cubicBezTo>
                    <a:pt x="34" y="12"/>
                    <a:pt x="34" y="13"/>
                    <a:pt x="34" y="13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7" y="21"/>
                  </a:cubicBezTo>
                  <a:cubicBezTo>
                    <a:pt x="77" y="21"/>
                    <a:pt x="77" y="21"/>
                    <a:pt x="77" y="22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4"/>
                    <a:pt x="82" y="65"/>
                    <a:pt x="82" y="65"/>
                  </a:cubicBezTo>
                  <a:cubicBezTo>
                    <a:pt x="81" y="65"/>
                    <a:pt x="81" y="65"/>
                    <a:pt x="81" y="65"/>
                  </a:cubicBezTo>
                  <a:cubicBezTo>
                    <a:pt x="81" y="65"/>
                    <a:pt x="81" y="65"/>
                    <a:pt x="81" y="65"/>
                  </a:cubicBezTo>
                  <a:cubicBezTo>
                    <a:pt x="57" y="64"/>
                    <a:pt x="57" y="64"/>
                    <a:pt x="57" y="64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83"/>
                    <a:pt x="43" y="83"/>
                    <a:pt x="42" y="83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2" y="83"/>
                    <a:pt x="42" y="83"/>
                    <a:pt x="42" y="82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2" y="51"/>
                    <a:pt x="12" y="51"/>
                  </a:cubicBezTo>
                  <a:cubicBezTo>
                    <a:pt x="12" y="51"/>
                    <a:pt x="12" y="50"/>
                    <a:pt x="13" y="50"/>
                  </a:cubicBezTo>
                  <a:cubicBezTo>
                    <a:pt x="33" y="37"/>
                    <a:pt x="33" y="37"/>
                    <a:pt x="33" y="37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4" y="13"/>
                  </a:cubicBezTo>
                  <a:cubicBezTo>
                    <a:pt x="34" y="13"/>
                    <a:pt x="34" y="12"/>
                    <a:pt x="34" y="12"/>
                  </a:cubicBezTo>
                  <a:moveTo>
                    <a:pt x="34" y="0"/>
                  </a:moveTo>
                  <a:cubicBezTo>
                    <a:pt x="32" y="0"/>
                    <a:pt x="30" y="1"/>
                    <a:pt x="29" y="2"/>
                  </a:cubicBezTo>
                  <a:cubicBezTo>
                    <a:pt x="28" y="2"/>
                    <a:pt x="28" y="2"/>
                    <a:pt x="28" y="2"/>
                  </a:cubicBezTo>
                  <a:cubicBezTo>
                    <a:pt x="24" y="4"/>
                    <a:pt x="21" y="8"/>
                    <a:pt x="21" y="13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2" y="43"/>
                    <a:pt x="0" y="48"/>
                    <a:pt x="0" y="52"/>
                  </a:cubicBezTo>
                  <a:cubicBezTo>
                    <a:pt x="1" y="57"/>
                    <a:pt x="4" y="61"/>
                    <a:pt x="9" y="63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30" y="85"/>
                    <a:pt x="30" y="85"/>
                    <a:pt x="30" y="85"/>
                  </a:cubicBezTo>
                  <a:cubicBezTo>
                    <a:pt x="31" y="90"/>
                    <a:pt x="35" y="94"/>
                    <a:pt x="40" y="95"/>
                  </a:cubicBezTo>
                  <a:cubicBezTo>
                    <a:pt x="41" y="95"/>
                    <a:pt x="42" y="95"/>
                    <a:pt x="42" y="95"/>
                  </a:cubicBezTo>
                  <a:cubicBezTo>
                    <a:pt x="46" y="95"/>
                    <a:pt x="50" y="93"/>
                    <a:pt x="53" y="90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3" y="77"/>
                    <a:pt x="85" y="76"/>
                    <a:pt x="87" y="75"/>
                  </a:cubicBezTo>
                  <a:cubicBezTo>
                    <a:pt x="89" y="74"/>
                    <a:pt x="91" y="72"/>
                    <a:pt x="92" y="70"/>
                  </a:cubicBezTo>
                  <a:cubicBezTo>
                    <a:pt x="95" y="66"/>
                    <a:pt x="94" y="61"/>
                    <a:pt x="92" y="57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90" y="21"/>
                    <a:pt x="89" y="16"/>
                    <a:pt x="85" y="13"/>
                  </a:cubicBezTo>
                  <a:cubicBezTo>
                    <a:pt x="83" y="10"/>
                    <a:pt x="79" y="9"/>
                    <a:pt x="76" y="9"/>
                  </a:cubicBezTo>
                  <a:cubicBezTo>
                    <a:pt x="75" y="9"/>
                    <a:pt x="73" y="9"/>
                    <a:pt x="72" y="9"/>
                  </a:cubicBezTo>
                  <a:cubicBezTo>
                    <a:pt x="56" y="14"/>
                    <a:pt x="56" y="14"/>
                    <a:pt x="56" y="14"/>
                  </a:cubicBezTo>
                  <a:cubicBezTo>
                    <a:pt x="42" y="3"/>
                    <a:pt x="42" y="3"/>
                    <a:pt x="42" y="3"/>
                  </a:cubicBezTo>
                  <a:cubicBezTo>
                    <a:pt x="40" y="1"/>
                    <a:pt x="37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0"/>
                    <a:pt x="34" y="0"/>
                    <a:pt x="3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42" name="orange star"/>
          <p:cNvGrpSpPr/>
          <p:nvPr/>
        </p:nvGrpSpPr>
        <p:grpSpPr>
          <a:xfrm>
            <a:off x="11016683" y="5862639"/>
            <a:ext cx="331788" cy="327025"/>
            <a:chOff x="7970838" y="5862638"/>
            <a:chExt cx="331788" cy="327025"/>
          </a:xfrm>
        </p:grpSpPr>
        <p:sp>
          <p:nvSpPr>
            <p:cNvPr id="543" name="orange star"/>
            <p:cNvSpPr>
              <a:spLocks/>
            </p:cNvSpPr>
            <p:nvPr/>
          </p:nvSpPr>
          <p:spPr bwMode="auto">
            <a:xfrm>
              <a:off x="7989888" y="5881688"/>
              <a:ext cx="293688" cy="288925"/>
            </a:xfrm>
            <a:custGeom>
              <a:avLst/>
              <a:gdLst>
                <a:gd name="T0" fmla="*/ 50 w 93"/>
                <a:gd name="T1" fmla="*/ 91 h 91"/>
                <a:gd name="T2" fmla="*/ 44 w 93"/>
                <a:gd name="T3" fmla="*/ 88 h 91"/>
                <a:gd name="T4" fmla="*/ 31 w 93"/>
                <a:gd name="T5" fmla="*/ 68 h 91"/>
                <a:gd name="T6" fmla="*/ 7 w 93"/>
                <a:gd name="T7" fmla="*/ 67 h 91"/>
                <a:gd name="T8" fmla="*/ 1 w 93"/>
                <a:gd name="T9" fmla="*/ 63 h 91"/>
                <a:gd name="T10" fmla="*/ 2 w 93"/>
                <a:gd name="T11" fmla="*/ 56 h 91"/>
                <a:gd name="T12" fmla="*/ 17 w 93"/>
                <a:gd name="T13" fmla="*/ 38 h 91"/>
                <a:gd name="T14" fmla="*/ 10 w 93"/>
                <a:gd name="T15" fmla="*/ 15 h 91"/>
                <a:gd name="T16" fmla="*/ 12 w 93"/>
                <a:gd name="T17" fmla="*/ 8 h 91"/>
                <a:gd name="T18" fmla="*/ 17 w 93"/>
                <a:gd name="T19" fmla="*/ 6 h 91"/>
                <a:gd name="T20" fmla="*/ 19 w 93"/>
                <a:gd name="T21" fmla="*/ 6 h 91"/>
                <a:gd name="T22" fmla="*/ 42 w 93"/>
                <a:gd name="T23" fmla="*/ 15 h 91"/>
                <a:gd name="T24" fmla="*/ 61 w 93"/>
                <a:gd name="T25" fmla="*/ 1 h 91"/>
                <a:gd name="T26" fmla="*/ 65 w 93"/>
                <a:gd name="T27" fmla="*/ 0 h 91"/>
                <a:gd name="T28" fmla="*/ 69 w 93"/>
                <a:gd name="T29" fmla="*/ 1 h 91"/>
                <a:gd name="T30" fmla="*/ 72 w 93"/>
                <a:gd name="T31" fmla="*/ 4 h 91"/>
                <a:gd name="T32" fmla="*/ 72 w 93"/>
                <a:gd name="T33" fmla="*/ 7 h 91"/>
                <a:gd name="T34" fmla="*/ 71 w 93"/>
                <a:gd name="T35" fmla="*/ 31 h 91"/>
                <a:gd name="T36" fmla="*/ 90 w 93"/>
                <a:gd name="T37" fmla="*/ 46 h 91"/>
                <a:gd name="T38" fmla="*/ 92 w 93"/>
                <a:gd name="T39" fmla="*/ 53 h 91"/>
                <a:gd name="T40" fmla="*/ 88 w 93"/>
                <a:gd name="T41" fmla="*/ 58 h 91"/>
                <a:gd name="T42" fmla="*/ 64 w 93"/>
                <a:gd name="T43" fmla="*/ 64 h 91"/>
                <a:gd name="T44" fmla="*/ 56 w 93"/>
                <a:gd name="T45" fmla="*/ 87 h 91"/>
                <a:gd name="T46" fmla="*/ 51 w 93"/>
                <a:gd name="T47" fmla="*/ 91 h 91"/>
                <a:gd name="T48" fmla="*/ 50 w 93"/>
                <a:gd name="T49" fmla="*/ 9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3" h="91">
                  <a:moveTo>
                    <a:pt x="50" y="91"/>
                  </a:moveTo>
                  <a:cubicBezTo>
                    <a:pt x="48" y="91"/>
                    <a:pt x="45" y="90"/>
                    <a:pt x="44" y="88"/>
                  </a:cubicBezTo>
                  <a:cubicBezTo>
                    <a:pt x="31" y="68"/>
                    <a:pt x="31" y="68"/>
                    <a:pt x="31" y="68"/>
                  </a:cubicBezTo>
                  <a:cubicBezTo>
                    <a:pt x="7" y="67"/>
                    <a:pt x="7" y="67"/>
                    <a:pt x="7" y="67"/>
                  </a:cubicBezTo>
                  <a:cubicBezTo>
                    <a:pt x="5" y="67"/>
                    <a:pt x="2" y="66"/>
                    <a:pt x="1" y="63"/>
                  </a:cubicBezTo>
                  <a:cubicBezTo>
                    <a:pt x="0" y="61"/>
                    <a:pt x="0" y="58"/>
                    <a:pt x="2" y="56"/>
                  </a:cubicBezTo>
                  <a:cubicBezTo>
                    <a:pt x="17" y="38"/>
                    <a:pt x="17" y="38"/>
                    <a:pt x="17" y="38"/>
                  </a:cubicBezTo>
                  <a:cubicBezTo>
                    <a:pt x="10" y="15"/>
                    <a:pt x="10" y="15"/>
                    <a:pt x="10" y="15"/>
                  </a:cubicBezTo>
                  <a:cubicBezTo>
                    <a:pt x="10" y="12"/>
                    <a:pt x="10" y="9"/>
                    <a:pt x="12" y="8"/>
                  </a:cubicBezTo>
                  <a:cubicBezTo>
                    <a:pt x="14" y="6"/>
                    <a:pt x="15" y="6"/>
                    <a:pt x="17" y="6"/>
                  </a:cubicBezTo>
                  <a:cubicBezTo>
                    <a:pt x="18" y="6"/>
                    <a:pt x="19" y="6"/>
                    <a:pt x="19" y="6"/>
                  </a:cubicBezTo>
                  <a:cubicBezTo>
                    <a:pt x="42" y="15"/>
                    <a:pt x="42" y="15"/>
                    <a:pt x="42" y="15"/>
                  </a:cubicBezTo>
                  <a:cubicBezTo>
                    <a:pt x="61" y="1"/>
                    <a:pt x="61" y="1"/>
                    <a:pt x="61" y="1"/>
                  </a:cubicBezTo>
                  <a:cubicBezTo>
                    <a:pt x="63" y="1"/>
                    <a:pt x="64" y="0"/>
                    <a:pt x="65" y="0"/>
                  </a:cubicBezTo>
                  <a:cubicBezTo>
                    <a:pt x="67" y="0"/>
                    <a:pt x="68" y="0"/>
                    <a:pt x="69" y="1"/>
                  </a:cubicBezTo>
                  <a:cubicBezTo>
                    <a:pt x="70" y="2"/>
                    <a:pt x="71" y="3"/>
                    <a:pt x="72" y="4"/>
                  </a:cubicBezTo>
                  <a:cubicBezTo>
                    <a:pt x="72" y="5"/>
                    <a:pt x="72" y="6"/>
                    <a:pt x="72" y="7"/>
                  </a:cubicBezTo>
                  <a:cubicBezTo>
                    <a:pt x="71" y="31"/>
                    <a:pt x="71" y="31"/>
                    <a:pt x="71" y="31"/>
                  </a:cubicBezTo>
                  <a:cubicBezTo>
                    <a:pt x="90" y="46"/>
                    <a:pt x="90" y="46"/>
                    <a:pt x="90" y="46"/>
                  </a:cubicBezTo>
                  <a:cubicBezTo>
                    <a:pt x="92" y="47"/>
                    <a:pt x="93" y="50"/>
                    <a:pt x="92" y="53"/>
                  </a:cubicBezTo>
                  <a:cubicBezTo>
                    <a:pt x="92" y="55"/>
                    <a:pt x="90" y="57"/>
                    <a:pt x="88" y="58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56" y="87"/>
                    <a:pt x="56" y="87"/>
                    <a:pt x="56" y="87"/>
                  </a:cubicBezTo>
                  <a:cubicBezTo>
                    <a:pt x="56" y="89"/>
                    <a:pt x="53" y="91"/>
                    <a:pt x="51" y="91"/>
                  </a:cubicBezTo>
                  <a:cubicBezTo>
                    <a:pt x="50" y="91"/>
                    <a:pt x="50" y="91"/>
                    <a:pt x="50" y="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4" name="star outline"/>
            <p:cNvSpPr>
              <a:spLocks noEditPoints="1"/>
            </p:cNvSpPr>
            <p:nvPr/>
          </p:nvSpPr>
          <p:spPr bwMode="auto">
            <a:xfrm>
              <a:off x="7970838" y="5862638"/>
              <a:ext cx="331788" cy="327025"/>
            </a:xfrm>
            <a:custGeom>
              <a:avLst/>
              <a:gdLst>
                <a:gd name="T0" fmla="*/ 71 w 105"/>
                <a:gd name="T1" fmla="*/ 12 h 103"/>
                <a:gd name="T2" fmla="*/ 72 w 105"/>
                <a:gd name="T3" fmla="*/ 12 h 103"/>
                <a:gd name="T4" fmla="*/ 72 w 105"/>
                <a:gd name="T5" fmla="*/ 13 h 103"/>
                <a:gd name="T6" fmla="*/ 72 w 105"/>
                <a:gd name="T7" fmla="*/ 13 h 103"/>
                <a:gd name="T8" fmla="*/ 71 w 105"/>
                <a:gd name="T9" fmla="*/ 40 h 103"/>
                <a:gd name="T10" fmla="*/ 92 w 105"/>
                <a:gd name="T11" fmla="*/ 57 h 103"/>
                <a:gd name="T12" fmla="*/ 93 w 105"/>
                <a:gd name="T13" fmla="*/ 57 h 103"/>
                <a:gd name="T14" fmla="*/ 92 w 105"/>
                <a:gd name="T15" fmla="*/ 58 h 103"/>
                <a:gd name="T16" fmla="*/ 66 w 105"/>
                <a:gd name="T17" fmla="*/ 65 h 103"/>
                <a:gd name="T18" fmla="*/ 57 w 105"/>
                <a:gd name="T19" fmla="*/ 91 h 103"/>
                <a:gd name="T20" fmla="*/ 56 w 105"/>
                <a:gd name="T21" fmla="*/ 91 h 103"/>
                <a:gd name="T22" fmla="*/ 56 w 105"/>
                <a:gd name="T23" fmla="*/ 91 h 103"/>
                <a:gd name="T24" fmla="*/ 55 w 105"/>
                <a:gd name="T25" fmla="*/ 91 h 103"/>
                <a:gd name="T26" fmla="*/ 40 w 105"/>
                <a:gd name="T27" fmla="*/ 68 h 103"/>
                <a:gd name="T28" fmla="*/ 13 w 105"/>
                <a:gd name="T29" fmla="*/ 67 h 103"/>
                <a:gd name="T30" fmla="*/ 13 w 105"/>
                <a:gd name="T31" fmla="*/ 67 h 103"/>
                <a:gd name="T32" fmla="*/ 13 w 105"/>
                <a:gd name="T33" fmla="*/ 66 h 103"/>
                <a:gd name="T34" fmla="*/ 30 w 105"/>
                <a:gd name="T35" fmla="*/ 45 h 103"/>
                <a:gd name="T36" fmla="*/ 22 w 105"/>
                <a:gd name="T37" fmla="*/ 19 h 103"/>
                <a:gd name="T38" fmla="*/ 22 w 105"/>
                <a:gd name="T39" fmla="*/ 18 h 103"/>
                <a:gd name="T40" fmla="*/ 23 w 105"/>
                <a:gd name="T41" fmla="*/ 18 h 103"/>
                <a:gd name="T42" fmla="*/ 23 w 105"/>
                <a:gd name="T43" fmla="*/ 18 h 103"/>
                <a:gd name="T44" fmla="*/ 49 w 105"/>
                <a:gd name="T45" fmla="*/ 28 h 103"/>
                <a:gd name="T46" fmla="*/ 71 w 105"/>
                <a:gd name="T47" fmla="*/ 12 h 103"/>
                <a:gd name="T48" fmla="*/ 71 w 105"/>
                <a:gd name="T49" fmla="*/ 12 h 103"/>
                <a:gd name="T50" fmla="*/ 71 w 105"/>
                <a:gd name="T51" fmla="*/ 0 h 103"/>
                <a:gd name="T52" fmla="*/ 64 w 105"/>
                <a:gd name="T53" fmla="*/ 2 h 103"/>
                <a:gd name="T54" fmla="*/ 47 w 105"/>
                <a:gd name="T55" fmla="*/ 14 h 103"/>
                <a:gd name="T56" fmla="*/ 28 w 105"/>
                <a:gd name="T57" fmla="*/ 7 h 103"/>
                <a:gd name="T58" fmla="*/ 23 w 105"/>
                <a:gd name="T59" fmla="*/ 6 h 103"/>
                <a:gd name="T60" fmla="*/ 14 w 105"/>
                <a:gd name="T61" fmla="*/ 9 h 103"/>
                <a:gd name="T62" fmla="*/ 11 w 105"/>
                <a:gd name="T63" fmla="*/ 22 h 103"/>
                <a:gd name="T64" fmla="*/ 16 w 105"/>
                <a:gd name="T65" fmla="*/ 42 h 103"/>
                <a:gd name="T66" fmla="*/ 3 w 105"/>
                <a:gd name="T67" fmla="*/ 58 h 103"/>
                <a:gd name="T68" fmla="*/ 2 w 105"/>
                <a:gd name="T69" fmla="*/ 72 h 103"/>
                <a:gd name="T70" fmla="*/ 13 w 105"/>
                <a:gd name="T71" fmla="*/ 79 h 103"/>
                <a:gd name="T72" fmla="*/ 34 w 105"/>
                <a:gd name="T73" fmla="*/ 80 h 103"/>
                <a:gd name="T74" fmla="*/ 45 w 105"/>
                <a:gd name="T75" fmla="*/ 97 h 103"/>
                <a:gd name="T76" fmla="*/ 56 w 105"/>
                <a:gd name="T77" fmla="*/ 103 h 103"/>
                <a:gd name="T78" fmla="*/ 57 w 105"/>
                <a:gd name="T79" fmla="*/ 103 h 103"/>
                <a:gd name="T80" fmla="*/ 68 w 105"/>
                <a:gd name="T81" fmla="*/ 95 h 103"/>
                <a:gd name="T82" fmla="*/ 75 w 105"/>
                <a:gd name="T83" fmla="*/ 75 h 103"/>
                <a:gd name="T84" fmla="*/ 95 w 105"/>
                <a:gd name="T85" fmla="*/ 70 h 103"/>
                <a:gd name="T86" fmla="*/ 104 w 105"/>
                <a:gd name="T87" fmla="*/ 60 h 103"/>
                <a:gd name="T88" fmla="*/ 100 w 105"/>
                <a:gd name="T89" fmla="*/ 47 h 103"/>
                <a:gd name="T90" fmla="*/ 83 w 105"/>
                <a:gd name="T91" fmla="*/ 34 h 103"/>
                <a:gd name="T92" fmla="*/ 84 w 105"/>
                <a:gd name="T93" fmla="*/ 14 h 103"/>
                <a:gd name="T94" fmla="*/ 83 w 105"/>
                <a:gd name="T95" fmla="*/ 8 h 103"/>
                <a:gd name="T96" fmla="*/ 78 w 105"/>
                <a:gd name="T97" fmla="*/ 2 h 103"/>
                <a:gd name="T98" fmla="*/ 71 w 105"/>
                <a:gd name="T99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05" h="103">
                  <a:moveTo>
                    <a:pt x="71" y="12"/>
                  </a:moveTo>
                  <a:cubicBezTo>
                    <a:pt x="72" y="12"/>
                    <a:pt x="72" y="12"/>
                    <a:pt x="72" y="12"/>
                  </a:cubicBezTo>
                  <a:cubicBezTo>
                    <a:pt x="72" y="12"/>
                    <a:pt x="72" y="12"/>
                    <a:pt x="72" y="13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1" y="40"/>
                    <a:pt x="71" y="40"/>
                    <a:pt x="71" y="40"/>
                  </a:cubicBezTo>
                  <a:cubicBezTo>
                    <a:pt x="92" y="57"/>
                    <a:pt x="92" y="57"/>
                    <a:pt x="92" y="57"/>
                  </a:cubicBezTo>
                  <a:cubicBezTo>
                    <a:pt x="93" y="57"/>
                    <a:pt x="93" y="57"/>
                    <a:pt x="93" y="57"/>
                  </a:cubicBezTo>
                  <a:cubicBezTo>
                    <a:pt x="93" y="58"/>
                    <a:pt x="92" y="58"/>
                    <a:pt x="92" y="58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57" y="91"/>
                    <a:pt x="56" y="91"/>
                    <a:pt x="56" y="91"/>
                  </a:cubicBezTo>
                  <a:cubicBezTo>
                    <a:pt x="56" y="91"/>
                    <a:pt x="56" y="91"/>
                    <a:pt x="56" y="91"/>
                  </a:cubicBezTo>
                  <a:cubicBezTo>
                    <a:pt x="56" y="91"/>
                    <a:pt x="55" y="91"/>
                    <a:pt x="55" y="91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3" y="67"/>
                    <a:pt x="13" y="67"/>
                    <a:pt x="13" y="67"/>
                  </a:cubicBezTo>
                  <a:cubicBezTo>
                    <a:pt x="12" y="67"/>
                    <a:pt x="13" y="66"/>
                    <a:pt x="13" y="66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22" y="19"/>
                    <a:pt x="22" y="19"/>
                    <a:pt x="22" y="19"/>
                  </a:cubicBezTo>
                  <a:cubicBezTo>
                    <a:pt x="22" y="19"/>
                    <a:pt x="22" y="18"/>
                    <a:pt x="22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71" y="12"/>
                    <a:pt x="71" y="12"/>
                    <a:pt x="71" y="12"/>
                  </a:cubicBezTo>
                  <a:cubicBezTo>
                    <a:pt x="71" y="12"/>
                    <a:pt x="71" y="12"/>
                    <a:pt x="71" y="12"/>
                  </a:cubicBezTo>
                  <a:moveTo>
                    <a:pt x="71" y="0"/>
                  </a:moveTo>
                  <a:cubicBezTo>
                    <a:pt x="69" y="0"/>
                    <a:pt x="66" y="1"/>
                    <a:pt x="64" y="2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28" y="7"/>
                    <a:pt x="28" y="7"/>
                    <a:pt x="28" y="7"/>
                  </a:cubicBezTo>
                  <a:cubicBezTo>
                    <a:pt x="26" y="6"/>
                    <a:pt x="25" y="6"/>
                    <a:pt x="23" y="6"/>
                  </a:cubicBezTo>
                  <a:cubicBezTo>
                    <a:pt x="20" y="6"/>
                    <a:pt x="17" y="7"/>
                    <a:pt x="14" y="9"/>
                  </a:cubicBezTo>
                  <a:cubicBezTo>
                    <a:pt x="11" y="13"/>
                    <a:pt x="9" y="18"/>
                    <a:pt x="11" y="22"/>
                  </a:cubicBezTo>
                  <a:cubicBezTo>
                    <a:pt x="16" y="42"/>
                    <a:pt x="16" y="42"/>
                    <a:pt x="16" y="42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0" y="62"/>
                    <a:pt x="0" y="67"/>
                    <a:pt x="2" y="72"/>
                  </a:cubicBezTo>
                  <a:cubicBezTo>
                    <a:pt x="4" y="76"/>
                    <a:pt x="8" y="79"/>
                    <a:pt x="13" y="79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45" y="97"/>
                    <a:pt x="45" y="97"/>
                    <a:pt x="45" y="97"/>
                  </a:cubicBezTo>
                  <a:cubicBezTo>
                    <a:pt x="47" y="101"/>
                    <a:pt x="52" y="103"/>
                    <a:pt x="56" y="103"/>
                  </a:cubicBezTo>
                  <a:cubicBezTo>
                    <a:pt x="56" y="103"/>
                    <a:pt x="57" y="103"/>
                    <a:pt x="57" y="103"/>
                  </a:cubicBezTo>
                  <a:cubicBezTo>
                    <a:pt x="62" y="103"/>
                    <a:pt x="66" y="99"/>
                    <a:pt x="68" y="95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95" y="70"/>
                    <a:pt x="95" y="70"/>
                    <a:pt x="95" y="70"/>
                  </a:cubicBezTo>
                  <a:cubicBezTo>
                    <a:pt x="100" y="68"/>
                    <a:pt x="103" y="65"/>
                    <a:pt x="104" y="60"/>
                  </a:cubicBezTo>
                  <a:cubicBezTo>
                    <a:pt x="105" y="55"/>
                    <a:pt x="103" y="50"/>
                    <a:pt x="100" y="47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4" y="14"/>
                    <a:pt x="84" y="14"/>
                    <a:pt x="84" y="14"/>
                  </a:cubicBezTo>
                  <a:cubicBezTo>
                    <a:pt x="84" y="12"/>
                    <a:pt x="84" y="10"/>
                    <a:pt x="83" y="8"/>
                  </a:cubicBezTo>
                  <a:cubicBezTo>
                    <a:pt x="82" y="5"/>
                    <a:pt x="80" y="3"/>
                    <a:pt x="78" y="2"/>
                  </a:cubicBezTo>
                  <a:cubicBezTo>
                    <a:pt x="76" y="1"/>
                    <a:pt x="74" y="0"/>
                    <a:pt x="71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45" name="red star"/>
          <p:cNvGrpSpPr/>
          <p:nvPr/>
        </p:nvGrpSpPr>
        <p:grpSpPr>
          <a:xfrm>
            <a:off x="2511426" y="5888039"/>
            <a:ext cx="296863" cy="301625"/>
            <a:chOff x="987425" y="5888038"/>
            <a:chExt cx="296863" cy="301625"/>
          </a:xfrm>
        </p:grpSpPr>
        <p:sp>
          <p:nvSpPr>
            <p:cNvPr id="546" name="red star"/>
            <p:cNvSpPr>
              <a:spLocks/>
            </p:cNvSpPr>
            <p:nvPr/>
          </p:nvSpPr>
          <p:spPr bwMode="auto">
            <a:xfrm>
              <a:off x="1004888" y="5907088"/>
              <a:ext cx="260350" cy="263525"/>
            </a:xfrm>
            <a:custGeom>
              <a:avLst/>
              <a:gdLst>
                <a:gd name="T0" fmla="*/ 36 w 82"/>
                <a:gd name="T1" fmla="*/ 83 h 83"/>
                <a:gd name="T2" fmla="*/ 35 w 82"/>
                <a:gd name="T3" fmla="*/ 83 h 83"/>
                <a:gd name="T4" fmla="*/ 30 w 82"/>
                <a:gd name="T5" fmla="*/ 78 h 83"/>
                <a:gd name="T6" fmla="*/ 24 w 82"/>
                <a:gd name="T7" fmla="*/ 58 h 83"/>
                <a:gd name="T8" fmla="*/ 5 w 82"/>
                <a:gd name="T9" fmla="*/ 51 h 83"/>
                <a:gd name="T10" fmla="*/ 0 w 82"/>
                <a:gd name="T11" fmla="*/ 46 h 83"/>
                <a:gd name="T12" fmla="*/ 3 w 82"/>
                <a:gd name="T13" fmla="*/ 39 h 83"/>
                <a:gd name="T14" fmla="*/ 20 w 82"/>
                <a:gd name="T15" fmla="*/ 28 h 83"/>
                <a:gd name="T16" fmla="*/ 21 w 82"/>
                <a:gd name="T17" fmla="*/ 7 h 83"/>
                <a:gd name="T18" fmla="*/ 25 w 82"/>
                <a:gd name="T19" fmla="*/ 1 h 83"/>
                <a:gd name="T20" fmla="*/ 28 w 82"/>
                <a:gd name="T21" fmla="*/ 0 h 83"/>
                <a:gd name="T22" fmla="*/ 32 w 82"/>
                <a:gd name="T23" fmla="*/ 2 h 83"/>
                <a:gd name="T24" fmla="*/ 48 w 82"/>
                <a:gd name="T25" fmla="*/ 15 h 83"/>
                <a:gd name="T26" fmla="*/ 68 w 82"/>
                <a:gd name="T27" fmla="*/ 9 h 83"/>
                <a:gd name="T28" fmla="*/ 70 w 82"/>
                <a:gd name="T29" fmla="*/ 9 h 83"/>
                <a:gd name="T30" fmla="*/ 75 w 82"/>
                <a:gd name="T31" fmla="*/ 11 h 83"/>
                <a:gd name="T32" fmla="*/ 76 w 82"/>
                <a:gd name="T33" fmla="*/ 18 h 83"/>
                <a:gd name="T34" fmla="*/ 69 w 82"/>
                <a:gd name="T35" fmla="*/ 37 h 83"/>
                <a:gd name="T36" fmla="*/ 80 w 82"/>
                <a:gd name="T37" fmla="*/ 54 h 83"/>
                <a:gd name="T38" fmla="*/ 81 w 82"/>
                <a:gd name="T39" fmla="*/ 61 h 83"/>
                <a:gd name="T40" fmla="*/ 78 w 82"/>
                <a:gd name="T41" fmla="*/ 64 h 83"/>
                <a:gd name="T42" fmla="*/ 75 w 82"/>
                <a:gd name="T43" fmla="*/ 65 h 83"/>
                <a:gd name="T44" fmla="*/ 54 w 82"/>
                <a:gd name="T45" fmla="*/ 64 h 83"/>
                <a:gd name="T46" fmla="*/ 41 w 82"/>
                <a:gd name="T47" fmla="*/ 80 h 83"/>
                <a:gd name="T48" fmla="*/ 36 w 82"/>
                <a:gd name="T4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83">
                  <a:moveTo>
                    <a:pt x="36" y="83"/>
                  </a:moveTo>
                  <a:cubicBezTo>
                    <a:pt x="36" y="83"/>
                    <a:pt x="35" y="83"/>
                    <a:pt x="35" y="83"/>
                  </a:cubicBezTo>
                  <a:cubicBezTo>
                    <a:pt x="32" y="82"/>
                    <a:pt x="30" y="80"/>
                    <a:pt x="30" y="78"/>
                  </a:cubicBezTo>
                  <a:cubicBezTo>
                    <a:pt x="24" y="58"/>
                    <a:pt x="24" y="58"/>
                    <a:pt x="24" y="58"/>
                  </a:cubicBezTo>
                  <a:cubicBezTo>
                    <a:pt x="5" y="51"/>
                    <a:pt x="5" y="51"/>
                    <a:pt x="5" y="51"/>
                  </a:cubicBezTo>
                  <a:cubicBezTo>
                    <a:pt x="2" y="50"/>
                    <a:pt x="0" y="48"/>
                    <a:pt x="0" y="46"/>
                  </a:cubicBezTo>
                  <a:cubicBezTo>
                    <a:pt x="0" y="43"/>
                    <a:pt x="1" y="41"/>
                    <a:pt x="3" y="39"/>
                  </a:cubicBezTo>
                  <a:cubicBezTo>
                    <a:pt x="20" y="28"/>
                    <a:pt x="20" y="28"/>
                    <a:pt x="20" y="28"/>
                  </a:cubicBezTo>
                  <a:cubicBezTo>
                    <a:pt x="21" y="7"/>
                    <a:pt x="21" y="7"/>
                    <a:pt x="21" y="7"/>
                  </a:cubicBezTo>
                  <a:cubicBezTo>
                    <a:pt x="21" y="4"/>
                    <a:pt x="22" y="2"/>
                    <a:pt x="25" y="1"/>
                  </a:cubicBezTo>
                  <a:cubicBezTo>
                    <a:pt x="25" y="1"/>
                    <a:pt x="27" y="0"/>
                    <a:pt x="28" y="0"/>
                  </a:cubicBezTo>
                  <a:cubicBezTo>
                    <a:pt x="29" y="0"/>
                    <a:pt x="31" y="1"/>
                    <a:pt x="32" y="2"/>
                  </a:cubicBezTo>
                  <a:cubicBezTo>
                    <a:pt x="48" y="15"/>
                    <a:pt x="48" y="15"/>
                    <a:pt x="48" y="15"/>
                  </a:cubicBezTo>
                  <a:cubicBezTo>
                    <a:pt x="68" y="9"/>
                    <a:pt x="68" y="9"/>
                    <a:pt x="68" y="9"/>
                  </a:cubicBezTo>
                  <a:cubicBezTo>
                    <a:pt x="68" y="9"/>
                    <a:pt x="69" y="9"/>
                    <a:pt x="70" y="9"/>
                  </a:cubicBezTo>
                  <a:cubicBezTo>
                    <a:pt x="71" y="9"/>
                    <a:pt x="73" y="9"/>
                    <a:pt x="75" y="11"/>
                  </a:cubicBezTo>
                  <a:cubicBezTo>
                    <a:pt x="76" y="13"/>
                    <a:pt x="77" y="15"/>
                    <a:pt x="76" y="18"/>
                  </a:cubicBezTo>
                  <a:cubicBezTo>
                    <a:pt x="69" y="37"/>
                    <a:pt x="69" y="37"/>
                    <a:pt x="69" y="37"/>
                  </a:cubicBezTo>
                  <a:cubicBezTo>
                    <a:pt x="80" y="54"/>
                    <a:pt x="80" y="54"/>
                    <a:pt x="80" y="54"/>
                  </a:cubicBezTo>
                  <a:cubicBezTo>
                    <a:pt x="82" y="56"/>
                    <a:pt x="82" y="59"/>
                    <a:pt x="81" y="61"/>
                  </a:cubicBezTo>
                  <a:cubicBezTo>
                    <a:pt x="80" y="62"/>
                    <a:pt x="79" y="63"/>
                    <a:pt x="78" y="64"/>
                  </a:cubicBezTo>
                  <a:cubicBezTo>
                    <a:pt x="77" y="64"/>
                    <a:pt x="76" y="65"/>
                    <a:pt x="75" y="65"/>
                  </a:cubicBezTo>
                  <a:cubicBezTo>
                    <a:pt x="75" y="65"/>
                    <a:pt x="54" y="64"/>
                    <a:pt x="54" y="64"/>
                  </a:cubicBezTo>
                  <a:cubicBezTo>
                    <a:pt x="41" y="80"/>
                    <a:pt x="41" y="80"/>
                    <a:pt x="41" y="80"/>
                  </a:cubicBezTo>
                  <a:cubicBezTo>
                    <a:pt x="40" y="82"/>
                    <a:pt x="38" y="83"/>
                    <a:pt x="36" y="83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47" name="star outline"/>
            <p:cNvSpPr>
              <a:spLocks noEditPoints="1"/>
            </p:cNvSpPr>
            <p:nvPr/>
          </p:nvSpPr>
          <p:spPr bwMode="auto">
            <a:xfrm>
              <a:off x="987425" y="5888038"/>
              <a:ext cx="296863" cy="301625"/>
            </a:xfrm>
            <a:custGeom>
              <a:avLst/>
              <a:gdLst>
                <a:gd name="T0" fmla="*/ 34 w 94"/>
                <a:gd name="T1" fmla="*/ 12 h 95"/>
                <a:gd name="T2" fmla="*/ 34 w 94"/>
                <a:gd name="T3" fmla="*/ 13 h 95"/>
                <a:gd name="T4" fmla="*/ 53 w 94"/>
                <a:gd name="T5" fmla="*/ 28 h 95"/>
                <a:gd name="T6" fmla="*/ 75 w 94"/>
                <a:gd name="T7" fmla="*/ 21 h 95"/>
                <a:gd name="T8" fmla="*/ 76 w 94"/>
                <a:gd name="T9" fmla="*/ 21 h 95"/>
                <a:gd name="T10" fmla="*/ 76 w 94"/>
                <a:gd name="T11" fmla="*/ 21 h 95"/>
                <a:gd name="T12" fmla="*/ 76 w 94"/>
                <a:gd name="T13" fmla="*/ 22 h 95"/>
                <a:gd name="T14" fmla="*/ 68 w 94"/>
                <a:gd name="T15" fmla="*/ 44 h 95"/>
                <a:gd name="T16" fmla="*/ 82 w 94"/>
                <a:gd name="T17" fmla="*/ 63 h 95"/>
                <a:gd name="T18" fmla="*/ 82 w 94"/>
                <a:gd name="T19" fmla="*/ 64 h 95"/>
                <a:gd name="T20" fmla="*/ 81 w 94"/>
                <a:gd name="T21" fmla="*/ 65 h 95"/>
                <a:gd name="T22" fmla="*/ 81 w 94"/>
                <a:gd name="T23" fmla="*/ 65 h 95"/>
                <a:gd name="T24" fmla="*/ 81 w 94"/>
                <a:gd name="T25" fmla="*/ 65 h 95"/>
                <a:gd name="T26" fmla="*/ 57 w 94"/>
                <a:gd name="T27" fmla="*/ 64 h 95"/>
                <a:gd name="T28" fmla="*/ 43 w 94"/>
                <a:gd name="T29" fmla="*/ 83 h 95"/>
                <a:gd name="T30" fmla="*/ 42 w 94"/>
                <a:gd name="T31" fmla="*/ 83 h 95"/>
                <a:gd name="T32" fmla="*/ 42 w 94"/>
                <a:gd name="T33" fmla="*/ 83 h 95"/>
                <a:gd name="T34" fmla="*/ 41 w 94"/>
                <a:gd name="T35" fmla="*/ 82 h 95"/>
                <a:gd name="T36" fmla="*/ 35 w 94"/>
                <a:gd name="T37" fmla="*/ 59 h 95"/>
                <a:gd name="T38" fmla="*/ 13 w 94"/>
                <a:gd name="T39" fmla="*/ 51 h 95"/>
                <a:gd name="T40" fmla="*/ 12 w 94"/>
                <a:gd name="T41" fmla="*/ 51 h 95"/>
                <a:gd name="T42" fmla="*/ 12 w 94"/>
                <a:gd name="T43" fmla="*/ 50 h 95"/>
                <a:gd name="T44" fmla="*/ 32 w 94"/>
                <a:gd name="T45" fmla="*/ 37 h 95"/>
                <a:gd name="T46" fmla="*/ 33 w 94"/>
                <a:gd name="T47" fmla="*/ 13 h 95"/>
                <a:gd name="T48" fmla="*/ 33 w 94"/>
                <a:gd name="T49" fmla="*/ 13 h 95"/>
                <a:gd name="T50" fmla="*/ 34 w 94"/>
                <a:gd name="T51" fmla="*/ 12 h 95"/>
                <a:gd name="T52" fmla="*/ 34 w 94"/>
                <a:gd name="T53" fmla="*/ 0 h 95"/>
                <a:gd name="T54" fmla="*/ 28 w 94"/>
                <a:gd name="T55" fmla="*/ 2 h 95"/>
                <a:gd name="T56" fmla="*/ 21 w 94"/>
                <a:gd name="T57" fmla="*/ 13 h 95"/>
                <a:gd name="T58" fmla="*/ 20 w 94"/>
                <a:gd name="T59" fmla="*/ 30 h 95"/>
                <a:gd name="T60" fmla="*/ 6 w 94"/>
                <a:gd name="T61" fmla="*/ 40 h 95"/>
                <a:gd name="T62" fmla="*/ 0 w 94"/>
                <a:gd name="T63" fmla="*/ 52 h 95"/>
                <a:gd name="T64" fmla="*/ 9 w 94"/>
                <a:gd name="T65" fmla="*/ 63 h 95"/>
                <a:gd name="T66" fmla="*/ 25 w 94"/>
                <a:gd name="T67" fmla="*/ 69 h 95"/>
                <a:gd name="T68" fmla="*/ 30 w 94"/>
                <a:gd name="T69" fmla="*/ 85 h 95"/>
                <a:gd name="T70" fmla="*/ 39 w 94"/>
                <a:gd name="T71" fmla="*/ 95 h 95"/>
                <a:gd name="T72" fmla="*/ 40 w 94"/>
                <a:gd name="T73" fmla="*/ 95 h 95"/>
                <a:gd name="T74" fmla="*/ 42 w 94"/>
                <a:gd name="T75" fmla="*/ 95 h 95"/>
                <a:gd name="T76" fmla="*/ 52 w 94"/>
                <a:gd name="T77" fmla="*/ 90 h 95"/>
                <a:gd name="T78" fmla="*/ 63 w 94"/>
                <a:gd name="T79" fmla="*/ 76 h 95"/>
                <a:gd name="T80" fmla="*/ 80 w 94"/>
                <a:gd name="T81" fmla="*/ 77 h 95"/>
                <a:gd name="T82" fmla="*/ 81 w 94"/>
                <a:gd name="T83" fmla="*/ 77 h 95"/>
                <a:gd name="T84" fmla="*/ 87 w 94"/>
                <a:gd name="T85" fmla="*/ 75 h 95"/>
                <a:gd name="T86" fmla="*/ 92 w 94"/>
                <a:gd name="T87" fmla="*/ 70 h 95"/>
                <a:gd name="T88" fmla="*/ 92 w 94"/>
                <a:gd name="T89" fmla="*/ 70 h 95"/>
                <a:gd name="T90" fmla="*/ 91 w 94"/>
                <a:gd name="T91" fmla="*/ 57 h 95"/>
                <a:gd name="T92" fmla="*/ 81 w 94"/>
                <a:gd name="T93" fmla="*/ 42 h 95"/>
                <a:gd name="T94" fmla="*/ 88 w 94"/>
                <a:gd name="T95" fmla="*/ 26 h 95"/>
                <a:gd name="T96" fmla="*/ 85 w 94"/>
                <a:gd name="T97" fmla="*/ 13 h 95"/>
                <a:gd name="T98" fmla="*/ 76 w 94"/>
                <a:gd name="T99" fmla="*/ 9 h 95"/>
                <a:gd name="T100" fmla="*/ 72 w 94"/>
                <a:gd name="T101" fmla="*/ 9 h 95"/>
                <a:gd name="T102" fmla="*/ 55 w 94"/>
                <a:gd name="T103" fmla="*/ 14 h 95"/>
                <a:gd name="T104" fmla="*/ 41 w 94"/>
                <a:gd name="T105" fmla="*/ 3 h 95"/>
                <a:gd name="T106" fmla="*/ 34 w 94"/>
                <a:gd name="T107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94" h="95">
                  <a:moveTo>
                    <a:pt x="34" y="12"/>
                  </a:moveTo>
                  <a:cubicBezTo>
                    <a:pt x="34" y="12"/>
                    <a:pt x="34" y="13"/>
                    <a:pt x="34" y="13"/>
                  </a:cubicBezTo>
                  <a:cubicBezTo>
                    <a:pt x="53" y="28"/>
                    <a:pt x="53" y="28"/>
                    <a:pt x="53" y="28"/>
                  </a:cubicBezTo>
                  <a:cubicBezTo>
                    <a:pt x="75" y="21"/>
                    <a:pt x="75" y="21"/>
                    <a:pt x="75" y="21"/>
                  </a:cubicBezTo>
                  <a:cubicBezTo>
                    <a:pt x="75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6" y="21"/>
                    <a:pt x="76" y="21"/>
                    <a:pt x="76" y="22"/>
                  </a:cubicBezTo>
                  <a:cubicBezTo>
                    <a:pt x="68" y="44"/>
                    <a:pt x="68" y="44"/>
                    <a:pt x="68" y="44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1" y="64"/>
                    <a:pt x="81" y="65"/>
                    <a:pt x="81" y="65"/>
                  </a:cubicBezTo>
                  <a:cubicBezTo>
                    <a:pt x="81" y="65"/>
                    <a:pt x="81" y="65"/>
                    <a:pt x="81" y="65"/>
                  </a:cubicBezTo>
                  <a:cubicBezTo>
                    <a:pt x="81" y="65"/>
                    <a:pt x="81" y="65"/>
                    <a:pt x="81" y="65"/>
                  </a:cubicBezTo>
                  <a:cubicBezTo>
                    <a:pt x="57" y="64"/>
                    <a:pt x="57" y="64"/>
                    <a:pt x="57" y="64"/>
                  </a:cubicBezTo>
                  <a:cubicBezTo>
                    <a:pt x="43" y="83"/>
                    <a:pt x="43" y="83"/>
                    <a:pt x="43" y="83"/>
                  </a:cubicBezTo>
                  <a:cubicBezTo>
                    <a:pt x="43" y="83"/>
                    <a:pt x="42" y="83"/>
                    <a:pt x="42" y="83"/>
                  </a:cubicBezTo>
                  <a:cubicBezTo>
                    <a:pt x="42" y="83"/>
                    <a:pt x="42" y="83"/>
                    <a:pt x="42" y="83"/>
                  </a:cubicBezTo>
                  <a:cubicBezTo>
                    <a:pt x="42" y="83"/>
                    <a:pt x="41" y="83"/>
                    <a:pt x="41" y="82"/>
                  </a:cubicBezTo>
                  <a:cubicBezTo>
                    <a:pt x="35" y="59"/>
                    <a:pt x="35" y="59"/>
                    <a:pt x="35" y="59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12" y="51"/>
                    <a:pt x="12" y="50"/>
                    <a:pt x="12" y="50"/>
                  </a:cubicBezTo>
                  <a:cubicBezTo>
                    <a:pt x="32" y="37"/>
                    <a:pt x="32" y="37"/>
                    <a:pt x="32" y="37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3"/>
                    <a:pt x="33" y="12"/>
                    <a:pt x="34" y="12"/>
                  </a:cubicBezTo>
                  <a:moveTo>
                    <a:pt x="34" y="0"/>
                  </a:moveTo>
                  <a:cubicBezTo>
                    <a:pt x="32" y="0"/>
                    <a:pt x="30" y="1"/>
                    <a:pt x="28" y="2"/>
                  </a:cubicBezTo>
                  <a:cubicBezTo>
                    <a:pt x="24" y="4"/>
                    <a:pt x="21" y="8"/>
                    <a:pt x="21" y="13"/>
                  </a:cubicBezTo>
                  <a:cubicBezTo>
                    <a:pt x="20" y="30"/>
                    <a:pt x="20" y="30"/>
                    <a:pt x="20" y="3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2" y="43"/>
                    <a:pt x="0" y="48"/>
                    <a:pt x="0" y="52"/>
                  </a:cubicBezTo>
                  <a:cubicBezTo>
                    <a:pt x="1" y="57"/>
                    <a:pt x="4" y="61"/>
                    <a:pt x="9" y="63"/>
                  </a:cubicBezTo>
                  <a:cubicBezTo>
                    <a:pt x="25" y="69"/>
                    <a:pt x="25" y="69"/>
                    <a:pt x="25" y="69"/>
                  </a:cubicBezTo>
                  <a:cubicBezTo>
                    <a:pt x="30" y="85"/>
                    <a:pt x="30" y="85"/>
                    <a:pt x="30" y="85"/>
                  </a:cubicBezTo>
                  <a:cubicBezTo>
                    <a:pt x="31" y="90"/>
                    <a:pt x="35" y="94"/>
                    <a:pt x="39" y="95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40" y="95"/>
                    <a:pt x="41" y="95"/>
                    <a:pt x="42" y="95"/>
                  </a:cubicBezTo>
                  <a:cubicBezTo>
                    <a:pt x="46" y="95"/>
                    <a:pt x="50" y="93"/>
                    <a:pt x="52" y="90"/>
                  </a:cubicBezTo>
                  <a:cubicBezTo>
                    <a:pt x="63" y="76"/>
                    <a:pt x="63" y="76"/>
                    <a:pt x="63" y="76"/>
                  </a:cubicBezTo>
                  <a:cubicBezTo>
                    <a:pt x="80" y="77"/>
                    <a:pt x="80" y="77"/>
                    <a:pt x="80" y="77"/>
                  </a:cubicBezTo>
                  <a:cubicBezTo>
                    <a:pt x="81" y="77"/>
                    <a:pt x="81" y="77"/>
                    <a:pt x="81" y="77"/>
                  </a:cubicBezTo>
                  <a:cubicBezTo>
                    <a:pt x="83" y="77"/>
                    <a:pt x="85" y="76"/>
                    <a:pt x="87" y="75"/>
                  </a:cubicBezTo>
                  <a:cubicBezTo>
                    <a:pt x="89" y="74"/>
                    <a:pt x="91" y="72"/>
                    <a:pt x="92" y="70"/>
                  </a:cubicBezTo>
                  <a:cubicBezTo>
                    <a:pt x="92" y="70"/>
                    <a:pt x="92" y="70"/>
                    <a:pt x="92" y="70"/>
                  </a:cubicBezTo>
                  <a:cubicBezTo>
                    <a:pt x="94" y="66"/>
                    <a:pt x="94" y="61"/>
                    <a:pt x="91" y="57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8" y="26"/>
                    <a:pt x="88" y="26"/>
                    <a:pt x="88" y="26"/>
                  </a:cubicBezTo>
                  <a:cubicBezTo>
                    <a:pt x="89" y="21"/>
                    <a:pt x="88" y="16"/>
                    <a:pt x="85" y="13"/>
                  </a:cubicBezTo>
                  <a:cubicBezTo>
                    <a:pt x="83" y="10"/>
                    <a:pt x="79" y="9"/>
                    <a:pt x="76" y="9"/>
                  </a:cubicBezTo>
                  <a:cubicBezTo>
                    <a:pt x="74" y="9"/>
                    <a:pt x="73" y="9"/>
                    <a:pt x="72" y="9"/>
                  </a:cubicBezTo>
                  <a:cubicBezTo>
                    <a:pt x="55" y="14"/>
                    <a:pt x="55" y="14"/>
                    <a:pt x="55" y="14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39" y="2"/>
                    <a:pt x="36" y="0"/>
                    <a:pt x="3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48" name="orange star"/>
          <p:cNvGrpSpPr/>
          <p:nvPr/>
        </p:nvGrpSpPr>
        <p:grpSpPr>
          <a:xfrm>
            <a:off x="1709392" y="111023"/>
            <a:ext cx="954088" cy="947738"/>
            <a:chOff x="8123238" y="1874838"/>
            <a:chExt cx="954088" cy="947738"/>
          </a:xfrm>
        </p:grpSpPr>
        <p:sp>
          <p:nvSpPr>
            <p:cNvPr id="549" name="orange star"/>
            <p:cNvSpPr>
              <a:spLocks/>
            </p:cNvSpPr>
            <p:nvPr/>
          </p:nvSpPr>
          <p:spPr bwMode="auto">
            <a:xfrm>
              <a:off x="8142288" y="1893888"/>
              <a:ext cx="915988" cy="909638"/>
            </a:xfrm>
            <a:custGeom>
              <a:avLst/>
              <a:gdLst>
                <a:gd name="T0" fmla="*/ 160 w 290"/>
                <a:gd name="T1" fmla="*/ 288 h 288"/>
                <a:gd name="T2" fmla="*/ 152 w 290"/>
                <a:gd name="T3" fmla="*/ 284 h 288"/>
                <a:gd name="T4" fmla="*/ 101 w 290"/>
                <a:gd name="T5" fmla="*/ 210 h 288"/>
                <a:gd name="T6" fmla="*/ 10 w 290"/>
                <a:gd name="T7" fmla="*/ 210 h 288"/>
                <a:gd name="T8" fmla="*/ 2 w 290"/>
                <a:gd name="T9" fmla="*/ 205 h 288"/>
                <a:gd name="T10" fmla="*/ 3 w 290"/>
                <a:gd name="T11" fmla="*/ 195 h 288"/>
                <a:gd name="T12" fmla="*/ 58 w 290"/>
                <a:gd name="T13" fmla="*/ 123 h 288"/>
                <a:gd name="T14" fmla="*/ 29 w 290"/>
                <a:gd name="T15" fmla="*/ 37 h 288"/>
                <a:gd name="T16" fmla="*/ 32 w 290"/>
                <a:gd name="T17" fmla="*/ 28 h 288"/>
                <a:gd name="T18" fmla="*/ 38 w 290"/>
                <a:gd name="T19" fmla="*/ 25 h 288"/>
                <a:gd name="T20" fmla="*/ 41 w 290"/>
                <a:gd name="T21" fmla="*/ 26 h 288"/>
                <a:gd name="T22" fmla="*/ 127 w 290"/>
                <a:gd name="T23" fmla="*/ 56 h 288"/>
                <a:gd name="T24" fmla="*/ 200 w 290"/>
                <a:gd name="T25" fmla="*/ 2 h 288"/>
                <a:gd name="T26" fmla="*/ 205 w 290"/>
                <a:gd name="T27" fmla="*/ 0 h 288"/>
                <a:gd name="T28" fmla="*/ 210 w 290"/>
                <a:gd name="T29" fmla="*/ 1 h 288"/>
                <a:gd name="T30" fmla="*/ 214 w 290"/>
                <a:gd name="T31" fmla="*/ 9 h 288"/>
                <a:gd name="T32" fmla="*/ 212 w 290"/>
                <a:gd name="T33" fmla="*/ 100 h 288"/>
                <a:gd name="T34" fmla="*/ 286 w 290"/>
                <a:gd name="T35" fmla="*/ 154 h 288"/>
                <a:gd name="T36" fmla="*/ 290 w 290"/>
                <a:gd name="T37" fmla="*/ 162 h 288"/>
                <a:gd name="T38" fmla="*/ 287 w 290"/>
                <a:gd name="T39" fmla="*/ 167 h 288"/>
                <a:gd name="T40" fmla="*/ 283 w 290"/>
                <a:gd name="T41" fmla="*/ 169 h 288"/>
                <a:gd name="T42" fmla="*/ 196 w 290"/>
                <a:gd name="T43" fmla="*/ 195 h 288"/>
                <a:gd name="T44" fmla="*/ 168 w 290"/>
                <a:gd name="T45" fmla="*/ 282 h 288"/>
                <a:gd name="T46" fmla="*/ 161 w 290"/>
                <a:gd name="T47" fmla="*/ 288 h 288"/>
                <a:gd name="T48" fmla="*/ 160 w 290"/>
                <a:gd name="T4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0" h="288">
                  <a:moveTo>
                    <a:pt x="160" y="288"/>
                  </a:moveTo>
                  <a:cubicBezTo>
                    <a:pt x="157" y="288"/>
                    <a:pt x="154" y="287"/>
                    <a:pt x="152" y="284"/>
                  </a:cubicBezTo>
                  <a:cubicBezTo>
                    <a:pt x="101" y="210"/>
                    <a:pt x="101" y="210"/>
                    <a:pt x="101" y="210"/>
                  </a:cubicBezTo>
                  <a:cubicBezTo>
                    <a:pt x="10" y="210"/>
                    <a:pt x="10" y="210"/>
                    <a:pt x="10" y="210"/>
                  </a:cubicBezTo>
                  <a:cubicBezTo>
                    <a:pt x="6" y="210"/>
                    <a:pt x="3" y="208"/>
                    <a:pt x="2" y="205"/>
                  </a:cubicBezTo>
                  <a:cubicBezTo>
                    <a:pt x="0" y="202"/>
                    <a:pt x="1" y="198"/>
                    <a:pt x="3" y="195"/>
                  </a:cubicBezTo>
                  <a:cubicBezTo>
                    <a:pt x="58" y="123"/>
                    <a:pt x="58" y="123"/>
                    <a:pt x="58" y="123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8" y="34"/>
                    <a:pt x="29" y="30"/>
                    <a:pt x="32" y="28"/>
                  </a:cubicBezTo>
                  <a:cubicBezTo>
                    <a:pt x="33" y="26"/>
                    <a:pt x="36" y="25"/>
                    <a:pt x="38" y="25"/>
                  </a:cubicBezTo>
                  <a:cubicBezTo>
                    <a:pt x="39" y="25"/>
                    <a:pt x="40" y="25"/>
                    <a:pt x="41" y="26"/>
                  </a:cubicBezTo>
                  <a:cubicBezTo>
                    <a:pt x="127" y="56"/>
                    <a:pt x="127" y="56"/>
                    <a:pt x="127" y="56"/>
                  </a:cubicBezTo>
                  <a:cubicBezTo>
                    <a:pt x="200" y="2"/>
                    <a:pt x="200" y="2"/>
                    <a:pt x="200" y="2"/>
                  </a:cubicBezTo>
                  <a:cubicBezTo>
                    <a:pt x="202" y="1"/>
                    <a:pt x="204" y="0"/>
                    <a:pt x="205" y="0"/>
                  </a:cubicBezTo>
                  <a:cubicBezTo>
                    <a:pt x="207" y="0"/>
                    <a:pt x="208" y="1"/>
                    <a:pt x="210" y="1"/>
                  </a:cubicBezTo>
                  <a:cubicBezTo>
                    <a:pt x="213" y="3"/>
                    <a:pt x="214" y="6"/>
                    <a:pt x="214" y="9"/>
                  </a:cubicBezTo>
                  <a:cubicBezTo>
                    <a:pt x="212" y="100"/>
                    <a:pt x="212" y="100"/>
                    <a:pt x="212" y="100"/>
                  </a:cubicBezTo>
                  <a:cubicBezTo>
                    <a:pt x="286" y="154"/>
                    <a:pt x="286" y="154"/>
                    <a:pt x="286" y="154"/>
                  </a:cubicBezTo>
                  <a:cubicBezTo>
                    <a:pt x="289" y="156"/>
                    <a:pt x="290" y="159"/>
                    <a:pt x="290" y="162"/>
                  </a:cubicBezTo>
                  <a:cubicBezTo>
                    <a:pt x="289" y="164"/>
                    <a:pt x="288" y="166"/>
                    <a:pt x="287" y="167"/>
                  </a:cubicBezTo>
                  <a:cubicBezTo>
                    <a:pt x="286" y="168"/>
                    <a:pt x="285" y="169"/>
                    <a:pt x="283" y="169"/>
                  </a:cubicBezTo>
                  <a:cubicBezTo>
                    <a:pt x="196" y="195"/>
                    <a:pt x="196" y="195"/>
                    <a:pt x="196" y="195"/>
                  </a:cubicBezTo>
                  <a:cubicBezTo>
                    <a:pt x="168" y="282"/>
                    <a:pt x="168" y="282"/>
                    <a:pt x="168" y="282"/>
                  </a:cubicBezTo>
                  <a:cubicBezTo>
                    <a:pt x="167" y="285"/>
                    <a:pt x="165" y="288"/>
                    <a:pt x="161" y="288"/>
                  </a:cubicBezTo>
                  <a:cubicBezTo>
                    <a:pt x="161" y="288"/>
                    <a:pt x="160" y="288"/>
                    <a:pt x="160" y="28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0" name="star outline"/>
            <p:cNvSpPr>
              <a:spLocks noEditPoints="1"/>
            </p:cNvSpPr>
            <p:nvPr/>
          </p:nvSpPr>
          <p:spPr bwMode="auto">
            <a:xfrm>
              <a:off x="8123238" y="1874838"/>
              <a:ext cx="954088" cy="947738"/>
            </a:xfrm>
            <a:custGeom>
              <a:avLst/>
              <a:gdLst>
                <a:gd name="T0" fmla="*/ 211 w 302"/>
                <a:gd name="T1" fmla="*/ 12 h 300"/>
                <a:gd name="T2" fmla="*/ 213 w 302"/>
                <a:gd name="T3" fmla="*/ 13 h 300"/>
                <a:gd name="T4" fmla="*/ 214 w 302"/>
                <a:gd name="T5" fmla="*/ 15 h 300"/>
                <a:gd name="T6" fmla="*/ 212 w 302"/>
                <a:gd name="T7" fmla="*/ 109 h 300"/>
                <a:gd name="T8" fmla="*/ 288 w 302"/>
                <a:gd name="T9" fmla="*/ 164 h 300"/>
                <a:gd name="T10" fmla="*/ 290 w 302"/>
                <a:gd name="T11" fmla="*/ 167 h 300"/>
                <a:gd name="T12" fmla="*/ 289 w 302"/>
                <a:gd name="T13" fmla="*/ 169 h 300"/>
                <a:gd name="T14" fmla="*/ 288 w 302"/>
                <a:gd name="T15" fmla="*/ 170 h 300"/>
                <a:gd name="T16" fmla="*/ 197 w 302"/>
                <a:gd name="T17" fmla="*/ 197 h 300"/>
                <a:gd name="T18" fmla="*/ 169 w 302"/>
                <a:gd name="T19" fmla="*/ 286 h 300"/>
                <a:gd name="T20" fmla="*/ 166 w 302"/>
                <a:gd name="T21" fmla="*/ 288 h 300"/>
                <a:gd name="T22" fmla="*/ 166 w 302"/>
                <a:gd name="T23" fmla="*/ 288 h 300"/>
                <a:gd name="T24" fmla="*/ 163 w 302"/>
                <a:gd name="T25" fmla="*/ 287 h 300"/>
                <a:gd name="T26" fmla="*/ 110 w 302"/>
                <a:gd name="T27" fmla="*/ 210 h 300"/>
                <a:gd name="T28" fmla="*/ 16 w 302"/>
                <a:gd name="T29" fmla="*/ 210 h 300"/>
                <a:gd name="T30" fmla="*/ 13 w 302"/>
                <a:gd name="T31" fmla="*/ 208 h 300"/>
                <a:gd name="T32" fmla="*/ 13 w 302"/>
                <a:gd name="T33" fmla="*/ 205 h 300"/>
                <a:gd name="T34" fmla="*/ 70 w 302"/>
                <a:gd name="T35" fmla="*/ 130 h 300"/>
                <a:gd name="T36" fmla="*/ 41 w 302"/>
                <a:gd name="T37" fmla="*/ 41 h 300"/>
                <a:gd name="T38" fmla="*/ 42 w 302"/>
                <a:gd name="T39" fmla="*/ 38 h 300"/>
                <a:gd name="T40" fmla="*/ 44 w 302"/>
                <a:gd name="T41" fmla="*/ 37 h 300"/>
                <a:gd name="T42" fmla="*/ 45 w 302"/>
                <a:gd name="T43" fmla="*/ 37 h 300"/>
                <a:gd name="T44" fmla="*/ 134 w 302"/>
                <a:gd name="T45" fmla="*/ 68 h 300"/>
                <a:gd name="T46" fmla="*/ 210 w 302"/>
                <a:gd name="T47" fmla="*/ 13 h 300"/>
                <a:gd name="T48" fmla="*/ 211 w 302"/>
                <a:gd name="T49" fmla="*/ 12 h 300"/>
                <a:gd name="T50" fmla="*/ 211 w 302"/>
                <a:gd name="T51" fmla="*/ 0 h 300"/>
                <a:gd name="T52" fmla="*/ 203 w 302"/>
                <a:gd name="T53" fmla="*/ 3 h 300"/>
                <a:gd name="T54" fmla="*/ 132 w 302"/>
                <a:gd name="T55" fmla="*/ 55 h 300"/>
                <a:gd name="T56" fmla="*/ 49 w 302"/>
                <a:gd name="T57" fmla="*/ 26 h 300"/>
                <a:gd name="T58" fmla="*/ 44 w 302"/>
                <a:gd name="T59" fmla="*/ 25 h 300"/>
                <a:gd name="T60" fmla="*/ 34 w 302"/>
                <a:gd name="T61" fmla="*/ 29 h 300"/>
                <a:gd name="T62" fmla="*/ 30 w 302"/>
                <a:gd name="T63" fmla="*/ 45 h 300"/>
                <a:gd name="T64" fmla="*/ 57 w 302"/>
                <a:gd name="T65" fmla="*/ 128 h 300"/>
                <a:gd name="T66" fmla="*/ 4 w 302"/>
                <a:gd name="T67" fmla="*/ 198 h 300"/>
                <a:gd name="T68" fmla="*/ 2 w 302"/>
                <a:gd name="T69" fmla="*/ 214 h 300"/>
                <a:gd name="T70" fmla="*/ 16 w 302"/>
                <a:gd name="T71" fmla="*/ 222 h 300"/>
                <a:gd name="T72" fmla="*/ 104 w 302"/>
                <a:gd name="T73" fmla="*/ 222 h 300"/>
                <a:gd name="T74" fmla="*/ 154 w 302"/>
                <a:gd name="T75" fmla="*/ 294 h 300"/>
                <a:gd name="T76" fmla="*/ 166 w 302"/>
                <a:gd name="T77" fmla="*/ 300 h 300"/>
                <a:gd name="T78" fmla="*/ 168 w 302"/>
                <a:gd name="T79" fmla="*/ 300 h 300"/>
                <a:gd name="T80" fmla="*/ 180 w 302"/>
                <a:gd name="T81" fmla="*/ 290 h 300"/>
                <a:gd name="T82" fmla="*/ 207 w 302"/>
                <a:gd name="T83" fmla="*/ 206 h 300"/>
                <a:gd name="T84" fmla="*/ 291 w 302"/>
                <a:gd name="T85" fmla="*/ 181 h 300"/>
                <a:gd name="T86" fmla="*/ 297 w 302"/>
                <a:gd name="T87" fmla="*/ 177 h 300"/>
                <a:gd name="T88" fmla="*/ 302 w 302"/>
                <a:gd name="T89" fmla="*/ 169 h 300"/>
                <a:gd name="T90" fmla="*/ 295 w 302"/>
                <a:gd name="T91" fmla="*/ 155 h 300"/>
                <a:gd name="T92" fmla="*/ 224 w 302"/>
                <a:gd name="T93" fmla="*/ 103 h 300"/>
                <a:gd name="T94" fmla="*/ 226 w 302"/>
                <a:gd name="T95" fmla="*/ 16 h 300"/>
                <a:gd name="T96" fmla="*/ 218 w 302"/>
                <a:gd name="T97" fmla="*/ 2 h 300"/>
                <a:gd name="T98" fmla="*/ 211 w 302"/>
                <a:gd name="T99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2" h="300">
                  <a:moveTo>
                    <a:pt x="211" y="12"/>
                  </a:moveTo>
                  <a:cubicBezTo>
                    <a:pt x="212" y="12"/>
                    <a:pt x="212" y="12"/>
                    <a:pt x="213" y="13"/>
                  </a:cubicBezTo>
                  <a:cubicBezTo>
                    <a:pt x="214" y="13"/>
                    <a:pt x="214" y="14"/>
                    <a:pt x="214" y="15"/>
                  </a:cubicBezTo>
                  <a:cubicBezTo>
                    <a:pt x="212" y="109"/>
                    <a:pt x="212" y="109"/>
                    <a:pt x="212" y="109"/>
                  </a:cubicBezTo>
                  <a:cubicBezTo>
                    <a:pt x="288" y="164"/>
                    <a:pt x="288" y="164"/>
                    <a:pt x="288" y="164"/>
                  </a:cubicBezTo>
                  <a:cubicBezTo>
                    <a:pt x="289" y="165"/>
                    <a:pt x="290" y="166"/>
                    <a:pt x="290" y="167"/>
                  </a:cubicBezTo>
                  <a:cubicBezTo>
                    <a:pt x="290" y="168"/>
                    <a:pt x="289" y="168"/>
                    <a:pt x="289" y="169"/>
                  </a:cubicBezTo>
                  <a:cubicBezTo>
                    <a:pt x="288" y="169"/>
                    <a:pt x="288" y="169"/>
                    <a:pt x="288" y="170"/>
                  </a:cubicBezTo>
                  <a:cubicBezTo>
                    <a:pt x="197" y="197"/>
                    <a:pt x="197" y="197"/>
                    <a:pt x="197" y="197"/>
                  </a:cubicBezTo>
                  <a:cubicBezTo>
                    <a:pt x="169" y="286"/>
                    <a:pt x="169" y="286"/>
                    <a:pt x="169" y="286"/>
                  </a:cubicBezTo>
                  <a:cubicBezTo>
                    <a:pt x="168" y="287"/>
                    <a:pt x="167" y="288"/>
                    <a:pt x="166" y="288"/>
                  </a:cubicBezTo>
                  <a:cubicBezTo>
                    <a:pt x="166" y="288"/>
                    <a:pt x="166" y="288"/>
                    <a:pt x="166" y="288"/>
                  </a:cubicBezTo>
                  <a:cubicBezTo>
                    <a:pt x="165" y="288"/>
                    <a:pt x="164" y="288"/>
                    <a:pt x="163" y="287"/>
                  </a:cubicBezTo>
                  <a:cubicBezTo>
                    <a:pt x="110" y="210"/>
                    <a:pt x="110" y="210"/>
                    <a:pt x="110" y="210"/>
                  </a:cubicBezTo>
                  <a:cubicBezTo>
                    <a:pt x="16" y="210"/>
                    <a:pt x="16" y="210"/>
                    <a:pt x="16" y="210"/>
                  </a:cubicBezTo>
                  <a:cubicBezTo>
                    <a:pt x="15" y="210"/>
                    <a:pt x="14" y="209"/>
                    <a:pt x="13" y="208"/>
                  </a:cubicBezTo>
                  <a:cubicBezTo>
                    <a:pt x="13" y="207"/>
                    <a:pt x="13" y="206"/>
                    <a:pt x="13" y="205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41" y="41"/>
                    <a:pt x="41" y="41"/>
                    <a:pt x="41" y="41"/>
                  </a:cubicBezTo>
                  <a:cubicBezTo>
                    <a:pt x="41" y="40"/>
                    <a:pt x="41" y="39"/>
                    <a:pt x="42" y="38"/>
                  </a:cubicBezTo>
                  <a:cubicBezTo>
                    <a:pt x="42" y="37"/>
                    <a:pt x="43" y="37"/>
                    <a:pt x="44" y="37"/>
                  </a:cubicBezTo>
                  <a:cubicBezTo>
                    <a:pt x="44" y="37"/>
                    <a:pt x="45" y="37"/>
                    <a:pt x="45" y="37"/>
                  </a:cubicBezTo>
                  <a:cubicBezTo>
                    <a:pt x="134" y="68"/>
                    <a:pt x="134" y="68"/>
                    <a:pt x="134" y="68"/>
                  </a:cubicBezTo>
                  <a:cubicBezTo>
                    <a:pt x="210" y="13"/>
                    <a:pt x="210" y="13"/>
                    <a:pt x="210" y="13"/>
                  </a:cubicBezTo>
                  <a:cubicBezTo>
                    <a:pt x="210" y="12"/>
                    <a:pt x="211" y="12"/>
                    <a:pt x="211" y="12"/>
                  </a:cubicBezTo>
                  <a:moveTo>
                    <a:pt x="211" y="0"/>
                  </a:moveTo>
                  <a:cubicBezTo>
                    <a:pt x="208" y="0"/>
                    <a:pt x="205" y="1"/>
                    <a:pt x="203" y="3"/>
                  </a:cubicBezTo>
                  <a:cubicBezTo>
                    <a:pt x="132" y="55"/>
                    <a:pt x="132" y="55"/>
                    <a:pt x="132" y="55"/>
                  </a:cubicBezTo>
                  <a:cubicBezTo>
                    <a:pt x="49" y="26"/>
                    <a:pt x="49" y="26"/>
                    <a:pt x="49" y="26"/>
                  </a:cubicBezTo>
                  <a:cubicBezTo>
                    <a:pt x="47" y="25"/>
                    <a:pt x="46" y="25"/>
                    <a:pt x="44" y="25"/>
                  </a:cubicBezTo>
                  <a:cubicBezTo>
                    <a:pt x="40" y="25"/>
                    <a:pt x="36" y="27"/>
                    <a:pt x="34" y="29"/>
                  </a:cubicBezTo>
                  <a:cubicBezTo>
                    <a:pt x="29" y="33"/>
                    <a:pt x="28" y="39"/>
                    <a:pt x="30" y="45"/>
                  </a:cubicBezTo>
                  <a:cubicBezTo>
                    <a:pt x="57" y="128"/>
                    <a:pt x="57" y="128"/>
                    <a:pt x="57" y="128"/>
                  </a:cubicBezTo>
                  <a:cubicBezTo>
                    <a:pt x="4" y="198"/>
                    <a:pt x="4" y="198"/>
                    <a:pt x="4" y="198"/>
                  </a:cubicBezTo>
                  <a:cubicBezTo>
                    <a:pt x="0" y="202"/>
                    <a:pt x="0" y="208"/>
                    <a:pt x="2" y="214"/>
                  </a:cubicBezTo>
                  <a:cubicBezTo>
                    <a:pt x="5" y="219"/>
                    <a:pt x="10" y="222"/>
                    <a:pt x="16" y="222"/>
                  </a:cubicBezTo>
                  <a:cubicBezTo>
                    <a:pt x="104" y="222"/>
                    <a:pt x="104" y="222"/>
                    <a:pt x="104" y="222"/>
                  </a:cubicBezTo>
                  <a:cubicBezTo>
                    <a:pt x="154" y="294"/>
                    <a:pt x="154" y="294"/>
                    <a:pt x="154" y="294"/>
                  </a:cubicBezTo>
                  <a:cubicBezTo>
                    <a:pt x="156" y="298"/>
                    <a:pt x="161" y="300"/>
                    <a:pt x="166" y="300"/>
                  </a:cubicBezTo>
                  <a:cubicBezTo>
                    <a:pt x="167" y="300"/>
                    <a:pt x="167" y="300"/>
                    <a:pt x="168" y="300"/>
                  </a:cubicBezTo>
                  <a:cubicBezTo>
                    <a:pt x="174" y="299"/>
                    <a:pt x="178" y="295"/>
                    <a:pt x="180" y="290"/>
                  </a:cubicBezTo>
                  <a:cubicBezTo>
                    <a:pt x="207" y="206"/>
                    <a:pt x="207" y="206"/>
                    <a:pt x="207" y="206"/>
                  </a:cubicBezTo>
                  <a:cubicBezTo>
                    <a:pt x="291" y="181"/>
                    <a:pt x="291" y="181"/>
                    <a:pt x="291" y="181"/>
                  </a:cubicBezTo>
                  <a:cubicBezTo>
                    <a:pt x="293" y="180"/>
                    <a:pt x="296" y="179"/>
                    <a:pt x="297" y="177"/>
                  </a:cubicBezTo>
                  <a:cubicBezTo>
                    <a:pt x="300" y="175"/>
                    <a:pt x="301" y="172"/>
                    <a:pt x="302" y="169"/>
                  </a:cubicBezTo>
                  <a:cubicBezTo>
                    <a:pt x="302" y="164"/>
                    <a:pt x="300" y="158"/>
                    <a:pt x="295" y="155"/>
                  </a:cubicBezTo>
                  <a:cubicBezTo>
                    <a:pt x="224" y="103"/>
                    <a:pt x="224" y="103"/>
                    <a:pt x="224" y="103"/>
                  </a:cubicBezTo>
                  <a:cubicBezTo>
                    <a:pt x="226" y="16"/>
                    <a:pt x="226" y="16"/>
                    <a:pt x="226" y="16"/>
                  </a:cubicBezTo>
                  <a:cubicBezTo>
                    <a:pt x="227" y="10"/>
                    <a:pt x="223" y="5"/>
                    <a:pt x="218" y="2"/>
                  </a:cubicBezTo>
                  <a:cubicBezTo>
                    <a:pt x="216" y="1"/>
                    <a:pt x="214" y="0"/>
                    <a:pt x="211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51" name="pink star"/>
          <p:cNvGrpSpPr/>
          <p:nvPr/>
        </p:nvGrpSpPr>
        <p:grpSpPr>
          <a:xfrm>
            <a:off x="1514756" y="51319"/>
            <a:ext cx="296863" cy="301625"/>
            <a:chOff x="7885113" y="696913"/>
            <a:chExt cx="296863" cy="301625"/>
          </a:xfrm>
        </p:grpSpPr>
        <p:sp>
          <p:nvSpPr>
            <p:cNvPr id="552" name="pink star"/>
            <p:cNvSpPr>
              <a:spLocks/>
            </p:cNvSpPr>
            <p:nvPr/>
          </p:nvSpPr>
          <p:spPr bwMode="auto">
            <a:xfrm>
              <a:off x="7904163" y="715963"/>
              <a:ext cx="260350" cy="263525"/>
            </a:xfrm>
            <a:custGeom>
              <a:avLst/>
              <a:gdLst>
                <a:gd name="T0" fmla="*/ 54 w 82"/>
                <a:gd name="T1" fmla="*/ 83 h 83"/>
                <a:gd name="T2" fmla="*/ 50 w 82"/>
                <a:gd name="T3" fmla="*/ 81 h 83"/>
                <a:gd name="T4" fmla="*/ 34 w 82"/>
                <a:gd name="T5" fmla="*/ 68 h 83"/>
                <a:gd name="T6" fmla="*/ 14 w 82"/>
                <a:gd name="T7" fmla="*/ 74 h 83"/>
                <a:gd name="T8" fmla="*/ 12 w 82"/>
                <a:gd name="T9" fmla="*/ 74 h 83"/>
                <a:gd name="T10" fmla="*/ 7 w 82"/>
                <a:gd name="T11" fmla="*/ 72 h 83"/>
                <a:gd name="T12" fmla="*/ 6 w 82"/>
                <a:gd name="T13" fmla="*/ 65 h 83"/>
                <a:gd name="T14" fmla="*/ 13 w 82"/>
                <a:gd name="T15" fmla="*/ 46 h 83"/>
                <a:gd name="T16" fmla="*/ 2 w 82"/>
                <a:gd name="T17" fmla="*/ 29 h 83"/>
                <a:gd name="T18" fmla="*/ 1 w 82"/>
                <a:gd name="T19" fmla="*/ 22 h 83"/>
                <a:gd name="T20" fmla="*/ 4 w 82"/>
                <a:gd name="T21" fmla="*/ 19 h 83"/>
                <a:gd name="T22" fmla="*/ 7 w 82"/>
                <a:gd name="T23" fmla="*/ 18 h 83"/>
                <a:gd name="T24" fmla="*/ 28 w 82"/>
                <a:gd name="T25" fmla="*/ 19 h 83"/>
                <a:gd name="T26" fmla="*/ 41 w 82"/>
                <a:gd name="T27" fmla="*/ 3 h 83"/>
                <a:gd name="T28" fmla="*/ 46 w 82"/>
                <a:gd name="T29" fmla="*/ 0 h 83"/>
                <a:gd name="T30" fmla="*/ 47 w 82"/>
                <a:gd name="T31" fmla="*/ 0 h 83"/>
                <a:gd name="T32" fmla="*/ 52 w 82"/>
                <a:gd name="T33" fmla="*/ 5 h 83"/>
                <a:gd name="T34" fmla="*/ 58 w 82"/>
                <a:gd name="T35" fmla="*/ 25 h 83"/>
                <a:gd name="T36" fmla="*/ 77 w 82"/>
                <a:gd name="T37" fmla="*/ 32 h 83"/>
                <a:gd name="T38" fmla="*/ 82 w 82"/>
                <a:gd name="T39" fmla="*/ 37 h 83"/>
                <a:gd name="T40" fmla="*/ 79 w 82"/>
                <a:gd name="T41" fmla="*/ 44 h 83"/>
                <a:gd name="T42" fmla="*/ 62 w 82"/>
                <a:gd name="T43" fmla="*/ 55 h 83"/>
                <a:gd name="T44" fmla="*/ 61 w 82"/>
                <a:gd name="T45" fmla="*/ 76 h 83"/>
                <a:gd name="T46" fmla="*/ 57 w 82"/>
                <a:gd name="T47" fmla="*/ 82 h 83"/>
                <a:gd name="T48" fmla="*/ 54 w 82"/>
                <a:gd name="T4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83">
                  <a:moveTo>
                    <a:pt x="54" y="83"/>
                  </a:moveTo>
                  <a:cubicBezTo>
                    <a:pt x="53" y="83"/>
                    <a:pt x="51" y="82"/>
                    <a:pt x="50" y="81"/>
                  </a:cubicBezTo>
                  <a:cubicBezTo>
                    <a:pt x="34" y="68"/>
                    <a:pt x="34" y="68"/>
                    <a:pt x="34" y="68"/>
                  </a:cubicBezTo>
                  <a:cubicBezTo>
                    <a:pt x="14" y="74"/>
                    <a:pt x="14" y="74"/>
                    <a:pt x="14" y="74"/>
                  </a:cubicBezTo>
                  <a:cubicBezTo>
                    <a:pt x="14" y="74"/>
                    <a:pt x="13" y="74"/>
                    <a:pt x="12" y="74"/>
                  </a:cubicBezTo>
                  <a:cubicBezTo>
                    <a:pt x="11" y="74"/>
                    <a:pt x="9" y="74"/>
                    <a:pt x="7" y="72"/>
                  </a:cubicBezTo>
                  <a:cubicBezTo>
                    <a:pt x="6" y="70"/>
                    <a:pt x="5" y="68"/>
                    <a:pt x="6" y="65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2" y="29"/>
                    <a:pt x="2" y="29"/>
                    <a:pt x="2" y="29"/>
                  </a:cubicBezTo>
                  <a:cubicBezTo>
                    <a:pt x="0" y="27"/>
                    <a:pt x="0" y="24"/>
                    <a:pt x="1" y="22"/>
                  </a:cubicBezTo>
                  <a:cubicBezTo>
                    <a:pt x="2" y="21"/>
                    <a:pt x="3" y="20"/>
                    <a:pt x="4" y="19"/>
                  </a:cubicBezTo>
                  <a:cubicBezTo>
                    <a:pt x="5" y="19"/>
                    <a:pt x="6" y="18"/>
                    <a:pt x="7" y="18"/>
                  </a:cubicBezTo>
                  <a:cubicBezTo>
                    <a:pt x="7" y="18"/>
                    <a:pt x="28" y="19"/>
                    <a:pt x="28" y="19"/>
                  </a:cubicBezTo>
                  <a:cubicBezTo>
                    <a:pt x="41" y="3"/>
                    <a:pt x="41" y="3"/>
                    <a:pt x="41" y="3"/>
                  </a:cubicBezTo>
                  <a:cubicBezTo>
                    <a:pt x="42" y="1"/>
                    <a:pt x="44" y="0"/>
                    <a:pt x="46" y="0"/>
                  </a:cubicBezTo>
                  <a:cubicBezTo>
                    <a:pt x="46" y="0"/>
                    <a:pt x="47" y="0"/>
                    <a:pt x="47" y="0"/>
                  </a:cubicBezTo>
                  <a:cubicBezTo>
                    <a:pt x="50" y="1"/>
                    <a:pt x="52" y="3"/>
                    <a:pt x="52" y="5"/>
                  </a:cubicBezTo>
                  <a:cubicBezTo>
                    <a:pt x="58" y="25"/>
                    <a:pt x="58" y="25"/>
                    <a:pt x="58" y="25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80" y="33"/>
                    <a:pt x="82" y="35"/>
                    <a:pt x="82" y="37"/>
                  </a:cubicBezTo>
                  <a:cubicBezTo>
                    <a:pt x="82" y="40"/>
                    <a:pt x="81" y="42"/>
                    <a:pt x="79" y="44"/>
                  </a:cubicBezTo>
                  <a:cubicBezTo>
                    <a:pt x="62" y="55"/>
                    <a:pt x="62" y="55"/>
                    <a:pt x="62" y="55"/>
                  </a:cubicBezTo>
                  <a:cubicBezTo>
                    <a:pt x="61" y="76"/>
                    <a:pt x="61" y="76"/>
                    <a:pt x="61" y="76"/>
                  </a:cubicBezTo>
                  <a:cubicBezTo>
                    <a:pt x="61" y="79"/>
                    <a:pt x="60" y="81"/>
                    <a:pt x="57" y="82"/>
                  </a:cubicBezTo>
                  <a:cubicBezTo>
                    <a:pt x="57" y="82"/>
                    <a:pt x="55" y="83"/>
                    <a:pt x="54" y="83"/>
                  </a:cubicBezTo>
                  <a:close/>
                </a:path>
              </a:pathLst>
            </a:custGeom>
            <a:solidFill>
              <a:srgbClr val="EC00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3" name="star outline"/>
            <p:cNvSpPr>
              <a:spLocks noEditPoints="1"/>
            </p:cNvSpPr>
            <p:nvPr/>
          </p:nvSpPr>
          <p:spPr bwMode="auto">
            <a:xfrm>
              <a:off x="7885113" y="696913"/>
              <a:ext cx="296863" cy="301625"/>
            </a:xfrm>
            <a:custGeom>
              <a:avLst/>
              <a:gdLst>
                <a:gd name="T0" fmla="*/ 52 w 94"/>
                <a:gd name="T1" fmla="*/ 12 h 95"/>
                <a:gd name="T2" fmla="*/ 52 w 94"/>
                <a:gd name="T3" fmla="*/ 12 h 95"/>
                <a:gd name="T4" fmla="*/ 53 w 94"/>
                <a:gd name="T5" fmla="*/ 13 h 95"/>
                <a:gd name="T6" fmla="*/ 59 w 94"/>
                <a:gd name="T7" fmla="*/ 36 h 95"/>
                <a:gd name="T8" fmla="*/ 81 w 94"/>
                <a:gd name="T9" fmla="*/ 44 h 95"/>
                <a:gd name="T10" fmla="*/ 82 w 94"/>
                <a:gd name="T11" fmla="*/ 44 h 95"/>
                <a:gd name="T12" fmla="*/ 82 w 94"/>
                <a:gd name="T13" fmla="*/ 45 h 95"/>
                <a:gd name="T14" fmla="*/ 62 w 94"/>
                <a:gd name="T15" fmla="*/ 58 h 95"/>
                <a:gd name="T16" fmla="*/ 61 w 94"/>
                <a:gd name="T17" fmla="*/ 82 h 95"/>
                <a:gd name="T18" fmla="*/ 61 w 94"/>
                <a:gd name="T19" fmla="*/ 82 h 95"/>
                <a:gd name="T20" fmla="*/ 60 w 94"/>
                <a:gd name="T21" fmla="*/ 83 h 95"/>
                <a:gd name="T22" fmla="*/ 60 w 94"/>
                <a:gd name="T23" fmla="*/ 82 h 95"/>
                <a:gd name="T24" fmla="*/ 41 w 94"/>
                <a:gd name="T25" fmla="*/ 67 h 95"/>
                <a:gd name="T26" fmla="*/ 19 w 94"/>
                <a:gd name="T27" fmla="*/ 74 h 95"/>
                <a:gd name="T28" fmla="*/ 18 w 94"/>
                <a:gd name="T29" fmla="*/ 74 h 95"/>
                <a:gd name="T30" fmla="*/ 18 w 94"/>
                <a:gd name="T31" fmla="*/ 74 h 95"/>
                <a:gd name="T32" fmla="*/ 18 w 94"/>
                <a:gd name="T33" fmla="*/ 73 h 95"/>
                <a:gd name="T34" fmla="*/ 26 w 94"/>
                <a:gd name="T35" fmla="*/ 51 h 95"/>
                <a:gd name="T36" fmla="*/ 12 w 94"/>
                <a:gd name="T37" fmla="*/ 32 h 95"/>
                <a:gd name="T38" fmla="*/ 12 w 94"/>
                <a:gd name="T39" fmla="*/ 31 h 95"/>
                <a:gd name="T40" fmla="*/ 13 w 94"/>
                <a:gd name="T41" fmla="*/ 30 h 95"/>
                <a:gd name="T42" fmla="*/ 13 w 94"/>
                <a:gd name="T43" fmla="*/ 30 h 95"/>
                <a:gd name="T44" fmla="*/ 13 w 94"/>
                <a:gd name="T45" fmla="*/ 30 h 95"/>
                <a:gd name="T46" fmla="*/ 37 w 94"/>
                <a:gd name="T47" fmla="*/ 31 h 95"/>
                <a:gd name="T48" fmla="*/ 51 w 94"/>
                <a:gd name="T49" fmla="*/ 12 h 95"/>
                <a:gd name="T50" fmla="*/ 52 w 94"/>
                <a:gd name="T51" fmla="*/ 12 h 95"/>
                <a:gd name="T52" fmla="*/ 52 w 94"/>
                <a:gd name="T53" fmla="*/ 0 h 95"/>
                <a:gd name="T54" fmla="*/ 42 w 94"/>
                <a:gd name="T55" fmla="*/ 5 h 95"/>
                <a:gd name="T56" fmla="*/ 31 w 94"/>
                <a:gd name="T57" fmla="*/ 19 h 95"/>
                <a:gd name="T58" fmla="*/ 14 w 94"/>
                <a:gd name="T59" fmla="*/ 18 h 95"/>
                <a:gd name="T60" fmla="*/ 13 w 94"/>
                <a:gd name="T61" fmla="*/ 18 h 95"/>
                <a:gd name="T62" fmla="*/ 8 w 94"/>
                <a:gd name="T63" fmla="*/ 20 h 95"/>
                <a:gd name="T64" fmla="*/ 2 w 94"/>
                <a:gd name="T65" fmla="*/ 25 h 95"/>
                <a:gd name="T66" fmla="*/ 3 w 94"/>
                <a:gd name="T67" fmla="*/ 38 h 95"/>
                <a:gd name="T68" fmla="*/ 13 w 94"/>
                <a:gd name="T69" fmla="*/ 53 h 95"/>
                <a:gd name="T70" fmla="*/ 6 w 94"/>
                <a:gd name="T71" fmla="*/ 69 h 95"/>
                <a:gd name="T72" fmla="*/ 9 w 94"/>
                <a:gd name="T73" fmla="*/ 82 h 95"/>
                <a:gd name="T74" fmla="*/ 18 w 94"/>
                <a:gd name="T75" fmla="*/ 86 h 95"/>
                <a:gd name="T76" fmla="*/ 22 w 94"/>
                <a:gd name="T77" fmla="*/ 86 h 95"/>
                <a:gd name="T78" fmla="*/ 39 w 94"/>
                <a:gd name="T79" fmla="*/ 81 h 95"/>
                <a:gd name="T80" fmla="*/ 53 w 94"/>
                <a:gd name="T81" fmla="*/ 92 h 95"/>
                <a:gd name="T82" fmla="*/ 60 w 94"/>
                <a:gd name="T83" fmla="*/ 95 h 95"/>
                <a:gd name="T84" fmla="*/ 66 w 94"/>
                <a:gd name="T85" fmla="*/ 93 h 95"/>
                <a:gd name="T86" fmla="*/ 66 w 94"/>
                <a:gd name="T87" fmla="*/ 93 h 95"/>
                <a:gd name="T88" fmla="*/ 73 w 94"/>
                <a:gd name="T89" fmla="*/ 82 h 95"/>
                <a:gd name="T90" fmla="*/ 74 w 94"/>
                <a:gd name="T91" fmla="*/ 65 h 95"/>
                <a:gd name="T92" fmla="*/ 88 w 94"/>
                <a:gd name="T93" fmla="*/ 55 h 95"/>
                <a:gd name="T94" fmla="*/ 94 w 94"/>
                <a:gd name="T95" fmla="*/ 43 h 95"/>
                <a:gd name="T96" fmla="*/ 85 w 94"/>
                <a:gd name="T97" fmla="*/ 32 h 95"/>
                <a:gd name="T98" fmla="*/ 69 w 94"/>
                <a:gd name="T99" fmla="*/ 26 h 95"/>
                <a:gd name="T100" fmla="*/ 64 w 94"/>
                <a:gd name="T101" fmla="*/ 10 h 95"/>
                <a:gd name="T102" fmla="*/ 54 w 94"/>
                <a:gd name="T103" fmla="*/ 0 h 95"/>
                <a:gd name="T104" fmla="*/ 52 w 94"/>
                <a:gd name="T105" fmla="*/ 0 h 95"/>
                <a:gd name="T106" fmla="*/ 52 w 94"/>
                <a:gd name="T107" fmla="*/ 0 h 95"/>
                <a:gd name="T108" fmla="*/ 52 w 94"/>
                <a:gd name="T109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94" h="95">
                  <a:moveTo>
                    <a:pt x="52" y="12"/>
                  </a:moveTo>
                  <a:cubicBezTo>
                    <a:pt x="52" y="12"/>
                    <a:pt x="52" y="12"/>
                    <a:pt x="52" y="12"/>
                  </a:cubicBezTo>
                  <a:cubicBezTo>
                    <a:pt x="52" y="12"/>
                    <a:pt x="53" y="12"/>
                    <a:pt x="53" y="13"/>
                  </a:cubicBezTo>
                  <a:cubicBezTo>
                    <a:pt x="59" y="36"/>
                    <a:pt x="59" y="36"/>
                    <a:pt x="59" y="36"/>
                  </a:cubicBezTo>
                  <a:cubicBezTo>
                    <a:pt x="81" y="44"/>
                    <a:pt x="81" y="44"/>
                    <a:pt x="81" y="44"/>
                  </a:cubicBezTo>
                  <a:cubicBezTo>
                    <a:pt x="82" y="44"/>
                    <a:pt x="82" y="44"/>
                    <a:pt x="82" y="44"/>
                  </a:cubicBezTo>
                  <a:cubicBezTo>
                    <a:pt x="82" y="44"/>
                    <a:pt x="82" y="45"/>
                    <a:pt x="82" y="45"/>
                  </a:cubicBezTo>
                  <a:cubicBezTo>
                    <a:pt x="62" y="58"/>
                    <a:pt x="62" y="58"/>
                    <a:pt x="62" y="58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61" y="82"/>
                    <a:pt x="61" y="82"/>
                    <a:pt x="61" y="82"/>
                  </a:cubicBezTo>
                  <a:cubicBezTo>
                    <a:pt x="61" y="83"/>
                    <a:pt x="61" y="83"/>
                    <a:pt x="60" y="83"/>
                  </a:cubicBezTo>
                  <a:cubicBezTo>
                    <a:pt x="60" y="83"/>
                    <a:pt x="60" y="82"/>
                    <a:pt x="60" y="82"/>
                  </a:cubicBezTo>
                  <a:cubicBezTo>
                    <a:pt x="41" y="67"/>
                    <a:pt x="41" y="67"/>
                    <a:pt x="41" y="67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74"/>
                    <a:pt x="18" y="74"/>
                    <a:pt x="18" y="74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74"/>
                    <a:pt x="18" y="74"/>
                    <a:pt x="18" y="73"/>
                  </a:cubicBezTo>
                  <a:cubicBezTo>
                    <a:pt x="26" y="51"/>
                    <a:pt x="26" y="51"/>
                    <a:pt x="26" y="51"/>
                  </a:cubicBezTo>
                  <a:cubicBezTo>
                    <a:pt x="12" y="32"/>
                    <a:pt x="12" y="32"/>
                    <a:pt x="12" y="32"/>
                  </a:cubicBezTo>
                  <a:cubicBezTo>
                    <a:pt x="12" y="31"/>
                    <a:pt x="12" y="31"/>
                    <a:pt x="12" y="31"/>
                  </a:cubicBezTo>
                  <a:cubicBezTo>
                    <a:pt x="13" y="31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37" y="31"/>
                    <a:pt x="37" y="31"/>
                    <a:pt x="37" y="31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51" y="12"/>
                    <a:pt x="52" y="12"/>
                    <a:pt x="52" y="12"/>
                  </a:cubicBezTo>
                  <a:moveTo>
                    <a:pt x="52" y="0"/>
                  </a:moveTo>
                  <a:cubicBezTo>
                    <a:pt x="48" y="0"/>
                    <a:pt x="44" y="2"/>
                    <a:pt x="42" y="5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14" y="18"/>
                    <a:pt x="14" y="18"/>
                    <a:pt x="14" y="18"/>
                  </a:cubicBezTo>
                  <a:cubicBezTo>
                    <a:pt x="13" y="18"/>
                    <a:pt x="13" y="18"/>
                    <a:pt x="13" y="18"/>
                  </a:cubicBezTo>
                  <a:cubicBezTo>
                    <a:pt x="11" y="18"/>
                    <a:pt x="9" y="19"/>
                    <a:pt x="8" y="20"/>
                  </a:cubicBezTo>
                  <a:cubicBezTo>
                    <a:pt x="5" y="21"/>
                    <a:pt x="3" y="23"/>
                    <a:pt x="2" y="25"/>
                  </a:cubicBezTo>
                  <a:cubicBezTo>
                    <a:pt x="0" y="29"/>
                    <a:pt x="0" y="34"/>
                    <a:pt x="3" y="38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6" y="69"/>
                    <a:pt x="6" y="69"/>
                    <a:pt x="6" y="69"/>
                  </a:cubicBezTo>
                  <a:cubicBezTo>
                    <a:pt x="5" y="74"/>
                    <a:pt x="6" y="79"/>
                    <a:pt x="9" y="82"/>
                  </a:cubicBezTo>
                  <a:cubicBezTo>
                    <a:pt x="12" y="85"/>
                    <a:pt x="15" y="86"/>
                    <a:pt x="18" y="86"/>
                  </a:cubicBezTo>
                  <a:cubicBezTo>
                    <a:pt x="20" y="86"/>
                    <a:pt x="21" y="86"/>
                    <a:pt x="22" y="86"/>
                  </a:cubicBezTo>
                  <a:cubicBezTo>
                    <a:pt x="39" y="81"/>
                    <a:pt x="39" y="81"/>
                    <a:pt x="39" y="81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5" y="94"/>
                    <a:pt x="58" y="95"/>
                    <a:pt x="60" y="95"/>
                  </a:cubicBezTo>
                  <a:cubicBezTo>
                    <a:pt x="62" y="95"/>
                    <a:pt x="64" y="94"/>
                    <a:pt x="66" y="93"/>
                  </a:cubicBezTo>
                  <a:cubicBezTo>
                    <a:pt x="66" y="93"/>
                    <a:pt x="66" y="93"/>
                    <a:pt x="66" y="93"/>
                  </a:cubicBezTo>
                  <a:cubicBezTo>
                    <a:pt x="70" y="91"/>
                    <a:pt x="73" y="87"/>
                    <a:pt x="73" y="82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88" y="55"/>
                    <a:pt x="88" y="55"/>
                    <a:pt x="88" y="55"/>
                  </a:cubicBezTo>
                  <a:cubicBezTo>
                    <a:pt x="92" y="52"/>
                    <a:pt x="94" y="47"/>
                    <a:pt x="94" y="43"/>
                  </a:cubicBezTo>
                  <a:cubicBezTo>
                    <a:pt x="93" y="38"/>
                    <a:pt x="90" y="34"/>
                    <a:pt x="85" y="32"/>
                  </a:cubicBezTo>
                  <a:cubicBezTo>
                    <a:pt x="69" y="26"/>
                    <a:pt x="69" y="26"/>
                    <a:pt x="69" y="26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3" y="5"/>
                    <a:pt x="59" y="1"/>
                    <a:pt x="54" y="0"/>
                  </a:cubicBezTo>
                  <a:cubicBezTo>
                    <a:pt x="54" y="0"/>
                    <a:pt x="53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52" y="0"/>
                    <a:pt x="52" y="0"/>
                    <a:pt x="52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54" name="red star"/>
          <p:cNvGrpSpPr/>
          <p:nvPr/>
        </p:nvGrpSpPr>
        <p:grpSpPr>
          <a:xfrm>
            <a:off x="899320" y="79701"/>
            <a:ext cx="615950" cy="628650"/>
            <a:chOff x="63500" y="3459163"/>
            <a:chExt cx="615950" cy="628650"/>
          </a:xfrm>
        </p:grpSpPr>
        <p:sp>
          <p:nvSpPr>
            <p:cNvPr id="555" name="red star"/>
            <p:cNvSpPr>
              <a:spLocks/>
            </p:cNvSpPr>
            <p:nvPr/>
          </p:nvSpPr>
          <p:spPr bwMode="auto">
            <a:xfrm>
              <a:off x="82550" y="3478213"/>
              <a:ext cx="577850" cy="592138"/>
            </a:xfrm>
            <a:custGeom>
              <a:avLst/>
              <a:gdLst>
                <a:gd name="T0" fmla="*/ 64 w 183"/>
                <a:gd name="T1" fmla="*/ 187 h 187"/>
                <a:gd name="T2" fmla="*/ 61 w 183"/>
                <a:gd name="T3" fmla="*/ 186 h 187"/>
                <a:gd name="T4" fmla="*/ 57 w 183"/>
                <a:gd name="T5" fmla="*/ 180 h 187"/>
                <a:gd name="T6" fmla="*/ 53 w 183"/>
                <a:gd name="T7" fmla="*/ 124 h 187"/>
                <a:gd name="T8" fmla="*/ 4 w 183"/>
                <a:gd name="T9" fmla="*/ 96 h 187"/>
                <a:gd name="T10" fmla="*/ 1 w 183"/>
                <a:gd name="T11" fmla="*/ 89 h 187"/>
                <a:gd name="T12" fmla="*/ 5 w 183"/>
                <a:gd name="T13" fmla="*/ 82 h 187"/>
                <a:gd name="T14" fmla="*/ 57 w 183"/>
                <a:gd name="T15" fmla="*/ 61 h 187"/>
                <a:gd name="T16" fmla="*/ 69 w 183"/>
                <a:gd name="T17" fmla="*/ 7 h 187"/>
                <a:gd name="T18" fmla="*/ 75 w 183"/>
                <a:gd name="T19" fmla="*/ 1 h 187"/>
                <a:gd name="T20" fmla="*/ 77 w 183"/>
                <a:gd name="T21" fmla="*/ 0 h 187"/>
                <a:gd name="T22" fmla="*/ 83 w 183"/>
                <a:gd name="T23" fmla="*/ 3 h 187"/>
                <a:gd name="T24" fmla="*/ 118 w 183"/>
                <a:gd name="T25" fmla="*/ 46 h 187"/>
                <a:gd name="T26" fmla="*/ 174 w 183"/>
                <a:gd name="T27" fmla="*/ 40 h 187"/>
                <a:gd name="T28" fmla="*/ 175 w 183"/>
                <a:gd name="T29" fmla="*/ 40 h 187"/>
                <a:gd name="T30" fmla="*/ 181 w 183"/>
                <a:gd name="T31" fmla="*/ 44 h 187"/>
                <a:gd name="T32" fmla="*/ 181 w 183"/>
                <a:gd name="T33" fmla="*/ 52 h 187"/>
                <a:gd name="T34" fmla="*/ 152 w 183"/>
                <a:gd name="T35" fmla="*/ 99 h 187"/>
                <a:gd name="T36" fmla="*/ 174 w 183"/>
                <a:gd name="T37" fmla="*/ 150 h 187"/>
                <a:gd name="T38" fmla="*/ 173 w 183"/>
                <a:gd name="T39" fmla="*/ 159 h 187"/>
                <a:gd name="T40" fmla="*/ 167 w 183"/>
                <a:gd name="T41" fmla="*/ 161 h 187"/>
                <a:gd name="T42" fmla="*/ 165 w 183"/>
                <a:gd name="T43" fmla="*/ 161 h 187"/>
                <a:gd name="T44" fmla="*/ 111 w 183"/>
                <a:gd name="T45" fmla="*/ 148 h 187"/>
                <a:gd name="T46" fmla="*/ 70 w 183"/>
                <a:gd name="T47" fmla="*/ 185 h 187"/>
                <a:gd name="T48" fmla="*/ 66 w 183"/>
                <a:gd name="T49" fmla="*/ 187 h 187"/>
                <a:gd name="T50" fmla="*/ 64 w 183"/>
                <a:gd name="T51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3" h="187">
                  <a:moveTo>
                    <a:pt x="64" y="187"/>
                  </a:moveTo>
                  <a:cubicBezTo>
                    <a:pt x="63" y="187"/>
                    <a:pt x="62" y="187"/>
                    <a:pt x="61" y="186"/>
                  </a:cubicBezTo>
                  <a:cubicBezTo>
                    <a:pt x="59" y="185"/>
                    <a:pt x="57" y="183"/>
                    <a:pt x="57" y="180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2" y="95"/>
                    <a:pt x="0" y="92"/>
                    <a:pt x="1" y="89"/>
                  </a:cubicBezTo>
                  <a:cubicBezTo>
                    <a:pt x="1" y="86"/>
                    <a:pt x="3" y="83"/>
                    <a:pt x="5" y="82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70" y="4"/>
                    <a:pt x="72" y="1"/>
                    <a:pt x="75" y="1"/>
                  </a:cubicBezTo>
                  <a:cubicBezTo>
                    <a:pt x="75" y="1"/>
                    <a:pt x="76" y="0"/>
                    <a:pt x="77" y="0"/>
                  </a:cubicBezTo>
                  <a:cubicBezTo>
                    <a:pt x="79" y="0"/>
                    <a:pt x="81" y="1"/>
                    <a:pt x="83" y="3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174" y="40"/>
                    <a:pt x="174" y="40"/>
                    <a:pt x="174" y="40"/>
                  </a:cubicBezTo>
                  <a:cubicBezTo>
                    <a:pt x="174" y="40"/>
                    <a:pt x="174" y="40"/>
                    <a:pt x="175" y="40"/>
                  </a:cubicBezTo>
                  <a:cubicBezTo>
                    <a:pt x="177" y="40"/>
                    <a:pt x="180" y="42"/>
                    <a:pt x="181" y="44"/>
                  </a:cubicBezTo>
                  <a:cubicBezTo>
                    <a:pt x="183" y="46"/>
                    <a:pt x="183" y="50"/>
                    <a:pt x="181" y="52"/>
                  </a:cubicBezTo>
                  <a:cubicBezTo>
                    <a:pt x="152" y="99"/>
                    <a:pt x="152" y="99"/>
                    <a:pt x="152" y="99"/>
                  </a:cubicBezTo>
                  <a:cubicBezTo>
                    <a:pt x="174" y="150"/>
                    <a:pt x="174" y="150"/>
                    <a:pt x="174" y="150"/>
                  </a:cubicBezTo>
                  <a:cubicBezTo>
                    <a:pt x="175" y="153"/>
                    <a:pt x="175" y="156"/>
                    <a:pt x="173" y="159"/>
                  </a:cubicBezTo>
                  <a:cubicBezTo>
                    <a:pt x="172" y="160"/>
                    <a:pt x="169" y="161"/>
                    <a:pt x="167" y="161"/>
                  </a:cubicBezTo>
                  <a:cubicBezTo>
                    <a:pt x="166" y="161"/>
                    <a:pt x="166" y="161"/>
                    <a:pt x="165" y="161"/>
                  </a:cubicBezTo>
                  <a:cubicBezTo>
                    <a:pt x="111" y="148"/>
                    <a:pt x="111" y="148"/>
                    <a:pt x="111" y="148"/>
                  </a:cubicBezTo>
                  <a:cubicBezTo>
                    <a:pt x="70" y="185"/>
                    <a:pt x="70" y="185"/>
                    <a:pt x="70" y="185"/>
                  </a:cubicBezTo>
                  <a:cubicBezTo>
                    <a:pt x="69" y="186"/>
                    <a:pt x="67" y="186"/>
                    <a:pt x="66" y="187"/>
                  </a:cubicBezTo>
                  <a:cubicBezTo>
                    <a:pt x="66" y="187"/>
                    <a:pt x="65" y="187"/>
                    <a:pt x="64" y="187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6" name="star outline"/>
            <p:cNvSpPr>
              <a:spLocks noEditPoints="1"/>
            </p:cNvSpPr>
            <p:nvPr/>
          </p:nvSpPr>
          <p:spPr bwMode="auto">
            <a:xfrm>
              <a:off x="63500" y="3459163"/>
              <a:ext cx="615950" cy="628650"/>
            </a:xfrm>
            <a:custGeom>
              <a:avLst/>
              <a:gdLst>
                <a:gd name="T0" fmla="*/ 83 w 195"/>
                <a:gd name="T1" fmla="*/ 12 h 199"/>
                <a:gd name="T2" fmla="*/ 84 w 195"/>
                <a:gd name="T3" fmla="*/ 13 h 199"/>
                <a:gd name="T4" fmla="*/ 122 w 195"/>
                <a:gd name="T5" fmla="*/ 58 h 199"/>
                <a:gd name="T6" fmla="*/ 180 w 195"/>
                <a:gd name="T7" fmla="*/ 52 h 199"/>
                <a:gd name="T8" fmla="*/ 181 w 195"/>
                <a:gd name="T9" fmla="*/ 52 h 199"/>
                <a:gd name="T10" fmla="*/ 182 w 195"/>
                <a:gd name="T11" fmla="*/ 53 h 199"/>
                <a:gd name="T12" fmla="*/ 182 w 195"/>
                <a:gd name="T13" fmla="*/ 55 h 199"/>
                <a:gd name="T14" fmla="*/ 151 w 195"/>
                <a:gd name="T15" fmla="*/ 105 h 199"/>
                <a:gd name="T16" fmla="*/ 175 w 195"/>
                <a:gd name="T17" fmla="*/ 159 h 199"/>
                <a:gd name="T18" fmla="*/ 175 w 195"/>
                <a:gd name="T19" fmla="*/ 161 h 199"/>
                <a:gd name="T20" fmla="*/ 173 w 195"/>
                <a:gd name="T21" fmla="*/ 161 h 199"/>
                <a:gd name="T22" fmla="*/ 173 w 195"/>
                <a:gd name="T23" fmla="*/ 161 h 199"/>
                <a:gd name="T24" fmla="*/ 116 w 195"/>
                <a:gd name="T25" fmla="*/ 147 h 199"/>
                <a:gd name="T26" fmla="*/ 72 w 195"/>
                <a:gd name="T27" fmla="*/ 186 h 199"/>
                <a:gd name="T28" fmla="*/ 71 w 195"/>
                <a:gd name="T29" fmla="*/ 187 h 199"/>
                <a:gd name="T30" fmla="*/ 70 w 195"/>
                <a:gd name="T31" fmla="*/ 187 h 199"/>
                <a:gd name="T32" fmla="*/ 70 w 195"/>
                <a:gd name="T33" fmla="*/ 187 h 199"/>
                <a:gd name="T34" fmla="*/ 69 w 195"/>
                <a:gd name="T35" fmla="*/ 185 h 199"/>
                <a:gd name="T36" fmla="*/ 64 w 195"/>
                <a:gd name="T37" fmla="*/ 127 h 199"/>
                <a:gd name="T38" fmla="*/ 14 w 195"/>
                <a:gd name="T39" fmla="*/ 97 h 199"/>
                <a:gd name="T40" fmla="*/ 13 w 195"/>
                <a:gd name="T41" fmla="*/ 95 h 199"/>
                <a:gd name="T42" fmla="*/ 14 w 195"/>
                <a:gd name="T43" fmla="*/ 94 h 199"/>
                <a:gd name="T44" fmla="*/ 68 w 195"/>
                <a:gd name="T45" fmla="*/ 71 h 199"/>
                <a:gd name="T46" fmla="*/ 81 w 195"/>
                <a:gd name="T47" fmla="*/ 14 h 199"/>
                <a:gd name="T48" fmla="*/ 82 w 195"/>
                <a:gd name="T49" fmla="*/ 12 h 199"/>
                <a:gd name="T50" fmla="*/ 83 w 195"/>
                <a:gd name="T51" fmla="*/ 12 h 199"/>
                <a:gd name="T52" fmla="*/ 83 w 195"/>
                <a:gd name="T53" fmla="*/ 0 h 199"/>
                <a:gd name="T54" fmla="*/ 79 w 195"/>
                <a:gd name="T55" fmla="*/ 1 h 199"/>
                <a:gd name="T56" fmla="*/ 69 w 195"/>
                <a:gd name="T57" fmla="*/ 11 h 199"/>
                <a:gd name="T58" fmla="*/ 58 w 195"/>
                <a:gd name="T59" fmla="*/ 63 h 199"/>
                <a:gd name="T60" fmla="*/ 9 w 195"/>
                <a:gd name="T61" fmla="*/ 82 h 199"/>
                <a:gd name="T62" fmla="*/ 1 w 195"/>
                <a:gd name="T63" fmla="*/ 94 h 199"/>
                <a:gd name="T64" fmla="*/ 8 w 195"/>
                <a:gd name="T65" fmla="*/ 107 h 199"/>
                <a:gd name="T66" fmla="*/ 53 w 195"/>
                <a:gd name="T67" fmla="*/ 134 h 199"/>
                <a:gd name="T68" fmla="*/ 57 w 195"/>
                <a:gd name="T69" fmla="*/ 186 h 199"/>
                <a:gd name="T70" fmla="*/ 65 w 195"/>
                <a:gd name="T71" fmla="*/ 198 h 199"/>
                <a:gd name="T72" fmla="*/ 70 w 195"/>
                <a:gd name="T73" fmla="*/ 199 h 199"/>
                <a:gd name="T74" fmla="*/ 74 w 195"/>
                <a:gd name="T75" fmla="*/ 199 h 199"/>
                <a:gd name="T76" fmla="*/ 80 w 195"/>
                <a:gd name="T77" fmla="*/ 195 h 199"/>
                <a:gd name="T78" fmla="*/ 119 w 195"/>
                <a:gd name="T79" fmla="*/ 161 h 199"/>
                <a:gd name="T80" fmla="*/ 170 w 195"/>
                <a:gd name="T81" fmla="*/ 173 h 199"/>
                <a:gd name="T82" fmla="*/ 173 w 195"/>
                <a:gd name="T83" fmla="*/ 173 h 199"/>
                <a:gd name="T84" fmla="*/ 184 w 195"/>
                <a:gd name="T85" fmla="*/ 169 h 199"/>
                <a:gd name="T86" fmla="*/ 186 w 195"/>
                <a:gd name="T87" fmla="*/ 154 h 199"/>
                <a:gd name="T88" fmla="*/ 165 w 195"/>
                <a:gd name="T89" fmla="*/ 106 h 199"/>
                <a:gd name="T90" fmla="*/ 192 w 195"/>
                <a:gd name="T91" fmla="*/ 61 h 199"/>
                <a:gd name="T92" fmla="*/ 192 w 195"/>
                <a:gd name="T93" fmla="*/ 47 h 199"/>
                <a:gd name="T94" fmla="*/ 181 w 195"/>
                <a:gd name="T95" fmla="*/ 40 h 199"/>
                <a:gd name="T96" fmla="*/ 179 w 195"/>
                <a:gd name="T97" fmla="*/ 40 h 199"/>
                <a:gd name="T98" fmla="*/ 127 w 195"/>
                <a:gd name="T99" fmla="*/ 45 h 199"/>
                <a:gd name="T100" fmla="*/ 93 w 195"/>
                <a:gd name="T101" fmla="*/ 5 h 199"/>
                <a:gd name="T102" fmla="*/ 83 w 195"/>
                <a:gd name="T103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99">
                  <a:moveTo>
                    <a:pt x="83" y="12"/>
                  </a:moveTo>
                  <a:cubicBezTo>
                    <a:pt x="83" y="12"/>
                    <a:pt x="84" y="13"/>
                    <a:pt x="84" y="13"/>
                  </a:cubicBezTo>
                  <a:cubicBezTo>
                    <a:pt x="122" y="58"/>
                    <a:pt x="122" y="58"/>
                    <a:pt x="122" y="58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81" y="52"/>
                    <a:pt x="181" y="52"/>
                    <a:pt x="181" y="52"/>
                  </a:cubicBezTo>
                  <a:cubicBezTo>
                    <a:pt x="181" y="52"/>
                    <a:pt x="182" y="53"/>
                    <a:pt x="182" y="53"/>
                  </a:cubicBezTo>
                  <a:cubicBezTo>
                    <a:pt x="183" y="54"/>
                    <a:pt x="183" y="54"/>
                    <a:pt x="182" y="55"/>
                  </a:cubicBezTo>
                  <a:cubicBezTo>
                    <a:pt x="151" y="105"/>
                    <a:pt x="151" y="105"/>
                    <a:pt x="151" y="105"/>
                  </a:cubicBezTo>
                  <a:cubicBezTo>
                    <a:pt x="175" y="159"/>
                    <a:pt x="175" y="159"/>
                    <a:pt x="175" y="159"/>
                  </a:cubicBezTo>
                  <a:cubicBezTo>
                    <a:pt x="175" y="160"/>
                    <a:pt x="175" y="160"/>
                    <a:pt x="175" y="161"/>
                  </a:cubicBezTo>
                  <a:cubicBezTo>
                    <a:pt x="174" y="161"/>
                    <a:pt x="174" y="161"/>
                    <a:pt x="173" y="161"/>
                  </a:cubicBezTo>
                  <a:cubicBezTo>
                    <a:pt x="173" y="161"/>
                    <a:pt x="173" y="161"/>
                    <a:pt x="173" y="161"/>
                  </a:cubicBezTo>
                  <a:cubicBezTo>
                    <a:pt x="116" y="147"/>
                    <a:pt x="116" y="147"/>
                    <a:pt x="116" y="147"/>
                  </a:cubicBezTo>
                  <a:cubicBezTo>
                    <a:pt x="72" y="186"/>
                    <a:pt x="72" y="186"/>
                    <a:pt x="72" y="186"/>
                  </a:cubicBezTo>
                  <a:cubicBezTo>
                    <a:pt x="71" y="187"/>
                    <a:pt x="71" y="187"/>
                    <a:pt x="71" y="187"/>
                  </a:cubicBezTo>
                  <a:cubicBezTo>
                    <a:pt x="71" y="187"/>
                    <a:pt x="71" y="187"/>
                    <a:pt x="70" y="187"/>
                  </a:cubicBezTo>
                  <a:cubicBezTo>
                    <a:pt x="70" y="187"/>
                    <a:pt x="70" y="187"/>
                    <a:pt x="70" y="187"/>
                  </a:cubicBezTo>
                  <a:cubicBezTo>
                    <a:pt x="69" y="186"/>
                    <a:pt x="69" y="186"/>
                    <a:pt x="69" y="185"/>
                  </a:cubicBezTo>
                  <a:cubicBezTo>
                    <a:pt x="64" y="127"/>
                    <a:pt x="64" y="127"/>
                    <a:pt x="64" y="127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3" y="96"/>
                    <a:pt x="13" y="96"/>
                    <a:pt x="13" y="95"/>
                  </a:cubicBezTo>
                  <a:cubicBezTo>
                    <a:pt x="13" y="94"/>
                    <a:pt x="13" y="94"/>
                    <a:pt x="14" y="94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13"/>
                    <a:pt x="81" y="13"/>
                    <a:pt x="82" y="12"/>
                  </a:cubicBezTo>
                  <a:cubicBezTo>
                    <a:pt x="82" y="12"/>
                    <a:pt x="82" y="12"/>
                    <a:pt x="83" y="12"/>
                  </a:cubicBezTo>
                  <a:moveTo>
                    <a:pt x="83" y="0"/>
                  </a:moveTo>
                  <a:cubicBezTo>
                    <a:pt x="81" y="0"/>
                    <a:pt x="80" y="1"/>
                    <a:pt x="79" y="1"/>
                  </a:cubicBezTo>
                  <a:cubicBezTo>
                    <a:pt x="74" y="2"/>
                    <a:pt x="70" y="6"/>
                    <a:pt x="69" y="11"/>
                  </a:cubicBezTo>
                  <a:cubicBezTo>
                    <a:pt x="58" y="63"/>
                    <a:pt x="58" y="63"/>
                    <a:pt x="58" y="63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4" y="84"/>
                    <a:pt x="1" y="89"/>
                    <a:pt x="1" y="94"/>
                  </a:cubicBezTo>
                  <a:cubicBezTo>
                    <a:pt x="0" y="99"/>
                    <a:pt x="3" y="105"/>
                    <a:pt x="8" y="107"/>
                  </a:cubicBezTo>
                  <a:cubicBezTo>
                    <a:pt x="53" y="134"/>
                    <a:pt x="53" y="134"/>
                    <a:pt x="53" y="134"/>
                  </a:cubicBezTo>
                  <a:cubicBezTo>
                    <a:pt x="57" y="186"/>
                    <a:pt x="57" y="186"/>
                    <a:pt x="57" y="186"/>
                  </a:cubicBezTo>
                  <a:cubicBezTo>
                    <a:pt x="57" y="191"/>
                    <a:pt x="60" y="196"/>
                    <a:pt x="65" y="198"/>
                  </a:cubicBezTo>
                  <a:cubicBezTo>
                    <a:pt x="67" y="199"/>
                    <a:pt x="69" y="199"/>
                    <a:pt x="70" y="199"/>
                  </a:cubicBezTo>
                  <a:cubicBezTo>
                    <a:pt x="71" y="199"/>
                    <a:pt x="73" y="199"/>
                    <a:pt x="74" y="199"/>
                  </a:cubicBezTo>
                  <a:cubicBezTo>
                    <a:pt x="76" y="198"/>
                    <a:pt x="78" y="197"/>
                    <a:pt x="80" y="195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70" y="173"/>
                    <a:pt x="170" y="173"/>
                    <a:pt x="170" y="173"/>
                  </a:cubicBezTo>
                  <a:cubicBezTo>
                    <a:pt x="171" y="173"/>
                    <a:pt x="172" y="173"/>
                    <a:pt x="173" y="173"/>
                  </a:cubicBezTo>
                  <a:cubicBezTo>
                    <a:pt x="177" y="173"/>
                    <a:pt x="181" y="172"/>
                    <a:pt x="184" y="169"/>
                  </a:cubicBezTo>
                  <a:cubicBezTo>
                    <a:pt x="187" y="164"/>
                    <a:pt x="188" y="159"/>
                    <a:pt x="186" y="154"/>
                  </a:cubicBezTo>
                  <a:cubicBezTo>
                    <a:pt x="165" y="106"/>
                    <a:pt x="165" y="106"/>
                    <a:pt x="165" y="106"/>
                  </a:cubicBezTo>
                  <a:cubicBezTo>
                    <a:pt x="192" y="61"/>
                    <a:pt x="192" y="61"/>
                    <a:pt x="192" y="61"/>
                  </a:cubicBezTo>
                  <a:cubicBezTo>
                    <a:pt x="195" y="57"/>
                    <a:pt x="195" y="51"/>
                    <a:pt x="192" y="47"/>
                  </a:cubicBezTo>
                  <a:cubicBezTo>
                    <a:pt x="190" y="43"/>
                    <a:pt x="185" y="40"/>
                    <a:pt x="181" y="40"/>
                  </a:cubicBezTo>
                  <a:cubicBezTo>
                    <a:pt x="180" y="40"/>
                    <a:pt x="180" y="40"/>
                    <a:pt x="179" y="40"/>
                  </a:cubicBezTo>
                  <a:cubicBezTo>
                    <a:pt x="127" y="45"/>
                    <a:pt x="127" y="45"/>
                    <a:pt x="127" y="45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1" y="2"/>
                    <a:pt x="87" y="0"/>
                    <a:pt x="83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57" name="yellow star"/>
          <p:cNvGrpSpPr/>
          <p:nvPr/>
        </p:nvGrpSpPr>
        <p:grpSpPr>
          <a:xfrm>
            <a:off x="968839" y="5901864"/>
            <a:ext cx="957263" cy="947738"/>
            <a:chOff x="69850" y="4025901"/>
            <a:chExt cx="957263" cy="947738"/>
          </a:xfrm>
        </p:grpSpPr>
        <p:sp>
          <p:nvSpPr>
            <p:cNvPr id="558" name="yellow star"/>
            <p:cNvSpPr>
              <a:spLocks/>
            </p:cNvSpPr>
            <p:nvPr/>
          </p:nvSpPr>
          <p:spPr bwMode="auto">
            <a:xfrm>
              <a:off x="92075" y="4044951"/>
              <a:ext cx="915988" cy="909638"/>
            </a:xfrm>
            <a:custGeom>
              <a:avLst/>
              <a:gdLst>
                <a:gd name="T0" fmla="*/ 84 w 290"/>
                <a:gd name="T1" fmla="*/ 288 h 288"/>
                <a:gd name="T2" fmla="*/ 80 w 290"/>
                <a:gd name="T3" fmla="*/ 287 h 288"/>
                <a:gd name="T4" fmla="*/ 76 w 290"/>
                <a:gd name="T5" fmla="*/ 279 h 288"/>
                <a:gd name="T6" fmla="*/ 78 w 290"/>
                <a:gd name="T7" fmla="*/ 188 h 288"/>
                <a:gd name="T8" fmla="*/ 4 w 290"/>
                <a:gd name="T9" fmla="*/ 134 h 288"/>
                <a:gd name="T10" fmla="*/ 0 w 290"/>
                <a:gd name="T11" fmla="*/ 126 h 288"/>
                <a:gd name="T12" fmla="*/ 3 w 290"/>
                <a:gd name="T13" fmla="*/ 121 h 288"/>
                <a:gd name="T14" fmla="*/ 6 w 290"/>
                <a:gd name="T15" fmla="*/ 119 h 288"/>
                <a:gd name="T16" fmla="*/ 94 w 290"/>
                <a:gd name="T17" fmla="*/ 93 h 288"/>
                <a:gd name="T18" fmla="*/ 122 w 290"/>
                <a:gd name="T19" fmla="*/ 6 h 288"/>
                <a:gd name="T20" fmla="*/ 129 w 290"/>
                <a:gd name="T21" fmla="*/ 0 h 288"/>
                <a:gd name="T22" fmla="*/ 130 w 290"/>
                <a:gd name="T23" fmla="*/ 0 h 288"/>
                <a:gd name="T24" fmla="*/ 137 w 290"/>
                <a:gd name="T25" fmla="*/ 4 h 288"/>
                <a:gd name="T26" fmla="*/ 189 w 290"/>
                <a:gd name="T27" fmla="*/ 78 h 288"/>
                <a:gd name="T28" fmla="*/ 280 w 290"/>
                <a:gd name="T29" fmla="*/ 78 h 288"/>
                <a:gd name="T30" fmla="*/ 288 w 290"/>
                <a:gd name="T31" fmla="*/ 83 h 288"/>
                <a:gd name="T32" fmla="*/ 287 w 290"/>
                <a:gd name="T33" fmla="*/ 93 h 288"/>
                <a:gd name="T34" fmla="*/ 232 w 290"/>
                <a:gd name="T35" fmla="*/ 165 h 288"/>
                <a:gd name="T36" fmla="*/ 260 w 290"/>
                <a:gd name="T37" fmla="*/ 251 h 288"/>
                <a:gd name="T38" fmla="*/ 258 w 290"/>
                <a:gd name="T39" fmla="*/ 260 h 288"/>
                <a:gd name="T40" fmla="*/ 252 w 290"/>
                <a:gd name="T41" fmla="*/ 263 h 288"/>
                <a:gd name="T42" fmla="*/ 249 w 290"/>
                <a:gd name="T43" fmla="*/ 262 h 288"/>
                <a:gd name="T44" fmla="*/ 163 w 290"/>
                <a:gd name="T45" fmla="*/ 232 h 288"/>
                <a:gd name="T46" fmla="*/ 90 w 290"/>
                <a:gd name="T47" fmla="*/ 286 h 288"/>
                <a:gd name="T48" fmla="*/ 84 w 290"/>
                <a:gd name="T49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0" h="288">
                  <a:moveTo>
                    <a:pt x="84" y="288"/>
                  </a:moveTo>
                  <a:cubicBezTo>
                    <a:pt x="83" y="288"/>
                    <a:pt x="82" y="287"/>
                    <a:pt x="80" y="287"/>
                  </a:cubicBezTo>
                  <a:cubicBezTo>
                    <a:pt x="77" y="285"/>
                    <a:pt x="75" y="282"/>
                    <a:pt x="76" y="279"/>
                  </a:cubicBezTo>
                  <a:cubicBezTo>
                    <a:pt x="78" y="188"/>
                    <a:pt x="78" y="188"/>
                    <a:pt x="78" y="188"/>
                  </a:cubicBezTo>
                  <a:cubicBezTo>
                    <a:pt x="4" y="134"/>
                    <a:pt x="4" y="134"/>
                    <a:pt x="4" y="134"/>
                  </a:cubicBezTo>
                  <a:cubicBezTo>
                    <a:pt x="1" y="132"/>
                    <a:pt x="0" y="129"/>
                    <a:pt x="0" y="126"/>
                  </a:cubicBezTo>
                  <a:cubicBezTo>
                    <a:pt x="1" y="124"/>
                    <a:pt x="2" y="122"/>
                    <a:pt x="3" y="121"/>
                  </a:cubicBezTo>
                  <a:cubicBezTo>
                    <a:pt x="4" y="120"/>
                    <a:pt x="5" y="119"/>
                    <a:pt x="6" y="119"/>
                  </a:cubicBezTo>
                  <a:cubicBezTo>
                    <a:pt x="94" y="93"/>
                    <a:pt x="94" y="93"/>
                    <a:pt x="94" y="93"/>
                  </a:cubicBezTo>
                  <a:cubicBezTo>
                    <a:pt x="122" y="6"/>
                    <a:pt x="122" y="6"/>
                    <a:pt x="122" y="6"/>
                  </a:cubicBezTo>
                  <a:cubicBezTo>
                    <a:pt x="123" y="3"/>
                    <a:pt x="125" y="0"/>
                    <a:pt x="129" y="0"/>
                  </a:cubicBezTo>
                  <a:cubicBezTo>
                    <a:pt x="129" y="0"/>
                    <a:pt x="130" y="0"/>
                    <a:pt x="130" y="0"/>
                  </a:cubicBezTo>
                  <a:cubicBezTo>
                    <a:pt x="133" y="0"/>
                    <a:pt x="136" y="1"/>
                    <a:pt x="137" y="4"/>
                  </a:cubicBezTo>
                  <a:cubicBezTo>
                    <a:pt x="189" y="78"/>
                    <a:pt x="189" y="78"/>
                    <a:pt x="189" y="78"/>
                  </a:cubicBezTo>
                  <a:cubicBezTo>
                    <a:pt x="280" y="78"/>
                    <a:pt x="280" y="78"/>
                    <a:pt x="280" y="78"/>
                  </a:cubicBezTo>
                  <a:cubicBezTo>
                    <a:pt x="284" y="78"/>
                    <a:pt x="287" y="80"/>
                    <a:pt x="288" y="83"/>
                  </a:cubicBezTo>
                  <a:cubicBezTo>
                    <a:pt x="290" y="86"/>
                    <a:pt x="289" y="90"/>
                    <a:pt x="287" y="93"/>
                  </a:cubicBezTo>
                  <a:cubicBezTo>
                    <a:pt x="232" y="165"/>
                    <a:pt x="232" y="165"/>
                    <a:pt x="232" y="165"/>
                  </a:cubicBezTo>
                  <a:cubicBezTo>
                    <a:pt x="260" y="251"/>
                    <a:pt x="260" y="251"/>
                    <a:pt x="260" y="251"/>
                  </a:cubicBezTo>
                  <a:cubicBezTo>
                    <a:pt x="261" y="254"/>
                    <a:pt x="261" y="258"/>
                    <a:pt x="258" y="260"/>
                  </a:cubicBezTo>
                  <a:cubicBezTo>
                    <a:pt x="256" y="262"/>
                    <a:pt x="254" y="263"/>
                    <a:pt x="252" y="263"/>
                  </a:cubicBezTo>
                  <a:cubicBezTo>
                    <a:pt x="251" y="263"/>
                    <a:pt x="250" y="263"/>
                    <a:pt x="249" y="262"/>
                  </a:cubicBezTo>
                  <a:cubicBezTo>
                    <a:pt x="163" y="232"/>
                    <a:pt x="163" y="232"/>
                    <a:pt x="163" y="232"/>
                  </a:cubicBezTo>
                  <a:cubicBezTo>
                    <a:pt x="90" y="286"/>
                    <a:pt x="90" y="286"/>
                    <a:pt x="90" y="286"/>
                  </a:cubicBezTo>
                  <a:cubicBezTo>
                    <a:pt x="88" y="287"/>
                    <a:pt x="86" y="288"/>
                    <a:pt x="84" y="28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59" name="star outline"/>
            <p:cNvSpPr>
              <a:spLocks noEditPoints="1"/>
            </p:cNvSpPr>
            <p:nvPr/>
          </p:nvSpPr>
          <p:spPr bwMode="auto">
            <a:xfrm>
              <a:off x="69850" y="4025901"/>
              <a:ext cx="957263" cy="947738"/>
            </a:xfrm>
            <a:custGeom>
              <a:avLst/>
              <a:gdLst>
                <a:gd name="T0" fmla="*/ 137 w 303"/>
                <a:gd name="T1" fmla="*/ 12 h 300"/>
                <a:gd name="T2" fmla="*/ 139 w 303"/>
                <a:gd name="T3" fmla="*/ 13 h 300"/>
                <a:gd name="T4" fmla="*/ 193 w 303"/>
                <a:gd name="T5" fmla="*/ 90 h 300"/>
                <a:gd name="T6" fmla="*/ 287 w 303"/>
                <a:gd name="T7" fmla="*/ 90 h 300"/>
                <a:gd name="T8" fmla="*/ 290 w 303"/>
                <a:gd name="T9" fmla="*/ 92 h 300"/>
                <a:gd name="T10" fmla="*/ 289 w 303"/>
                <a:gd name="T11" fmla="*/ 95 h 300"/>
                <a:gd name="T12" fmla="*/ 232 w 303"/>
                <a:gd name="T13" fmla="*/ 170 h 300"/>
                <a:gd name="T14" fmla="*/ 262 w 303"/>
                <a:gd name="T15" fmla="*/ 259 h 300"/>
                <a:gd name="T16" fmla="*/ 261 w 303"/>
                <a:gd name="T17" fmla="*/ 262 h 300"/>
                <a:gd name="T18" fmla="*/ 259 w 303"/>
                <a:gd name="T19" fmla="*/ 263 h 300"/>
                <a:gd name="T20" fmla="*/ 258 w 303"/>
                <a:gd name="T21" fmla="*/ 263 h 300"/>
                <a:gd name="T22" fmla="*/ 169 w 303"/>
                <a:gd name="T23" fmla="*/ 232 h 300"/>
                <a:gd name="T24" fmla="*/ 93 w 303"/>
                <a:gd name="T25" fmla="*/ 287 h 300"/>
                <a:gd name="T26" fmla="*/ 91 w 303"/>
                <a:gd name="T27" fmla="*/ 288 h 300"/>
                <a:gd name="T28" fmla="*/ 90 w 303"/>
                <a:gd name="T29" fmla="*/ 287 h 300"/>
                <a:gd name="T30" fmla="*/ 89 w 303"/>
                <a:gd name="T31" fmla="*/ 285 h 300"/>
                <a:gd name="T32" fmla="*/ 91 w 303"/>
                <a:gd name="T33" fmla="*/ 191 h 300"/>
                <a:gd name="T34" fmla="*/ 14 w 303"/>
                <a:gd name="T35" fmla="*/ 136 h 300"/>
                <a:gd name="T36" fmla="*/ 13 w 303"/>
                <a:gd name="T37" fmla="*/ 133 h 300"/>
                <a:gd name="T38" fmla="*/ 14 w 303"/>
                <a:gd name="T39" fmla="*/ 131 h 300"/>
                <a:gd name="T40" fmla="*/ 15 w 303"/>
                <a:gd name="T41" fmla="*/ 130 h 300"/>
                <a:gd name="T42" fmla="*/ 105 w 303"/>
                <a:gd name="T43" fmla="*/ 103 h 300"/>
                <a:gd name="T44" fmla="*/ 134 w 303"/>
                <a:gd name="T45" fmla="*/ 14 h 300"/>
                <a:gd name="T46" fmla="*/ 137 w 303"/>
                <a:gd name="T47" fmla="*/ 12 h 300"/>
                <a:gd name="T48" fmla="*/ 137 w 303"/>
                <a:gd name="T49" fmla="*/ 12 h 300"/>
                <a:gd name="T50" fmla="*/ 137 w 303"/>
                <a:gd name="T51" fmla="*/ 0 h 300"/>
                <a:gd name="T52" fmla="*/ 135 w 303"/>
                <a:gd name="T53" fmla="*/ 0 h 300"/>
                <a:gd name="T54" fmla="*/ 123 w 303"/>
                <a:gd name="T55" fmla="*/ 10 h 300"/>
                <a:gd name="T56" fmla="*/ 96 w 303"/>
                <a:gd name="T57" fmla="*/ 94 h 300"/>
                <a:gd name="T58" fmla="*/ 12 w 303"/>
                <a:gd name="T59" fmla="*/ 119 h 300"/>
                <a:gd name="T60" fmla="*/ 6 w 303"/>
                <a:gd name="T61" fmla="*/ 123 h 300"/>
                <a:gd name="T62" fmla="*/ 1 w 303"/>
                <a:gd name="T63" fmla="*/ 131 h 300"/>
                <a:gd name="T64" fmla="*/ 7 w 303"/>
                <a:gd name="T65" fmla="*/ 145 h 300"/>
                <a:gd name="T66" fmla="*/ 79 w 303"/>
                <a:gd name="T67" fmla="*/ 197 h 300"/>
                <a:gd name="T68" fmla="*/ 77 w 303"/>
                <a:gd name="T69" fmla="*/ 284 h 300"/>
                <a:gd name="T70" fmla="*/ 85 w 303"/>
                <a:gd name="T71" fmla="*/ 298 h 300"/>
                <a:gd name="T72" fmla="*/ 91 w 303"/>
                <a:gd name="T73" fmla="*/ 300 h 300"/>
                <a:gd name="T74" fmla="*/ 100 w 303"/>
                <a:gd name="T75" fmla="*/ 297 h 300"/>
                <a:gd name="T76" fmla="*/ 171 w 303"/>
                <a:gd name="T77" fmla="*/ 245 h 300"/>
                <a:gd name="T78" fmla="*/ 254 w 303"/>
                <a:gd name="T79" fmla="*/ 274 h 300"/>
                <a:gd name="T80" fmla="*/ 259 w 303"/>
                <a:gd name="T81" fmla="*/ 275 h 300"/>
                <a:gd name="T82" fmla="*/ 269 w 303"/>
                <a:gd name="T83" fmla="*/ 271 h 300"/>
                <a:gd name="T84" fmla="*/ 273 w 303"/>
                <a:gd name="T85" fmla="*/ 255 h 300"/>
                <a:gd name="T86" fmla="*/ 246 w 303"/>
                <a:gd name="T87" fmla="*/ 172 h 300"/>
                <a:gd name="T88" fmla="*/ 299 w 303"/>
                <a:gd name="T89" fmla="*/ 102 h 300"/>
                <a:gd name="T90" fmla="*/ 300 w 303"/>
                <a:gd name="T91" fmla="*/ 86 h 300"/>
                <a:gd name="T92" fmla="*/ 287 w 303"/>
                <a:gd name="T93" fmla="*/ 78 h 300"/>
                <a:gd name="T94" fmla="*/ 199 w 303"/>
                <a:gd name="T95" fmla="*/ 78 h 300"/>
                <a:gd name="T96" fmla="*/ 149 w 303"/>
                <a:gd name="T97" fmla="*/ 6 h 300"/>
                <a:gd name="T98" fmla="*/ 137 w 303"/>
                <a:gd name="T99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303" h="300">
                  <a:moveTo>
                    <a:pt x="137" y="12"/>
                  </a:moveTo>
                  <a:cubicBezTo>
                    <a:pt x="138" y="12"/>
                    <a:pt x="139" y="12"/>
                    <a:pt x="139" y="13"/>
                  </a:cubicBezTo>
                  <a:cubicBezTo>
                    <a:pt x="193" y="90"/>
                    <a:pt x="193" y="90"/>
                    <a:pt x="193" y="90"/>
                  </a:cubicBezTo>
                  <a:cubicBezTo>
                    <a:pt x="287" y="90"/>
                    <a:pt x="287" y="90"/>
                    <a:pt x="287" y="90"/>
                  </a:cubicBezTo>
                  <a:cubicBezTo>
                    <a:pt x="288" y="90"/>
                    <a:pt x="289" y="91"/>
                    <a:pt x="290" y="92"/>
                  </a:cubicBezTo>
                  <a:cubicBezTo>
                    <a:pt x="290" y="93"/>
                    <a:pt x="290" y="94"/>
                    <a:pt x="289" y="95"/>
                  </a:cubicBezTo>
                  <a:cubicBezTo>
                    <a:pt x="232" y="170"/>
                    <a:pt x="232" y="170"/>
                    <a:pt x="232" y="170"/>
                  </a:cubicBezTo>
                  <a:cubicBezTo>
                    <a:pt x="262" y="259"/>
                    <a:pt x="262" y="259"/>
                    <a:pt x="262" y="259"/>
                  </a:cubicBezTo>
                  <a:cubicBezTo>
                    <a:pt x="262" y="260"/>
                    <a:pt x="262" y="261"/>
                    <a:pt x="261" y="262"/>
                  </a:cubicBezTo>
                  <a:cubicBezTo>
                    <a:pt x="260" y="263"/>
                    <a:pt x="260" y="263"/>
                    <a:pt x="259" y="263"/>
                  </a:cubicBezTo>
                  <a:cubicBezTo>
                    <a:pt x="259" y="263"/>
                    <a:pt x="258" y="263"/>
                    <a:pt x="258" y="263"/>
                  </a:cubicBezTo>
                  <a:cubicBezTo>
                    <a:pt x="169" y="232"/>
                    <a:pt x="169" y="232"/>
                    <a:pt x="169" y="232"/>
                  </a:cubicBezTo>
                  <a:cubicBezTo>
                    <a:pt x="93" y="287"/>
                    <a:pt x="93" y="287"/>
                    <a:pt x="93" y="287"/>
                  </a:cubicBezTo>
                  <a:cubicBezTo>
                    <a:pt x="93" y="288"/>
                    <a:pt x="92" y="288"/>
                    <a:pt x="91" y="288"/>
                  </a:cubicBezTo>
                  <a:cubicBezTo>
                    <a:pt x="91" y="288"/>
                    <a:pt x="91" y="288"/>
                    <a:pt x="90" y="287"/>
                  </a:cubicBezTo>
                  <a:cubicBezTo>
                    <a:pt x="89" y="287"/>
                    <a:pt x="88" y="286"/>
                    <a:pt x="89" y="285"/>
                  </a:cubicBezTo>
                  <a:cubicBezTo>
                    <a:pt x="91" y="191"/>
                    <a:pt x="91" y="191"/>
                    <a:pt x="91" y="191"/>
                  </a:cubicBezTo>
                  <a:cubicBezTo>
                    <a:pt x="14" y="136"/>
                    <a:pt x="14" y="136"/>
                    <a:pt x="14" y="136"/>
                  </a:cubicBezTo>
                  <a:cubicBezTo>
                    <a:pt x="14" y="135"/>
                    <a:pt x="13" y="134"/>
                    <a:pt x="13" y="133"/>
                  </a:cubicBezTo>
                  <a:cubicBezTo>
                    <a:pt x="13" y="132"/>
                    <a:pt x="14" y="132"/>
                    <a:pt x="14" y="131"/>
                  </a:cubicBezTo>
                  <a:cubicBezTo>
                    <a:pt x="14" y="131"/>
                    <a:pt x="15" y="131"/>
                    <a:pt x="15" y="130"/>
                  </a:cubicBezTo>
                  <a:cubicBezTo>
                    <a:pt x="105" y="103"/>
                    <a:pt x="105" y="103"/>
                    <a:pt x="105" y="103"/>
                  </a:cubicBezTo>
                  <a:cubicBezTo>
                    <a:pt x="134" y="14"/>
                    <a:pt x="134" y="14"/>
                    <a:pt x="134" y="14"/>
                  </a:cubicBezTo>
                  <a:cubicBezTo>
                    <a:pt x="135" y="13"/>
                    <a:pt x="135" y="12"/>
                    <a:pt x="137" y="12"/>
                  </a:cubicBezTo>
                  <a:cubicBezTo>
                    <a:pt x="137" y="12"/>
                    <a:pt x="137" y="12"/>
                    <a:pt x="137" y="12"/>
                  </a:cubicBezTo>
                  <a:moveTo>
                    <a:pt x="137" y="0"/>
                  </a:moveTo>
                  <a:cubicBezTo>
                    <a:pt x="136" y="0"/>
                    <a:pt x="136" y="0"/>
                    <a:pt x="135" y="0"/>
                  </a:cubicBezTo>
                  <a:cubicBezTo>
                    <a:pt x="129" y="1"/>
                    <a:pt x="125" y="5"/>
                    <a:pt x="123" y="10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12" y="119"/>
                    <a:pt x="12" y="119"/>
                    <a:pt x="12" y="119"/>
                  </a:cubicBezTo>
                  <a:cubicBezTo>
                    <a:pt x="9" y="120"/>
                    <a:pt x="7" y="121"/>
                    <a:pt x="6" y="123"/>
                  </a:cubicBezTo>
                  <a:cubicBezTo>
                    <a:pt x="3" y="125"/>
                    <a:pt x="2" y="128"/>
                    <a:pt x="1" y="131"/>
                  </a:cubicBezTo>
                  <a:cubicBezTo>
                    <a:pt x="0" y="136"/>
                    <a:pt x="3" y="142"/>
                    <a:pt x="7" y="145"/>
                  </a:cubicBezTo>
                  <a:cubicBezTo>
                    <a:pt x="79" y="197"/>
                    <a:pt x="79" y="197"/>
                    <a:pt x="79" y="197"/>
                  </a:cubicBezTo>
                  <a:cubicBezTo>
                    <a:pt x="77" y="284"/>
                    <a:pt x="77" y="284"/>
                    <a:pt x="77" y="284"/>
                  </a:cubicBezTo>
                  <a:cubicBezTo>
                    <a:pt x="76" y="290"/>
                    <a:pt x="79" y="295"/>
                    <a:pt x="85" y="298"/>
                  </a:cubicBezTo>
                  <a:cubicBezTo>
                    <a:pt x="87" y="299"/>
                    <a:pt x="89" y="300"/>
                    <a:pt x="91" y="300"/>
                  </a:cubicBezTo>
                  <a:cubicBezTo>
                    <a:pt x="95" y="300"/>
                    <a:pt x="98" y="299"/>
                    <a:pt x="100" y="297"/>
                  </a:cubicBezTo>
                  <a:cubicBezTo>
                    <a:pt x="171" y="245"/>
                    <a:pt x="171" y="245"/>
                    <a:pt x="171" y="245"/>
                  </a:cubicBezTo>
                  <a:cubicBezTo>
                    <a:pt x="254" y="274"/>
                    <a:pt x="254" y="274"/>
                    <a:pt x="254" y="274"/>
                  </a:cubicBezTo>
                  <a:cubicBezTo>
                    <a:pt x="255" y="275"/>
                    <a:pt x="257" y="275"/>
                    <a:pt x="259" y="275"/>
                  </a:cubicBezTo>
                  <a:cubicBezTo>
                    <a:pt x="263" y="275"/>
                    <a:pt x="267" y="273"/>
                    <a:pt x="269" y="271"/>
                  </a:cubicBezTo>
                  <a:cubicBezTo>
                    <a:pt x="273" y="267"/>
                    <a:pt x="275" y="261"/>
                    <a:pt x="273" y="255"/>
                  </a:cubicBezTo>
                  <a:cubicBezTo>
                    <a:pt x="246" y="172"/>
                    <a:pt x="246" y="172"/>
                    <a:pt x="246" y="172"/>
                  </a:cubicBezTo>
                  <a:cubicBezTo>
                    <a:pt x="299" y="102"/>
                    <a:pt x="299" y="102"/>
                    <a:pt x="299" y="102"/>
                  </a:cubicBezTo>
                  <a:cubicBezTo>
                    <a:pt x="302" y="98"/>
                    <a:pt x="303" y="92"/>
                    <a:pt x="300" y="86"/>
                  </a:cubicBezTo>
                  <a:cubicBezTo>
                    <a:pt x="298" y="81"/>
                    <a:pt x="293" y="78"/>
                    <a:pt x="287" y="78"/>
                  </a:cubicBezTo>
                  <a:cubicBezTo>
                    <a:pt x="199" y="78"/>
                    <a:pt x="199" y="78"/>
                    <a:pt x="199" y="78"/>
                  </a:cubicBezTo>
                  <a:cubicBezTo>
                    <a:pt x="149" y="6"/>
                    <a:pt x="149" y="6"/>
                    <a:pt x="149" y="6"/>
                  </a:cubicBezTo>
                  <a:cubicBezTo>
                    <a:pt x="147" y="2"/>
                    <a:pt x="142" y="0"/>
                    <a:pt x="137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60" name="blue star"/>
          <p:cNvGrpSpPr/>
          <p:nvPr/>
        </p:nvGrpSpPr>
        <p:grpSpPr>
          <a:xfrm>
            <a:off x="1854995" y="6245799"/>
            <a:ext cx="414338" cy="430213"/>
            <a:chOff x="8120063" y="3159126"/>
            <a:chExt cx="414338" cy="430213"/>
          </a:xfrm>
        </p:grpSpPr>
        <p:sp>
          <p:nvSpPr>
            <p:cNvPr id="561" name="blue star"/>
            <p:cNvSpPr>
              <a:spLocks/>
            </p:cNvSpPr>
            <p:nvPr/>
          </p:nvSpPr>
          <p:spPr bwMode="auto">
            <a:xfrm>
              <a:off x="8139113" y="3178176"/>
              <a:ext cx="376238" cy="392113"/>
            </a:xfrm>
            <a:custGeom>
              <a:avLst/>
              <a:gdLst>
                <a:gd name="T0" fmla="*/ 72 w 119"/>
                <a:gd name="T1" fmla="*/ 124 h 124"/>
                <a:gd name="T2" fmla="*/ 66 w 119"/>
                <a:gd name="T3" fmla="*/ 121 h 124"/>
                <a:gd name="T4" fmla="*/ 43 w 119"/>
                <a:gd name="T5" fmla="*/ 97 h 124"/>
                <a:gd name="T6" fmla="*/ 9 w 119"/>
                <a:gd name="T7" fmla="*/ 102 h 124"/>
                <a:gd name="T8" fmla="*/ 8 w 119"/>
                <a:gd name="T9" fmla="*/ 102 h 124"/>
                <a:gd name="T10" fmla="*/ 2 w 119"/>
                <a:gd name="T11" fmla="*/ 99 h 124"/>
                <a:gd name="T12" fmla="*/ 1 w 119"/>
                <a:gd name="T13" fmla="*/ 92 h 124"/>
                <a:gd name="T14" fmla="*/ 18 w 119"/>
                <a:gd name="T15" fmla="*/ 61 h 124"/>
                <a:gd name="T16" fmla="*/ 2 w 119"/>
                <a:gd name="T17" fmla="*/ 31 h 124"/>
                <a:gd name="T18" fmla="*/ 3 w 119"/>
                <a:gd name="T19" fmla="*/ 23 h 124"/>
                <a:gd name="T20" fmla="*/ 6 w 119"/>
                <a:gd name="T21" fmla="*/ 21 h 124"/>
                <a:gd name="T22" fmla="*/ 8 w 119"/>
                <a:gd name="T23" fmla="*/ 20 h 124"/>
                <a:gd name="T24" fmla="*/ 10 w 119"/>
                <a:gd name="T25" fmla="*/ 21 h 124"/>
                <a:gd name="T26" fmla="*/ 43 w 119"/>
                <a:gd name="T27" fmla="*/ 27 h 124"/>
                <a:gd name="T28" fmla="*/ 68 w 119"/>
                <a:gd name="T29" fmla="*/ 2 h 124"/>
                <a:gd name="T30" fmla="*/ 73 w 119"/>
                <a:gd name="T31" fmla="*/ 0 h 124"/>
                <a:gd name="T32" fmla="*/ 75 w 119"/>
                <a:gd name="T33" fmla="*/ 1 h 124"/>
                <a:gd name="T34" fmla="*/ 80 w 119"/>
                <a:gd name="T35" fmla="*/ 7 h 124"/>
                <a:gd name="T36" fmla="*/ 84 w 119"/>
                <a:gd name="T37" fmla="*/ 41 h 124"/>
                <a:gd name="T38" fmla="*/ 115 w 119"/>
                <a:gd name="T39" fmla="*/ 56 h 124"/>
                <a:gd name="T40" fmla="*/ 119 w 119"/>
                <a:gd name="T41" fmla="*/ 62 h 124"/>
                <a:gd name="T42" fmla="*/ 115 w 119"/>
                <a:gd name="T43" fmla="*/ 69 h 124"/>
                <a:gd name="T44" fmla="*/ 84 w 119"/>
                <a:gd name="T45" fmla="*/ 84 h 124"/>
                <a:gd name="T46" fmla="*/ 79 w 119"/>
                <a:gd name="T47" fmla="*/ 118 h 124"/>
                <a:gd name="T48" fmla="*/ 74 w 119"/>
                <a:gd name="T49" fmla="*/ 123 h 124"/>
                <a:gd name="T50" fmla="*/ 72 w 119"/>
                <a:gd name="T51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19" h="124">
                  <a:moveTo>
                    <a:pt x="72" y="124"/>
                  </a:moveTo>
                  <a:cubicBezTo>
                    <a:pt x="70" y="124"/>
                    <a:pt x="68" y="123"/>
                    <a:pt x="66" y="121"/>
                  </a:cubicBezTo>
                  <a:cubicBezTo>
                    <a:pt x="43" y="97"/>
                    <a:pt x="43" y="97"/>
                    <a:pt x="43" y="97"/>
                  </a:cubicBezTo>
                  <a:cubicBezTo>
                    <a:pt x="9" y="102"/>
                    <a:pt x="9" y="102"/>
                    <a:pt x="9" y="102"/>
                  </a:cubicBezTo>
                  <a:cubicBezTo>
                    <a:pt x="9" y="102"/>
                    <a:pt x="8" y="102"/>
                    <a:pt x="8" y="102"/>
                  </a:cubicBezTo>
                  <a:cubicBezTo>
                    <a:pt x="5" y="102"/>
                    <a:pt x="3" y="101"/>
                    <a:pt x="2" y="99"/>
                  </a:cubicBezTo>
                  <a:cubicBezTo>
                    <a:pt x="0" y="97"/>
                    <a:pt x="0" y="94"/>
                    <a:pt x="1" y="92"/>
                  </a:cubicBezTo>
                  <a:cubicBezTo>
                    <a:pt x="18" y="61"/>
                    <a:pt x="18" y="61"/>
                    <a:pt x="18" y="61"/>
                  </a:cubicBezTo>
                  <a:cubicBezTo>
                    <a:pt x="2" y="31"/>
                    <a:pt x="2" y="31"/>
                    <a:pt x="2" y="31"/>
                  </a:cubicBezTo>
                  <a:cubicBezTo>
                    <a:pt x="1" y="29"/>
                    <a:pt x="1" y="26"/>
                    <a:pt x="3" y="23"/>
                  </a:cubicBezTo>
                  <a:cubicBezTo>
                    <a:pt x="4" y="22"/>
                    <a:pt x="5" y="21"/>
                    <a:pt x="6" y="21"/>
                  </a:cubicBezTo>
                  <a:cubicBezTo>
                    <a:pt x="7" y="21"/>
                    <a:pt x="8" y="20"/>
                    <a:pt x="8" y="20"/>
                  </a:cubicBezTo>
                  <a:cubicBezTo>
                    <a:pt x="9" y="20"/>
                    <a:pt x="9" y="21"/>
                    <a:pt x="10" y="21"/>
                  </a:cubicBezTo>
                  <a:cubicBezTo>
                    <a:pt x="43" y="27"/>
                    <a:pt x="43" y="27"/>
                    <a:pt x="43" y="27"/>
                  </a:cubicBezTo>
                  <a:cubicBezTo>
                    <a:pt x="68" y="2"/>
                    <a:pt x="68" y="2"/>
                    <a:pt x="68" y="2"/>
                  </a:cubicBezTo>
                  <a:cubicBezTo>
                    <a:pt x="69" y="1"/>
                    <a:pt x="71" y="0"/>
                    <a:pt x="73" y="0"/>
                  </a:cubicBezTo>
                  <a:cubicBezTo>
                    <a:pt x="73" y="0"/>
                    <a:pt x="74" y="1"/>
                    <a:pt x="75" y="1"/>
                  </a:cubicBezTo>
                  <a:cubicBezTo>
                    <a:pt x="78" y="2"/>
                    <a:pt x="79" y="4"/>
                    <a:pt x="80" y="7"/>
                  </a:cubicBezTo>
                  <a:cubicBezTo>
                    <a:pt x="84" y="41"/>
                    <a:pt x="84" y="41"/>
                    <a:pt x="84" y="41"/>
                  </a:cubicBezTo>
                  <a:cubicBezTo>
                    <a:pt x="115" y="56"/>
                    <a:pt x="115" y="56"/>
                    <a:pt x="115" y="56"/>
                  </a:cubicBezTo>
                  <a:cubicBezTo>
                    <a:pt x="117" y="57"/>
                    <a:pt x="119" y="60"/>
                    <a:pt x="119" y="62"/>
                  </a:cubicBezTo>
                  <a:cubicBezTo>
                    <a:pt x="119" y="65"/>
                    <a:pt x="117" y="68"/>
                    <a:pt x="115" y="69"/>
                  </a:cubicBezTo>
                  <a:cubicBezTo>
                    <a:pt x="84" y="84"/>
                    <a:pt x="84" y="84"/>
                    <a:pt x="84" y="84"/>
                  </a:cubicBezTo>
                  <a:cubicBezTo>
                    <a:pt x="79" y="118"/>
                    <a:pt x="79" y="118"/>
                    <a:pt x="79" y="118"/>
                  </a:cubicBezTo>
                  <a:cubicBezTo>
                    <a:pt x="78" y="120"/>
                    <a:pt x="76" y="122"/>
                    <a:pt x="74" y="123"/>
                  </a:cubicBezTo>
                  <a:cubicBezTo>
                    <a:pt x="73" y="123"/>
                    <a:pt x="72" y="124"/>
                    <a:pt x="72" y="124"/>
                  </a:cubicBezTo>
                  <a:close/>
                </a:path>
              </a:pathLst>
            </a:custGeom>
            <a:solidFill>
              <a:schemeClr val="bg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2" name="star outline"/>
            <p:cNvSpPr>
              <a:spLocks noEditPoints="1"/>
            </p:cNvSpPr>
            <p:nvPr/>
          </p:nvSpPr>
          <p:spPr bwMode="auto">
            <a:xfrm>
              <a:off x="8120063" y="3159126"/>
              <a:ext cx="414338" cy="430213"/>
            </a:xfrm>
            <a:custGeom>
              <a:avLst/>
              <a:gdLst>
                <a:gd name="T0" fmla="*/ 79 w 131"/>
                <a:gd name="T1" fmla="*/ 12 h 136"/>
                <a:gd name="T2" fmla="*/ 79 w 131"/>
                <a:gd name="T3" fmla="*/ 12 h 136"/>
                <a:gd name="T4" fmla="*/ 80 w 131"/>
                <a:gd name="T5" fmla="*/ 13 h 136"/>
                <a:gd name="T6" fmla="*/ 85 w 131"/>
                <a:gd name="T7" fmla="*/ 50 h 136"/>
                <a:gd name="T8" fmla="*/ 118 w 131"/>
                <a:gd name="T9" fmla="*/ 67 h 136"/>
                <a:gd name="T10" fmla="*/ 119 w 131"/>
                <a:gd name="T11" fmla="*/ 68 h 136"/>
                <a:gd name="T12" fmla="*/ 118 w 131"/>
                <a:gd name="T13" fmla="*/ 69 h 136"/>
                <a:gd name="T14" fmla="*/ 84 w 131"/>
                <a:gd name="T15" fmla="*/ 86 h 136"/>
                <a:gd name="T16" fmla="*/ 79 w 131"/>
                <a:gd name="T17" fmla="*/ 123 h 136"/>
                <a:gd name="T18" fmla="*/ 78 w 131"/>
                <a:gd name="T19" fmla="*/ 124 h 136"/>
                <a:gd name="T20" fmla="*/ 78 w 131"/>
                <a:gd name="T21" fmla="*/ 124 h 136"/>
                <a:gd name="T22" fmla="*/ 77 w 131"/>
                <a:gd name="T23" fmla="*/ 123 h 136"/>
                <a:gd name="T24" fmla="*/ 51 w 131"/>
                <a:gd name="T25" fmla="*/ 96 h 136"/>
                <a:gd name="T26" fmla="*/ 14 w 131"/>
                <a:gd name="T27" fmla="*/ 102 h 136"/>
                <a:gd name="T28" fmla="*/ 14 w 131"/>
                <a:gd name="T29" fmla="*/ 102 h 136"/>
                <a:gd name="T30" fmla="*/ 13 w 131"/>
                <a:gd name="T31" fmla="*/ 102 h 136"/>
                <a:gd name="T32" fmla="*/ 13 w 131"/>
                <a:gd name="T33" fmla="*/ 100 h 136"/>
                <a:gd name="T34" fmla="*/ 30 w 131"/>
                <a:gd name="T35" fmla="*/ 67 h 136"/>
                <a:gd name="T36" fmla="*/ 13 w 131"/>
                <a:gd name="T37" fmla="*/ 34 h 136"/>
                <a:gd name="T38" fmla="*/ 14 w 131"/>
                <a:gd name="T39" fmla="*/ 33 h 136"/>
                <a:gd name="T40" fmla="*/ 14 w 131"/>
                <a:gd name="T41" fmla="*/ 33 h 136"/>
                <a:gd name="T42" fmla="*/ 14 w 131"/>
                <a:gd name="T43" fmla="*/ 32 h 136"/>
                <a:gd name="T44" fmla="*/ 15 w 131"/>
                <a:gd name="T45" fmla="*/ 33 h 136"/>
                <a:gd name="T46" fmla="*/ 51 w 131"/>
                <a:gd name="T47" fmla="*/ 39 h 136"/>
                <a:gd name="T48" fmla="*/ 78 w 131"/>
                <a:gd name="T49" fmla="*/ 13 h 136"/>
                <a:gd name="T50" fmla="*/ 79 w 131"/>
                <a:gd name="T51" fmla="*/ 12 h 136"/>
                <a:gd name="T52" fmla="*/ 79 w 131"/>
                <a:gd name="T53" fmla="*/ 0 h 136"/>
                <a:gd name="T54" fmla="*/ 69 w 131"/>
                <a:gd name="T55" fmla="*/ 4 h 136"/>
                <a:gd name="T56" fmla="*/ 47 w 131"/>
                <a:gd name="T57" fmla="*/ 26 h 136"/>
                <a:gd name="T58" fmla="*/ 17 w 131"/>
                <a:gd name="T59" fmla="*/ 21 h 136"/>
                <a:gd name="T60" fmla="*/ 14 w 131"/>
                <a:gd name="T61" fmla="*/ 20 h 136"/>
                <a:gd name="T62" fmla="*/ 11 w 131"/>
                <a:gd name="T63" fmla="*/ 21 h 136"/>
                <a:gd name="T64" fmla="*/ 10 w 131"/>
                <a:gd name="T65" fmla="*/ 21 h 136"/>
                <a:gd name="T66" fmla="*/ 4 w 131"/>
                <a:gd name="T67" fmla="*/ 26 h 136"/>
                <a:gd name="T68" fmla="*/ 3 w 131"/>
                <a:gd name="T69" fmla="*/ 40 h 136"/>
                <a:gd name="T70" fmla="*/ 17 w 131"/>
                <a:gd name="T71" fmla="*/ 67 h 136"/>
                <a:gd name="T72" fmla="*/ 2 w 131"/>
                <a:gd name="T73" fmla="*/ 95 h 136"/>
                <a:gd name="T74" fmla="*/ 3 w 131"/>
                <a:gd name="T75" fmla="*/ 109 h 136"/>
                <a:gd name="T76" fmla="*/ 14 w 131"/>
                <a:gd name="T77" fmla="*/ 114 h 136"/>
                <a:gd name="T78" fmla="*/ 16 w 131"/>
                <a:gd name="T79" fmla="*/ 114 h 136"/>
                <a:gd name="T80" fmla="*/ 47 w 131"/>
                <a:gd name="T81" fmla="*/ 109 h 136"/>
                <a:gd name="T82" fmla="*/ 68 w 131"/>
                <a:gd name="T83" fmla="*/ 132 h 136"/>
                <a:gd name="T84" fmla="*/ 78 w 131"/>
                <a:gd name="T85" fmla="*/ 136 h 136"/>
                <a:gd name="T86" fmla="*/ 81 w 131"/>
                <a:gd name="T87" fmla="*/ 135 h 136"/>
                <a:gd name="T88" fmla="*/ 91 w 131"/>
                <a:gd name="T89" fmla="*/ 125 h 136"/>
                <a:gd name="T90" fmla="*/ 95 w 131"/>
                <a:gd name="T91" fmla="*/ 94 h 136"/>
                <a:gd name="T92" fmla="*/ 123 w 131"/>
                <a:gd name="T93" fmla="*/ 80 h 136"/>
                <a:gd name="T94" fmla="*/ 131 w 131"/>
                <a:gd name="T95" fmla="*/ 69 h 136"/>
                <a:gd name="T96" fmla="*/ 124 w 131"/>
                <a:gd name="T97" fmla="*/ 57 h 136"/>
                <a:gd name="T98" fmla="*/ 96 w 131"/>
                <a:gd name="T99" fmla="*/ 43 h 136"/>
                <a:gd name="T100" fmla="*/ 92 w 131"/>
                <a:gd name="T101" fmla="*/ 12 h 136"/>
                <a:gd name="T102" fmla="*/ 83 w 131"/>
                <a:gd name="T103" fmla="*/ 1 h 136"/>
                <a:gd name="T104" fmla="*/ 79 w 131"/>
                <a:gd name="T105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1" h="136">
                  <a:moveTo>
                    <a:pt x="79" y="12"/>
                  </a:moveTo>
                  <a:cubicBezTo>
                    <a:pt x="79" y="12"/>
                    <a:pt x="79" y="12"/>
                    <a:pt x="79" y="12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85" y="50"/>
                    <a:pt x="85" y="50"/>
                    <a:pt x="85" y="50"/>
                  </a:cubicBezTo>
                  <a:cubicBezTo>
                    <a:pt x="118" y="67"/>
                    <a:pt x="118" y="67"/>
                    <a:pt x="118" y="67"/>
                  </a:cubicBezTo>
                  <a:cubicBezTo>
                    <a:pt x="119" y="68"/>
                    <a:pt x="119" y="68"/>
                    <a:pt x="119" y="68"/>
                  </a:cubicBezTo>
                  <a:cubicBezTo>
                    <a:pt x="119" y="69"/>
                    <a:pt x="119" y="69"/>
                    <a:pt x="118" y="69"/>
                  </a:cubicBezTo>
                  <a:cubicBezTo>
                    <a:pt x="84" y="86"/>
                    <a:pt x="84" y="86"/>
                    <a:pt x="84" y="86"/>
                  </a:cubicBezTo>
                  <a:cubicBezTo>
                    <a:pt x="79" y="123"/>
                    <a:pt x="79" y="123"/>
                    <a:pt x="79" y="123"/>
                  </a:cubicBezTo>
                  <a:cubicBezTo>
                    <a:pt x="79" y="123"/>
                    <a:pt x="78" y="123"/>
                    <a:pt x="78" y="124"/>
                  </a:cubicBezTo>
                  <a:cubicBezTo>
                    <a:pt x="78" y="124"/>
                    <a:pt x="78" y="124"/>
                    <a:pt x="78" y="124"/>
                  </a:cubicBezTo>
                  <a:cubicBezTo>
                    <a:pt x="77" y="124"/>
                    <a:pt x="77" y="124"/>
                    <a:pt x="77" y="123"/>
                  </a:cubicBezTo>
                  <a:cubicBezTo>
                    <a:pt x="51" y="96"/>
                    <a:pt x="51" y="96"/>
                    <a:pt x="51" y="96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3" y="102"/>
                    <a:pt x="13" y="102"/>
                    <a:pt x="13" y="102"/>
                  </a:cubicBezTo>
                  <a:cubicBezTo>
                    <a:pt x="13" y="101"/>
                    <a:pt x="12" y="101"/>
                    <a:pt x="13" y="100"/>
                  </a:cubicBezTo>
                  <a:cubicBezTo>
                    <a:pt x="30" y="67"/>
                    <a:pt x="30" y="67"/>
                    <a:pt x="30" y="67"/>
                  </a:cubicBezTo>
                  <a:cubicBezTo>
                    <a:pt x="13" y="34"/>
                    <a:pt x="13" y="34"/>
                    <a:pt x="13" y="34"/>
                  </a:cubicBezTo>
                  <a:cubicBezTo>
                    <a:pt x="13" y="34"/>
                    <a:pt x="13" y="33"/>
                    <a:pt x="14" y="33"/>
                  </a:cubicBezTo>
                  <a:cubicBezTo>
                    <a:pt x="14" y="33"/>
                    <a:pt x="14" y="33"/>
                    <a:pt x="14" y="33"/>
                  </a:cubicBezTo>
                  <a:cubicBezTo>
                    <a:pt x="14" y="32"/>
                    <a:pt x="14" y="32"/>
                    <a:pt x="14" y="32"/>
                  </a:cubicBezTo>
                  <a:cubicBezTo>
                    <a:pt x="15" y="32"/>
                    <a:pt x="15" y="32"/>
                    <a:pt x="15" y="33"/>
                  </a:cubicBezTo>
                  <a:cubicBezTo>
                    <a:pt x="51" y="39"/>
                    <a:pt x="51" y="39"/>
                    <a:pt x="51" y="39"/>
                  </a:cubicBezTo>
                  <a:cubicBezTo>
                    <a:pt x="78" y="13"/>
                    <a:pt x="78" y="13"/>
                    <a:pt x="78" y="13"/>
                  </a:cubicBezTo>
                  <a:cubicBezTo>
                    <a:pt x="78" y="12"/>
                    <a:pt x="78" y="12"/>
                    <a:pt x="79" y="12"/>
                  </a:cubicBezTo>
                  <a:moveTo>
                    <a:pt x="79" y="0"/>
                  </a:moveTo>
                  <a:cubicBezTo>
                    <a:pt x="75" y="0"/>
                    <a:pt x="72" y="2"/>
                    <a:pt x="69" y="4"/>
                  </a:cubicBezTo>
                  <a:cubicBezTo>
                    <a:pt x="47" y="26"/>
                    <a:pt x="47" y="26"/>
                    <a:pt x="47" y="26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6" y="21"/>
                    <a:pt x="15" y="20"/>
                    <a:pt x="14" y="20"/>
                  </a:cubicBezTo>
                  <a:cubicBezTo>
                    <a:pt x="13" y="20"/>
                    <a:pt x="12" y="21"/>
                    <a:pt x="11" y="21"/>
                  </a:cubicBezTo>
                  <a:cubicBezTo>
                    <a:pt x="11" y="21"/>
                    <a:pt x="10" y="21"/>
                    <a:pt x="10" y="21"/>
                  </a:cubicBezTo>
                  <a:cubicBezTo>
                    <a:pt x="8" y="22"/>
                    <a:pt x="5" y="24"/>
                    <a:pt x="4" y="26"/>
                  </a:cubicBezTo>
                  <a:cubicBezTo>
                    <a:pt x="1" y="30"/>
                    <a:pt x="0" y="35"/>
                    <a:pt x="3" y="40"/>
                  </a:cubicBezTo>
                  <a:cubicBezTo>
                    <a:pt x="17" y="67"/>
                    <a:pt x="17" y="67"/>
                    <a:pt x="17" y="67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0" y="99"/>
                    <a:pt x="0" y="105"/>
                    <a:pt x="3" y="109"/>
                  </a:cubicBezTo>
                  <a:cubicBezTo>
                    <a:pt x="5" y="112"/>
                    <a:pt x="9" y="114"/>
                    <a:pt x="14" y="114"/>
                  </a:cubicBezTo>
                  <a:cubicBezTo>
                    <a:pt x="14" y="114"/>
                    <a:pt x="15" y="114"/>
                    <a:pt x="16" y="114"/>
                  </a:cubicBezTo>
                  <a:cubicBezTo>
                    <a:pt x="47" y="109"/>
                    <a:pt x="47" y="109"/>
                    <a:pt x="47" y="109"/>
                  </a:cubicBezTo>
                  <a:cubicBezTo>
                    <a:pt x="68" y="132"/>
                    <a:pt x="68" y="132"/>
                    <a:pt x="68" y="132"/>
                  </a:cubicBezTo>
                  <a:cubicBezTo>
                    <a:pt x="70" y="134"/>
                    <a:pt x="74" y="136"/>
                    <a:pt x="78" y="136"/>
                  </a:cubicBezTo>
                  <a:cubicBezTo>
                    <a:pt x="79" y="136"/>
                    <a:pt x="80" y="135"/>
                    <a:pt x="81" y="135"/>
                  </a:cubicBezTo>
                  <a:cubicBezTo>
                    <a:pt x="86" y="134"/>
                    <a:pt x="90" y="130"/>
                    <a:pt x="91" y="125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123" y="80"/>
                    <a:pt x="123" y="80"/>
                    <a:pt x="123" y="80"/>
                  </a:cubicBezTo>
                  <a:cubicBezTo>
                    <a:pt x="128" y="78"/>
                    <a:pt x="131" y="74"/>
                    <a:pt x="131" y="69"/>
                  </a:cubicBezTo>
                  <a:cubicBezTo>
                    <a:pt x="131" y="64"/>
                    <a:pt x="128" y="59"/>
                    <a:pt x="124" y="57"/>
                  </a:cubicBezTo>
                  <a:cubicBezTo>
                    <a:pt x="96" y="43"/>
                    <a:pt x="96" y="43"/>
                    <a:pt x="96" y="43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1" y="7"/>
                    <a:pt x="88" y="3"/>
                    <a:pt x="83" y="1"/>
                  </a:cubicBezTo>
                  <a:cubicBezTo>
                    <a:pt x="82" y="1"/>
                    <a:pt x="80" y="0"/>
                    <a:pt x="7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63" name="purple star"/>
          <p:cNvGrpSpPr/>
          <p:nvPr/>
        </p:nvGrpSpPr>
        <p:grpSpPr>
          <a:xfrm>
            <a:off x="2215822" y="6179807"/>
            <a:ext cx="303213" cy="296863"/>
            <a:chOff x="8758238" y="5505451"/>
            <a:chExt cx="303213" cy="296863"/>
          </a:xfrm>
        </p:grpSpPr>
        <p:sp>
          <p:nvSpPr>
            <p:cNvPr id="564" name="purple star"/>
            <p:cNvSpPr>
              <a:spLocks/>
            </p:cNvSpPr>
            <p:nvPr/>
          </p:nvSpPr>
          <p:spPr bwMode="auto">
            <a:xfrm>
              <a:off x="8780463" y="5524501"/>
              <a:ext cx="261938" cy="260350"/>
            </a:xfrm>
            <a:custGeom>
              <a:avLst/>
              <a:gdLst>
                <a:gd name="T0" fmla="*/ 26 w 83"/>
                <a:gd name="T1" fmla="*/ 82 h 82"/>
                <a:gd name="T2" fmla="*/ 23 w 83"/>
                <a:gd name="T3" fmla="*/ 81 h 82"/>
                <a:gd name="T4" fmla="*/ 19 w 83"/>
                <a:gd name="T5" fmla="*/ 75 h 82"/>
                <a:gd name="T6" fmla="*/ 20 w 83"/>
                <a:gd name="T7" fmla="*/ 54 h 82"/>
                <a:gd name="T8" fmla="*/ 3 w 83"/>
                <a:gd name="T9" fmla="*/ 42 h 82"/>
                <a:gd name="T10" fmla="*/ 0 w 83"/>
                <a:gd name="T11" fmla="*/ 35 h 82"/>
                <a:gd name="T12" fmla="*/ 5 w 83"/>
                <a:gd name="T13" fmla="*/ 30 h 82"/>
                <a:gd name="T14" fmla="*/ 25 w 83"/>
                <a:gd name="T15" fmla="*/ 24 h 82"/>
                <a:gd name="T16" fmla="*/ 31 w 83"/>
                <a:gd name="T17" fmla="*/ 4 h 82"/>
                <a:gd name="T18" fmla="*/ 36 w 83"/>
                <a:gd name="T19" fmla="*/ 0 h 82"/>
                <a:gd name="T20" fmla="*/ 37 w 83"/>
                <a:gd name="T21" fmla="*/ 0 h 82"/>
                <a:gd name="T22" fmla="*/ 40 w 83"/>
                <a:gd name="T23" fmla="*/ 0 h 82"/>
                <a:gd name="T24" fmla="*/ 43 w 83"/>
                <a:gd name="T25" fmla="*/ 3 h 82"/>
                <a:gd name="T26" fmla="*/ 55 w 83"/>
                <a:gd name="T27" fmla="*/ 20 h 82"/>
                <a:gd name="T28" fmla="*/ 75 w 83"/>
                <a:gd name="T29" fmla="*/ 19 h 82"/>
                <a:gd name="T30" fmla="*/ 81 w 83"/>
                <a:gd name="T31" fmla="*/ 23 h 82"/>
                <a:gd name="T32" fmla="*/ 81 w 83"/>
                <a:gd name="T33" fmla="*/ 30 h 82"/>
                <a:gd name="T34" fmla="*/ 68 w 83"/>
                <a:gd name="T35" fmla="*/ 47 h 82"/>
                <a:gd name="T36" fmla="*/ 75 w 83"/>
                <a:gd name="T37" fmla="*/ 66 h 82"/>
                <a:gd name="T38" fmla="*/ 73 w 83"/>
                <a:gd name="T39" fmla="*/ 73 h 82"/>
                <a:gd name="T40" fmla="*/ 68 w 83"/>
                <a:gd name="T41" fmla="*/ 75 h 82"/>
                <a:gd name="T42" fmla="*/ 66 w 83"/>
                <a:gd name="T43" fmla="*/ 75 h 82"/>
                <a:gd name="T44" fmla="*/ 47 w 83"/>
                <a:gd name="T45" fmla="*/ 68 h 82"/>
                <a:gd name="T46" fmla="*/ 30 w 83"/>
                <a:gd name="T47" fmla="*/ 80 h 82"/>
                <a:gd name="T48" fmla="*/ 26 w 83"/>
                <a:gd name="T4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3" h="82">
                  <a:moveTo>
                    <a:pt x="26" y="82"/>
                  </a:moveTo>
                  <a:cubicBezTo>
                    <a:pt x="25" y="82"/>
                    <a:pt x="24" y="81"/>
                    <a:pt x="23" y="81"/>
                  </a:cubicBezTo>
                  <a:cubicBezTo>
                    <a:pt x="21" y="80"/>
                    <a:pt x="19" y="77"/>
                    <a:pt x="19" y="75"/>
                  </a:cubicBezTo>
                  <a:cubicBezTo>
                    <a:pt x="20" y="54"/>
                    <a:pt x="20" y="54"/>
                    <a:pt x="20" y="54"/>
                  </a:cubicBezTo>
                  <a:cubicBezTo>
                    <a:pt x="3" y="42"/>
                    <a:pt x="3" y="42"/>
                    <a:pt x="3" y="42"/>
                  </a:cubicBezTo>
                  <a:cubicBezTo>
                    <a:pt x="1" y="41"/>
                    <a:pt x="0" y="38"/>
                    <a:pt x="0" y="35"/>
                  </a:cubicBezTo>
                  <a:cubicBezTo>
                    <a:pt x="1" y="33"/>
                    <a:pt x="2" y="31"/>
                    <a:pt x="5" y="30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31" y="4"/>
                    <a:pt x="31" y="4"/>
                    <a:pt x="31" y="4"/>
                  </a:cubicBezTo>
                  <a:cubicBezTo>
                    <a:pt x="32" y="2"/>
                    <a:pt x="34" y="0"/>
                    <a:pt x="36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38" y="0"/>
                    <a:pt x="39" y="0"/>
                    <a:pt x="40" y="0"/>
                  </a:cubicBezTo>
                  <a:cubicBezTo>
                    <a:pt x="41" y="1"/>
                    <a:pt x="42" y="2"/>
                    <a:pt x="43" y="3"/>
                  </a:cubicBezTo>
                  <a:cubicBezTo>
                    <a:pt x="55" y="20"/>
                    <a:pt x="55" y="20"/>
                    <a:pt x="55" y="20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8" y="19"/>
                    <a:pt x="80" y="21"/>
                    <a:pt x="81" y="23"/>
                  </a:cubicBezTo>
                  <a:cubicBezTo>
                    <a:pt x="83" y="25"/>
                    <a:pt x="82" y="28"/>
                    <a:pt x="81" y="30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75" y="66"/>
                    <a:pt x="75" y="66"/>
                    <a:pt x="75" y="66"/>
                  </a:cubicBezTo>
                  <a:cubicBezTo>
                    <a:pt x="76" y="69"/>
                    <a:pt x="75" y="72"/>
                    <a:pt x="73" y="73"/>
                  </a:cubicBezTo>
                  <a:cubicBezTo>
                    <a:pt x="72" y="75"/>
                    <a:pt x="70" y="75"/>
                    <a:pt x="68" y="75"/>
                  </a:cubicBezTo>
                  <a:cubicBezTo>
                    <a:pt x="68" y="75"/>
                    <a:pt x="67" y="75"/>
                    <a:pt x="66" y="75"/>
                  </a:cubicBezTo>
                  <a:cubicBezTo>
                    <a:pt x="47" y="68"/>
                    <a:pt x="47" y="68"/>
                    <a:pt x="47" y="68"/>
                  </a:cubicBezTo>
                  <a:cubicBezTo>
                    <a:pt x="30" y="80"/>
                    <a:pt x="30" y="80"/>
                    <a:pt x="30" y="80"/>
                  </a:cubicBezTo>
                  <a:cubicBezTo>
                    <a:pt x="29" y="81"/>
                    <a:pt x="28" y="82"/>
                    <a:pt x="26" y="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5" name="star outline"/>
            <p:cNvSpPr>
              <a:spLocks noEditPoints="1"/>
            </p:cNvSpPr>
            <p:nvPr/>
          </p:nvSpPr>
          <p:spPr bwMode="auto">
            <a:xfrm>
              <a:off x="8758238" y="5505451"/>
              <a:ext cx="303213" cy="296863"/>
            </a:xfrm>
            <a:custGeom>
              <a:avLst/>
              <a:gdLst>
                <a:gd name="T0" fmla="*/ 44 w 96"/>
                <a:gd name="T1" fmla="*/ 12 h 94"/>
                <a:gd name="T2" fmla="*/ 45 w 96"/>
                <a:gd name="T3" fmla="*/ 12 h 94"/>
                <a:gd name="T4" fmla="*/ 45 w 96"/>
                <a:gd name="T5" fmla="*/ 12 h 94"/>
                <a:gd name="T6" fmla="*/ 59 w 96"/>
                <a:gd name="T7" fmla="*/ 32 h 94"/>
                <a:gd name="T8" fmla="*/ 82 w 96"/>
                <a:gd name="T9" fmla="*/ 31 h 94"/>
                <a:gd name="T10" fmla="*/ 82 w 96"/>
                <a:gd name="T11" fmla="*/ 31 h 94"/>
                <a:gd name="T12" fmla="*/ 83 w 96"/>
                <a:gd name="T13" fmla="*/ 32 h 94"/>
                <a:gd name="T14" fmla="*/ 83 w 96"/>
                <a:gd name="T15" fmla="*/ 33 h 94"/>
                <a:gd name="T16" fmla="*/ 69 w 96"/>
                <a:gd name="T17" fmla="*/ 52 h 94"/>
                <a:gd name="T18" fmla="*/ 76 w 96"/>
                <a:gd name="T19" fmla="*/ 74 h 94"/>
                <a:gd name="T20" fmla="*/ 76 w 96"/>
                <a:gd name="T21" fmla="*/ 75 h 94"/>
                <a:gd name="T22" fmla="*/ 75 w 96"/>
                <a:gd name="T23" fmla="*/ 75 h 94"/>
                <a:gd name="T24" fmla="*/ 75 w 96"/>
                <a:gd name="T25" fmla="*/ 75 h 94"/>
                <a:gd name="T26" fmla="*/ 53 w 96"/>
                <a:gd name="T27" fmla="*/ 67 h 94"/>
                <a:gd name="T28" fmla="*/ 34 w 96"/>
                <a:gd name="T29" fmla="*/ 82 h 94"/>
                <a:gd name="T30" fmla="*/ 33 w 96"/>
                <a:gd name="T31" fmla="*/ 82 h 94"/>
                <a:gd name="T32" fmla="*/ 33 w 96"/>
                <a:gd name="T33" fmla="*/ 82 h 94"/>
                <a:gd name="T34" fmla="*/ 32 w 96"/>
                <a:gd name="T35" fmla="*/ 81 h 94"/>
                <a:gd name="T36" fmla="*/ 33 w 96"/>
                <a:gd name="T37" fmla="*/ 57 h 94"/>
                <a:gd name="T38" fmla="*/ 13 w 96"/>
                <a:gd name="T39" fmla="*/ 43 h 94"/>
                <a:gd name="T40" fmla="*/ 13 w 96"/>
                <a:gd name="T41" fmla="*/ 42 h 94"/>
                <a:gd name="T42" fmla="*/ 14 w 96"/>
                <a:gd name="T43" fmla="*/ 42 h 94"/>
                <a:gd name="T44" fmla="*/ 36 w 96"/>
                <a:gd name="T45" fmla="*/ 35 h 94"/>
                <a:gd name="T46" fmla="*/ 44 w 96"/>
                <a:gd name="T47" fmla="*/ 12 h 94"/>
                <a:gd name="T48" fmla="*/ 44 w 96"/>
                <a:gd name="T49" fmla="*/ 12 h 94"/>
                <a:gd name="T50" fmla="*/ 44 w 96"/>
                <a:gd name="T51" fmla="*/ 12 h 94"/>
                <a:gd name="T52" fmla="*/ 44 w 96"/>
                <a:gd name="T53" fmla="*/ 0 h 94"/>
                <a:gd name="T54" fmla="*/ 42 w 96"/>
                <a:gd name="T55" fmla="*/ 0 h 94"/>
                <a:gd name="T56" fmla="*/ 32 w 96"/>
                <a:gd name="T57" fmla="*/ 9 h 94"/>
                <a:gd name="T58" fmla="*/ 27 w 96"/>
                <a:gd name="T59" fmla="*/ 25 h 94"/>
                <a:gd name="T60" fmla="*/ 10 w 96"/>
                <a:gd name="T61" fmla="*/ 30 h 94"/>
                <a:gd name="T62" fmla="*/ 1 w 96"/>
                <a:gd name="T63" fmla="*/ 41 h 94"/>
                <a:gd name="T64" fmla="*/ 6 w 96"/>
                <a:gd name="T65" fmla="*/ 53 h 94"/>
                <a:gd name="T66" fmla="*/ 21 w 96"/>
                <a:gd name="T67" fmla="*/ 63 h 94"/>
                <a:gd name="T68" fmla="*/ 20 w 96"/>
                <a:gd name="T69" fmla="*/ 81 h 94"/>
                <a:gd name="T70" fmla="*/ 27 w 96"/>
                <a:gd name="T71" fmla="*/ 92 h 94"/>
                <a:gd name="T72" fmla="*/ 33 w 96"/>
                <a:gd name="T73" fmla="*/ 94 h 94"/>
                <a:gd name="T74" fmla="*/ 41 w 96"/>
                <a:gd name="T75" fmla="*/ 91 h 94"/>
                <a:gd name="T76" fmla="*/ 55 w 96"/>
                <a:gd name="T77" fmla="*/ 81 h 94"/>
                <a:gd name="T78" fmla="*/ 71 w 96"/>
                <a:gd name="T79" fmla="*/ 87 h 94"/>
                <a:gd name="T80" fmla="*/ 75 w 96"/>
                <a:gd name="T81" fmla="*/ 87 h 94"/>
                <a:gd name="T82" fmla="*/ 85 w 96"/>
                <a:gd name="T83" fmla="*/ 84 h 94"/>
                <a:gd name="T84" fmla="*/ 88 w 96"/>
                <a:gd name="T85" fmla="*/ 70 h 94"/>
                <a:gd name="T86" fmla="*/ 82 w 96"/>
                <a:gd name="T87" fmla="*/ 54 h 94"/>
                <a:gd name="T88" fmla="*/ 93 w 96"/>
                <a:gd name="T89" fmla="*/ 40 h 94"/>
                <a:gd name="T90" fmla="*/ 94 w 96"/>
                <a:gd name="T91" fmla="*/ 26 h 94"/>
                <a:gd name="T92" fmla="*/ 82 w 96"/>
                <a:gd name="T93" fmla="*/ 19 h 94"/>
                <a:gd name="T94" fmla="*/ 65 w 96"/>
                <a:gd name="T95" fmla="*/ 20 h 94"/>
                <a:gd name="T96" fmla="*/ 55 w 96"/>
                <a:gd name="T97" fmla="*/ 5 h 94"/>
                <a:gd name="T98" fmla="*/ 50 w 96"/>
                <a:gd name="T99" fmla="*/ 1 h 94"/>
                <a:gd name="T100" fmla="*/ 44 w 96"/>
                <a:gd name="T101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" h="94">
                  <a:moveTo>
                    <a:pt x="44" y="12"/>
                  </a:moveTo>
                  <a:cubicBezTo>
                    <a:pt x="45" y="12"/>
                    <a:pt x="45" y="12"/>
                    <a:pt x="45" y="12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2" y="31"/>
                    <a:pt x="82" y="31"/>
                    <a:pt x="82" y="31"/>
                  </a:cubicBezTo>
                  <a:cubicBezTo>
                    <a:pt x="83" y="31"/>
                    <a:pt x="83" y="32"/>
                    <a:pt x="83" y="32"/>
                  </a:cubicBezTo>
                  <a:cubicBezTo>
                    <a:pt x="83" y="32"/>
                    <a:pt x="83" y="32"/>
                    <a:pt x="83" y="33"/>
                  </a:cubicBezTo>
                  <a:cubicBezTo>
                    <a:pt x="69" y="52"/>
                    <a:pt x="69" y="52"/>
                    <a:pt x="69" y="52"/>
                  </a:cubicBezTo>
                  <a:cubicBezTo>
                    <a:pt x="76" y="74"/>
                    <a:pt x="76" y="74"/>
                    <a:pt x="76" y="74"/>
                  </a:cubicBezTo>
                  <a:cubicBezTo>
                    <a:pt x="76" y="75"/>
                    <a:pt x="76" y="75"/>
                    <a:pt x="76" y="75"/>
                  </a:cubicBezTo>
                  <a:cubicBezTo>
                    <a:pt x="76" y="75"/>
                    <a:pt x="76" y="75"/>
                    <a:pt x="75" y="75"/>
                  </a:cubicBezTo>
                  <a:cubicBezTo>
                    <a:pt x="75" y="75"/>
                    <a:pt x="75" y="75"/>
                    <a:pt x="75" y="75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3" y="82"/>
                    <a:pt x="33" y="82"/>
                    <a:pt x="33" y="82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3" y="57"/>
                    <a:pt x="33" y="57"/>
                    <a:pt x="33" y="57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43"/>
                    <a:pt x="13" y="43"/>
                    <a:pt x="13" y="42"/>
                  </a:cubicBezTo>
                  <a:cubicBezTo>
                    <a:pt x="13" y="42"/>
                    <a:pt x="13" y="42"/>
                    <a:pt x="14" y="42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cubicBezTo>
                    <a:pt x="44" y="12"/>
                    <a:pt x="44" y="12"/>
                    <a:pt x="44" y="12"/>
                  </a:cubicBezTo>
                  <a:moveTo>
                    <a:pt x="44" y="0"/>
                  </a:moveTo>
                  <a:cubicBezTo>
                    <a:pt x="44" y="0"/>
                    <a:pt x="43" y="0"/>
                    <a:pt x="42" y="0"/>
                  </a:cubicBezTo>
                  <a:cubicBezTo>
                    <a:pt x="38" y="1"/>
                    <a:pt x="34" y="4"/>
                    <a:pt x="32" y="9"/>
                  </a:cubicBezTo>
                  <a:cubicBezTo>
                    <a:pt x="27" y="25"/>
                    <a:pt x="27" y="25"/>
                    <a:pt x="27" y="25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6" y="32"/>
                    <a:pt x="2" y="36"/>
                    <a:pt x="1" y="41"/>
                  </a:cubicBezTo>
                  <a:cubicBezTo>
                    <a:pt x="0" y="45"/>
                    <a:pt x="2" y="50"/>
                    <a:pt x="6" y="53"/>
                  </a:cubicBezTo>
                  <a:cubicBezTo>
                    <a:pt x="21" y="63"/>
                    <a:pt x="21" y="63"/>
                    <a:pt x="21" y="63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20" y="85"/>
                    <a:pt x="23" y="90"/>
                    <a:pt x="27" y="92"/>
                  </a:cubicBezTo>
                  <a:cubicBezTo>
                    <a:pt x="29" y="93"/>
                    <a:pt x="31" y="94"/>
                    <a:pt x="33" y="94"/>
                  </a:cubicBezTo>
                  <a:cubicBezTo>
                    <a:pt x="36" y="94"/>
                    <a:pt x="39" y="93"/>
                    <a:pt x="41" y="9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71" y="87"/>
                    <a:pt x="71" y="87"/>
                    <a:pt x="71" y="87"/>
                  </a:cubicBezTo>
                  <a:cubicBezTo>
                    <a:pt x="73" y="87"/>
                    <a:pt x="74" y="87"/>
                    <a:pt x="75" y="87"/>
                  </a:cubicBezTo>
                  <a:cubicBezTo>
                    <a:pt x="79" y="87"/>
                    <a:pt x="82" y="86"/>
                    <a:pt x="85" y="84"/>
                  </a:cubicBezTo>
                  <a:cubicBezTo>
                    <a:pt x="88" y="80"/>
                    <a:pt x="89" y="75"/>
                    <a:pt x="88" y="70"/>
                  </a:cubicBezTo>
                  <a:cubicBezTo>
                    <a:pt x="82" y="54"/>
                    <a:pt x="82" y="54"/>
                    <a:pt x="82" y="54"/>
                  </a:cubicBezTo>
                  <a:cubicBezTo>
                    <a:pt x="93" y="40"/>
                    <a:pt x="93" y="40"/>
                    <a:pt x="93" y="40"/>
                  </a:cubicBezTo>
                  <a:cubicBezTo>
                    <a:pt x="96" y="36"/>
                    <a:pt x="96" y="31"/>
                    <a:pt x="94" y="26"/>
                  </a:cubicBezTo>
                  <a:cubicBezTo>
                    <a:pt x="92" y="22"/>
                    <a:pt x="87" y="19"/>
                    <a:pt x="82" y="19"/>
                  </a:cubicBezTo>
                  <a:cubicBezTo>
                    <a:pt x="65" y="20"/>
                    <a:pt x="65" y="20"/>
                    <a:pt x="65" y="20"/>
                  </a:cubicBezTo>
                  <a:cubicBezTo>
                    <a:pt x="55" y="5"/>
                    <a:pt x="55" y="5"/>
                    <a:pt x="55" y="5"/>
                  </a:cubicBezTo>
                  <a:cubicBezTo>
                    <a:pt x="54" y="3"/>
                    <a:pt x="52" y="2"/>
                    <a:pt x="50" y="1"/>
                  </a:cubicBezTo>
                  <a:cubicBezTo>
                    <a:pt x="48" y="0"/>
                    <a:pt x="46" y="0"/>
                    <a:pt x="4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66" name="green star"/>
          <p:cNvGrpSpPr/>
          <p:nvPr/>
        </p:nvGrpSpPr>
        <p:grpSpPr>
          <a:xfrm>
            <a:off x="9954174" y="5834064"/>
            <a:ext cx="950913" cy="952500"/>
            <a:chOff x="6896100" y="58738"/>
            <a:chExt cx="950913" cy="952500"/>
          </a:xfrm>
        </p:grpSpPr>
        <p:sp>
          <p:nvSpPr>
            <p:cNvPr id="567" name="green star"/>
            <p:cNvSpPr>
              <a:spLocks/>
            </p:cNvSpPr>
            <p:nvPr/>
          </p:nvSpPr>
          <p:spPr bwMode="auto">
            <a:xfrm>
              <a:off x="6915150" y="77788"/>
              <a:ext cx="912813" cy="914400"/>
            </a:xfrm>
            <a:custGeom>
              <a:avLst/>
              <a:gdLst>
                <a:gd name="T0" fmla="*/ 127 w 289"/>
                <a:gd name="T1" fmla="*/ 289 h 289"/>
                <a:gd name="T2" fmla="*/ 126 w 289"/>
                <a:gd name="T3" fmla="*/ 289 h 289"/>
                <a:gd name="T4" fmla="*/ 121 w 289"/>
                <a:gd name="T5" fmla="*/ 287 h 289"/>
                <a:gd name="T6" fmla="*/ 119 w 289"/>
                <a:gd name="T7" fmla="*/ 283 h 289"/>
                <a:gd name="T8" fmla="*/ 93 w 289"/>
                <a:gd name="T9" fmla="*/ 196 h 289"/>
                <a:gd name="T10" fmla="*/ 7 w 289"/>
                <a:gd name="T11" fmla="*/ 168 h 289"/>
                <a:gd name="T12" fmla="*/ 1 w 289"/>
                <a:gd name="T13" fmla="*/ 160 h 289"/>
                <a:gd name="T14" fmla="*/ 4 w 289"/>
                <a:gd name="T15" fmla="*/ 152 h 289"/>
                <a:gd name="T16" fmla="*/ 79 w 289"/>
                <a:gd name="T17" fmla="*/ 100 h 289"/>
                <a:gd name="T18" fmla="*/ 79 w 289"/>
                <a:gd name="T19" fmla="*/ 9 h 289"/>
                <a:gd name="T20" fmla="*/ 84 w 289"/>
                <a:gd name="T21" fmla="*/ 1 h 289"/>
                <a:gd name="T22" fmla="*/ 88 w 289"/>
                <a:gd name="T23" fmla="*/ 0 h 289"/>
                <a:gd name="T24" fmla="*/ 94 w 289"/>
                <a:gd name="T25" fmla="*/ 2 h 289"/>
                <a:gd name="T26" fmla="*/ 166 w 289"/>
                <a:gd name="T27" fmla="*/ 58 h 289"/>
                <a:gd name="T28" fmla="*/ 252 w 289"/>
                <a:gd name="T29" fmla="*/ 30 h 289"/>
                <a:gd name="T30" fmla="*/ 255 w 289"/>
                <a:gd name="T31" fmla="*/ 29 h 289"/>
                <a:gd name="T32" fmla="*/ 262 w 289"/>
                <a:gd name="T33" fmla="*/ 32 h 289"/>
                <a:gd name="T34" fmla="*/ 264 w 289"/>
                <a:gd name="T35" fmla="*/ 41 h 289"/>
                <a:gd name="T36" fmla="*/ 233 w 289"/>
                <a:gd name="T37" fmla="*/ 127 h 289"/>
                <a:gd name="T38" fmla="*/ 286 w 289"/>
                <a:gd name="T39" fmla="*/ 201 h 289"/>
                <a:gd name="T40" fmla="*/ 287 w 289"/>
                <a:gd name="T41" fmla="*/ 210 h 289"/>
                <a:gd name="T42" fmla="*/ 279 w 289"/>
                <a:gd name="T43" fmla="*/ 215 h 289"/>
                <a:gd name="T44" fmla="*/ 188 w 289"/>
                <a:gd name="T45" fmla="*/ 212 h 289"/>
                <a:gd name="T46" fmla="*/ 135 w 289"/>
                <a:gd name="T47" fmla="*/ 286 h 289"/>
                <a:gd name="T48" fmla="*/ 127 w 289"/>
                <a:gd name="T49" fmla="*/ 289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89" h="289">
                  <a:moveTo>
                    <a:pt x="127" y="289"/>
                  </a:moveTo>
                  <a:cubicBezTo>
                    <a:pt x="127" y="289"/>
                    <a:pt x="126" y="289"/>
                    <a:pt x="126" y="289"/>
                  </a:cubicBezTo>
                  <a:cubicBezTo>
                    <a:pt x="124" y="289"/>
                    <a:pt x="122" y="288"/>
                    <a:pt x="121" y="287"/>
                  </a:cubicBezTo>
                  <a:cubicBezTo>
                    <a:pt x="120" y="286"/>
                    <a:pt x="119" y="284"/>
                    <a:pt x="119" y="283"/>
                  </a:cubicBezTo>
                  <a:cubicBezTo>
                    <a:pt x="93" y="196"/>
                    <a:pt x="93" y="196"/>
                    <a:pt x="93" y="196"/>
                  </a:cubicBezTo>
                  <a:cubicBezTo>
                    <a:pt x="7" y="168"/>
                    <a:pt x="7" y="168"/>
                    <a:pt x="7" y="168"/>
                  </a:cubicBezTo>
                  <a:cubicBezTo>
                    <a:pt x="3" y="167"/>
                    <a:pt x="1" y="164"/>
                    <a:pt x="1" y="160"/>
                  </a:cubicBezTo>
                  <a:cubicBezTo>
                    <a:pt x="0" y="157"/>
                    <a:pt x="1" y="154"/>
                    <a:pt x="4" y="152"/>
                  </a:cubicBezTo>
                  <a:cubicBezTo>
                    <a:pt x="79" y="100"/>
                    <a:pt x="79" y="100"/>
                    <a:pt x="79" y="100"/>
                  </a:cubicBezTo>
                  <a:cubicBezTo>
                    <a:pt x="79" y="9"/>
                    <a:pt x="79" y="9"/>
                    <a:pt x="79" y="9"/>
                  </a:cubicBezTo>
                  <a:cubicBezTo>
                    <a:pt x="79" y="6"/>
                    <a:pt x="81" y="3"/>
                    <a:pt x="84" y="1"/>
                  </a:cubicBezTo>
                  <a:cubicBezTo>
                    <a:pt x="86" y="1"/>
                    <a:pt x="87" y="0"/>
                    <a:pt x="88" y="0"/>
                  </a:cubicBezTo>
                  <a:cubicBezTo>
                    <a:pt x="90" y="0"/>
                    <a:pt x="92" y="1"/>
                    <a:pt x="94" y="2"/>
                  </a:cubicBezTo>
                  <a:cubicBezTo>
                    <a:pt x="166" y="58"/>
                    <a:pt x="166" y="58"/>
                    <a:pt x="166" y="58"/>
                  </a:cubicBezTo>
                  <a:cubicBezTo>
                    <a:pt x="252" y="30"/>
                    <a:pt x="252" y="30"/>
                    <a:pt x="252" y="30"/>
                  </a:cubicBezTo>
                  <a:cubicBezTo>
                    <a:pt x="253" y="29"/>
                    <a:pt x="254" y="29"/>
                    <a:pt x="255" y="29"/>
                  </a:cubicBezTo>
                  <a:cubicBezTo>
                    <a:pt x="258" y="29"/>
                    <a:pt x="260" y="30"/>
                    <a:pt x="262" y="32"/>
                  </a:cubicBezTo>
                  <a:cubicBezTo>
                    <a:pt x="264" y="35"/>
                    <a:pt x="265" y="38"/>
                    <a:pt x="264" y="41"/>
                  </a:cubicBezTo>
                  <a:cubicBezTo>
                    <a:pt x="233" y="127"/>
                    <a:pt x="233" y="127"/>
                    <a:pt x="233" y="127"/>
                  </a:cubicBezTo>
                  <a:cubicBezTo>
                    <a:pt x="286" y="201"/>
                    <a:pt x="286" y="201"/>
                    <a:pt x="286" y="201"/>
                  </a:cubicBezTo>
                  <a:cubicBezTo>
                    <a:pt x="289" y="203"/>
                    <a:pt x="289" y="207"/>
                    <a:pt x="287" y="210"/>
                  </a:cubicBezTo>
                  <a:cubicBezTo>
                    <a:pt x="286" y="213"/>
                    <a:pt x="283" y="215"/>
                    <a:pt x="279" y="215"/>
                  </a:cubicBezTo>
                  <a:cubicBezTo>
                    <a:pt x="188" y="212"/>
                    <a:pt x="188" y="212"/>
                    <a:pt x="188" y="212"/>
                  </a:cubicBezTo>
                  <a:cubicBezTo>
                    <a:pt x="135" y="286"/>
                    <a:pt x="135" y="286"/>
                    <a:pt x="135" y="286"/>
                  </a:cubicBezTo>
                  <a:cubicBezTo>
                    <a:pt x="133" y="288"/>
                    <a:pt x="130" y="289"/>
                    <a:pt x="127" y="28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68" name="star outline"/>
            <p:cNvSpPr>
              <a:spLocks noEditPoints="1"/>
            </p:cNvSpPr>
            <p:nvPr/>
          </p:nvSpPr>
          <p:spPr bwMode="auto">
            <a:xfrm>
              <a:off x="6896100" y="58738"/>
              <a:ext cx="950913" cy="952500"/>
            </a:xfrm>
            <a:custGeom>
              <a:avLst/>
              <a:gdLst>
                <a:gd name="T0" fmla="*/ 94 w 301"/>
                <a:gd name="T1" fmla="*/ 12 h 301"/>
                <a:gd name="T2" fmla="*/ 96 w 301"/>
                <a:gd name="T3" fmla="*/ 13 h 301"/>
                <a:gd name="T4" fmla="*/ 171 w 301"/>
                <a:gd name="T5" fmla="*/ 70 h 301"/>
                <a:gd name="T6" fmla="*/ 260 w 301"/>
                <a:gd name="T7" fmla="*/ 41 h 301"/>
                <a:gd name="T8" fmla="*/ 261 w 301"/>
                <a:gd name="T9" fmla="*/ 41 h 301"/>
                <a:gd name="T10" fmla="*/ 263 w 301"/>
                <a:gd name="T11" fmla="*/ 42 h 301"/>
                <a:gd name="T12" fmla="*/ 264 w 301"/>
                <a:gd name="T13" fmla="*/ 45 h 301"/>
                <a:gd name="T14" fmla="*/ 232 w 301"/>
                <a:gd name="T15" fmla="*/ 134 h 301"/>
                <a:gd name="T16" fmla="*/ 288 w 301"/>
                <a:gd name="T17" fmla="*/ 210 h 301"/>
                <a:gd name="T18" fmla="*/ 288 w 301"/>
                <a:gd name="T19" fmla="*/ 213 h 301"/>
                <a:gd name="T20" fmla="*/ 285 w 301"/>
                <a:gd name="T21" fmla="*/ 215 h 301"/>
                <a:gd name="T22" fmla="*/ 285 w 301"/>
                <a:gd name="T23" fmla="*/ 215 h 301"/>
                <a:gd name="T24" fmla="*/ 191 w 301"/>
                <a:gd name="T25" fmla="*/ 212 h 301"/>
                <a:gd name="T26" fmla="*/ 136 w 301"/>
                <a:gd name="T27" fmla="*/ 288 h 301"/>
                <a:gd name="T28" fmla="*/ 133 w 301"/>
                <a:gd name="T29" fmla="*/ 289 h 301"/>
                <a:gd name="T30" fmla="*/ 133 w 301"/>
                <a:gd name="T31" fmla="*/ 289 h 301"/>
                <a:gd name="T32" fmla="*/ 131 w 301"/>
                <a:gd name="T33" fmla="*/ 289 h 301"/>
                <a:gd name="T34" fmla="*/ 131 w 301"/>
                <a:gd name="T35" fmla="*/ 287 h 301"/>
                <a:gd name="T36" fmla="*/ 104 w 301"/>
                <a:gd name="T37" fmla="*/ 197 h 301"/>
                <a:gd name="T38" fmla="*/ 14 w 301"/>
                <a:gd name="T39" fmla="*/ 168 h 301"/>
                <a:gd name="T40" fmla="*/ 12 w 301"/>
                <a:gd name="T41" fmla="*/ 166 h 301"/>
                <a:gd name="T42" fmla="*/ 14 w 301"/>
                <a:gd name="T43" fmla="*/ 163 h 301"/>
                <a:gd name="T44" fmla="*/ 91 w 301"/>
                <a:gd name="T45" fmla="*/ 109 h 301"/>
                <a:gd name="T46" fmla="*/ 91 w 301"/>
                <a:gd name="T47" fmla="*/ 15 h 301"/>
                <a:gd name="T48" fmla="*/ 93 w 301"/>
                <a:gd name="T49" fmla="*/ 13 h 301"/>
                <a:gd name="T50" fmla="*/ 94 w 301"/>
                <a:gd name="T51" fmla="*/ 12 h 301"/>
                <a:gd name="T52" fmla="*/ 94 w 301"/>
                <a:gd name="T53" fmla="*/ 0 h 301"/>
                <a:gd name="T54" fmla="*/ 94 w 301"/>
                <a:gd name="T55" fmla="*/ 0 h 301"/>
                <a:gd name="T56" fmla="*/ 94 w 301"/>
                <a:gd name="T57" fmla="*/ 0 h 301"/>
                <a:gd name="T58" fmla="*/ 88 w 301"/>
                <a:gd name="T59" fmla="*/ 2 h 301"/>
                <a:gd name="T60" fmla="*/ 79 w 301"/>
                <a:gd name="T61" fmla="*/ 15 h 301"/>
                <a:gd name="T62" fmla="*/ 79 w 301"/>
                <a:gd name="T63" fmla="*/ 103 h 301"/>
                <a:gd name="T64" fmla="*/ 7 w 301"/>
                <a:gd name="T65" fmla="*/ 153 h 301"/>
                <a:gd name="T66" fmla="*/ 1 w 301"/>
                <a:gd name="T67" fmla="*/ 167 h 301"/>
                <a:gd name="T68" fmla="*/ 11 w 301"/>
                <a:gd name="T69" fmla="*/ 179 h 301"/>
                <a:gd name="T70" fmla="*/ 94 w 301"/>
                <a:gd name="T71" fmla="*/ 207 h 301"/>
                <a:gd name="T72" fmla="*/ 119 w 301"/>
                <a:gd name="T73" fmla="*/ 291 h 301"/>
                <a:gd name="T74" fmla="*/ 123 w 301"/>
                <a:gd name="T75" fmla="*/ 297 h 301"/>
                <a:gd name="T76" fmla="*/ 131 w 301"/>
                <a:gd name="T77" fmla="*/ 301 h 301"/>
                <a:gd name="T78" fmla="*/ 133 w 301"/>
                <a:gd name="T79" fmla="*/ 301 h 301"/>
                <a:gd name="T80" fmla="*/ 145 w 301"/>
                <a:gd name="T81" fmla="*/ 295 h 301"/>
                <a:gd name="T82" fmla="*/ 197 w 301"/>
                <a:gd name="T83" fmla="*/ 224 h 301"/>
                <a:gd name="T84" fmla="*/ 285 w 301"/>
                <a:gd name="T85" fmla="*/ 227 h 301"/>
                <a:gd name="T86" fmla="*/ 285 w 301"/>
                <a:gd name="T87" fmla="*/ 227 h 301"/>
                <a:gd name="T88" fmla="*/ 298 w 301"/>
                <a:gd name="T89" fmla="*/ 219 h 301"/>
                <a:gd name="T90" fmla="*/ 297 w 301"/>
                <a:gd name="T91" fmla="*/ 203 h 301"/>
                <a:gd name="T92" fmla="*/ 246 w 301"/>
                <a:gd name="T93" fmla="*/ 132 h 301"/>
                <a:gd name="T94" fmla="*/ 275 w 301"/>
                <a:gd name="T95" fmla="*/ 49 h 301"/>
                <a:gd name="T96" fmla="*/ 272 w 301"/>
                <a:gd name="T97" fmla="*/ 34 h 301"/>
                <a:gd name="T98" fmla="*/ 261 w 301"/>
                <a:gd name="T99" fmla="*/ 29 h 301"/>
                <a:gd name="T100" fmla="*/ 257 w 301"/>
                <a:gd name="T101" fmla="*/ 30 h 301"/>
                <a:gd name="T102" fmla="*/ 173 w 301"/>
                <a:gd name="T103" fmla="*/ 57 h 301"/>
                <a:gd name="T104" fmla="*/ 104 w 301"/>
                <a:gd name="T105" fmla="*/ 4 h 301"/>
                <a:gd name="T106" fmla="*/ 94 w 301"/>
                <a:gd name="T107" fmla="*/ 0 h 301"/>
                <a:gd name="T108" fmla="*/ 94 w 301"/>
                <a:gd name="T109" fmla="*/ 0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301" h="301">
                  <a:moveTo>
                    <a:pt x="94" y="12"/>
                  </a:moveTo>
                  <a:cubicBezTo>
                    <a:pt x="95" y="12"/>
                    <a:pt x="96" y="13"/>
                    <a:pt x="96" y="13"/>
                  </a:cubicBezTo>
                  <a:cubicBezTo>
                    <a:pt x="171" y="70"/>
                    <a:pt x="171" y="70"/>
                    <a:pt x="171" y="70"/>
                  </a:cubicBezTo>
                  <a:cubicBezTo>
                    <a:pt x="260" y="41"/>
                    <a:pt x="260" y="41"/>
                    <a:pt x="260" y="41"/>
                  </a:cubicBezTo>
                  <a:cubicBezTo>
                    <a:pt x="261" y="41"/>
                    <a:pt x="261" y="41"/>
                    <a:pt x="261" y="41"/>
                  </a:cubicBezTo>
                  <a:cubicBezTo>
                    <a:pt x="262" y="41"/>
                    <a:pt x="263" y="42"/>
                    <a:pt x="263" y="42"/>
                  </a:cubicBezTo>
                  <a:cubicBezTo>
                    <a:pt x="264" y="43"/>
                    <a:pt x="264" y="44"/>
                    <a:pt x="264" y="45"/>
                  </a:cubicBezTo>
                  <a:cubicBezTo>
                    <a:pt x="232" y="134"/>
                    <a:pt x="232" y="134"/>
                    <a:pt x="232" y="134"/>
                  </a:cubicBezTo>
                  <a:cubicBezTo>
                    <a:pt x="288" y="210"/>
                    <a:pt x="288" y="210"/>
                    <a:pt x="288" y="210"/>
                  </a:cubicBezTo>
                  <a:cubicBezTo>
                    <a:pt x="288" y="211"/>
                    <a:pt x="288" y="212"/>
                    <a:pt x="288" y="213"/>
                  </a:cubicBezTo>
                  <a:cubicBezTo>
                    <a:pt x="287" y="214"/>
                    <a:pt x="286" y="215"/>
                    <a:pt x="285" y="215"/>
                  </a:cubicBezTo>
                  <a:cubicBezTo>
                    <a:pt x="285" y="215"/>
                    <a:pt x="285" y="215"/>
                    <a:pt x="285" y="215"/>
                  </a:cubicBezTo>
                  <a:cubicBezTo>
                    <a:pt x="191" y="212"/>
                    <a:pt x="191" y="212"/>
                    <a:pt x="191" y="212"/>
                  </a:cubicBezTo>
                  <a:cubicBezTo>
                    <a:pt x="136" y="288"/>
                    <a:pt x="136" y="288"/>
                    <a:pt x="136" y="288"/>
                  </a:cubicBezTo>
                  <a:cubicBezTo>
                    <a:pt x="135" y="289"/>
                    <a:pt x="134" y="289"/>
                    <a:pt x="133" y="289"/>
                  </a:cubicBezTo>
                  <a:cubicBezTo>
                    <a:pt x="133" y="289"/>
                    <a:pt x="133" y="289"/>
                    <a:pt x="133" y="289"/>
                  </a:cubicBezTo>
                  <a:cubicBezTo>
                    <a:pt x="132" y="289"/>
                    <a:pt x="132" y="289"/>
                    <a:pt x="131" y="289"/>
                  </a:cubicBezTo>
                  <a:cubicBezTo>
                    <a:pt x="131" y="288"/>
                    <a:pt x="131" y="288"/>
                    <a:pt x="131" y="287"/>
                  </a:cubicBezTo>
                  <a:cubicBezTo>
                    <a:pt x="104" y="197"/>
                    <a:pt x="104" y="197"/>
                    <a:pt x="104" y="197"/>
                  </a:cubicBezTo>
                  <a:cubicBezTo>
                    <a:pt x="14" y="168"/>
                    <a:pt x="14" y="168"/>
                    <a:pt x="14" y="168"/>
                  </a:cubicBezTo>
                  <a:cubicBezTo>
                    <a:pt x="13" y="168"/>
                    <a:pt x="13" y="167"/>
                    <a:pt x="12" y="166"/>
                  </a:cubicBezTo>
                  <a:cubicBezTo>
                    <a:pt x="12" y="164"/>
                    <a:pt x="13" y="163"/>
                    <a:pt x="14" y="163"/>
                  </a:cubicBezTo>
                  <a:cubicBezTo>
                    <a:pt x="91" y="109"/>
                    <a:pt x="91" y="109"/>
                    <a:pt x="91" y="109"/>
                  </a:cubicBezTo>
                  <a:cubicBezTo>
                    <a:pt x="91" y="15"/>
                    <a:pt x="91" y="15"/>
                    <a:pt x="91" y="15"/>
                  </a:cubicBezTo>
                  <a:cubicBezTo>
                    <a:pt x="91" y="14"/>
                    <a:pt x="92" y="13"/>
                    <a:pt x="93" y="13"/>
                  </a:cubicBezTo>
                  <a:cubicBezTo>
                    <a:pt x="93" y="13"/>
                    <a:pt x="94" y="12"/>
                    <a:pt x="94" y="12"/>
                  </a:cubicBezTo>
                  <a:moveTo>
                    <a:pt x="94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2" y="0"/>
                    <a:pt x="90" y="1"/>
                    <a:pt x="88" y="2"/>
                  </a:cubicBezTo>
                  <a:cubicBezTo>
                    <a:pt x="83" y="5"/>
                    <a:pt x="79" y="10"/>
                    <a:pt x="79" y="15"/>
                  </a:cubicBezTo>
                  <a:cubicBezTo>
                    <a:pt x="79" y="103"/>
                    <a:pt x="79" y="103"/>
                    <a:pt x="79" y="103"/>
                  </a:cubicBezTo>
                  <a:cubicBezTo>
                    <a:pt x="7" y="153"/>
                    <a:pt x="7" y="153"/>
                    <a:pt x="7" y="153"/>
                  </a:cubicBezTo>
                  <a:cubicBezTo>
                    <a:pt x="2" y="156"/>
                    <a:pt x="0" y="162"/>
                    <a:pt x="1" y="167"/>
                  </a:cubicBezTo>
                  <a:cubicBezTo>
                    <a:pt x="1" y="173"/>
                    <a:pt x="5" y="178"/>
                    <a:pt x="11" y="179"/>
                  </a:cubicBezTo>
                  <a:cubicBezTo>
                    <a:pt x="94" y="207"/>
                    <a:pt x="94" y="207"/>
                    <a:pt x="94" y="207"/>
                  </a:cubicBezTo>
                  <a:cubicBezTo>
                    <a:pt x="119" y="291"/>
                    <a:pt x="119" y="291"/>
                    <a:pt x="119" y="291"/>
                  </a:cubicBezTo>
                  <a:cubicBezTo>
                    <a:pt x="120" y="293"/>
                    <a:pt x="121" y="295"/>
                    <a:pt x="123" y="297"/>
                  </a:cubicBezTo>
                  <a:cubicBezTo>
                    <a:pt x="125" y="299"/>
                    <a:pt x="128" y="301"/>
                    <a:pt x="131" y="301"/>
                  </a:cubicBezTo>
                  <a:cubicBezTo>
                    <a:pt x="132" y="301"/>
                    <a:pt x="132" y="301"/>
                    <a:pt x="133" y="301"/>
                  </a:cubicBezTo>
                  <a:cubicBezTo>
                    <a:pt x="138" y="301"/>
                    <a:pt x="143" y="299"/>
                    <a:pt x="145" y="295"/>
                  </a:cubicBezTo>
                  <a:cubicBezTo>
                    <a:pt x="197" y="224"/>
                    <a:pt x="197" y="224"/>
                    <a:pt x="197" y="224"/>
                  </a:cubicBezTo>
                  <a:cubicBezTo>
                    <a:pt x="285" y="227"/>
                    <a:pt x="285" y="227"/>
                    <a:pt x="285" y="227"/>
                  </a:cubicBezTo>
                  <a:cubicBezTo>
                    <a:pt x="285" y="227"/>
                    <a:pt x="285" y="227"/>
                    <a:pt x="285" y="227"/>
                  </a:cubicBezTo>
                  <a:cubicBezTo>
                    <a:pt x="291" y="227"/>
                    <a:pt x="296" y="224"/>
                    <a:pt x="298" y="219"/>
                  </a:cubicBezTo>
                  <a:cubicBezTo>
                    <a:pt x="301" y="214"/>
                    <a:pt x="301" y="208"/>
                    <a:pt x="297" y="203"/>
                  </a:cubicBezTo>
                  <a:cubicBezTo>
                    <a:pt x="246" y="132"/>
                    <a:pt x="246" y="132"/>
                    <a:pt x="246" y="132"/>
                  </a:cubicBezTo>
                  <a:cubicBezTo>
                    <a:pt x="275" y="49"/>
                    <a:pt x="275" y="49"/>
                    <a:pt x="275" y="49"/>
                  </a:cubicBezTo>
                  <a:cubicBezTo>
                    <a:pt x="277" y="44"/>
                    <a:pt x="276" y="38"/>
                    <a:pt x="272" y="34"/>
                  </a:cubicBezTo>
                  <a:cubicBezTo>
                    <a:pt x="269" y="31"/>
                    <a:pt x="265" y="29"/>
                    <a:pt x="261" y="29"/>
                  </a:cubicBezTo>
                  <a:cubicBezTo>
                    <a:pt x="260" y="29"/>
                    <a:pt x="258" y="30"/>
                    <a:pt x="257" y="30"/>
                  </a:cubicBezTo>
                  <a:cubicBezTo>
                    <a:pt x="173" y="57"/>
                    <a:pt x="173" y="57"/>
                    <a:pt x="173" y="57"/>
                  </a:cubicBezTo>
                  <a:cubicBezTo>
                    <a:pt x="104" y="4"/>
                    <a:pt x="104" y="4"/>
                    <a:pt x="104" y="4"/>
                  </a:cubicBezTo>
                  <a:cubicBezTo>
                    <a:pt x="101" y="2"/>
                    <a:pt x="98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69" name="purple star"/>
          <p:cNvGrpSpPr/>
          <p:nvPr/>
        </p:nvGrpSpPr>
        <p:grpSpPr>
          <a:xfrm>
            <a:off x="9348375" y="6167117"/>
            <a:ext cx="628650" cy="612775"/>
            <a:chOff x="3908425" y="49213"/>
            <a:chExt cx="628650" cy="612775"/>
          </a:xfrm>
        </p:grpSpPr>
        <p:sp>
          <p:nvSpPr>
            <p:cNvPr id="570" name="purple star"/>
            <p:cNvSpPr>
              <a:spLocks/>
            </p:cNvSpPr>
            <p:nvPr/>
          </p:nvSpPr>
          <p:spPr bwMode="auto">
            <a:xfrm>
              <a:off x="3927475" y="68263"/>
              <a:ext cx="590550" cy="576263"/>
            </a:xfrm>
            <a:custGeom>
              <a:avLst/>
              <a:gdLst>
                <a:gd name="T0" fmla="*/ 139 w 187"/>
                <a:gd name="T1" fmla="*/ 182 h 182"/>
                <a:gd name="T2" fmla="*/ 135 w 187"/>
                <a:gd name="T3" fmla="*/ 180 h 182"/>
                <a:gd name="T4" fmla="*/ 88 w 187"/>
                <a:gd name="T5" fmla="*/ 151 h 182"/>
                <a:gd name="T6" fmla="*/ 37 w 187"/>
                <a:gd name="T7" fmla="*/ 173 h 182"/>
                <a:gd name="T8" fmla="*/ 33 w 187"/>
                <a:gd name="T9" fmla="*/ 174 h 182"/>
                <a:gd name="T10" fmla="*/ 28 w 187"/>
                <a:gd name="T11" fmla="*/ 172 h 182"/>
                <a:gd name="T12" fmla="*/ 26 w 187"/>
                <a:gd name="T13" fmla="*/ 164 h 182"/>
                <a:gd name="T14" fmla="*/ 39 w 187"/>
                <a:gd name="T15" fmla="*/ 110 h 182"/>
                <a:gd name="T16" fmla="*/ 2 w 187"/>
                <a:gd name="T17" fmla="*/ 69 h 182"/>
                <a:gd name="T18" fmla="*/ 0 w 187"/>
                <a:gd name="T19" fmla="*/ 65 h 182"/>
                <a:gd name="T20" fmla="*/ 1 w 187"/>
                <a:gd name="T21" fmla="*/ 61 h 182"/>
                <a:gd name="T22" fmla="*/ 7 w 187"/>
                <a:gd name="T23" fmla="*/ 56 h 182"/>
                <a:gd name="T24" fmla="*/ 63 w 187"/>
                <a:gd name="T25" fmla="*/ 52 h 182"/>
                <a:gd name="T26" fmla="*/ 91 w 187"/>
                <a:gd name="T27" fmla="*/ 4 h 182"/>
                <a:gd name="T28" fmla="*/ 98 w 187"/>
                <a:gd name="T29" fmla="*/ 0 h 182"/>
                <a:gd name="T30" fmla="*/ 98 w 187"/>
                <a:gd name="T31" fmla="*/ 0 h 182"/>
                <a:gd name="T32" fmla="*/ 105 w 187"/>
                <a:gd name="T33" fmla="*/ 5 h 182"/>
                <a:gd name="T34" fmla="*/ 126 w 187"/>
                <a:gd name="T35" fmla="*/ 56 h 182"/>
                <a:gd name="T36" fmla="*/ 180 w 187"/>
                <a:gd name="T37" fmla="*/ 68 h 182"/>
                <a:gd name="T38" fmla="*/ 186 w 187"/>
                <a:gd name="T39" fmla="*/ 74 h 182"/>
                <a:gd name="T40" fmla="*/ 184 w 187"/>
                <a:gd name="T41" fmla="*/ 82 h 182"/>
                <a:gd name="T42" fmla="*/ 141 w 187"/>
                <a:gd name="T43" fmla="*/ 118 h 182"/>
                <a:gd name="T44" fmla="*/ 147 w 187"/>
                <a:gd name="T45" fmla="*/ 173 h 182"/>
                <a:gd name="T46" fmla="*/ 143 w 187"/>
                <a:gd name="T47" fmla="*/ 180 h 182"/>
                <a:gd name="T48" fmla="*/ 139 w 187"/>
                <a:gd name="T49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87" h="182">
                  <a:moveTo>
                    <a:pt x="139" y="182"/>
                  </a:moveTo>
                  <a:cubicBezTo>
                    <a:pt x="137" y="182"/>
                    <a:pt x="136" y="181"/>
                    <a:pt x="135" y="180"/>
                  </a:cubicBezTo>
                  <a:cubicBezTo>
                    <a:pt x="88" y="151"/>
                    <a:pt x="88" y="151"/>
                    <a:pt x="88" y="151"/>
                  </a:cubicBezTo>
                  <a:cubicBezTo>
                    <a:pt x="37" y="173"/>
                    <a:pt x="37" y="173"/>
                    <a:pt x="37" y="173"/>
                  </a:cubicBezTo>
                  <a:cubicBezTo>
                    <a:pt x="36" y="174"/>
                    <a:pt x="34" y="174"/>
                    <a:pt x="33" y="174"/>
                  </a:cubicBezTo>
                  <a:cubicBezTo>
                    <a:pt x="32" y="174"/>
                    <a:pt x="30" y="173"/>
                    <a:pt x="28" y="172"/>
                  </a:cubicBezTo>
                  <a:cubicBezTo>
                    <a:pt x="26" y="170"/>
                    <a:pt x="25" y="167"/>
                    <a:pt x="26" y="164"/>
                  </a:cubicBezTo>
                  <a:cubicBezTo>
                    <a:pt x="39" y="110"/>
                    <a:pt x="39" y="110"/>
                    <a:pt x="39" y="110"/>
                  </a:cubicBezTo>
                  <a:cubicBezTo>
                    <a:pt x="2" y="69"/>
                    <a:pt x="2" y="69"/>
                    <a:pt x="2" y="69"/>
                  </a:cubicBezTo>
                  <a:cubicBezTo>
                    <a:pt x="1" y="68"/>
                    <a:pt x="1" y="67"/>
                    <a:pt x="0" y="65"/>
                  </a:cubicBezTo>
                  <a:cubicBezTo>
                    <a:pt x="0" y="64"/>
                    <a:pt x="0" y="62"/>
                    <a:pt x="1" y="61"/>
                  </a:cubicBezTo>
                  <a:cubicBezTo>
                    <a:pt x="2" y="58"/>
                    <a:pt x="4" y="56"/>
                    <a:pt x="7" y="56"/>
                  </a:cubicBezTo>
                  <a:cubicBezTo>
                    <a:pt x="63" y="52"/>
                    <a:pt x="63" y="52"/>
                    <a:pt x="63" y="52"/>
                  </a:cubicBezTo>
                  <a:cubicBezTo>
                    <a:pt x="91" y="4"/>
                    <a:pt x="91" y="4"/>
                    <a:pt x="91" y="4"/>
                  </a:cubicBezTo>
                  <a:cubicBezTo>
                    <a:pt x="92" y="1"/>
                    <a:pt x="95" y="0"/>
                    <a:pt x="98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101" y="0"/>
                    <a:pt x="104" y="2"/>
                    <a:pt x="105" y="5"/>
                  </a:cubicBezTo>
                  <a:cubicBezTo>
                    <a:pt x="126" y="56"/>
                    <a:pt x="126" y="56"/>
                    <a:pt x="126" y="56"/>
                  </a:cubicBezTo>
                  <a:cubicBezTo>
                    <a:pt x="180" y="68"/>
                    <a:pt x="180" y="68"/>
                    <a:pt x="180" y="68"/>
                  </a:cubicBezTo>
                  <a:cubicBezTo>
                    <a:pt x="183" y="69"/>
                    <a:pt x="186" y="71"/>
                    <a:pt x="186" y="74"/>
                  </a:cubicBezTo>
                  <a:cubicBezTo>
                    <a:pt x="187" y="77"/>
                    <a:pt x="186" y="80"/>
                    <a:pt x="184" y="82"/>
                  </a:cubicBezTo>
                  <a:cubicBezTo>
                    <a:pt x="141" y="118"/>
                    <a:pt x="141" y="118"/>
                    <a:pt x="141" y="118"/>
                  </a:cubicBezTo>
                  <a:cubicBezTo>
                    <a:pt x="147" y="173"/>
                    <a:pt x="147" y="173"/>
                    <a:pt x="147" y="173"/>
                  </a:cubicBezTo>
                  <a:cubicBezTo>
                    <a:pt x="147" y="176"/>
                    <a:pt x="146" y="179"/>
                    <a:pt x="143" y="180"/>
                  </a:cubicBezTo>
                  <a:cubicBezTo>
                    <a:pt x="142" y="181"/>
                    <a:pt x="140" y="182"/>
                    <a:pt x="139" y="1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1" name="star outline"/>
            <p:cNvSpPr>
              <a:spLocks noEditPoints="1"/>
            </p:cNvSpPr>
            <p:nvPr/>
          </p:nvSpPr>
          <p:spPr bwMode="auto">
            <a:xfrm>
              <a:off x="3908425" y="49213"/>
              <a:ext cx="628650" cy="612775"/>
            </a:xfrm>
            <a:custGeom>
              <a:avLst/>
              <a:gdLst>
                <a:gd name="T0" fmla="*/ 104 w 199"/>
                <a:gd name="T1" fmla="*/ 12 h 194"/>
                <a:gd name="T2" fmla="*/ 104 w 199"/>
                <a:gd name="T3" fmla="*/ 12 h 194"/>
                <a:gd name="T4" fmla="*/ 105 w 199"/>
                <a:gd name="T5" fmla="*/ 13 h 194"/>
                <a:gd name="T6" fmla="*/ 128 w 199"/>
                <a:gd name="T7" fmla="*/ 67 h 194"/>
                <a:gd name="T8" fmla="*/ 185 w 199"/>
                <a:gd name="T9" fmla="*/ 80 h 194"/>
                <a:gd name="T10" fmla="*/ 187 w 199"/>
                <a:gd name="T11" fmla="*/ 81 h 194"/>
                <a:gd name="T12" fmla="*/ 186 w 199"/>
                <a:gd name="T13" fmla="*/ 83 h 194"/>
                <a:gd name="T14" fmla="*/ 141 w 199"/>
                <a:gd name="T15" fmla="*/ 121 h 194"/>
                <a:gd name="T16" fmla="*/ 147 w 199"/>
                <a:gd name="T17" fmla="*/ 180 h 194"/>
                <a:gd name="T18" fmla="*/ 146 w 199"/>
                <a:gd name="T19" fmla="*/ 181 h 194"/>
                <a:gd name="T20" fmla="*/ 145 w 199"/>
                <a:gd name="T21" fmla="*/ 182 h 194"/>
                <a:gd name="T22" fmla="*/ 144 w 199"/>
                <a:gd name="T23" fmla="*/ 181 h 194"/>
                <a:gd name="T24" fmla="*/ 94 w 199"/>
                <a:gd name="T25" fmla="*/ 150 h 194"/>
                <a:gd name="T26" fmla="*/ 40 w 199"/>
                <a:gd name="T27" fmla="*/ 174 h 194"/>
                <a:gd name="T28" fmla="*/ 39 w 199"/>
                <a:gd name="T29" fmla="*/ 174 h 194"/>
                <a:gd name="T30" fmla="*/ 38 w 199"/>
                <a:gd name="T31" fmla="*/ 174 h 194"/>
                <a:gd name="T32" fmla="*/ 38 w 199"/>
                <a:gd name="T33" fmla="*/ 172 h 194"/>
                <a:gd name="T34" fmla="*/ 52 w 199"/>
                <a:gd name="T35" fmla="*/ 115 h 194"/>
                <a:gd name="T36" fmla="*/ 13 w 199"/>
                <a:gd name="T37" fmla="*/ 71 h 194"/>
                <a:gd name="T38" fmla="*/ 12 w 199"/>
                <a:gd name="T39" fmla="*/ 70 h 194"/>
                <a:gd name="T40" fmla="*/ 12 w 199"/>
                <a:gd name="T41" fmla="*/ 69 h 194"/>
                <a:gd name="T42" fmla="*/ 14 w 199"/>
                <a:gd name="T43" fmla="*/ 68 h 194"/>
                <a:gd name="T44" fmla="*/ 72 w 199"/>
                <a:gd name="T45" fmla="*/ 63 h 194"/>
                <a:gd name="T46" fmla="*/ 102 w 199"/>
                <a:gd name="T47" fmla="*/ 13 h 194"/>
                <a:gd name="T48" fmla="*/ 104 w 199"/>
                <a:gd name="T49" fmla="*/ 12 h 194"/>
                <a:gd name="T50" fmla="*/ 104 w 199"/>
                <a:gd name="T51" fmla="*/ 0 h 194"/>
                <a:gd name="T52" fmla="*/ 92 w 199"/>
                <a:gd name="T53" fmla="*/ 7 h 194"/>
                <a:gd name="T54" fmla="*/ 65 w 199"/>
                <a:gd name="T55" fmla="*/ 52 h 194"/>
                <a:gd name="T56" fmla="*/ 13 w 199"/>
                <a:gd name="T57" fmla="*/ 56 h 194"/>
                <a:gd name="T58" fmla="*/ 1 w 199"/>
                <a:gd name="T59" fmla="*/ 64 h 194"/>
                <a:gd name="T60" fmla="*/ 1 w 199"/>
                <a:gd name="T61" fmla="*/ 73 h 194"/>
                <a:gd name="T62" fmla="*/ 4 w 199"/>
                <a:gd name="T63" fmla="*/ 79 h 194"/>
                <a:gd name="T64" fmla="*/ 38 w 199"/>
                <a:gd name="T65" fmla="*/ 118 h 194"/>
                <a:gd name="T66" fmla="*/ 26 w 199"/>
                <a:gd name="T67" fmla="*/ 169 h 194"/>
                <a:gd name="T68" fmla="*/ 30 w 199"/>
                <a:gd name="T69" fmla="*/ 183 h 194"/>
                <a:gd name="T70" fmla="*/ 39 w 199"/>
                <a:gd name="T71" fmla="*/ 186 h 194"/>
                <a:gd name="T72" fmla="*/ 45 w 199"/>
                <a:gd name="T73" fmla="*/ 185 h 194"/>
                <a:gd name="T74" fmla="*/ 93 w 199"/>
                <a:gd name="T75" fmla="*/ 164 h 194"/>
                <a:gd name="T76" fmla="*/ 138 w 199"/>
                <a:gd name="T77" fmla="*/ 192 h 194"/>
                <a:gd name="T78" fmla="*/ 145 w 199"/>
                <a:gd name="T79" fmla="*/ 194 h 194"/>
                <a:gd name="T80" fmla="*/ 152 w 199"/>
                <a:gd name="T81" fmla="*/ 191 h 194"/>
                <a:gd name="T82" fmla="*/ 159 w 199"/>
                <a:gd name="T83" fmla="*/ 178 h 194"/>
                <a:gd name="T84" fmla="*/ 154 w 199"/>
                <a:gd name="T85" fmla="*/ 126 h 194"/>
                <a:gd name="T86" fmla="*/ 194 w 199"/>
                <a:gd name="T87" fmla="*/ 92 h 194"/>
                <a:gd name="T88" fmla="*/ 198 w 199"/>
                <a:gd name="T89" fmla="*/ 78 h 194"/>
                <a:gd name="T90" fmla="*/ 188 w 199"/>
                <a:gd name="T91" fmla="*/ 68 h 194"/>
                <a:gd name="T92" fmla="*/ 136 w 199"/>
                <a:gd name="T93" fmla="*/ 57 h 194"/>
                <a:gd name="T94" fmla="*/ 117 w 199"/>
                <a:gd name="T95" fmla="*/ 8 h 194"/>
                <a:gd name="T96" fmla="*/ 105 w 199"/>
                <a:gd name="T97" fmla="*/ 0 h 194"/>
                <a:gd name="T98" fmla="*/ 104 w 199"/>
                <a:gd name="T99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99" h="194">
                  <a:moveTo>
                    <a:pt x="104" y="12"/>
                  </a:moveTo>
                  <a:cubicBezTo>
                    <a:pt x="104" y="12"/>
                    <a:pt x="104" y="12"/>
                    <a:pt x="104" y="12"/>
                  </a:cubicBezTo>
                  <a:cubicBezTo>
                    <a:pt x="105" y="12"/>
                    <a:pt x="105" y="12"/>
                    <a:pt x="105" y="13"/>
                  </a:cubicBezTo>
                  <a:cubicBezTo>
                    <a:pt x="128" y="67"/>
                    <a:pt x="128" y="67"/>
                    <a:pt x="128" y="67"/>
                  </a:cubicBezTo>
                  <a:cubicBezTo>
                    <a:pt x="185" y="80"/>
                    <a:pt x="185" y="80"/>
                    <a:pt x="185" y="80"/>
                  </a:cubicBezTo>
                  <a:cubicBezTo>
                    <a:pt x="186" y="80"/>
                    <a:pt x="186" y="81"/>
                    <a:pt x="187" y="81"/>
                  </a:cubicBezTo>
                  <a:cubicBezTo>
                    <a:pt x="187" y="82"/>
                    <a:pt x="186" y="83"/>
                    <a:pt x="186" y="83"/>
                  </a:cubicBezTo>
                  <a:cubicBezTo>
                    <a:pt x="141" y="121"/>
                    <a:pt x="141" y="121"/>
                    <a:pt x="141" y="121"/>
                  </a:cubicBezTo>
                  <a:cubicBezTo>
                    <a:pt x="147" y="180"/>
                    <a:pt x="147" y="180"/>
                    <a:pt x="147" y="180"/>
                  </a:cubicBezTo>
                  <a:cubicBezTo>
                    <a:pt x="147" y="180"/>
                    <a:pt x="147" y="181"/>
                    <a:pt x="146" y="181"/>
                  </a:cubicBezTo>
                  <a:cubicBezTo>
                    <a:pt x="146" y="182"/>
                    <a:pt x="145" y="182"/>
                    <a:pt x="145" y="182"/>
                  </a:cubicBezTo>
                  <a:cubicBezTo>
                    <a:pt x="145" y="182"/>
                    <a:pt x="144" y="182"/>
                    <a:pt x="144" y="181"/>
                  </a:cubicBezTo>
                  <a:cubicBezTo>
                    <a:pt x="94" y="150"/>
                    <a:pt x="94" y="150"/>
                    <a:pt x="94" y="150"/>
                  </a:cubicBezTo>
                  <a:cubicBezTo>
                    <a:pt x="40" y="174"/>
                    <a:pt x="40" y="174"/>
                    <a:pt x="40" y="174"/>
                  </a:cubicBezTo>
                  <a:cubicBezTo>
                    <a:pt x="40" y="174"/>
                    <a:pt x="40" y="174"/>
                    <a:pt x="39" y="174"/>
                  </a:cubicBezTo>
                  <a:cubicBezTo>
                    <a:pt x="39" y="174"/>
                    <a:pt x="39" y="174"/>
                    <a:pt x="38" y="174"/>
                  </a:cubicBezTo>
                  <a:cubicBezTo>
                    <a:pt x="38" y="173"/>
                    <a:pt x="37" y="172"/>
                    <a:pt x="38" y="172"/>
                  </a:cubicBezTo>
                  <a:cubicBezTo>
                    <a:pt x="52" y="115"/>
                    <a:pt x="52" y="115"/>
                    <a:pt x="52" y="115"/>
                  </a:cubicBezTo>
                  <a:cubicBezTo>
                    <a:pt x="13" y="71"/>
                    <a:pt x="13" y="71"/>
                    <a:pt x="13" y="71"/>
                  </a:cubicBezTo>
                  <a:cubicBezTo>
                    <a:pt x="12" y="70"/>
                    <a:pt x="12" y="70"/>
                    <a:pt x="12" y="70"/>
                  </a:cubicBezTo>
                  <a:cubicBezTo>
                    <a:pt x="12" y="70"/>
                    <a:pt x="12" y="69"/>
                    <a:pt x="12" y="69"/>
                  </a:cubicBezTo>
                  <a:cubicBezTo>
                    <a:pt x="13" y="68"/>
                    <a:pt x="13" y="68"/>
                    <a:pt x="14" y="68"/>
                  </a:cubicBezTo>
                  <a:cubicBezTo>
                    <a:pt x="72" y="63"/>
                    <a:pt x="72" y="63"/>
                    <a:pt x="72" y="63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3" y="12"/>
                    <a:pt x="103" y="12"/>
                    <a:pt x="104" y="12"/>
                  </a:cubicBezTo>
                  <a:moveTo>
                    <a:pt x="104" y="0"/>
                  </a:moveTo>
                  <a:cubicBezTo>
                    <a:pt x="99" y="0"/>
                    <a:pt x="94" y="2"/>
                    <a:pt x="92" y="7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8" y="56"/>
                    <a:pt x="3" y="59"/>
                    <a:pt x="1" y="64"/>
                  </a:cubicBezTo>
                  <a:cubicBezTo>
                    <a:pt x="0" y="67"/>
                    <a:pt x="0" y="70"/>
                    <a:pt x="1" y="73"/>
                  </a:cubicBezTo>
                  <a:cubicBezTo>
                    <a:pt x="1" y="75"/>
                    <a:pt x="2" y="77"/>
                    <a:pt x="4" y="79"/>
                  </a:cubicBezTo>
                  <a:cubicBezTo>
                    <a:pt x="38" y="118"/>
                    <a:pt x="38" y="118"/>
                    <a:pt x="38" y="118"/>
                  </a:cubicBezTo>
                  <a:cubicBezTo>
                    <a:pt x="26" y="169"/>
                    <a:pt x="26" y="169"/>
                    <a:pt x="26" y="169"/>
                  </a:cubicBezTo>
                  <a:cubicBezTo>
                    <a:pt x="25" y="174"/>
                    <a:pt x="26" y="179"/>
                    <a:pt x="30" y="183"/>
                  </a:cubicBezTo>
                  <a:cubicBezTo>
                    <a:pt x="33" y="185"/>
                    <a:pt x="36" y="186"/>
                    <a:pt x="39" y="186"/>
                  </a:cubicBezTo>
                  <a:cubicBezTo>
                    <a:pt x="41" y="186"/>
                    <a:pt x="43" y="186"/>
                    <a:pt x="45" y="185"/>
                  </a:cubicBezTo>
                  <a:cubicBezTo>
                    <a:pt x="93" y="164"/>
                    <a:pt x="93" y="164"/>
                    <a:pt x="93" y="164"/>
                  </a:cubicBezTo>
                  <a:cubicBezTo>
                    <a:pt x="138" y="192"/>
                    <a:pt x="138" y="192"/>
                    <a:pt x="138" y="192"/>
                  </a:cubicBezTo>
                  <a:cubicBezTo>
                    <a:pt x="140" y="193"/>
                    <a:pt x="142" y="194"/>
                    <a:pt x="145" y="194"/>
                  </a:cubicBezTo>
                  <a:cubicBezTo>
                    <a:pt x="148" y="194"/>
                    <a:pt x="150" y="193"/>
                    <a:pt x="152" y="191"/>
                  </a:cubicBezTo>
                  <a:cubicBezTo>
                    <a:pt x="157" y="189"/>
                    <a:pt x="159" y="184"/>
                    <a:pt x="159" y="178"/>
                  </a:cubicBezTo>
                  <a:cubicBezTo>
                    <a:pt x="154" y="126"/>
                    <a:pt x="154" y="126"/>
                    <a:pt x="154" y="126"/>
                  </a:cubicBezTo>
                  <a:cubicBezTo>
                    <a:pt x="194" y="92"/>
                    <a:pt x="194" y="92"/>
                    <a:pt x="194" y="92"/>
                  </a:cubicBezTo>
                  <a:cubicBezTo>
                    <a:pt x="198" y="89"/>
                    <a:pt x="199" y="84"/>
                    <a:pt x="198" y="78"/>
                  </a:cubicBezTo>
                  <a:cubicBezTo>
                    <a:pt x="197" y="73"/>
                    <a:pt x="193" y="69"/>
                    <a:pt x="188" y="68"/>
                  </a:cubicBezTo>
                  <a:cubicBezTo>
                    <a:pt x="136" y="57"/>
                    <a:pt x="136" y="57"/>
                    <a:pt x="136" y="57"/>
                  </a:cubicBezTo>
                  <a:cubicBezTo>
                    <a:pt x="117" y="8"/>
                    <a:pt x="117" y="8"/>
                    <a:pt x="117" y="8"/>
                  </a:cubicBezTo>
                  <a:cubicBezTo>
                    <a:pt x="115" y="3"/>
                    <a:pt x="110" y="0"/>
                    <a:pt x="105" y="0"/>
                  </a:cubicBezTo>
                  <a:cubicBezTo>
                    <a:pt x="104" y="0"/>
                    <a:pt x="104" y="0"/>
                    <a:pt x="10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72" name="purple star"/>
          <p:cNvGrpSpPr/>
          <p:nvPr/>
        </p:nvGrpSpPr>
        <p:grpSpPr>
          <a:xfrm>
            <a:off x="10030766" y="97748"/>
            <a:ext cx="935038" cy="957263"/>
            <a:chOff x="200025" y="1912938"/>
            <a:chExt cx="935038" cy="957263"/>
          </a:xfrm>
        </p:grpSpPr>
        <p:sp>
          <p:nvSpPr>
            <p:cNvPr id="573" name="purple star"/>
            <p:cNvSpPr>
              <a:spLocks/>
            </p:cNvSpPr>
            <p:nvPr/>
          </p:nvSpPr>
          <p:spPr bwMode="auto">
            <a:xfrm>
              <a:off x="219075" y="1931988"/>
              <a:ext cx="893763" cy="919163"/>
            </a:xfrm>
            <a:custGeom>
              <a:avLst/>
              <a:gdLst>
                <a:gd name="T0" fmla="*/ 183 w 283"/>
                <a:gd name="T1" fmla="*/ 291 h 291"/>
                <a:gd name="T2" fmla="*/ 176 w 283"/>
                <a:gd name="T3" fmla="*/ 289 h 291"/>
                <a:gd name="T4" fmla="*/ 110 w 283"/>
                <a:gd name="T5" fmla="*/ 227 h 291"/>
                <a:gd name="T6" fmla="*/ 21 w 283"/>
                <a:gd name="T7" fmla="*/ 247 h 291"/>
                <a:gd name="T8" fmla="*/ 19 w 283"/>
                <a:gd name="T9" fmla="*/ 248 h 291"/>
                <a:gd name="T10" fmla="*/ 12 w 283"/>
                <a:gd name="T11" fmla="*/ 244 h 291"/>
                <a:gd name="T12" fmla="*/ 11 w 283"/>
                <a:gd name="T13" fmla="*/ 235 h 291"/>
                <a:gd name="T14" fmla="*/ 49 w 283"/>
                <a:gd name="T15" fmla="*/ 152 h 291"/>
                <a:gd name="T16" fmla="*/ 2 w 283"/>
                <a:gd name="T17" fmla="*/ 74 h 291"/>
                <a:gd name="T18" fmla="*/ 2 w 283"/>
                <a:gd name="T19" fmla="*/ 65 h 291"/>
                <a:gd name="T20" fmla="*/ 10 w 283"/>
                <a:gd name="T21" fmla="*/ 61 h 291"/>
                <a:gd name="T22" fmla="*/ 11 w 283"/>
                <a:gd name="T23" fmla="*/ 61 h 291"/>
                <a:gd name="T24" fmla="*/ 101 w 283"/>
                <a:gd name="T25" fmla="*/ 71 h 291"/>
                <a:gd name="T26" fmla="*/ 161 w 283"/>
                <a:gd name="T27" fmla="*/ 3 h 291"/>
                <a:gd name="T28" fmla="*/ 168 w 283"/>
                <a:gd name="T29" fmla="*/ 0 h 291"/>
                <a:gd name="T30" fmla="*/ 170 w 283"/>
                <a:gd name="T31" fmla="*/ 0 h 291"/>
                <a:gd name="T32" fmla="*/ 176 w 283"/>
                <a:gd name="T33" fmla="*/ 7 h 291"/>
                <a:gd name="T34" fmla="*/ 194 w 283"/>
                <a:gd name="T35" fmla="*/ 96 h 291"/>
                <a:gd name="T36" fmla="*/ 278 w 283"/>
                <a:gd name="T37" fmla="*/ 132 h 291"/>
                <a:gd name="T38" fmla="*/ 283 w 283"/>
                <a:gd name="T39" fmla="*/ 139 h 291"/>
                <a:gd name="T40" fmla="*/ 282 w 283"/>
                <a:gd name="T41" fmla="*/ 145 h 291"/>
                <a:gd name="T42" fmla="*/ 279 w 283"/>
                <a:gd name="T43" fmla="*/ 148 h 291"/>
                <a:gd name="T44" fmla="*/ 200 w 283"/>
                <a:gd name="T45" fmla="*/ 192 h 291"/>
                <a:gd name="T46" fmla="*/ 191 w 283"/>
                <a:gd name="T47" fmla="*/ 283 h 291"/>
                <a:gd name="T48" fmla="*/ 186 w 283"/>
                <a:gd name="T49" fmla="*/ 290 h 291"/>
                <a:gd name="T50" fmla="*/ 183 w 283"/>
                <a:gd name="T51" fmla="*/ 291 h 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83" h="291">
                  <a:moveTo>
                    <a:pt x="183" y="291"/>
                  </a:moveTo>
                  <a:cubicBezTo>
                    <a:pt x="180" y="291"/>
                    <a:pt x="178" y="290"/>
                    <a:pt x="176" y="289"/>
                  </a:cubicBezTo>
                  <a:cubicBezTo>
                    <a:pt x="110" y="227"/>
                    <a:pt x="110" y="227"/>
                    <a:pt x="110" y="227"/>
                  </a:cubicBezTo>
                  <a:cubicBezTo>
                    <a:pt x="21" y="247"/>
                    <a:pt x="21" y="247"/>
                    <a:pt x="21" y="247"/>
                  </a:cubicBezTo>
                  <a:cubicBezTo>
                    <a:pt x="20" y="248"/>
                    <a:pt x="20" y="248"/>
                    <a:pt x="19" y="248"/>
                  </a:cubicBezTo>
                  <a:cubicBezTo>
                    <a:pt x="16" y="248"/>
                    <a:pt x="14" y="246"/>
                    <a:pt x="12" y="244"/>
                  </a:cubicBezTo>
                  <a:cubicBezTo>
                    <a:pt x="10" y="242"/>
                    <a:pt x="9" y="238"/>
                    <a:pt x="11" y="235"/>
                  </a:cubicBezTo>
                  <a:cubicBezTo>
                    <a:pt x="49" y="152"/>
                    <a:pt x="49" y="152"/>
                    <a:pt x="49" y="152"/>
                  </a:cubicBezTo>
                  <a:cubicBezTo>
                    <a:pt x="2" y="74"/>
                    <a:pt x="2" y="74"/>
                    <a:pt x="2" y="74"/>
                  </a:cubicBezTo>
                  <a:cubicBezTo>
                    <a:pt x="0" y="71"/>
                    <a:pt x="0" y="68"/>
                    <a:pt x="2" y="65"/>
                  </a:cubicBezTo>
                  <a:cubicBezTo>
                    <a:pt x="4" y="62"/>
                    <a:pt x="7" y="61"/>
                    <a:pt x="10" y="61"/>
                  </a:cubicBezTo>
                  <a:cubicBezTo>
                    <a:pt x="10" y="61"/>
                    <a:pt x="10" y="61"/>
                    <a:pt x="11" y="61"/>
                  </a:cubicBezTo>
                  <a:cubicBezTo>
                    <a:pt x="101" y="71"/>
                    <a:pt x="101" y="71"/>
                    <a:pt x="101" y="71"/>
                  </a:cubicBezTo>
                  <a:cubicBezTo>
                    <a:pt x="161" y="3"/>
                    <a:pt x="161" y="3"/>
                    <a:pt x="161" y="3"/>
                  </a:cubicBezTo>
                  <a:cubicBezTo>
                    <a:pt x="162" y="1"/>
                    <a:pt x="165" y="0"/>
                    <a:pt x="168" y="0"/>
                  </a:cubicBezTo>
                  <a:cubicBezTo>
                    <a:pt x="168" y="0"/>
                    <a:pt x="169" y="0"/>
                    <a:pt x="170" y="0"/>
                  </a:cubicBezTo>
                  <a:cubicBezTo>
                    <a:pt x="173" y="1"/>
                    <a:pt x="176" y="3"/>
                    <a:pt x="176" y="7"/>
                  </a:cubicBezTo>
                  <a:cubicBezTo>
                    <a:pt x="194" y="96"/>
                    <a:pt x="194" y="96"/>
                    <a:pt x="194" y="96"/>
                  </a:cubicBezTo>
                  <a:cubicBezTo>
                    <a:pt x="278" y="132"/>
                    <a:pt x="278" y="132"/>
                    <a:pt x="278" y="132"/>
                  </a:cubicBezTo>
                  <a:cubicBezTo>
                    <a:pt x="281" y="133"/>
                    <a:pt x="283" y="136"/>
                    <a:pt x="283" y="139"/>
                  </a:cubicBezTo>
                  <a:cubicBezTo>
                    <a:pt x="283" y="141"/>
                    <a:pt x="283" y="143"/>
                    <a:pt x="282" y="145"/>
                  </a:cubicBezTo>
                  <a:cubicBezTo>
                    <a:pt x="281" y="146"/>
                    <a:pt x="280" y="147"/>
                    <a:pt x="279" y="148"/>
                  </a:cubicBezTo>
                  <a:cubicBezTo>
                    <a:pt x="200" y="192"/>
                    <a:pt x="200" y="192"/>
                    <a:pt x="200" y="192"/>
                  </a:cubicBezTo>
                  <a:cubicBezTo>
                    <a:pt x="191" y="283"/>
                    <a:pt x="191" y="283"/>
                    <a:pt x="191" y="283"/>
                  </a:cubicBezTo>
                  <a:cubicBezTo>
                    <a:pt x="191" y="286"/>
                    <a:pt x="189" y="289"/>
                    <a:pt x="186" y="290"/>
                  </a:cubicBezTo>
                  <a:cubicBezTo>
                    <a:pt x="185" y="291"/>
                    <a:pt x="184" y="291"/>
                    <a:pt x="183" y="291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4" name="star outline"/>
            <p:cNvSpPr>
              <a:spLocks noEditPoints="1"/>
            </p:cNvSpPr>
            <p:nvPr/>
          </p:nvSpPr>
          <p:spPr bwMode="auto">
            <a:xfrm>
              <a:off x="200025" y="1912938"/>
              <a:ext cx="935038" cy="957263"/>
            </a:xfrm>
            <a:custGeom>
              <a:avLst/>
              <a:gdLst>
                <a:gd name="T0" fmla="*/ 174 w 296"/>
                <a:gd name="T1" fmla="*/ 12 h 303"/>
                <a:gd name="T2" fmla="*/ 174 w 296"/>
                <a:gd name="T3" fmla="*/ 12 h 303"/>
                <a:gd name="T4" fmla="*/ 176 w 296"/>
                <a:gd name="T5" fmla="*/ 14 h 303"/>
                <a:gd name="T6" fmla="*/ 195 w 296"/>
                <a:gd name="T7" fmla="*/ 106 h 303"/>
                <a:gd name="T8" fmla="*/ 282 w 296"/>
                <a:gd name="T9" fmla="*/ 143 h 303"/>
                <a:gd name="T10" fmla="*/ 283 w 296"/>
                <a:gd name="T11" fmla="*/ 146 h 303"/>
                <a:gd name="T12" fmla="*/ 283 w 296"/>
                <a:gd name="T13" fmla="*/ 147 h 303"/>
                <a:gd name="T14" fmla="*/ 282 w 296"/>
                <a:gd name="T15" fmla="*/ 148 h 303"/>
                <a:gd name="T16" fmla="*/ 200 w 296"/>
                <a:gd name="T17" fmla="*/ 195 h 303"/>
                <a:gd name="T18" fmla="*/ 192 w 296"/>
                <a:gd name="T19" fmla="*/ 288 h 303"/>
                <a:gd name="T20" fmla="*/ 190 w 296"/>
                <a:gd name="T21" fmla="*/ 291 h 303"/>
                <a:gd name="T22" fmla="*/ 189 w 296"/>
                <a:gd name="T23" fmla="*/ 291 h 303"/>
                <a:gd name="T24" fmla="*/ 187 w 296"/>
                <a:gd name="T25" fmla="*/ 290 h 303"/>
                <a:gd name="T26" fmla="*/ 117 w 296"/>
                <a:gd name="T27" fmla="*/ 227 h 303"/>
                <a:gd name="T28" fmla="*/ 26 w 296"/>
                <a:gd name="T29" fmla="*/ 248 h 303"/>
                <a:gd name="T30" fmla="*/ 25 w 296"/>
                <a:gd name="T31" fmla="*/ 248 h 303"/>
                <a:gd name="T32" fmla="*/ 23 w 296"/>
                <a:gd name="T33" fmla="*/ 246 h 303"/>
                <a:gd name="T34" fmla="*/ 22 w 296"/>
                <a:gd name="T35" fmla="*/ 243 h 303"/>
                <a:gd name="T36" fmla="*/ 61 w 296"/>
                <a:gd name="T37" fmla="*/ 158 h 303"/>
                <a:gd name="T38" fmla="*/ 13 w 296"/>
                <a:gd name="T39" fmla="*/ 77 h 303"/>
                <a:gd name="T40" fmla="*/ 13 w 296"/>
                <a:gd name="T41" fmla="*/ 74 h 303"/>
                <a:gd name="T42" fmla="*/ 16 w 296"/>
                <a:gd name="T43" fmla="*/ 73 h 303"/>
                <a:gd name="T44" fmla="*/ 16 w 296"/>
                <a:gd name="T45" fmla="*/ 73 h 303"/>
                <a:gd name="T46" fmla="*/ 109 w 296"/>
                <a:gd name="T47" fmla="*/ 83 h 303"/>
                <a:gd name="T48" fmla="*/ 171 w 296"/>
                <a:gd name="T49" fmla="*/ 13 h 303"/>
                <a:gd name="T50" fmla="*/ 174 w 296"/>
                <a:gd name="T51" fmla="*/ 12 h 303"/>
                <a:gd name="T52" fmla="*/ 174 w 296"/>
                <a:gd name="T53" fmla="*/ 0 h 303"/>
                <a:gd name="T54" fmla="*/ 162 w 296"/>
                <a:gd name="T55" fmla="*/ 5 h 303"/>
                <a:gd name="T56" fmla="*/ 105 w 296"/>
                <a:gd name="T57" fmla="*/ 71 h 303"/>
                <a:gd name="T58" fmla="*/ 17 w 296"/>
                <a:gd name="T59" fmla="*/ 61 h 303"/>
                <a:gd name="T60" fmla="*/ 16 w 296"/>
                <a:gd name="T61" fmla="*/ 61 h 303"/>
                <a:gd name="T62" fmla="*/ 3 w 296"/>
                <a:gd name="T63" fmla="*/ 68 h 303"/>
                <a:gd name="T64" fmla="*/ 3 w 296"/>
                <a:gd name="T65" fmla="*/ 83 h 303"/>
                <a:gd name="T66" fmla="*/ 48 w 296"/>
                <a:gd name="T67" fmla="*/ 159 h 303"/>
                <a:gd name="T68" fmla="*/ 11 w 296"/>
                <a:gd name="T69" fmla="*/ 238 h 303"/>
                <a:gd name="T70" fmla="*/ 13 w 296"/>
                <a:gd name="T71" fmla="*/ 254 h 303"/>
                <a:gd name="T72" fmla="*/ 25 w 296"/>
                <a:gd name="T73" fmla="*/ 260 h 303"/>
                <a:gd name="T74" fmla="*/ 28 w 296"/>
                <a:gd name="T75" fmla="*/ 259 h 303"/>
                <a:gd name="T76" fmla="*/ 114 w 296"/>
                <a:gd name="T77" fmla="*/ 240 h 303"/>
                <a:gd name="T78" fmla="*/ 178 w 296"/>
                <a:gd name="T79" fmla="*/ 299 h 303"/>
                <a:gd name="T80" fmla="*/ 189 w 296"/>
                <a:gd name="T81" fmla="*/ 303 h 303"/>
                <a:gd name="T82" fmla="*/ 194 w 296"/>
                <a:gd name="T83" fmla="*/ 302 h 303"/>
                <a:gd name="T84" fmla="*/ 203 w 296"/>
                <a:gd name="T85" fmla="*/ 289 h 303"/>
                <a:gd name="T86" fmla="*/ 211 w 296"/>
                <a:gd name="T87" fmla="*/ 202 h 303"/>
                <a:gd name="T88" fmla="*/ 288 w 296"/>
                <a:gd name="T89" fmla="*/ 159 h 303"/>
                <a:gd name="T90" fmla="*/ 293 w 296"/>
                <a:gd name="T91" fmla="*/ 154 h 303"/>
                <a:gd name="T92" fmla="*/ 295 w 296"/>
                <a:gd name="T93" fmla="*/ 145 h 303"/>
                <a:gd name="T94" fmla="*/ 286 w 296"/>
                <a:gd name="T95" fmla="*/ 132 h 303"/>
                <a:gd name="T96" fmla="*/ 206 w 296"/>
                <a:gd name="T97" fmla="*/ 98 h 303"/>
                <a:gd name="T98" fmla="*/ 188 w 296"/>
                <a:gd name="T99" fmla="*/ 12 h 303"/>
                <a:gd name="T100" fmla="*/ 177 w 296"/>
                <a:gd name="T101" fmla="*/ 0 h 303"/>
                <a:gd name="T102" fmla="*/ 174 w 296"/>
                <a:gd name="T103" fmla="*/ 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96" h="303">
                  <a:moveTo>
                    <a:pt x="174" y="12"/>
                  </a:moveTo>
                  <a:cubicBezTo>
                    <a:pt x="174" y="12"/>
                    <a:pt x="174" y="12"/>
                    <a:pt x="174" y="12"/>
                  </a:cubicBezTo>
                  <a:cubicBezTo>
                    <a:pt x="175" y="12"/>
                    <a:pt x="176" y="13"/>
                    <a:pt x="176" y="14"/>
                  </a:cubicBezTo>
                  <a:cubicBezTo>
                    <a:pt x="195" y="106"/>
                    <a:pt x="195" y="106"/>
                    <a:pt x="195" y="106"/>
                  </a:cubicBezTo>
                  <a:cubicBezTo>
                    <a:pt x="282" y="143"/>
                    <a:pt x="282" y="143"/>
                    <a:pt x="282" y="143"/>
                  </a:cubicBezTo>
                  <a:cubicBezTo>
                    <a:pt x="283" y="144"/>
                    <a:pt x="283" y="145"/>
                    <a:pt x="283" y="146"/>
                  </a:cubicBezTo>
                  <a:cubicBezTo>
                    <a:pt x="283" y="146"/>
                    <a:pt x="283" y="147"/>
                    <a:pt x="283" y="147"/>
                  </a:cubicBezTo>
                  <a:cubicBezTo>
                    <a:pt x="283" y="148"/>
                    <a:pt x="282" y="148"/>
                    <a:pt x="282" y="148"/>
                  </a:cubicBezTo>
                  <a:cubicBezTo>
                    <a:pt x="200" y="195"/>
                    <a:pt x="200" y="195"/>
                    <a:pt x="200" y="195"/>
                  </a:cubicBezTo>
                  <a:cubicBezTo>
                    <a:pt x="192" y="288"/>
                    <a:pt x="192" y="288"/>
                    <a:pt x="192" y="288"/>
                  </a:cubicBezTo>
                  <a:cubicBezTo>
                    <a:pt x="191" y="289"/>
                    <a:pt x="191" y="290"/>
                    <a:pt x="190" y="291"/>
                  </a:cubicBezTo>
                  <a:cubicBezTo>
                    <a:pt x="189" y="291"/>
                    <a:pt x="189" y="291"/>
                    <a:pt x="189" y="291"/>
                  </a:cubicBezTo>
                  <a:cubicBezTo>
                    <a:pt x="188" y="291"/>
                    <a:pt x="187" y="291"/>
                    <a:pt x="187" y="290"/>
                  </a:cubicBezTo>
                  <a:cubicBezTo>
                    <a:pt x="117" y="227"/>
                    <a:pt x="117" y="227"/>
                    <a:pt x="117" y="227"/>
                  </a:cubicBezTo>
                  <a:cubicBezTo>
                    <a:pt x="26" y="248"/>
                    <a:pt x="26" y="248"/>
                    <a:pt x="26" y="248"/>
                  </a:cubicBezTo>
                  <a:cubicBezTo>
                    <a:pt x="25" y="248"/>
                    <a:pt x="25" y="248"/>
                    <a:pt x="25" y="248"/>
                  </a:cubicBezTo>
                  <a:cubicBezTo>
                    <a:pt x="24" y="248"/>
                    <a:pt x="23" y="247"/>
                    <a:pt x="23" y="246"/>
                  </a:cubicBezTo>
                  <a:cubicBezTo>
                    <a:pt x="22" y="246"/>
                    <a:pt x="22" y="244"/>
                    <a:pt x="22" y="243"/>
                  </a:cubicBezTo>
                  <a:cubicBezTo>
                    <a:pt x="61" y="158"/>
                    <a:pt x="61" y="158"/>
                    <a:pt x="61" y="158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3" y="76"/>
                    <a:pt x="13" y="75"/>
                    <a:pt x="13" y="74"/>
                  </a:cubicBezTo>
                  <a:cubicBezTo>
                    <a:pt x="14" y="73"/>
                    <a:pt x="15" y="73"/>
                    <a:pt x="16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09" y="83"/>
                    <a:pt x="109" y="83"/>
                    <a:pt x="109" y="83"/>
                  </a:cubicBezTo>
                  <a:cubicBezTo>
                    <a:pt x="171" y="13"/>
                    <a:pt x="171" y="13"/>
                    <a:pt x="171" y="13"/>
                  </a:cubicBezTo>
                  <a:cubicBezTo>
                    <a:pt x="172" y="12"/>
                    <a:pt x="173" y="12"/>
                    <a:pt x="174" y="12"/>
                  </a:cubicBezTo>
                  <a:moveTo>
                    <a:pt x="174" y="0"/>
                  </a:moveTo>
                  <a:cubicBezTo>
                    <a:pt x="169" y="0"/>
                    <a:pt x="165" y="1"/>
                    <a:pt x="162" y="5"/>
                  </a:cubicBezTo>
                  <a:cubicBezTo>
                    <a:pt x="105" y="71"/>
                    <a:pt x="105" y="71"/>
                    <a:pt x="105" y="71"/>
                  </a:cubicBezTo>
                  <a:cubicBezTo>
                    <a:pt x="17" y="61"/>
                    <a:pt x="17" y="61"/>
                    <a:pt x="17" y="61"/>
                  </a:cubicBezTo>
                  <a:cubicBezTo>
                    <a:pt x="17" y="61"/>
                    <a:pt x="16" y="61"/>
                    <a:pt x="16" y="61"/>
                  </a:cubicBezTo>
                  <a:cubicBezTo>
                    <a:pt x="11" y="61"/>
                    <a:pt x="6" y="63"/>
                    <a:pt x="3" y="68"/>
                  </a:cubicBezTo>
                  <a:cubicBezTo>
                    <a:pt x="0" y="72"/>
                    <a:pt x="0" y="78"/>
                    <a:pt x="3" y="83"/>
                  </a:cubicBezTo>
                  <a:cubicBezTo>
                    <a:pt x="48" y="159"/>
                    <a:pt x="48" y="159"/>
                    <a:pt x="48" y="159"/>
                  </a:cubicBezTo>
                  <a:cubicBezTo>
                    <a:pt x="11" y="238"/>
                    <a:pt x="11" y="238"/>
                    <a:pt x="11" y="238"/>
                  </a:cubicBezTo>
                  <a:cubicBezTo>
                    <a:pt x="9" y="244"/>
                    <a:pt x="10" y="250"/>
                    <a:pt x="13" y="254"/>
                  </a:cubicBezTo>
                  <a:cubicBezTo>
                    <a:pt x="16" y="258"/>
                    <a:pt x="20" y="260"/>
                    <a:pt x="25" y="260"/>
                  </a:cubicBezTo>
                  <a:cubicBezTo>
                    <a:pt x="26" y="260"/>
                    <a:pt x="27" y="259"/>
                    <a:pt x="28" y="259"/>
                  </a:cubicBezTo>
                  <a:cubicBezTo>
                    <a:pt x="114" y="240"/>
                    <a:pt x="114" y="240"/>
                    <a:pt x="114" y="240"/>
                  </a:cubicBezTo>
                  <a:cubicBezTo>
                    <a:pt x="178" y="299"/>
                    <a:pt x="178" y="299"/>
                    <a:pt x="178" y="299"/>
                  </a:cubicBezTo>
                  <a:cubicBezTo>
                    <a:pt x="181" y="302"/>
                    <a:pt x="185" y="303"/>
                    <a:pt x="189" y="303"/>
                  </a:cubicBezTo>
                  <a:cubicBezTo>
                    <a:pt x="190" y="303"/>
                    <a:pt x="192" y="303"/>
                    <a:pt x="194" y="302"/>
                  </a:cubicBezTo>
                  <a:cubicBezTo>
                    <a:pt x="199" y="300"/>
                    <a:pt x="203" y="295"/>
                    <a:pt x="203" y="289"/>
                  </a:cubicBezTo>
                  <a:cubicBezTo>
                    <a:pt x="211" y="202"/>
                    <a:pt x="211" y="202"/>
                    <a:pt x="211" y="202"/>
                  </a:cubicBezTo>
                  <a:cubicBezTo>
                    <a:pt x="288" y="159"/>
                    <a:pt x="288" y="159"/>
                    <a:pt x="288" y="159"/>
                  </a:cubicBezTo>
                  <a:cubicBezTo>
                    <a:pt x="290" y="158"/>
                    <a:pt x="292" y="156"/>
                    <a:pt x="293" y="154"/>
                  </a:cubicBezTo>
                  <a:cubicBezTo>
                    <a:pt x="295" y="151"/>
                    <a:pt x="296" y="148"/>
                    <a:pt x="295" y="145"/>
                  </a:cubicBezTo>
                  <a:cubicBezTo>
                    <a:pt x="295" y="139"/>
                    <a:pt x="291" y="134"/>
                    <a:pt x="286" y="132"/>
                  </a:cubicBezTo>
                  <a:cubicBezTo>
                    <a:pt x="206" y="98"/>
                    <a:pt x="206" y="98"/>
                    <a:pt x="206" y="98"/>
                  </a:cubicBezTo>
                  <a:cubicBezTo>
                    <a:pt x="188" y="12"/>
                    <a:pt x="188" y="12"/>
                    <a:pt x="188" y="12"/>
                  </a:cubicBezTo>
                  <a:cubicBezTo>
                    <a:pt x="187" y="6"/>
                    <a:pt x="183" y="2"/>
                    <a:pt x="177" y="0"/>
                  </a:cubicBezTo>
                  <a:cubicBezTo>
                    <a:pt x="176" y="0"/>
                    <a:pt x="175" y="0"/>
                    <a:pt x="174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75" name="red star"/>
          <p:cNvGrpSpPr/>
          <p:nvPr/>
        </p:nvGrpSpPr>
        <p:grpSpPr>
          <a:xfrm>
            <a:off x="9234587" y="91121"/>
            <a:ext cx="615950" cy="628650"/>
            <a:chOff x="63500" y="3459163"/>
            <a:chExt cx="615950" cy="628650"/>
          </a:xfrm>
        </p:grpSpPr>
        <p:sp>
          <p:nvSpPr>
            <p:cNvPr id="576" name="red star"/>
            <p:cNvSpPr>
              <a:spLocks/>
            </p:cNvSpPr>
            <p:nvPr/>
          </p:nvSpPr>
          <p:spPr bwMode="auto">
            <a:xfrm>
              <a:off x="82550" y="3478213"/>
              <a:ext cx="577850" cy="592138"/>
            </a:xfrm>
            <a:custGeom>
              <a:avLst/>
              <a:gdLst>
                <a:gd name="T0" fmla="*/ 64 w 183"/>
                <a:gd name="T1" fmla="*/ 187 h 187"/>
                <a:gd name="T2" fmla="*/ 61 w 183"/>
                <a:gd name="T3" fmla="*/ 186 h 187"/>
                <a:gd name="T4" fmla="*/ 57 w 183"/>
                <a:gd name="T5" fmla="*/ 180 h 187"/>
                <a:gd name="T6" fmla="*/ 53 w 183"/>
                <a:gd name="T7" fmla="*/ 124 h 187"/>
                <a:gd name="T8" fmla="*/ 4 w 183"/>
                <a:gd name="T9" fmla="*/ 96 h 187"/>
                <a:gd name="T10" fmla="*/ 1 w 183"/>
                <a:gd name="T11" fmla="*/ 89 h 187"/>
                <a:gd name="T12" fmla="*/ 5 w 183"/>
                <a:gd name="T13" fmla="*/ 82 h 187"/>
                <a:gd name="T14" fmla="*/ 57 w 183"/>
                <a:gd name="T15" fmla="*/ 61 h 187"/>
                <a:gd name="T16" fmla="*/ 69 w 183"/>
                <a:gd name="T17" fmla="*/ 7 h 187"/>
                <a:gd name="T18" fmla="*/ 75 w 183"/>
                <a:gd name="T19" fmla="*/ 1 h 187"/>
                <a:gd name="T20" fmla="*/ 77 w 183"/>
                <a:gd name="T21" fmla="*/ 0 h 187"/>
                <a:gd name="T22" fmla="*/ 83 w 183"/>
                <a:gd name="T23" fmla="*/ 3 h 187"/>
                <a:gd name="T24" fmla="*/ 118 w 183"/>
                <a:gd name="T25" fmla="*/ 46 h 187"/>
                <a:gd name="T26" fmla="*/ 174 w 183"/>
                <a:gd name="T27" fmla="*/ 40 h 187"/>
                <a:gd name="T28" fmla="*/ 175 w 183"/>
                <a:gd name="T29" fmla="*/ 40 h 187"/>
                <a:gd name="T30" fmla="*/ 181 w 183"/>
                <a:gd name="T31" fmla="*/ 44 h 187"/>
                <a:gd name="T32" fmla="*/ 181 w 183"/>
                <a:gd name="T33" fmla="*/ 52 h 187"/>
                <a:gd name="T34" fmla="*/ 152 w 183"/>
                <a:gd name="T35" fmla="*/ 99 h 187"/>
                <a:gd name="T36" fmla="*/ 174 w 183"/>
                <a:gd name="T37" fmla="*/ 150 h 187"/>
                <a:gd name="T38" fmla="*/ 173 w 183"/>
                <a:gd name="T39" fmla="*/ 159 h 187"/>
                <a:gd name="T40" fmla="*/ 167 w 183"/>
                <a:gd name="T41" fmla="*/ 161 h 187"/>
                <a:gd name="T42" fmla="*/ 165 w 183"/>
                <a:gd name="T43" fmla="*/ 161 h 187"/>
                <a:gd name="T44" fmla="*/ 111 w 183"/>
                <a:gd name="T45" fmla="*/ 148 h 187"/>
                <a:gd name="T46" fmla="*/ 70 w 183"/>
                <a:gd name="T47" fmla="*/ 185 h 187"/>
                <a:gd name="T48" fmla="*/ 66 w 183"/>
                <a:gd name="T49" fmla="*/ 187 h 187"/>
                <a:gd name="T50" fmla="*/ 64 w 183"/>
                <a:gd name="T51" fmla="*/ 18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83" h="187">
                  <a:moveTo>
                    <a:pt x="64" y="187"/>
                  </a:moveTo>
                  <a:cubicBezTo>
                    <a:pt x="63" y="187"/>
                    <a:pt x="62" y="187"/>
                    <a:pt x="61" y="186"/>
                  </a:cubicBezTo>
                  <a:cubicBezTo>
                    <a:pt x="59" y="185"/>
                    <a:pt x="57" y="183"/>
                    <a:pt x="57" y="180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4" y="96"/>
                    <a:pt x="4" y="96"/>
                    <a:pt x="4" y="96"/>
                  </a:cubicBezTo>
                  <a:cubicBezTo>
                    <a:pt x="2" y="95"/>
                    <a:pt x="0" y="92"/>
                    <a:pt x="1" y="89"/>
                  </a:cubicBezTo>
                  <a:cubicBezTo>
                    <a:pt x="1" y="86"/>
                    <a:pt x="3" y="83"/>
                    <a:pt x="5" y="82"/>
                  </a:cubicBezTo>
                  <a:cubicBezTo>
                    <a:pt x="57" y="61"/>
                    <a:pt x="57" y="61"/>
                    <a:pt x="57" y="61"/>
                  </a:cubicBezTo>
                  <a:cubicBezTo>
                    <a:pt x="69" y="7"/>
                    <a:pt x="69" y="7"/>
                    <a:pt x="69" y="7"/>
                  </a:cubicBezTo>
                  <a:cubicBezTo>
                    <a:pt x="70" y="4"/>
                    <a:pt x="72" y="1"/>
                    <a:pt x="75" y="1"/>
                  </a:cubicBezTo>
                  <a:cubicBezTo>
                    <a:pt x="75" y="1"/>
                    <a:pt x="76" y="0"/>
                    <a:pt x="77" y="0"/>
                  </a:cubicBezTo>
                  <a:cubicBezTo>
                    <a:pt x="79" y="0"/>
                    <a:pt x="81" y="1"/>
                    <a:pt x="83" y="3"/>
                  </a:cubicBezTo>
                  <a:cubicBezTo>
                    <a:pt x="118" y="46"/>
                    <a:pt x="118" y="46"/>
                    <a:pt x="118" y="46"/>
                  </a:cubicBezTo>
                  <a:cubicBezTo>
                    <a:pt x="174" y="40"/>
                    <a:pt x="174" y="40"/>
                    <a:pt x="174" y="40"/>
                  </a:cubicBezTo>
                  <a:cubicBezTo>
                    <a:pt x="174" y="40"/>
                    <a:pt x="174" y="40"/>
                    <a:pt x="175" y="40"/>
                  </a:cubicBezTo>
                  <a:cubicBezTo>
                    <a:pt x="177" y="40"/>
                    <a:pt x="180" y="42"/>
                    <a:pt x="181" y="44"/>
                  </a:cubicBezTo>
                  <a:cubicBezTo>
                    <a:pt x="183" y="46"/>
                    <a:pt x="183" y="50"/>
                    <a:pt x="181" y="52"/>
                  </a:cubicBezTo>
                  <a:cubicBezTo>
                    <a:pt x="152" y="99"/>
                    <a:pt x="152" y="99"/>
                    <a:pt x="152" y="99"/>
                  </a:cubicBezTo>
                  <a:cubicBezTo>
                    <a:pt x="174" y="150"/>
                    <a:pt x="174" y="150"/>
                    <a:pt x="174" y="150"/>
                  </a:cubicBezTo>
                  <a:cubicBezTo>
                    <a:pt x="175" y="153"/>
                    <a:pt x="175" y="156"/>
                    <a:pt x="173" y="159"/>
                  </a:cubicBezTo>
                  <a:cubicBezTo>
                    <a:pt x="172" y="160"/>
                    <a:pt x="169" y="161"/>
                    <a:pt x="167" y="161"/>
                  </a:cubicBezTo>
                  <a:cubicBezTo>
                    <a:pt x="166" y="161"/>
                    <a:pt x="166" y="161"/>
                    <a:pt x="165" y="161"/>
                  </a:cubicBezTo>
                  <a:cubicBezTo>
                    <a:pt x="111" y="148"/>
                    <a:pt x="111" y="148"/>
                    <a:pt x="111" y="148"/>
                  </a:cubicBezTo>
                  <a:cubicBezTo>
                    <a:pt x="70" y="185"/>
                    <a:pt x="70" y="185"/>
                    <a:pt x="70" y="185"/>
                  </a:cubicBezTo>
                  <a:cubicBezTo>
                    <a:pt x="69" y="186"/>
                    <a:pt x="67" y="186"/>
                    <a:pt x="66" y="187"/>
                  </a:cubicBezTo>
                  <a:cubicBezTo>
                    <a:pt x="66" y="187"/>
                    <a:pt x="65" y="187"/>
                    <a:pt x="64" y="187"/>
                  </a:cubicBez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77" name="star outline"/>
            <p:cNvSpPr>
              <a:spLocks noEditPoints="1"/>
            </p:cNvSpPr>
            <p:nvPr/>
          </p:nvSpPr>
          <p:spPr bwMode="auto">
            <a:xfrm>
              <a:off x="63500" y="3459163"/>
              <a:ext cx="615950" cy="628650"/>
            </a:xfrm>
            <a:custGeom>
              <a:avLst/>
              <a:gdLst>
                <a:gd name="T0" fmla="*/ 83 w 195"/>
                <a:gd name="T1" fmla="*/ 12 h 199"/>
                <a:gd name="T2" fmla="*/ 84 w 195"/>
                <a:gd name="T3" fmla="*/ 13 h 199"/>
                <a:gd name="T4" fmla="*/ 122 w 195"/>
                <a:gd name="T5" fmla="*/ 58 h 199"/>
                <a:gd name="T6" fmla="*/ 180 w 195"/>
                <a:gd name="T7" fmla="*/ 52 h 199"/>
                <a:gd name="T8" fmla="*/ 181 w 195"/>
                <a:gd name="T9" fmla="*/ 52 h 199"/>
                <a:gd name="T10" fmla="*/ 182 w 195"/>
                <a:gd name="T11" fmla="*/ 53 h 199"/>
                <a:gd name="T12" fmla="*/ 182 w 195"/>
                <a:gd name="T13" fmla="*/ 55 h 199"/>
                <a:gd name="T14" fmla="*/ 151 w 195"/>
                <a:gd name="T15" fmla="*/ 105 h 199"/>
                <a:gd name="T16" fmla="*/ 175 w 195"/>
                <a:gd name="T17" fmla="*/ 159 h 199"/>
                <a:gd name="T18" fmla="*/ 175 w 195"/>
                <a:gd name="T19" fmla="*/ 161 h 199"/>
                <a:gd name="T20" fmla="*/ 173 w 195"/>
                <a:gd name="T21" fmla="*/ 161 h 199"/>
                <a:gd name="T22" fmla="*/ 173 w 195"/>
                <a:gd name="T23" fmla="*/ 161 h 199"/>
                <a:gd name="T24" fmla="*/ 116 w 195"/>
                <a:gd name="T25" fmla="*/ 147 h 199"/>
                <a:gd name="T26" fmla="*/ 72 w 195"/>
                <a:gd name="T27" fmla="*/ 186 h 199"/>
                <a:gd name="T28" fmla="*/ 71 w 195"/>
                <a:gd name="T29" fmla="*/ 187 h 199"/>
                <a:gd name="T30" fmla="*/ 70 w 195"/>
                <a:gd name="T31" fmla="*/ 187 h 199"/>
                <a:gd name="T32" fmla="*/ 70 w 195"/>
                <a:gd name="T33" fmla="*/ 187 h 199"/>
                <a:gd name="T34" fmla="*/ 69 w 195"/>
                <a:gd name="T35" fmla="*/ 185 h 199"/>
                <a:gd name="T36" fmla="*/ 64 w 195"/>
                <a:gd name="T37" fmla="*/ 127 h 199"/>
                <a:gd name="T38" fmla="*/ 14 w 195"/>
                <a:gd name="T39" fmla="*/ 97 h 199"/>
                <a:gd name="T40" fmla="*/ 13 w 195"/>
                <a:gd name="T41" fmla="*/ 95 h 199"/>
                <a:gd name="T42" fmla="*/ 14 w 195"/>
                <a:gd name="T43" fmla="*/ 94 h 199"/>
                <a:gd name="T44" fmla="*/ 68 w 195"/>
                <a:gd name="T45" fmla="*/ 71 h 199"/>
                <a:gd name="T46" fmla="*/ 81 w 195"/>
                <a:gd name="T47" fmla="*/ 14 h 199"/>
                <a:gd name="T48" fmla="*/ 82 w 195"/>
                <a:gd name="T49" fmla="*/ 12 h 199"/>
                <a:gd name="T50" fmla="*/ 83 w 195"/>
                <a:gd name="T51" fmla="*/ 12 h 199"/>
                <a:gd name="T52" fmla="*/ 83 w 195"/>
                <a:gd name="T53" fmla="*/ 0 h 199"/>
                <a:gd name="T54" fmla="*/ 79 w 195"/>
                <a:gd name="T55" fmla="*/ 1 h 199"/>
                <a:gd name="T56" fmla="*/ 69 w 195"/>
                <a:gd name="T57" fmla="*/ 11 h 199"/>
                <a:gd name="T58" fmla="*/ 58 w 195"/>
                <a:gd name="T59" fmla="*/ 63 h 199"/>
                <a:gd name="T60" fmla="*/ 9 w 195"/>
                <a:gd name="T61" fmla="*/ 82 h 199"/>
                <a:gd name="T62" fmla="*/ 1 w 195"/>
                <a:gd name="T63" fmla="*/ 94 h 199"/>
                <a:gd name="T64" fmla="*/ 8 w 195"/>
                <a:gd name="T65" fmla="*/ 107 h 199"/>
                <a:gd name="T66" fmla="*/ 53 w 195"/>
                <a:gd name="T67" fmla="*/ 134 h 199"/>
                <a:gd name="T68" fmla="*/ 57 w 195"/>
                <a:gd name="T69" fmla="*/ 186 h 199"/>
                <a:gd name="T70" fmla="*/ 65 w 195"/>
                <a:gd name="T71" fmla="*/ 198 h 199"/>
                <a:gd name="T72" fmla="*/ 70 w 195"/>
                <a:gd name="T73" fmla="*/ 199 h 199"/>
                <a:gd name="T74" fmla="*/ 74 w 195"/>
                <a:gd name="T75" fmla="*/ 199 h 199"/>
                <a:gd name="T76" fmla="*/ 80 w 195"/>
                <a:gd name="T77" fmla="*/ 195 h 199"/>
                <a:gd name="T78" fmla="*/ 119 w 195"/>
                <a:gd name="T79" fmla="*/ 161 h 199"/>
                <a:gd name="T80" fmla="*/ 170 w 195"/>
                <a:gd name="T81" fmla="*/ 173 h 199"/>
                <a:gd name="T82" fmla="*/ 173 w 195"/>
                <a:gd name="T83" fmla="*/ 173 h 199"/>
                <a:gd name="T84" fmla="*/ 184 w 195"/>
                <a:gd name="T85" fmla="*/ 169 h 199"/>
                <a:gd name="T86" fmla="*/ 186 w 195"/>
                <a:gd name="T87" fmla="*/ 154 h 199"/>
                <a:gd name="T88" fmla="*/ 165 w 195"/>
                <a:gd name="T89" fmla="*/ 106 h 199"/>
                <a:gd name="T90" fmla="*/ 192 w 195"/>
                <a:gd name="T91" fmla="*/ 61 h 199"/>
                <a:gd name="T92" fmla="*/ 192 w 195"/>
                <a:gd name="T93" fmla="*/ 47 h 199"/>
                <a:gd name="T94" fmla="*/ 181 w 195"/>
                <a:gd name="T95" fmla="*/ 40 h 199"/>
                <a:gd name="T96" fmla="*/ 179 w 195"/>
                <a:gd name="T97" fmla="*/ 40 h 199"/>
                <a:gd name="T98" fmla="*/ 127 w 195"/>
                <a:gd name="T99" fmla="*/ 45 h 199"/>
                <a:gd name="T100" fmla="*/ 93 w 195"/>
                <a:gd name="T101" fmla="*/ 5 h 199"/>
                <a:gd name="T102" fmla="*/ 83 w 195"/>
                <a:gd name="T103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95" h="199">
                  <a:moveTo>
                    <a:pt x="83" y="12"/>
                  </a:moveTo>
                  <a:cubicBezTo>
                    <a:pt x="83" y="12"/>
                    <a:pt x="84" y="13"/>
                    <a:pt x="84" y="13"/>
                  </a:cubicBezTo>
                  <a:cubicBezTo>
                    <a:pt x="122" y="58"/>
                    <a:pt x="122" y="58"/>
                    <a:pt x="122" y="58"/>
                  </a:cubicBezTo>
                  <a:cubicBezTo>
                    <a:pt x="180" y="52"/>
                    <a:pt x="180" y="52"/>
                    <a:pt x="180" y="52"/>
                  </a:cubicBezTo>
                  <a:cubicBezTo>
                    <a:pt x="181" y="52"/>
                    <a:pt x="181" y="52"/>
                    <a:pt x="181" y="52"/>
                  </a:cubicBezTo>
                  <a:cubicBezTo>
                    <a:pt x="181" y="52"/>
                    <a:pt x="182" y="53"/>
                    <a:pt x="182" y="53"/>
                  </a:cubicBezTo>
                  <a:cubicBezTo>
                    <a:pt x="183" y="54"/>
                    <a:pt x="183" y="54"/>
                    <a:pt x="182" y="55"/>
                  </a:cubicBezTo>
                  <a:cubicBezTo>
                    <a:pt x="151" y="105"/>
                    <a:pt x="151" y="105"/>
                    <a:pt x="151" y="105"/>
                  </a:cubicBezTo>
                  <a:cubicBezTo>
                    <a:pt x="175" y="159"/>
                    <a:pt x="175" y="159"/>
                    <a:pt x="175" y="159"/>
                  </a:cubicBezTo>
                  <a:cubicBezTo>
                    <a:pt x="175" y="160"/>
                    <a:pt x="175" y="160"/>
                    <a:pt x="175" y="161"/>
                  </a:cubicBezTo>
                  <a:cubicBezTo>
                    <a:pt x="174" y="161"/>
                    <a:pt x="174" y="161"/>
                    <a:pt x="173" y="161"/>
                  </a:cubicBezTo>
                  <a:cubicBezTo>
                    <a:pt x="173" y="161"/>
                    <a:pt x="173" y="161"/>
                    <a:pt x="173" y="161"/>
                  </a:cubicBezTo>
                  <a:cubicBezTo>
                    <a:pt x="116" y="147"/>
                    <a:pt x="116" y="147"/>
                    <a:pt x="116" y="147"/>
                  </a:cubicBezTo>
                  <a:cubicBezTo>
                    <a:pt x="72" y="186"/>
                    <a:pt x="72" y="186"/>
                    <a:pt x="72" y="186"/>
                  </a:cubicBezTo>
                  <a:cubicBezTo>
                    <a:pt x="71" y="187"/>
                    <a:pt x="71" y="187"/>
                    <a:pt x="71" y="187"/>
                  </a:cubicBezTo>
                  <a:cubicBezTo>
                    <a:pt x="71" y="187"/>
                    <a:pt x="71" y="187"/>
                    <a:pt x="70" y="187"/>
                  </a:cubicBezTo>
                  <a:cubicBezTo>
                    <a:pt x="70" y="187"/>
                    <a:pt x="70" y="187"/>
                    <a:pt x="70" y="187"/>
                  </a:cubicBezTo>
                  <a:cubicBezTo>
                    <a:pt x="69" y="186"/>
                    <a:pt x="69" y="186"/>
                    <a:pt x="69" y="185"/>
                  </a:cubicBezTo>
                  <a:cubicBezTo>
                    <a:pt x="64" y="127"/>
                    <a:pt x="64" y="127"/>
                    <a:pt x="64" y="127"/>
                  </a:cubicBezTo>
                  <a:cubicBezTo>
                    <a:pt x="14" y="97"/>
                    <a:pt x="14" y="97"/>
                    <a:pt x="14" y="97"/>
                  </a:cubicBezTo>
                  <a:cubicBezTo>
                    <a:pt x="13" y="96"/>
                    <a:pt x="13" y="96"/>
                    <a:pt x="13" y="95"/>
                  </a:cubicBezTo>
                  <a:cubicBezTo>
                    <a:pt x="13" y="94"/>
                    <a:pt x="13" y="94"/>
                    <a:pt x="14" y="94"/>
                  </a:cubicBezTo>
                  <a:cubicBezTo>
                    <a:pt x="68" y="71"/>
                    <a:pt x="68" y="71"/>
                    <a:pt x="68" y="71"/>
                  </a:cubicBezTo>
                  <a:cubicBezTo>
                    <a:pt x="81" y="14"/>
                    <a:pt x="81" y="14"/>
                    <a:pt x="81" y="14"/>
                  </a:cubicBezTo>
                  <a:cubicBezTo>
                    <a:pt x="81" y="13"/>
                    <a:pt x="81" y="13"/>
                    <a:pt x="82" y="12"/>
                  </a:cubicBezTo>
                  <a:cubicBezTo>
                    <a:pt x="82" y="12"/>
                    <a:pt x="82" y="12"/>
                    <a:pt x="83" y="12"/>
                  </a:cubicBezTo>
                  <a:moveTo>
                    <a:pt x="83" y="0"/>
                  </a:moveTo>
                  <a:cubicBezTo>
                    <a:pt x="81" y="0"/>
                    <a:pt x="80" y="1"/>
                    <a:pt x="79" y="1"/>
                  </a:cubicBezTo>
                  <a:cubicBezTo>
                    <a:pt x="74" y="2"/>
                    <a:pt x="70" y="6"/>
                    <a:pt x="69" y="11"/>
                  </a:cubicBezTo>
                  <a:cubicBezTo>
                    <a:pt x="58" y="63"/>
                    <a:pt x="58" y="63"/>
                    <a:pt x="58" y="63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4" y="84"/>
                    <a:pt x="1" y="89"/>
                    <a:pt x="1" y="94"/>
                  </a:cubicBezTo>
                  <a:cubicBezTo>
                    <a:pt x="0" y="99"/>
                    <a:pt x="3" y="105"/>
                    <a:pt x="8" y="107"/>
                  </a:cubicBezTo>
                  <a:cubicBezTo>
                    <a:pt x="53" y="134"/>
                    <a:pt x="53" y="134"/>
                    <a:pt x="53" y="134"/>
                  </a:cubicBezTo>
                  <a:cubicBezTo>
                    <a:pt x="57" y="186"/>
                    <a:pt x="57" y="186"/>
                    <a:pt x="57" y="186"/>
                  </a:cubicBezTo>
                  <a:cubicBezTo>
                    <a:pt x="57" y="191"/>
                    <a:pt x="60" y="196"/>
                    <a:pt x="65" y="198"/>
                  </a:cubicBezTo>
                  <a:cubicBezTo>
                    <a:pt x="67" y="199"/>
                    <a:pt x="69" y="199"/>
                    <a:pt x="70" y="199"/>
                  </a:cubicBezTo>
                  <a:cubicBezTo>
                    <a:pt x="71" y="199"/>
                    <a:pt x="73" y="199"/>
                    <a:pt x="74" y="199"/>
                  </a:cubicBezTo>
                  <a:cubicBezTo>
                    <a:pt x="76" y="198"/>
                    <a:pt x="78" y="197"/>
                    <a:pt x="80" y="195"/>
                  </a:cubicBezTo>
                  <a:cubicBezTo>
                    <a:pt x="119" y="161"/>
                    <a:pt x="119" y="161"/>
                    <a:pt x="119" y="161"/>
                  </a:cubicBezTo>
                  <a:cubicBezTo>
                    <a:pt x="170" y="173"/>
                    <a:pt x="170" y="173"/>
                    <a:pt x="170" y="173"/>
                  </a:cubicBezTo>
                  <a:cubicBezTo>
                    <a:pt x="171" y="173"/>
                    <a:pt x="172" y="173"/>
                    <a:pt x="173" y="173"/>
                  </a:cubicBezTo>
                  <a:cubicBezTo>
                    <a:pt x="177" y="173"/>
                    <a:pt x="181" y="172"/>
                    <a:pt x="184" y="169"/>
                  </a:cubicBezTo>
                  <a:cubicBezTo>
                    <a:pt x="187" y="164"/>
                    <a:pt x="188" y="159"/>
                    <a:pt x="186" y="154"/>
                  </a:cubicBezTo>
                  <a:cubicBezTo>
                    <a:pt x="165" y="106"/>
                    <a:pt x="165" y="106"/>
                    <a:pt x="165" y="106"/>
                  </a:cubicBezTo>
                  <a:cubicBezTo>
                    <a:pt x="192" y="61"/>
                    <a:pt x="192" y="61"/>
                    <a:pt x="192" y="61"/>
                  </a:cubicBezTo>
                  <a:cubicBezTo>
                    <a:pt x="195" y="57"/>
                    <a:pt x="195" y="51"/>
                    <a:pt x="192" y="47"/>
                  </a:cubicBezTo>
                  <a:cubicBezTo>
                    <a:pt x="190" y="43"/>
                    <a:pt x="185" y="40"/>
                    <a:pt x="181" y="40"/>
                  </a:cubicBezTo>
                  <a:cubicBezTo>
                    <a:pt x="180" y="40"/>
                    <a:pt x="180" y="40"/>
                    <a:pt x="179" y="40"/>
                  </a:cubicBezTo>
                  <a:cubicBezTo>
                    <a:pt x="127" y="45"/>
                    <a:pt x="127" y="45"/>
                    <a:pt x="127" y="45"/>
                  </a:cubicBezTo>
                  <a:cubicBezTo>
                    <a:pt x="93" y="5"/>
                    <a:pt x="93" y="5"/>
                    <a:pt x="93" y="5"/>
                  </a:cubicBezTo>
                  <a:cubicBezTo>
                    <a:pt x="91" y="2"/>
                    <a:pt x="87" y="0"/>
                    <a:pt x="83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578" name="purple star"/>
          <p:cNvGrpSpPr/>
          <p:nvPr/>
        </p:nvGrpSpPr>
        <p:grpSpPr>
          <a:xfrm>
            <a:off x="9665535" y="620697"/>
            <a:ext cx="300038" cy="296863"/>
            <a:chOff x="6650038" y="74613"/>
            <a:chExt cx="300038" cy="296863"/>
          </a:xfrm>
        </p:grpSpPr>
        <p:sp>
          <p:nvSpPr>
            <p:cNvPr id="579" name="purple star"/>
            <p:cNvSpPr>
              <a:spLocks/>
            </p:cNvSpPr>
            <p:nvPr/>
          </p:nvSpPr>
          <p:spPr bwMode="auto">
            <a:xfrm>
              <a:off x="6670675" y="93663"/>
              <a:ext cx="260350" cy="258763"/>
            </a:xfrm>
            <a:custGeom>
              <a:avLst/>
              <a:gdLst>
                <a:gd name="T0" fmla="*/ 37 w 82"/>
                <a:gd name="T1" fmla="*/ 82 h 82"/>
                <a:gd name="T2" fmla="*/ 35 w 82"/>
                <a:gd name="T3" fmla="*/ 82 h 82"/>
                <a:gd name="T4" fmla="*/ 30 w 82"/>
                <a:gd name="T5" fmla="*/ 77 h 82"/>
                <a:gd name="T6" fmla="*/ 24 w 82"/>
                <a:gd name="T7" fmla="*/ 57 h 82"/>
                <a:gd name="T8" fmla="*/ 4 w 82"/>
                <a:gd name="T9" fmla="*/ 51 h 82"/>
                <a:gd name="T10" fmla="*/ 0 w 82"/>
                <a:gd name="T11" fmla="*/ 46 h 82"/>
                <a:gd name="T12" fmla="*/ 0 w 82"/>
                <a:gd name="T13" fmla="*/ 42 h 82"/>
                <a:gd name="T14" fmla="*/ 3 w 82"/>
                <a:gd name="T15" fmla="*/ 39 h 82"/>
                <a:gd name="T16" fmla="*/ 20 w 82"/>
                <a:gd name="T17" fmla="*/ 27 h 82"/>
                <a:gd name="T18" fmla="*/ 19 w 82"/>
                <a:gd name="T19" fmla="*/ 7 h 82"/>
                <a:gd name="T20" fmla="*/ 23 w 82"/>
                <a:gd name="T21" fmla="*/ 0 h 82"/>
                <a:gd name="T22" fmla="*/ 26 w 82"/>
                <a:gd name="T23" fmla="*/ 0 h 82"/>
                <a:gd name="T24" fmla="*/ 30 w 82"/>
                <a:gd name="T25" fmla="*/ 1 h 82"/>
                <a:gd name="T26" fmla="*/ 47 w 82"/>
                <a:gd name="T27" fmla="*/ 14 h 82"/>
                <a:gd name="T28" fmla="*/ 66 w 82"/>
                <a:gd name="T29" fmla="*/ 7 h 82"/>
                <a:gd name="T30" fmla="*/ 68 w 82"/>
                <a:gd name="T31" fmla="*/ 7 h 82"/>
                <a:gd name="T32" fmla="*/ 73 w 82"/>
                <a:gd name="T33" fmla="*/ 9 h 82"/>
                <a:gd name="T34" fmla="*/ 75 w 82"/>
                <a:gd name="T35" fmla="*/ 16 h 82"/>
                <a:gd name="T36" fmla="*/ 68 w 82"/>
                <a:gd name="T37" fmla="*/ 35 h 82"/>
                <a:gd name="T38" fmla="*/ 80 w 82"/>
                <a:gd name="T39" fmla="*/ 52 h 82"/>
                <a:gd name="T40" fmla="*/ 81 w 82"/>
                <a:gd name="T41" fmla="*/ 59 h 82"/>
                <a:gd name="T42" fmla="*/ 75 w 82"/>
                <a:gd name="T43" fmla="*/ 63 h 82"/>
                <a:gd name="T44" fmla="*/ 54 w 82"/>
                <a:gd name="T45" fmla="*/ 62 h 82"/>
                <a:gd name="T46" fmla="*/ 42 w 82"/>
                <a:gd name="T47" fmla="*/ 79 h 82"/>
                <a:gd name="T48" fmla="*/ 37 w 82"/>
                <a:gd name="T4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82" h="82">
                  <a:moveTo>
                    <a:pt x="37" y="82"/>
                  </a:moveTo>
                  <a:cubicBezTo>
                    <a:pt x="36" y="82"/>
                    <a:pt x="36" y="82"/>
                    <a:pt x="35" y="82"/>
                  </a:cubicBezTo>
                  <a:cubicBezTo>
                    <a:pt x="33" y="81"/>
                    <a:pt x="31" y="80"/>
                    <a:pt x="30" y="77"/>
                  </a:cubicBezTo>
                  <a:cubicBezTo>
                    <a:pt x="24" y="57"/>
                    <a:pt x="24" y="57"/>
                    <a:pt x="24" y="57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2" y="50"/>
                    <a:pt x="0" y="48"/>
                    <a:pt x="0" y="46"/>
                  </a:cubicBezTo>
                  <a:cubicBezTo>
                    <a:pt x="0" y="44"/>
                    <a:pt x="0" y="43"/>
                    <a:pt x="0" y="42"/>
                  </a:cubicBezTo>
                  <a:cubicBezTo>
                    <a:pt x="1" y="41"/>
                    <a:pt x="2" y="40"/>
                    <a:pt x="3" y="39"/>
                  </a:cubicBezTo>
                  <a:cubicBezTo>
                    <a:pt x="20" y="27"/>
                    <a:pt x="20" y="27"/>
                    <a:pt x="20" y="2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4"/>
                    <a:pt x="21" y="2"/>
                    <a:pt x="23" y="0"/>
                  </a:cubicBezTo>
                  <a:cubicBezTo>
                    <a:pt x="24" y="0"/>
                    <a:pt x="25" y="0"/>
                    <a:pt x="26" y="0"/>
                  </a:cubicBezTo>
                  <a:cubicBezTo>
                    <a:pt x="28" y="0"/>
                    <a:pt x="29" y="0"/>
                    <a:pt x="30" y="1"/>
                  </a:cubicBezTo>
                  <a:cubicBezTo>
                    <a:pt x="47" y="14"/>
                    <a:pt x="47" y="14"/>
                    <a:pt x="47" y="14"/>
                  </a:cubicBezTo>
                  <a:cubicBezTo>
                    <a:pt x="66" y="7"/>
                    <a:pt x="66" y="7"/>
                    <a:pt x="66" y="7"/>
                  </a:cubicBezTo>
                  <a:cubicBezTo>
                    <a:pt x="67" y="7"/>
                    <a:pt x="68" y="7"/>
                    <a:pt x="68" y="7"/>
                  </a:cubicBezTo>
                  <a:cubicBezTo>
                    <a:pt x="70" y="7"/>
                    <a:pt x="72" y="8"/>
                    <a:pt x="73" y="9"/>
                  </a:cubicBezTo>
                  <a:cubicBezTo>
                    <a:pt x="75" y="11"/>
                    <a:pt x="76" y="13"/>
                    <a:pt x="75" y="16"/>
                  </a:cubicBezTo>
                  <a:cubicBezTo>
                    <a:pt x="68" y="35"/>
                    <a:pt x="68" y="35"/>
                    <a:pt x="68" y="35"/>
                  </a:cubicBezTo>
                  <a:cubicBezTo>
                    <a:pt x="80" y="52"/>
                    <a:pt x="80" y="52"/>
                    <a:pt x="80" y="52"/>
                  </a:cubicBezTo>
                  <a:cubicBezTo>
                    <a:pt x="82" y="54"/>
                    <a:pt x="82" y="57"/>
                    <a:pt x="81" y="59"/>
                  </a:cubicBezTo>
                  <a:cubicBezTo>
                    <a:pt x="80" y="61"/>
                    <a:pt x="77" y="63"/>
                    <a:pt x="75" y="63"/>
                  </a:cubicBezTo>
                  <a:cubicBezTo>
                    <a:pt x="54" y="62"/>
                    <a:pt x="54" y="62"/>
                    <a:pt x="54" y="62"/>
                  </a:cubicBezTo>
                  <a:cubicBezTo>
                    <a:pt x="42" y="79"/>
                    <a:pt x="42" y="79"/>
                    <a:pt x="42" y="79"/>
                  </a:cubicBezTo>
                  <a:cubicBezTo>
                    <a:pt x="41" y="81"/>
                    <a:pt x="39" y="82"/>
                    <a:pt x="37" y="8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580" name="star outline"/>
            <p:cNvSpPr>
              <a:spLocks noEditPoints="1"/>
            </p:cNvSpPr>
            <p:nvPr/>
          </p:nvSpPr>
          <p:spPr bwMode="auto">
            <a:xfrm>
              <a:off x="6650038" y="74613"/>
              <a:ext cx="300038" cy="296863"/>
            </a:xfrm>
            <a:custGeom>
              <a:avLst/>
              <a:gdLst>
                <a:gd name="T0" fmla="*/ 33 w 95"/>
                <a:gd name="T1" fmla="*/ 12 h 94"/>
                <a:gd name="T2" fmla="*/ 34 w 95"/>
                <a:gd name="T3" fmla="*/ 12 h 94"/>
                <a:gd name="T4" fmla="*/ 53 w 95"/>
                <a:gd name="T5" fmla="*/ 26 h 94"/>
                <a:gd name="T6" fmla="*/ 75 w 95"/>
                <a:gd name="T7" fmla="*/ 19 h 94"/>
                <a:gd name="T8" fmla="*/ 75 w 95"/>
                <a:gd name="T9" fmla="*/ 19 h 94"/>
                <a:gd name="T10" fmla="*/ 76 w 95"/>
                <a:gd name="T11" fmla="*/ 19 h 94"/>
                <a:gd name="T12" fmla="*/ 76 w 95"/>
                <a:gd name="T13" fmla="*/ 20 h 94"/>
                <a:gd name="T14" fmla="*/ 68 w 95"/>
                <a:gd name="T15" fmla="*/ 42 h 94"/>
                <a:gd name="T16" fmla="*/ 83 w 95"/>
                <a:gd name="T17" fmla="*/ 61 h 94"/>
                <a:gd name="T18" fmla="*/ 83 w 95"/>
                <a:gd name="T19" fmla="*/ 62 h 94"/>
                <a:gd name="T20" fmla="*/ 82 w 95"/>
                <a:gd name="T21" fmla="*/ 63 h 94"/>
                <a:gd name="T22" fmla="*/ 82 w 95"/>
                <a:gd name="T23" fmla="*/ 63 h 94"/>
                <a:gd name="T24" fmla="*/ 58 w 95"/>
                <a:gd name="T25" fmla="*/ 62 h 94"/>
                <a:gd name="T26" fmla="*/ 44 w 95"/>
                <a:gd name="T27" fmla="*/ 82 h 94"/>
                <a:gd name="T28" fmla="*/ 44 w 95"/>
                <a:gd name="T29" fmla="*/ 82 h 94"/>
                <a:gd name="T30" fmla="*/ 43 w 95"/>
                <a:gd name="T31" fmla="*/ 82 h 94"/>
                <a:gd name="T32" fmla="*/ 43 w 95"/>
                <a:gd name="T33" fmla="*/ 81 h 94"/>
                <a:gd name="T34" fmla="*/ 36 w 95"/>
                <a:gd name="T35" fmla="*/ 59 h 94"/>
                <a:gd name="T36" fmla="*/ 13 w 95"/>
                <a:gd name="T37" fmla="*/ 51 h 94"/>
                <a:gd name="T38" fmla="*/ 13 w 95"/>
                <a:gd name="T39" fmla="*/ 51 h 94"/>
                <a:gd name="T40" fmla="*/ 13 w 95"/>
                <a:gd name="T41" fmla="*/ 50 h 94"/>
                <a:gd name="T42" fmla="*/ 13 w 95"/>
                <a:gd name="T43" fmla="*/ 50 h 94"/>
                <a:gd name="T44" fmla="*/ 33 w 95"/>
                <a:gd name="T45" fmla="*/ 36 h 94"/>
                <a:gd name="T46" fmla="*/ 32 w 95"/>
                <a:gd name="T47" fmla="*/ 13 h 94"/>
                <a:gd name="T48" fmla="*/ 33 w 95"/>
                <a:gd name="T49" fmla="*/ 12 h 94"/>
                <a:gd name="T50" fmla="*/ 33 w 95"/>
                <a:gd name="T51" fmla="*/ 12 h 94"/>
                <a:gd name="T52" fmla="*/ 33 w 95"/>
                <a:gd name="T53" fmla="*/ 0 h 94"/>
                <a:gd name="T54" fmla="*/ 28 w 95"/>
                <a:gd name="T55" fmla="*/ 1 h 94"/>
                <a:gd name="T56" fmla="*/ 20 w 95"/>
                <a:gd name="T57" fmla="*/ 13 h 94"/>
                <a:gd name="T58" fmla="*/ 21 w 95"/>
                <a:gd name="T59" fmla="*/ 30 h 94"/>
                <a:gd name="T60" fmla="*/ 6 w 95"/>
                <a:gd name="T61" fmla="*/ 40 h 94"/>
                <a:gd name="T62" fmla="*/ 2 w 95"/>
                <a:gd name="T63" fmla="*/ 45 h 94"/>
                <a:gd name="T64" fmla="*/ 1 w 95"/>
                <a:gd name="T65" fmla="*/ 52 h 94"/>
                <a:gd name="T66" fmla="*/ 10 w 95"/>
                <a:gd name="T67" fmla="*/ 63 h 94"/>
                <a:gd name="T68" fmla="*/ 26 w 95"/>
                <a:gd name="T69" fmla="*/ 68 h 94"/>
                <a:gd name="T70" fmla="*/ 31 w 95"/>
                <a:gd name="T71" fmla="*/ 85 h 94"/>
                <a:gd name="T72" fmla="*/ 42 w 95"/>
                <a:gd name="T73" fmla="*/ 94 h 94"/>
                <a:gd name="T74" fmla="*/ 44 w 95"/>
                <a:gd name="T75" fmla="*/ 94 h 94"/>
                <a:gd name="T76" fmla="*/ 54 w 95"/>
                <a:gd name="T77" fmla="*/ 89 h 94"/>
                <a:gd name="T78" fmla="*/ 64 w 95"/>
                <a:gd name="T79" fmla="*/ 74 h 94"/>
                <a:gd name="T80" fmla="*/ 82 w 95"/>
                <a:gd name="T81" fmla="*/ 75 h 94"/>
                <a:gd name="T82" fmla="*/ 82 w 95"/>
                <a:gd name="T83" fmla="*/ 75 h 94"/>
                <a:gd name="T84" fmla="*/ 93 w 95"/>
                <a:gd name="T85" fmla="*/ 68 h 94"/>
                <a:gd name="T86" fmla="*/ 92 w 95"/>
                <a:gd name="T87" fmla="*/ 54 h 94"/>
                <a:gd name="T88" fmla="*/ 82 w 95"/>
                <a:gd name="T89" fmla="*/ 40 h 94"/>
                <a:gd name="T90" fmla="*/ 88 w 95"/>
                <a:gd name="T91" fmla="*/ 24 h 94"/>
                <a:gd name="T92" fmla="*/ 85 w 95"/>
                <a:gd name="T93" fmla="*/ 11 h 94"/>
                <a:gd name="T94" fmla="*/ 75 w 95"/>
                <a:gd name="T95" fmla="*/ 7 h 94"/>
                <a:gd name="T96" fmla="*/ 71 w 95"/>
                <a:gd name="T97" fmla="*/ 7 h 94"/>
                <a:gd name="T98" fmla="*/ 55 w 95"/>
                <a:gd name="T99" fmla="*/ 13 h 94"/>
                <a:gd name="T100" fmla="*/ 41 w 95"/>
                <a:gd name="T101" fmla="*/ 2 h 94"/>
                <a:gd name="T102" fmla="*/ 33 w 95"/>
                <a:gd name="T10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5" h="94">
                  <a:moveTo>
                    <a:pt x="33" y="12"/>
                  </a:moveTo>
                  <a:cubicBezTo>
                    <a:pt x="33" y="12"/>
                    <a:pt x="33" y="12"/>
                    <a:pt x="34" y="12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6" y="19"/>
                    <a:pt x="76" y="19"/>
                    <a:pt x="76" y="19"/>
                  </a:cubicBezTo>
                  <a:cubicBezTo>
                    <a:pt x="76" y="19"/>
                    <a:pt x="76" y="19"/>
                    <a:pt x="76" y="20"/>
                  </a:cubicBezTo>
                  <a:cubicBezTo>
                    <a:pt x="68" y="42"/>
                    <a:pt x="68" y="42"/>
                    <a:pt x="68" y="42"/>
                  </a:cubicBezTo>
                  <a:cubicBezTo>
                    <a:pt x="83" y="61"/>
                    <a:pt x="83" y="61"/>
                    <a:pt x="83" y="61"/>
                  </a:cubicBezTo>
                  <a:cubicBezTo>
                    <a:pt x="83" y="62"/>
                    <a:pt x="83" y="62"/>
                    <a:pt x="83" y="62"/>
                  </a:cubicBezTo>
                  <a:cubicBezTo>
                    <a:pt x="82" y="62"/>
                    <a:pt x="82" y="63"/>
                    <a:pt x="82" y="63"/>
                  </a:cubicBezTo>
                  <a:cubicBezTo>
                    <a:pt x="82" y="63"/>
                    <a:pt x="82" y="63"/>
                    <a:pt x="82" y="63"/>
                  </a:cubicBezTo>
                  <a:cubicBezTo>
                    <a:pt x="58" y="62"/>
                    <a:pt x="58" y="62"/>
                    <a:pt x="58" y="6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4" y="82"/>
                    <a:pt x="44" y="82"/>
                    <a:pt x="44" y="82"/>
                  </a:cubicBezTo>
                  <a:cubicBezTo>
                    <a:pt x="44" y="82"/>
                    <a:pt x="44" y="82"/>
                    <a:pt x="43" y="82"/>
                  </a:cubicBezTo>
                  <a:cubicBezTo>
                    <a:pt x="43" y="82"/>
                    <a:pt x="43" y="82"/>
                    <a:pt x="43" y="81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13" y="51"/>
                    <a:pt x="13" y="50"/>
                    <a:pt x="13" y="50"/>
                  </a:cubicBezTo>
                  <a:cubicBezTo>
                    <a:pt x="13" y="50"/>
                    <a:pt x="13" y="50"/>
                    <a:pt x="13" y="50"/>
                  </a:cubicBezTo>
                  <a:cubicBezTo>
                    <a:pt x="33" y="36"/>
                    <a:pt x="33" y="36"/>
                    <a:pt x="33" y="36"/>
                  </a:cubicBezTo>
                  <a:cubicBezTo>
                    <a:pt x="32" y="13"/>
                    <a:pt x="32" y="13"/>
                    <a:pt x="32" y="13"/>
                  </a:cubicBezTo>
                  <a:cubicBezTo>
                    <a:pt x="32" y="12"/>
                    <a:pt x="33" y="12"/>
                    <a:pt x="33" y="12"/>
                  </a:cubicBezTo>
                  <a:cubicBezTo>
                    <a:pt x="33" y="12"/>
                    <a:pt x="33" y="12"/>
                    <a:pt x="33" y="12"/>
                  </a:cubicBezTo>
                  <a:moveTo>
                    <a:pt x="33" y="0"/>
                  </a:moveTo>
                  <a:cubicBezTo>
                    <a:pt x="31" y="0"/>
                    <a:pt x="29" y="0"/>
                    <a:pt x="28" y="1"/>
                  </a:cubicBezTo>
                  <a:cubicBezTo>
                    <a:pt x="23" y="3"/>
                    <a:pt x="20" y="8"/>
                    <a:pt x="20" y="13"/>
                  </a:cubicBezTo>
                  <a:cubicBezTo>
                    <a:pt x="21" y="30"/>
                    <a:pt x="21" y="30"/>
                    <a:pt x="21" y="30"/>
                  </a:cubicBezTo>
                  <a:cubicBezTo>
                    <a:pt x="6" y="40"/>
                    <a:pt x="6" y="40"/>
                    <a:pt x="6" y="40"/>
                  </a:cubicBezTo>
                  <a:cubicBezTo>
                    <a:pt x="5" y="41"/>
                    <a:pt x="3" y="43"/>
                    <a:pt x="2" y="45"/>
                  </a:cubicBezTo>
                  <a:cubicBezTo>
                    <a:pt x="1" y="47"/>
                    <a:pt x="0" y="50"/>
                    <a:pt x="1" y="52"/>
                  </a:cubicBezTo>
                  <a:cubicBezTo>
                    <a:pt x="2" y="57"/>
                    <a:pt x="5" y="61"/>
                    <a:pt x="10" y="63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31" y="85"/>
                    <a:pt x="31" y="85"/>
                    <a:pt x="31" y="85"/>
                  </a:cubicBezTo>
                  <a:cubicBezTo>
                    <a:pt x="33" y="89"/>
                    <a:pt x="37" y="93"/>
                    <a:pt x="42" y="94"/>
                  </a:cubicBezTo>
                  <a:cubicBezTo>
                    <a:pt x="42" y="94"/>
                    <a:pt x="43" y="94"/>
                    <a:pt x="44" y="94"/>
                  </a:cubicBezTo>
                  <a:cubicBezTo>
                    <a:pt x="48" y="94"/>
                    <a:pt x="52" y="92"/>
                    <a:pt x="54" y="89"/>
                  </a:cubicBezTo>
                  <a:cubicBezTo>
                    <a:pt x="64" y="74"/>
                    <a:pt x="64" y="74"/>
                    <a:pt x="64" y="74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2" y="75"/>
                    <a:pt x="82" y="75"/>
                    <a:pt x="82" y="75"/>
                  </a:cubicBezTo>
                  <a:cubicBezTo>
                    <a:pt x="87" y="75"/>
                    <a:pt x="91" y="72"/>
                    <a:pt x="93" y="68"/>
                  </a:cubicBezTo>
                  <a:cubicBezTo>
                    <a:pt x="95" y="63"/>
                    <a:pt x="95" y="58"/>
                    <a:pt x="92" y="54"/>
                  </a:cubicBezTo>
                  <a:cubicBezTo>
                    <a:pt x="82" y="40"/>
                    <a:pt x="82" y="40"/>
                    <a:pt x="82" y="40"/>
                  </a:cubicBezTo>
                  <a:cubicBezTo>
                    <a:pt x="88" y="24"/>
                    <a:pt x="88" y="24"/>
                    <a:pt x="88" y="24"/>
                  </a:cubicBezTo>
                  <a:cubicBezTo>
                    <a:pt x="89" y="19"/>
                    <a:pt x="88" y="14"/>
                    <a:pt x="85" y="11"/>
                  </a:cubicBezTo>
                  <a:cubicBezTo>
                    <a:pt x="82" y="8"/>
                    <a:pt x="79" y="7"/>
                    <a:pt x="75" y="7"/>
                  </a:cubicBezTo>
                  <a:cubicBezTo>
                    <a:pt x="74" y="7"/>
                    <a:pt x="73" y="7"/>
                    <a:pt x="71" y="7"/>
                  </a:cubicBezTo>
                  <a:cubicBezTo>
                    <a:pt x="55" y="13"/>
                    <a:pt x="55" y="13"/>
                    <a:pt x="55" y="13"/>
                  </a:cubicBezTo>
                  <a:cubicBezTo>
                    <a:pt x="41" y="2"/>
                    <a:pt x="41" y="2"/>
                    <a:pt x="41" y="2"/>
                  </a:cubicBezTo>
                  <a:cubicBezTo>
                    <a:pt x="39" y="1"/>
                    <a:pt x="36" y="0"/>
                    <a:pt x="33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grpSp>
        <p:nvGrpSpPr>
          <p:cNvPr id="11" name="star your text goes here"/>
          <p:cNvGrpSpPr/>
          <p:nvPr/>
        </p:nvGrpSpPr>
        <p:grpSpPr>
          <a:xfrm>
            <a:off x="6066434" y="1417349"/>
            <a:ext cx="3369552" cy="438978"/>
            <a:chOff x="4315643" y="1617679"/>
            <a:chExt cx="3369552" cy="438978"/>
          </a:xfrm>
        </p:grpSpPr>
        <p:sp>
          <p:nvSpPr>
            <p:cNvPr id="6" name="yellow star"/>
            <p:cNvSpPr>
              <a:spLocks/>
            </p:cNvSpPr>
            <p:nvPr/>
          </p:nvSpPr>
          <p:spPr bwMode="auto">
            <a:xfrm>
              <a:off x="4315643" y="1617679"/>
              <a:ext cx="422166" cy="401622"/>
            </a:xfrm>
            <a:custGeom>
              <a:avLst/>
              <a:gdLst>
                <a:gd name="T0" fmla="*/ 1778 w 3555"/>
                <a:gd name="T1" fmla="*/ 0 h 3382"/>
                <a:gd name="T2" fmla="*/ 2326 w 3555"/>
                <a:gd name="T3" fmla="*/ 1114 h 3382"/>
                <a:gd name="T4" fmla="*/ 3555 w 3555"/>
                <a:gd name="T5" fmla="*/ 1292 h 3382"/>
                <a:gd name="T6" fmla="*/ 2665 w 3555"/>
                <a:gd name="T7" fmla="*/ 2159 h 3382"/>
                <a:gd name="T8" fmla="*/ 2875 w 3555"/>
                <a:gd name="T9" fmla="*/ 3382 h 3382"/>
                <a:gd name="T10" fmla="*/ 1778 w 3555"/>
                <a:gd name="T11" fmla="*/ 2805 h 3382"/>
                <a:gd name="T12" fmla="*/ 679 w 3555"/>
                <a:gd name="T13" fmla="*/ 3382 h 3382"/>
                <a:gd name="T14" fmla="*/ 889 w 3555"/>
                <a:gd name="T15" fmla="*/ 2159 h 3382"/>
                <a:gd name="T16" fmla="*/ 0 w 3555"/>
                <a:gd name="T17" fmla="*/ 1292 h 3382"/>
                <a:gd name="T18" fmla="*/ 1229 w 3555"/>
                <a:gd name="T19" fmla="*/ 1114 h 3382"/>
                <a:gd name="T20" fmla="*/ 1778 w 3555"/>
                <a:gd name="T21" fmla="*/ 0 h 3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55" h="3382">
                  <a:moveTo>
                    <a:pt x="1778" y="0"/>
                  </a:moveTo>
                  <a:lnTo>
                    <a:pt x="2326" y="1114"/>
                  </a:lnTo>
                  <a:lnTo>
                    <a:pt x="3555" y="1292"/>
                  </a:lnTo>
                  <a:lnTo>
                    <a:pt x="2665" y="2159"/>
                  </a:lnTo>
                  <a:lnTo>
                    <a:pt x="2875" y="3382"/>
                  </a:lnTo>
                  <a:lnTo>
                    <a:pt x="1778" y="2805"/>
                  </a:lnTo>
                  <a:lnTo>
                    <a:pt x="679" y="3382"/>
                  </a:lnTo>
                  <a:lnTo>
                    <a:pt x="889" y="2159"/>
                  </a:lnTo>
                  <a:lnTo>
                    <a:pt x="0" y="1292"/>
                  </a:lnTo>
                  <a:lnTo>
                    <a:pt x="1229" y="1114"/>
                  </a:lnTo>
                  <a:lnTo>
                    <a:pt x="177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56" name="your text goes here"/>
            <p:cNvSpPr txBox="1"/>
            <p:nvPr/>
          </p:nvSpPr>
          <p:spPr>
            <a:xfrm>
              <a:off x="4737809" y="1779658"/>
              <a:ext cx="29473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1200" b="1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359" name="star your text goes here"/>
          <p:cNvGrpSpPr/>
          <p:nvPr/>
        </p:nvGrpSpPr>
        <p:grpSpPr>
          <a:xfrm>
            <a:off x="6042053" y="2167472"/>
            <a:ext cx="3369552" cy="438978"/>
            <a:chOff x="4315643" y="1617679"/>
            <a:chExt cx="3369552" cy="438978"/>
          </a:xfrm>
        </p:grpSpPr>
        <p:sp>
          <p:nvSpPr>
            <p:cNvPr id="360" name="yellow star"/>
            <p:cNvSpPr>
              <a:spLocks/>
            </p:cNvSpPr>
            <p:nvPr/>
          </p:nvSpPr>
          <p:spPr bwMode="auto">
            <a:xfrm>
              <a:off x="4315643" y="1617679"/>
              <a:ext cx="422166" cy="401622"/>
            </a:xfrm>
            <a:custGeom>
              <a:avLst/>
              <a:gdLst>
                <a:gd name="T0" fmla="*/ 1778 w 3555"/>
                <a:gd name="T1" fmla="*/ 0 h 3382"/>
                <a:gd name="T2" fmla="*/ 2326 w 3555"/>
                <a:gd name="T3" fmla="*/ 1114 h 3382"/>
                <a:gd name="T4" fmla="*/ 3555 w 3555"/>
                <a:gd name="T5" fmla="*/ 1292 h 3382"/>
                <a:gd name="T6" fmla="*/ 2665 w 3555"/>
                <a:gd name="T7" fmla="*/ 2159 h 3382"/>
                <a:gd name="T8" fmla="*/ 2875 w 3555"/>
                <a:gd name="T9" fmla="*/ 3382 h 3382"/>
                <a:gd name="T10" fmla="*/ 1778 w 3555"/>
                <a:gd name="T11" fmla="*/ 2805 h 3382"/>
                <a:gd name="T12" fmla="*/ 679 w 3555"/>
                <a:gd name="T13" fmla="*/ 3382 h 3382"/>
                <a:gd name="T14" fmla="*/ 889 w 3555"/>
                <a:gd name="T15" fmla="*/ 2159 h 3382"/>
                <a:gd name="T16" fmla="*/ 0 w 3555"/>
                <a:gd name="T17" fmla="*/ 1292 h 3382"/>
                <a:gd name="T18" fmla="*/ 1229 w 3555"/>
                <a:gd name="T19" fmla="*/ 1114 h 3382"/>
                <a:gd name="T20" fmla="*/ 1778 w 3555"/>
                <a:gd name="T21" fmla="*/ 0 h 3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55" h="3382">
                  <a:moveTo>
                    <a:pt x="1778" y="0"/>
                  </a:moveTo>
                  <a:lnTo>
                    <a:pt x="2326" y="1114"/>
                  </a:lnTo>
                  <a:lnTo>
                    <a:pt x="3555" y="1292"/>
                  </a:lnTo>
                  <a:lnTo>
                    <a:pt x="2665" y="2159"/>
                  </a:lnTo>
                  <a:lnTo>
                    <a:pt x="2875" y="3382"/>
                  </a:lnTo>
                  <a:lnTo>
                    <a:pt x="1778" y="2805"/>
                  </a:lnTo>
                  <a:lnTo>
                    <a:pt x="679" y="3382"/>
                  </a:lnTo>
                  <a:lnTo>
                    <a:pt x="889" y="2159"/>
                  </a:lnTo>
                  <a:lnTo>
                    <a:pt x="0" y="1292"/>
                  </a:lnTo>
                  <a:lnTo>
                    <a:pt x="1229" y="1114"/>
                  </a:lnTo>
                  <a:lnTo>
                    <a:pt x="177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1" name="your text goes here"/>
            <p:cNvSpPr txBox="1"/>
            <p:nvPr/>
          </p:nvSpPr>
          <p:spPr>
            <a:xfrm>
              <a:off x="4737809" y="1779658"/>
              <a:ext cx="2947386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</a:rPr>
                <a:t>ATSI  Recovery Plan</a:t>
              </a:r>
            </a:p>
          </p:txBody>
        </p:sp>
      </p:grpSp>
      <p:grpSp>
        <p:nvGrpSpPr>
          <p:cNvPr id="362" name="star your text goes here"/>
          <p:cNvGrpSpPr/>
          <p:nvPr/>
        </p:nvGrpSpPr>
        <p:grpSpPr>
          <a:xfrm>
            <a:off x="6087187" y="2900575"/>
            <a:ext cx="3369552" cy="438978"/>
            <a:chOff x="4315643" y="1617679"/>
            <a:chExt cx="3369552" cy="438978"/>
          </a:xfrm>
        </p:grpSpPr>
        <p:sp>
          <p:nvSpPr>
            <p:cNvPr id="363" name="yellow star"/>
            <p:cNvSpPr>
              <a:spLocks/>
            </p:cNvSpPr>
            <p:nvPr/>
          </p:nvSpPr>
          <p:spPr bwMode="auto">
            <a:xfrm>
              <a:off x="4315643" y="1617679"/>
              <a:ext cx="422166" cy="401622"/>
            </a:xfrm>
            <a:custGeom>
              <a:avLst/>
              <a:gdLst>
                <a:gd name="T0" fmla="*/ 1778 w 3555"/>
                <a:gd name="T1" fmla="*/ 0 h 3382"/>
                <a:gd name="T2" fmla="*/ 2326 w 3555"/>
                <a:gd name="T3" fmla="*/ 1114 h 3382"/>
                <a:gd name="T4" fmla="*/ 3555 w 3555"/>
                <a:gd name="T5" fmla="*/ 1292 h 3382"/>
                <a:gd name="T6" fmla="*/ 2665 w 3555"/>
                <a:gd name="T7" fmla="*/ 2159 h 3382"/>
                <a:gd name="T8" fmla="*/ 2875 w 3555"/>
                <a:gd name="T9" fmla="*/ 3382 h 3382"/>
                <a:gd name="T10" fmla="*/ 1778 w 3555"/>
                <a:gd name="T11" fmla="*/ 2805 h 3382"/>
                <a:gd name="T12" fmla="*/ 679 w 3555"/>
                <a:gd name="T13" fmla="*/ 3382 h 3382"/>
                <a:gd name="T14" fmla="*/ 889 w 3555"/>
                <a:gd name="T15" fmla="*/ 2159 h 3382"/>
                <a:gd name="T16" fmla="*/ 0 w 3555"/>
                <a:gd name="T17" fmla="*/ 1292 h 3382"/>
                <a:gd name="T18" fmla="*/ 1229 w 3555"/>
                <a:gd name="T19" fmla="*/ 1114 h 3382"/>
                <a:gd name="T20" fmla="*/ 1778 w 3555"/>
                <a:gd name="T21" fmla="*/ 0 h 3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55" h="3382">
                  <a:moveTo>
                    <a:pt x="1778" y="0"/>
                  </a:moveTo>
                  <a:lnTo>
                    <a:pt x="2326" y="1114"/>
                  </a:lnTo>
                  <a:lnTo>
                    <a:pt x="3555" y="1292"/>
                  </a:lnTo>
                  <a:lnTo>
                    <a:pt x="2665" y="2159"/>
                  </a:lnTo>
                  <a:lnTo>
                    <a:pt x="2875" y="3382"/>
                  </a:lnTo>
                  <a:lnTo>
                    <a:pt x="1778" y="2805"/>
                  </a:lnTo>
                  <a:lnTo>
                    <a:pt x="679" y="3382"/>
                  </a:lnTo>
                  <a:lnTo>
                    <a:pt x="889" y="2159"/>
                  </a:lnTo>
                  <a:lnTo>
                    <a:pt x="0" y="1292"/>
                  </a:lnTo>
                  <a:lnTo>
                    <a:pt x="1229" y="1114"/>
                  </a:lnTo>
                  <a:lnTo>
                    <a:pt x="177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4" name="your text goes here"/>
            <p:cNvSpPr txBox="1"/>
            <p:nvPr/>
          </p:nvSpPr>
          <p:spPr>
            <a:xfrm>
              <a:off x="4737809" y="1779658"/>
              <a:ext cx="294738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</a:rPr>
                <a:t>Capturing Kids’ Hearts</a:t>
              </a:r>
            </a:p>
          </p:txBody>
        </p:sp>
      </p:grpSp>
      <p:grpSp>
        <p:nvGrpSpPr>
          <p:cNvPr id="365" name="star your text goes here"/>
          <p:cNvGrpSpPr/>
          <p:nvPr/>
        </p:nvGrpSpPr>
        <p:grpSpPr>
          <a:xfrm>
            <a:off x="6130925" y="3709162"/>
            <a:ext cx="3369552" cy="438978"/>
            <a:chOff x="4315643" y="1617679"/>
            <a:chExt cx="3369552" cy="438978"/>
          </a:xfrm>
        </p:grpSpPr>
        <p:sp>
          <p:nvSpPr>
            <p:cNvPr id="366" name="yellow star"/>
            <p:cNvSpPr>
              <a:spLocks/>
            </p:cNvSpPr>
            <p:nvPr/>
          </p:nvSpPr>
          <p:spPr bwMode="auto">
            <a:xfrm>
              <a:off x="4315643" y="1617679"/>
              <a:ext cx="422166" cy="401622"/>
            </a:xfrm>
            <a:custGeom>
              <a:avLst/>
              <a:gdLst>
                <a:gd name="T0" fmla="*/ 1778 w 3555"/>
                <a:gd name="T1" fmla="*/ 0 h 3382"/>
                <a:gd name="T2" fmla="*/ 2326 w 3555"/>
                <a:gd name="T3" fmla="*/ 1114 h 3382"/>
                <a:gd name="T4" fmla="*/ 3555 w 3555"/>
                <a:gd name="T5" fmla="*/ 1292 h 3382"/>
                <a:gd name="T6" fmla="*/ 2665 w 3555"/>
                <a:gd name="T7" fmla="*/ 2159 h 3382"/>
                <a:gd name="T8" fmla="*/ 2875 w 3555"/>
                <a:gd name="T9" fmla="*/ 3382 h 3382"/>
                <a:gd name="T10" fmla="*/ 1778 w 3555"/>
                <a:gd name="T11" fmla="*/ 2805 h 3382"/>
                <a:gd name="T12" fmla="*/ 679 w 3555"/>
                <a:gd name="T13" fmla="*/ 3382 h 3382"/>
                <a:gd name="T14" fmla="*/ 889 w 3555"/>
                <a:gd name="T15" fmla="*/ 2159 h 3382"/>
                <a:gd name="T16" fmla="*/ 0 w 3555"/>
                <a:gd name="T17" fmla="*/ 1292 h 3382"/>
                <a:gd name="T18" fmla="*/ 1229 w 3555"/>
                <a:gd name="T19" fmla="*/ 1114 h 3382"/>
                <a:gd name="T20" fmla="*/ 1778 w 3555"/>
                <a:gd name="T21" fmla="*/ 0 h 3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55" h="3382">
                  <a:moveTo>
                    <a:pt x="1778" y="0"/>
                  </a:moveTo>
                  <a:lnTo>
                    <a:pt x="2326" y="1114"/>
                  </a:lnTo>
                  <a:lnTo>
                    <a:pt x="3555" y="1292"/>
                  </a:lnTo>
                  <a:lnTo>
                    <a:pt x="2665" y="2159"/>
                  </a:lnTo>
                  <a:lnTo>
                    <a:pt x="2875" y="3382"/>
                  </a:lnTo>
                  <a:lnTo>
                    <a:pt x="1778" y="2805"/>
                  </a:lnTo>
                  <a:lnTo>
                    <a:pt x="679" y="3382"/>
                  </a:lnTo>
                  <a:lnTo>
                    <a:pt x="889" y="2159"/>
                  </a:lnTo>
                  <a:lnTo>
                    <a:pt x="0" y="1292"/>
                  </a:lnTo>
                  <a:lnTo>
                    <a:pt x="1229" y="1114"/>
                  </a:lnTo>
                  <a:lnTo>
                    <a:pt x="1778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367" name="your text goes here"/>
            <p:cNvSpPr txBox="1"/>
            <p:nvPr/>
          </p:nvSpPr>
          <p:spPr>
            <a:xfrm>
              <a:off x="4737809" y="1779658"/>
              <a:ext cx="2947386" cy="27699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200" b="1" dirty="0">
                  <a:solidFill>
                    <a:srgbClr val="0070C0"/>
                  </a:solidFill>
                </a:rPr>
                <a:t>Academic Growth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7115A12-0223-421F-A6FA-509EE4386959}"/>
              </a:ext>
            </a:extLst>
          </p:cNvPr>
          <p:cNvSpPr txBox="1"/>
          <p:nvPr/>
        </p:nvSpPr>
        <p:spPr>
          <a:xfrm>
            <a:off x="1833433" y="1760865"/>
            <a:ext cx="408797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/>
              <a:t>JES School</a:t>
            </a:r>
          </a:p>
          <a:p>
            <a:r>
              <a:rPr lang="en-US" sz="6000" b="1" dirty="0"/>
              <a:t>Goals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BB3467F-7118-4B41-9811-12888B080E9E}"/>
              </a:ext>
            </a:extLst>
          </p:cNvPr>
          <p:cNvSpPr/>
          <p:nvPr/>
        </p:nvSpPr>
        <p:spPr>
          <a:xfrm>
            <a:off x="6514436" y="1493888"/>
            <a:ext cx="364330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0070C0"/>
                </a:solidFill>
              </a:rPr>
              <a:t>MTSS (Multi- Tiered System of Support)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E4A0E7D-6C25-4E9A-B517-184F3FF0FA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5108" y="4646556"/>
            <a:ext cx="8825658" cy="112731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D5BCE26A-C004-4299-8521-3523D8C675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131480"/>
            <a:ext cx="9144000" cy="126320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815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B7F4E-13A0-44EB-85AE-C1C5CCF230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iReady Math - Tiered Grouping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18B68C-777F-47F9-8512-50DF469800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/>
              <a:t>Fall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C90F8FA-DC9E-461C-B98A-0C9ED29CE0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839788" y="3184526"/>
            <a:ext cx="4514929" cy="2336800"/>
          </a:xfr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DFAD8A-3A62-4FF9-BD7C-A87895BD21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n-US" dirty="0"/>
              <a:t>Winter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E2F350C-A328-44FE-A8A2-CEB6C43C70B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355134" y="3184526"/>
            <a:ext cx="4791919" cy="2336800"/>
          </a:xfrm>
        </p:spPr>
      </p:pic>
    </p:spTree>
    <p:extLst>
      <p:ext uri="{BB962C8B-B14F-4D97-AF65-F5344CB8AC3E}">
        <p14:creationId xmlns:p14="http://schemas.microsoft.com/office/powerpoint/2010/main" val="38133163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91F6962-35DC-40CC-B3DD-036214082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Projects</a:t>
            </a:r>
            <a:br>
              <a:rPr lang="en-US" dirty="0"/>
            </a:b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E61A8FE-0BAE-436D-AFEC-458E284934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Academic Growth</a:t>
            </a:r>
          </a:p>
          <a:p>
            <a:r>
              <a:rPr lang="en-US" dirty="0"/>
              <a:t>Playground</a:t>
            </a:r>
          </a:p>
          <a:p>
            <a:r>
              <a:rPr lang="en-US" dirty="0"/>
              <a:t>Beautification</a:t>
            </a:r>
          </a:p>
          <a:p>
            <a:r>
              <a:rPr lang="en-US" dirty="0"/>
              <a:t>$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7947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E331E0-8531-4596-BFEC-C17EA1316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JES After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EF22D9-1596-40D1-B92F-D2B9176A72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3850"/>
            <a:ext cx="10515600" cy="5301842"/>
          </a:xfrm>
        </p:spPr>
        <p:txBody>
          <a:bodyPr/>
          <a:lstStyle/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The after-school program has so many fun and exciting things happening this time of year. </a:t>
            </a:r>
          </a:p>
          <a:p>
            <a:pPr algn="l" rtl="0" fontAlgn="base"/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First Tee Program just helped work with the program for two weeks to help students learn and understand the fundamentals of golf. A big thanks goes to the golf team for all of the help!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February 20,21,26 will be our field trips to Barnes &amp; Noble. The grant provides money for every child in the program to receive some educational books.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We have a well-known baseball player coming in from February 5</a:t>
            </a:r>
            <a:r>
              <a:rPr lang="en-US" sz="1800" b="0" i="0" baseline="3000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th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to the 15</a:t>
            </a:r>
            <a:r>
              <a:rPr lang="en-US" sz="1800" b="0" i="0" baseline="3000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th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to help teach them the fundamentals of baseball/softball.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On March 4</a:t>
            </a:r>
            <a:r>
              <a:rPr lang="en-US" sz="1800" b="0" i="0" baseline="3000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th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through the 15</a:t>
            </a:r>
            <a:r>
              <a:rPr lang="en-US" sz="1800" b="0" i="0" baseline="3000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th  - 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Johnsonville Alumni will be coming to help teach the kids fundamentals of volleyball.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March 16</a:t>
            </a:r>
            <a:r>
              <a:rPr lang="en-US" sz="1800" b="0" i="0" baseline="3000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th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 – The JES After School trip to Wonderworks!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marL="0" indent="0" algn="l" rtl="0" fontAlgn="base">
              <a:buNone/>
            </a:pP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dirty="0">
                <a:solidFill>
                  <a:srgbClr val="000000"/>
                </a:solidFill>
                <a:effectLst/>
                <a:latin typeface="Comic Sans MS" panose="030F0702030302020204" pitchFamily="66" charset="0"/>
              </a:rPr>
              <a:t>This program has many benefits to it. However, the best part of our program is seeing all of the students grow and come out of their shell. </a:t>
            </a:r>
            <a:endParaRPr lang="en-US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0699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2B1C474-388C-45CF-ACE0-8AAEBE555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44" y="777010"/>
            <a:ext cx="10516511" cy="53039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EAA5193-5B50-4727-BDB2-CEBD2CA5B6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707"/>
          <a:stretch/>
        </p:blipFill>
        <p:spPr>
          <a:xfrm>
            <a:off x="837743" y="61501"/>
            <a:ext cx="3228887" cy="29401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9AA53AE-653D-431C-AF3C-77FC4E518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9383" y="1504857"/>
            <a:ext cx="10516511" cy="53039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FB3B6E-1DA1-46A4-B3B6-AE53E7597D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5699" y="317014"/>
            <a:ext cx="6838556" cy="237568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1F11F9-D245-45E3-94B9-B22FB45C5F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0041" y="3001627"/>
            <a:ext cx="2767493" cy="36899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CCD436-C9B1-46AC-B67F-9A33250C03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364" y="3203895"/>
            <a:ext cx="4650297" cy="348772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2877524-E65C-49FC-825D-BB450C9F04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45" y="3102760"/>
            <a:ext cx="2724340" cy="348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82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D61755D0-5562-4A11-BF40-227C0B57E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Curriculum Goals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50585-CA92-EB41-9898-BB8983638AD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89120" y="1935634"/>
            <a:ext cx="6858000" cy="4233672"/>
          </a:xfrm>
        </p:spPr>
        <p:txBody>
          <a:bodyPr/>
          <a:lstStyle/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dirty="0"/>
              <a:t>New Text Book Adoption for ELA- Aligned with State Standards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dirty="0"/>
              <a:t>Math Scores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dirty="0"/>
              <a:t>Small Groups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dirty="0"/>
              <a:t>Tutors within the classroom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dirty="0"/>
              <a:t>Intervention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r>
              <a:rPr lang="en-US" dirty="0"/>
              <a:t>After School Tutoring – 2</a:t>
            </a:r>
            <a:r>
              <a:rPr lang="en-US" baseline="30000" dirty="0"/>
              <a:t>nd</a:t>
            </a:r>
            <a:r>
              <a:rPr lang="en-US" dirty="0"/>
              <a:t> Grade</a:t>
            </a:r>
          </a:p>
          <a:p>
            <a:pPr marL="342900" indent="-342900">
              <a:lnSpc>
                <a:spcPts val="28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6" name="Freeform: Shape 14">
            <a:extLst>
              <a:ext uri="{FF2B5EF4-FFF2-40B4-BE49-F238E27FC236}">
                <a16:creationId xmlns:a16="http://schemas.microsoft.com/office/drawing/2014/main" id="{868E2822-F0BF-D949-B8E2-C5C9D59940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-28576" y="0"/>
            <a:ext cx="3987118" cy="6867328"/>
          </a:xfrm>
          <a:custGeom>
            <a:avLst/>
            <a:gdLst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4367464 w 4367464"/>
              <a:gd name="connsiteY2" fmla="*/ 6858000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0" fmla="*/ 2056998 w 4367464"/>
              <a:gd name="connsiteY0" fmla="*/ 0 h 6858000"/>
              <a:gd name="connsiteX1" fmla="*/ 4367464 w 4367464"/>
              <a:gd name="connsiteY1" fmla="*/ 0 h 6858000"/>
              <a:gd name="connsiteX2" fmla="*/ 3981702 w 4367464"/>
              <a:gd name="connsiteY2" fmla="*/ 6843712 h 6858000"/>
              <a:gd name="connsiteX3" fmla="*/ 2783919 w 4367464"/>
              <a:gd name="connsiteY3" fmla="*/ 6858000 h 6858000"/>
              <a:gd name="connsiteX4" fmla="*/ 2752534 w 4367464"/>
              <a:gd name="connsiteY4" fmla="*/ 6850757 h 6858000"/>
              <a:gd name="connsiteX5" fmla="*/ 0 w 4367464"/>
              <a:gd name="connsiteY5" fmla="*/ 3296654 h 6858000"/>
              <a:gd name="connsiteX6" fmla="*/ 1920467 w 4367464"/>
              <a:gd name="connsiteY6" fmla="*/ 69927 h 6858000"/>
              <a:gd name="connsiteX7" fmla="*/ 2056998 w 4367464"/>
              <a:gd name="connsiteY7" fmla="*/ 0 h 6858000"/>
              <a:gd name="connsiteX0" fmla="*/ 2056998 w 3981702"/>
              <a:gd name="connsiteY0" fmla="*/ 28575 h 6886575"/>
              <a:gd name="connsiteX1" fmla="*/ 3881689 w 3981702"/>
              <a:gd name="connsiteY1" fmla="*/ 0 h 6886575"/>
              <a:gd name="connsiteX2" fmla="*/ 3981702 w 3981702"/>
              <a:gd name="connsiteY2" fmla="*/ 6872287 h 6886575"/>
              <a:gd name="connsiteX3" fmla="*/ 2783919 w 3981702"/>
              <a:gd name="connsiteY3" fmla="*/ 6886575 h 6886575"/>
              <a:gd name="connsiteX4" fmla="*/ 2752534 w 3981702"/>
              <a:gd name="connsiteY4" fmla="*/ 6879332 h 6886575"/>
              <a:gd name="connsiteX5" fmla="*/ 0 w 3981702"/>
              <a:gd name="connsiteY5" fmla="*/ 3325229 h 6886575"/>
              <a:gd name="connsiteX6" fmla="*/ 1920467 w 3981702"/>
              <a:gd name="connsiteY6" fmla="*/ 98502 h 6886575"/>
              <a:gd name="connsiteX7" fmla="*/ 2056998 w 3981702"/>
              <a:gd name="connsiteY7" fmla="*/ 28575 h 6886575"/>
              <a:gd name="connsiteX0" fmla="*/ 2056998 w 3981702"/>
              <a:gd name="connsiteY0" fmla="*/ 14287 h 6872287"/>
              <a:gd name="connsiteX1" fmla="*/ 3967414 w 3981702"/>
              <a:gd name="connsiteY1" fmla="*/ 0 h 6872287"/>
              <a:gd name="connsiteX2" fmla="*/ 3981702 w 3981702"/>
              <a:gd name="connsiteY2" fmla="*/ 6857999 h 6872287"/>
              <a:gd name="connsiteX3" fmla="*/ 2783919 w 3981702"/>
              <a:gd name="connsiteY3" fmla="*/ 6872287 h 6872287"/>
              <a:gd name="connsiteX4" fmla="*/ 2752534 w 3981702"/>
              <a:gd name="connsiteY4" fmla="*/ 6865044 h 6872287"/>
              <a:gd name="connsiteX5" fmla="*/ 0 w 3981702"/>
              <a:gd name="connsiteY5" fmla="*/ 3310941 h 6872287"/>
              <a:gd name="connsiteX6" fmla="*/ 1920467 w 3981702"/>
              <a:gd name="connsiteY6" fmla="*/ 84214 h 6872287"/>
              <a:gd name="connsiteX7" fmla="*/ 2056998 w 3981702"/>
              <a:gd name="connsiteY7" fmla="*/ 14287 h 6872287"/>
              <a:gd name="connsiteX0" fmla="*/ 2056998 w 4039095"/>
              <a:gd name="connsiteY0" fmla="*/ 14287 h 6872287"/>
              <a:gd name="connsiteX1" fmla="*/ 4038852 w 4039095"/>
              <a:gd name="connsiteY1" fmla="*/ 0 h 6872287"/>
              <a:gd name="connsiteX2" fmla="*/ 3981702 w 4039095"/>
              <a:gd name="connsiteY2" fmla="*/ 6857999 h 6872287"/>
              <a:gd name="connsiteX3" fmla="*/ 2783919 w 4039095"/>
              <a:gd name="connsiteY3" fmla="*/ 6872287 h 6872287"/>
              <a:gd name="connsiteX4" fmla="*/ 2752534 w 4039095"/>
              <a:gd name="connsiteY4" fmla="*/ 6865044 h 6872287"/>
              <a:gd name="connsiteX5" fmla="*/ 0 w 4039095"/>
              <a:gd name="connsiteY5" fmla="*/ 3310941 h 6872287"/>
              <a:gd name="connsiteX6" fmla="*/ 1920467 w 4039095"/>
              <a:gd name="connsiteY6" fmla="*/ 84214 h 6872287"/>
              <a:gd name="connsiteX7" fmla="*/ 2056998 w 4039095"/>
              <a:gd name="connsiteY7" fmla="*/ 14287 h 6872287"/>
              <a:gd name="connsiteX0" fmla="*/ 2056998 w 3981702"/>
              <a:gd name="connsiteY0" fmla="*/ 0 h 6858000"/>
              <a:gd name="connsiteX1" fmla="*/ 3953127 w 3981702"/>
              <a:gd name="connsiteY1" fmla="*/ 0 h 6858000"/>
              <a:gd name="connsiteX2" fmla="*/ 3981702 w 3981702"/>
              <a:gd name="connsiteY2" fmla="*/ 6843712 h 6858000"/>
              <a:gd name="connsiteX3" fmla="*/ 2783919 w 3981702"/>
              <a:gd name="connsiteY3" fmla="*/ 6858000 h 6858000"/>
              <a:gd name="connsiteX4" fmla="*/ 2752534 w 3981702"/>
              <a:gd name="connsiteY4" fmla="*/ 6850757 h 6858000"/>
              <a:gd name="connsiteX5" fmla="*/ 0 w 3981702"/>
              <a:gd name="connsiteY5" fmla="*/ 3296654 h 6858000"/>
              <a:gd name="connsiteX6" fmla="*/ 1920467 w 3981702"/>
              <a:gd name="connsiteY6" fmla="*/ 69927 h 6858000"/>
              <a:gd name="connsiteX7" fmla="*/ 2056998 w 3981702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81702" h="6858000">
                <a:moveTo>
                  <a:pt x="2056998" y="0"/>
                </a:moveTo>
                <a:lnTo>
                  <a:pt x="3953127" y="0"/>
                </a:lnTo>
                <a:cubicBezTo>
                  <a:pt x="3957890" y="2286000"/>
                  <a:pt x="3976939" y="4557712"/>
                  <a:pt x="3981702" y="6843712"/>
                </a:cubicBezTo>
                <a:lnTo>
                  <a:pt x="2783919" y="6858000"/>
                </a:lnTo>
                <a:lnTo>
                  <a:pt x="2752534" y="6850757"/>
                </a:lnTo>
                <a:cubicBezTo>
                  <a:pt x="1169639" y="6443496"/>
                  <a:pt x="0" y="5006667"/>
                  <a:pt x="0" y="3296654"/>
                </a:cubicBezTo>
                <a:cubicBezTo>
                  <a:pt x="0" y="1903310"/>
                  <a:pt x="776551" y="691340"/>
                  <a:pt x="1920467" y="69927"/>
                </a:cubicBezTo>
                <a:lnTo>
                  <a:pt x="2056998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" name="Graphic 4" descr="Illustration of a purple book character">
            <a:extLst>
              <a:ext uri="{FF2B5EF4-FFF2-40B4-BE49-F238E27FC236}">
                <a16:creationId xmlns:a16="http://schemas.microsoft.com/office/drawing/2014/main" id="{66D65075-912A-0B45-A895-6C8FA62F34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flipH="1">
            <a:off x="688912" y="2074690"/>
            <a:ext cx="2240025" cy="2708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736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E2AEDF-AB71-40C9-8074-CA6429B4EC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/>
          <a:lstStyle/>
          <a:p>
            <a:r>
              <a:rPr lang="en-US" b="1" dirty="0">
                <a:latin typeface="+mn-lt"/>
              </a:rPr>
              <a:t>iReady Data - JES</a:t>
            </a:r>
          </a:p>
        </p:txBody>
      </p:sp>
    </p:spTree>
    <p:extLst>
      <p:ext uri="{BB962C8B-B14F-4D97-AF65-F5344CB8AC3E}">
        <p14:creationId xmlns:p14="http://schemas.microsoft.com/office/powerpoint/2010/main" val="2284179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E13278-CE03-48E0-926B-CB896CCC6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5475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Fall Diagnostic -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497A9-F792-4057-9B38-388C44EB40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826D8B-EAFD-4E04-A2E4-8698DD27E6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159" y="990600"/>
            <a:ext cx="10943681" cy="5565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353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298D3-804E-42B9-988D-BAF8CC58C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8975"/>
          </a:xfrm>
        </p:spPr>
        <p:txBody>
          <a:bodyPr>
            <a:normAutofit/>
          </a:bodyPr>
          <a:lstStyle/>
          <a:p>
            <a:pPr algn="ctr"/>
            <a:r>
              <a:rPr lang="en-US" sz="3200" dirty="0"/>
              <a:t>Winter Diagnostic - Reading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89837-8FD3-4B27-A446-68607A934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0ECAED2-31DC-4E3F-925C-24D366585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562" y="1054100"/>
            <a:ext cx="10810875" cy="54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096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C05B41B-FD4E-45E2-A7EF-98BDD6A01F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Reading Diagnostic – 5K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5E024D2-83F7-4D0C-BBBE-B9D24B0F7A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3067" y="2043419"/>
            <a:ext cx="9385866" cy="340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0742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5412</TotalTime>
  <Words>310</Words>
  <Application>Microsoft Office PowerPoint</Application>
  <PresentationFormat>Widescreen</PresentationFormat>
  <Paragraphs>51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Comic Sans MS</vt:lpstr>
      <vt:lpstr>Segoe UI</vt:lpstr>
      <vt:lpstr>Office Theme</vt:lpstr>
      <vt:lpstr>Johnsonville Elementary School </vt:lpstr>
      <vt:lpstr>PowerPoint Presentation</vt:lpstr>
      <vt:lpstr>JES After School</vt:lpstr>
      <vt:lpstr>PowerPoint Presentation</vt:lpstr>
      <vt:lpstr>Curriculum Goals</vt:lpstr>
      <vt:lpstr>iReady Data - JES</vt:lpstr>
      <vt:lpstr>Fall Diagnostic - Reading</vt:lpstr>
      <vt:lpstr>Winter Diagnostic - Reading</vt:lpstr>
      <vt:lpstr>Reading Diagnostic – 5K</vt:lpstr>
      <vt:lpstr>Math Diagnostic – 5K</vt:lpstr>
      <vt:lpstr>Reading Diagnostic – 1st Grade</vt:lpstr>
      <vt:lpstr>Math Diagnostic – 1st Grade</vt:lpstr>
      <vt:lpstr>Reading Diagnostic – 2nd Grade</vt:lpstr>
      <vt:lpstr>Math Diagnostic – 2nd Grade</vt:lpstr>
      <vt:lpstr>Reading Diagnostic – 3rd Grade</vt:lpstr>
      <vt:lpstr>Math Diagnostic – 3rd Grade</vt:lpstr>
      <vt:lpstr>Reading Diagnostic – 4th Grade</vt:lpstr>
      <vt:lpstr>Math Diagnostic – 4th Grade</vt:lpstr>
      <vt:lpstr>iReady Reading - Tiered Grouping</vt:lpstr>
      <vt:lpstr>iReady Math - Tiered Grouping</vt:lpstr>
      <vt:lpstr>Projects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Lesley Huggins</dc:creator>
  <cp:lastModifiedBy>Brittany McDaniel</cp:lastModifiedBy>
  <cp:revision>13</cp:revision>
  <dcterms:created xsi:type="dcterms:W3CDTF">2024-01-08T12:49:55Z</dcterms:created>
  <dcterms:modified xsi:type="dcterms:W3CDTF">2024-03-12T11:26:56Z</dcterms:modified>
</cp:coreProperties>
</file>