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4"/>
  </p:sldMasterIdLst>
  <p:handoutMasterIdLst>
    <p:handoutMasterId r:id="rId16"/>
  </p:handoutMasterIdLst>
  <p:sldIdLst>
    <p:sldId id="256" r:id="rId5"/>
    <p:sldId id="268" r:id="rId6"/>
    <p:sldId id="272" r:id="rId7"/>
    <p:sldId id="257" r:id="rId8"/>
    <p:sldId id="271" r:id="rId9"/>
    <p:sldId id="267" r:id="rId10"/>
    <p:sldId id="258" r:id="rId11"/>
    <p:sldId id="261" r:id="rId12"/>
    <p:sldId id="270" r:id="rId13"/>
    <p:sldId id="259" r:id="rId14"/>
    <p:sldId id="269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nna Finch" userId="c6b3b45d-15bb-4d7c-8662-75269e9048e5" providerId="ADAL" clId="{99B368E7-0C08-43FB-91CB-BA4E2B07B58F}"/>
  </pc:docChgLst>
  <pc:docChgLst>
    <pc:chgData name="Donna Finch" userId="c6b3b45d-15bb-4d7c-8662-75269e9048e5" providerId="ADAL" clId="{2A218A8C-7BB3-4AC0-A287-FEEB3B69D62B}"/>
    <pc:docChg chg="addSld modSld">
      <pc:chgData name="Donna Finch" userId="c6b3b45d-15bb-4d7c-8662-75269e9048e5" providerId="ADAL" clId="{2A218A8C-7BB3-4AC0-A287-FEEB3B69D62B}" dt="2023-06-06T13:49:03.262" v="25" actId="20577"/>
      <pc:docMkLst>
        <pc:docMk/>
      </pc:docMkLst>
      <pc:sldChg chg="modSp add">
        <pc:chgData name="Donna Finch" userId="c6b3b45d-15bb-4d7c-8662-75269e9048e5" providerId="ADAL" clId="{2A218A8C-7BB3-4AC0-A287-FEEB3B69D62B}" dt="2023-06-06T13:49:03.262" v="25" actId="20577"/>
        <pc:sldMkLst>
          <pc:docMk/>
          <pc:sldMk cId="625772390" sldId="270"/>
        </pc:sldMkLst>
        <pc:spChg chg="mod">
          <ac:chgData name="Donna Finch" userId="c6b3b45d-15bb-4d7c-8662-75269e9048e5" providerId="ADAL" clId="{2A218A8C-7BB3-4AC0-A287-FEEB3B69D62B}" dt="2023-06-06T13:48:58.674" v="12" actId="20577"/>
          <ac:spMkLst>
            <pc:docMk/>
            <pc:sldMk cId="625772390" sldId="270"/>
            <ac:spMk id="2" creationId="{4C18C56E-8493-4FD2-ACA5-39B5FD333833}"/>
          </ac:spMkLst>
        </pc:spChg>
        <pc:spChg chg="mod">
          <ac:chgData name="Donna Finch" userId="c6b3b45d-15bb-4d7c-8662-75269e9048e5" providerId="ADAL" clId="{2A218A8C-7BB3-4AC0-A287-FEEB3B69D62B}" dt="2023-06-06T13:49:03.262" v="25" actId="20577"/>
          <ac:spMkLst>
            <pc:docMk/>
            <pc:sldMk cId="625772390" sldId="270"/>
            <ac:spMk id="3" creationId="{09185D76-BC3D-4257-A9D4-71A844EA066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4" tIns="46586" rIns="93174" bIns="4658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4" tIns="46586" rIns="93174" bIns="46586" rtlCol="0"/>
          <a:lstStyle>
            <a:lvl1pPr algn="r">
              <a:defRPr sz="1200"/>
            </a:lvl1pPr>
          </a:lstStyle>
          <a:p>
            <a:fld id="{CC50F89D-B988-440E-9A80-78DE3AE96215}" type="datetimeFigureOut">
              <a:rPr lang="en-US" smtClean="0"/>
              <a:t>7/9/2023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4" tIns="46586" rIns="93174" bIns="4658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4" tIns="46586" rIns="93174" bIns="46586" rtlCol="0" anchor="b"/>
          <a:lstStyle>
            <a:lvl1pPr algn="r">
              <a:defRPr sz="1200"/>
            </a:lvl1pPr>
          </a:lstStyle>
          <a:p>
            <a:fld id="{E71DC528-A4D4-4292-9C1C-DCB8C5FB7C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9806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1100A-5111-4E12-B37A-1CF0F9E289B7}" type="datetimeFigureOut">
              <a:rPr lang="en-US" smtClean="0"/>
              <a:t>7/9/2023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1B6CE-237B-4B30-964C-E049890234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040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1100A-5111-4E12-B37A-1CF0F9E289B7}" type="datetimeFigureOut">
              <a:rPr lang="en-US" smtClean="0"/>
              <a:t>7/9/2023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1B6CE-237B-4B30-964C-E049890234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115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1100A-5111-4E12-B37A-1CF0F9E289B7}" type="datetimeFigureOut">
              <a:rPr lang="en-US" smtClean="0"/>
              <a:t>7/9/2023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1B6CE-237B-4B30-964C-E049890234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59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1100A-5111-4E12-B37A-1CF0F9E289B7}" type="datetimeFigureOut">
              <a:rPr lang="en-US" smtClean="0"/>
              <a:t>7/9/2023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1B6CE-237B-4B30-964C-E049890234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968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1100A-5111-4E12-B37A-1CF0F9E289B7}" type="datetimeFigureOut">
              <a:rPr lang="en-US" smtClean="0"/>
              <a:t>7/9/2023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1B6CE-237B-4B30-964C-E049890234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426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1100A-5111-4E12-B37A-1CF0F9E289B7}" type="datetimeFigureOut">
              <a:rPr lang="en-US" smtClean="0"/>
              <a:t>7/9/2023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1B6CE-237B-4B30-964C-E049890234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437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1100A-5111-4E12-B37A-1CF0F9E289B7}" type="datetimeFigureOut">
              <a:rPr lang="en-US" smtClean="0"/>
              <a:t>7/9/2023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1B6CE-237B-4B30-964C-E049890234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323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1100A-5111-4E12-B37A-1CF0F9E289B7}" type="datetimeFigureOut">
              <a:rPr lang="en-US" smtClean="0"/>
              <a:t>7/9/2023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1B6CE-237B-4B30-964C-E049890234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794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1100A-5111-4E12-B37A-1CF0F9E289B7}" type="datetimeFigureOut">
              <a:rPr lang="en-US" smtClean="0"/>
              <a:t>7/9/2023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1B6CE-237B-4B30-964C-E049890234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692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1100A-5111-4E12-B37A-1CF0F9E289B7}" type="datetimeFigureOut">
              <a:rPr lang="en-US" smtClean="0"/>
              <a:t>7/9/2023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1B6CE-237B-4B30-964C-E049890234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293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1100A-5111-4E12-B37A-1CF0F9E289B7}" type="datetimeFigureOut">
              <a:rPr lang="en-US" smtClean="0"/>
              <a:t>7/9/2023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1B6CE-237B-4B30-964C-E049890234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876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1100A-5111-4E12-B37A-1CF0F9E289B7}" type="datetimeFigureOut">
              <a:rPr lang="en-US" smtClean="0"/>
              <a:t>7/9/2023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1B6CE-237B-4B30-964C-E049890234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554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0004"/>
          </a:xfrm>
        </p:spPr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DPES Student Assembly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877" y="1575662"/>
            <a:ext cx="5826349" cy="5034143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1575662"/>
            <a:ext cx="5827734" cy="528233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Vision Statement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DPES Students Will…</a:t>
            </a: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espect</a:t>
            </a: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ntegrity</a:t>
            </a: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elf-Control</a:t>
            </a: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ffort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Mission Statement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Daniel Pratt Elementary is committed to empowering ALL students to grow socially and academically in a positive , nurturing environment that shapes lifelong learners in an ever changing world.</a:t>
            </a:r>
          </a:p>
        </p:txBody>
      </p:sp>
    </p:spTree>
    <p:extLst>
      <p:ext uri="{BB962C8B-B14F-4D97-AF65-F5344CB8AC3E}">
        <p14:creationId xmlns:p14="http://schemas.microsoft.com/office/powerpoint/2010/main" val="28136747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069" y="143692"/>
            <a:ext cx="11131731" cy="953588"/>
          </a:xfrm>
        </p:spPr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Positive Behavior Rewards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734" y="1172392"/>
            <a:ext cx="12079266" cy="568560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Rise Shout Out’s are written by administrators, faculty, and staff when they want to reward a student for doing good things for the school and others.  Students will have their name and action read on morning/afternoon announcements.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RISE Celebrations are held at the end of each nine weeks.  To earn the privilege of going to the Celebration you cannot have any demerits or office referrals. 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Honor Roll Certificates are given out with a prize at the end of each nine weeks.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are some of our school events that students may participate in: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*Dress-up Days     		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*Book Fair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Walk to School Day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*Red Ribbon Week			*See you at the Pole 			*Boo Grams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*Career Week				*Special Snack Days			*Christmas Parties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*Read Across America Week		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*4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-6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Dance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*Valentines Parties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*Friendsgiving			*Fun Fridays				*Rock the School Day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*Beach Day				*Field Days				*End-of-Year Parties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069" y="143692"/>
            <a:ext cx="2317932" cy="1028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1769" y="143692"/>
            <a:ext cx="2317932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2111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D1733-C7C2-482E-BCD0-54C022531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B54A8-CD79-464E-8932-3A93E2544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2336801"/>
            <a:ext cx="11925300" cy="5908356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School safety is very important.  Following the rules keeps everyone safer.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Be respectful!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Safety drills once each month.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Stay very quiet throughout the entire drill.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Follow all directions.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Smiley faces above the doors are our “Safe Places” outside of the classroom.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Wash your hands regularly or use the hand-sanitizer machines.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Great hallway behavior is crucial. 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Walk in a single file line on the purple arrows at all times.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Don’t turn around to talk to the person behind you.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5297FB7-5348-4FAB-A516-891D7D9BAF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300" y="220028"/>
            <a:ext cx="10172700" cy="1862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342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87890" y="91440"/>
            <a:ext cx="11862148" cy="836023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Arrival Information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87890" y="770709"/>
            <a:ext cx="11862148" cy="595576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Morning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Help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benches on the Red Hallway are there if you need to take a break in the mornings.  Mrs. Finch may ask you to sit on a bench, but that does not mean you are in trouble.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nurses’ office is on the Red Hallway. You may wait for the nurse in the mornings on the benches in the Red Hallway. 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may let Mrs. Finch know if you left something on the bus.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call the transportation department to ask them for help.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may let Mrs. Finch know if you forgot something at home.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let you use the front office phone to call home.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Mrs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Finch stands in the center of the Red Hallway every morning.  She is there to help you. You may come up to her anytime.  </a:t>
            </a:r>
          </a:p>
          <a:p>
            <a:pPr marL="0" indent="0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Morning Behavior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talking in the hallways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Walk on the purple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arrows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Keep the hallway lines straight and quiet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Remember to obey all of the supervision teachers every morning. 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may bring your own water bottle to school.  You can fill it up at the                                                         water fountain stations. You may also purchase a DPES water                                                    bottle for $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10.00.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Great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morning behavior earns the school a green gumball for the day!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2744" y="4219303"/>
            <a:ext cx="3309256" cy="250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340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006" y="222070"/>
            <a:ext cx="11144794" cy="888274"/>
          </a:xfrm>
        </p:spPr>
        <p:txBody>
          <a:bodyPr/>
          <a:lstStyle/>
          <a:p>
            <a:r>
              <a:rPr lang="en-US" dirty="0" smtClean="0"/>
              <a:t>Arrival Directions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0112369"/>
              </p:ext>
            </p:extLst>
          </p:nvPr>
        </p:nvGraphicFramePr>
        <p:xfrm>
          <a:off x="391886" y="1110345"/>
          <a:ext cx="11429999" cy="5552251"/>
        </p:xfrm>
        <a:graphic>
          <a:graphicData uri="http://schemas.openxmlformats.org/drawingml/2006/table">
            <a:tbl>
              <a:tblPr firstRow="1" firstCol="1" bandRow="1"/>
              <a:tblGrid>
                <a:gridCol w="1171560">
                  <a:extLst>
                    <a:ext uri="{9D8B030D-6E8A-4147-A177-3AD203B41FA5}">
                      <a16:colId xmlns:a16="http://schemas.microsoft.com/office/drawing/2014/main" val="2637243613"/>
                    </a:ext>
                  </a:extLst>
                </a:gridCol>
                <a:gridCol w="1176588">
                  <a:extLst>
                    <a:ext uri="{9D8B030D-6E8A-4147-A177-3AD203B41FA5}">
                      <a16:colId xmlns:a16="http://schemas.microsoft.com/office/drawing/2014/main" val="3479721782"/>
                    </a:ext>
                  </a:extLst>
                </a:gridCol>
                <a:gridCol w="4344325">
                  <a:extLst>
                    <a:ext uri="{9D8B030D-6E8A-4147-A177-3AD203B41FA5}">
                      <a16:colId xmlns:a16="http://schemas.microsoft.com/office/drawing/2014/main" val="142634541"/>
                    </a:ext>
                  </a:extLst>
                </a:gridCol>
                <a:gridCol w="4737526">
                  <a:extLst>
                    <a:ext uri="{9D8B030D-6E8A-4147-A177-3AD203B41FA5}">
                      <a16:colId xmlns:a16="http://schemas.microsoft.com/office/drawing/2014/main" val="2312450290"/>
                    </a:ext>
                  </a:extLst>
                </a:gridCol>
              </a:tblGrid>
              <a:tr h="6031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Students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Times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Student Directions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Parent Directions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217776"/>
                  </a:ext>
                </a:extLst>
              </a:tr>
              <a:tr h="12062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Walkers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7:10-7:55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*Enter through Red Hall Front Doors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*Go directly to breakfast (Optional)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*Wait in classroom hallway until 7:45 bell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N/A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0418166"/>
                  </a:ext>
                </a:extLst>
              </a:tr>
              <a:tr h="129080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Carpool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7:10-7:55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*Enter through Red Hall Front Doors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*Go directly to breakfast (Optional)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*Wait in classroom hallway until 7:45 bell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*No student drop-offs in the parking, before the doors open or after they close.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*After 7:55, walk student to the front office to check-in.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7323276"/>
                  </a:ext>
                </a:extLst>
              </a:tr>
              <a:tr h="12062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7:15-7:45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*Enter through Yellow Hall Side Doors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*Follow breakfast schedule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*Dismiss to classroom at the 7:45 bell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N/A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4961037"/>
                  </a:ext>
                </a:extLst>
              </a:tr>
              <a:tr h="12062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Daycare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7:15-7:45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*Enter through Yellow Hall Side Doors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*Go directly to breakfast (Optional)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*Wait in classroom hallway until 7:45 bell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N/A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71266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6968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572" y="182880"/>
            <a:ext cx="10016034" cy="901337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Morning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312" y="1084217"/>
            <a:ext cx="11854454" cy="565478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Snack Shack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Snack Shack is located on the Red Hallway near to the lunchroom.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Students: Buy your snacks before you go to class. Please bring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exact change or small bills.  We cannot break $20.00 bills or above.</a:t>
            </a:r>
          </a:p>
          <a:p>
            <a:pPr marL="0" indent="0"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Restrooms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the Red Hallway restrooms ONLY when you get to school between 7:15 and 8:00.  You do not have to ask for permission.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Bus Students: Do not use any other student restroom before 8:00.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Breakfast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Breakfast is free!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Eating breakfast gives you a better start to your day.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Breakfast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in the lunchroom. 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1164" y="286016"/>
            <a:ext cx="2843602" cy="2417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056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383" y="365126"/>
            <a:ext cx="11066417" cy="65377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Breakfast Schedule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4424439"/>
              </p:ext>
            </p:extLst>
          </p:nvPr>
        </p:nvGraphicFramePr>
        <p:xfrm>
          <a:off x="457200" y="1306286"/>
          <a:ext cx="11181806" cy="5355770"/>
        </p:xfrm>
        <a:graphic>
          <a:graphicData uri="http://schemas.openxmlformats.org/drawingml/2006/table">
            <a:tbl>
              <a:tblPr firstRow="1" firstCol="1" bandRow="1"/>
              <a:tblGrid>
                <a:gridCol w="1942995">
                  <a:extLst>
                    <a:ext uri="{9D8B030D-6E8A-4147-A177-3AD203B41FA5}">
                      <a16:colId xmlns:a16="http://schemas.microsoft.com/office/drawing/2014/main" val="2462371692"/>
                    </a:ext>
                  </a:extLst>
                </a:gridCol>
                <a:gridCol w="9238811">
                  <a:extLst>
                    <a:ext uri="{9D8B030D-6E8A-4147-A177-3AD203B41FA5}">
                      <a16:colId xmlns:a16="http://schemas.microsoft.com/office/drawing/2014/main" val="1030295969"/>
                    </a:ext>
                  </a:extLst>
                </a:gridCol>
              </a:tblGrid>
              <a:tr h="53557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Start Times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Students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061262"/>
                  </a:ext>
                </a:extLst>
              </a:tr>
              <a:tr h="53557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7:10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Carpool, Daycare, and Walkers enter lunchroom on arrival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1317875"/>
                  </a:ext>
                </a:extLst>
              </a:tr>
              <a:tr h="53557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7:15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Bus Riders: 1</a:t>
                      </a:r>
                      <a:r>
                        <a:rPr lang="en-US" sz="2000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&amp; 2</a:t>
                      </a:r>
                      <a:r>
                        <a:rPr lang="en-US" sz="2000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nd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Grades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2157138"/>
                  </a:ext>
                </a:extLst>
              </a:tr>
              <a:tr h="53557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7:20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Bus Riders: 6</a:t>
                      </a:r>
                      <a:r>
                        <a:rPr lang="en-US" sz="2000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Grade Boys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7153986"/>
                  </a:ext>
                </a:extLst>
              </a:tr>
              <a:tr h="53557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7:25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Bus Riders: 3</a:t>
                      </a:r>
                      <a:r>
                        <a:rPr lang="en-US" sz="2000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rd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&amp; 4</a:t>
                      </a:r>
                      <a:r>
                        <a:rPr lang="en-US" sz="2000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Grades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4091436"/>
                  </a:ext>
                </a:extLst>
              </a:tr>
              <a:tr h="53557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7:30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Bus Riders: 5</a:t>
                      </a:r>
                      <a:r>
                        <a:rPr lang="en-US" sz="2000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Grade Girls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7087000"/>
                  </a:ext>
                </a:extLst>
              </a:tr>
              <a:tr h="53557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7:35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Bus Riders: 5</a:t>
                      </a:r>
                      <a:r>
                        <a:rPr lang="en-US" sz="2000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Grade Boys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4586451"/>
                  </a:ext>
                </a:extLst>
              </a:tr>
              <a:tr h="53557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7:40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Bus Riders: 6</a:t>
                      </a:r>
                      <a:r>
                        <a:rPr lang="en-US" sz="2000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Grade Girls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46153"/>
                  </a:ext>
                </a:extLst>
              </a:tr>
              <a:tr h="53557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7:10-7:55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Baker &amp; Ramspeck students enter lunchroom based on teacher/aides discretion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2249037"/>
                  </a:ext>
                </a:extLst>
              </a:tr>
              <a:tr h="53557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7:55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Students who arrive after 7:55 may pick up a grab and go breakfast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7500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8967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34" y="117566"/>
            <a:ext cx="11241066" cy="50945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Dismissal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27017"/>
            <a:ext cx="12192000" cy="6439989"/>
          </a:xfrm>
        </p:spPr>
        <p:txBody>
          <a:bodyPr>
            <a:no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Mrs. Walker will announce when to dismiss school each day.  Listen carefully to all afternoon announcements so you will not miss your ride, and keep the lines straight and quiet.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 Riders: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Stay on the sidewalk and stay in your lane.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 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not cross the yellow line or the white dotted lines until you reach your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Stay quiet in the hallways and listen for your name.</a:t>
            </a:r>
          </a:p>
          <a:p>
            <a:pPr lvl="2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-3</a:t>
            </a:r>
            <a:r>
              <a:rPr lang="en-US" sz="1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Green Hall</a:t>
            </a:r>
          </a:p>
          <a:p>
            <a:pPr lvl="2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-6</a:t>
            </a:r>
            <a:r>
              <a:rPr lang="en-US" sz="1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Blue Hall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Riders: </a:t>
            </a: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Load: Go directly to buses at the side of the building near the gym.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Load: Go to the gym.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Obey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 supervising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teachers &amp; bus driver. 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Walkers:  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parent must walk with you if you go through the Tara Street Gate.  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 the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supervisor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crosswalk if your parent parks on Tara Street.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Stay on the sidewalks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YMCA: Stay quiet in the hallways and go to the gym.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IMPORTANT:  Do not choose a different dismissal other than the one approved through your teacher. 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1748" y="1267097"/>
            <a:ext cx="2873829" cy="4820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537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34" y="195943"/>
            <a:ext cx="11241066" cy="613955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Behavior Expectations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734" y="809898"/>
            <a:ext cx="11839780" cy="573459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Classroom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respectful to all of your teachers and Daniel Pratt employees.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Never Stop Working! 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you finish early start on homework or classwork you still need to finish. 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 a book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must do all you can to complete your work.  You are expected to TRY on every assignment.  Your effort matters!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Come to school every day unless you are sick.  We love it when you are here, and great attendance helps you perform better in school.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Office Referrals: Teachers work hard to teach you.  They turn in office referrals to the assistant principals when students will not follow the rules.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Daniel Pratt faculty or staff member may write                                                                           demerits to students who do not following the rules.   </a:t>
            </a:r>
          </a:p>
          <a:p>
            <a:pPr marL="0" indent="0"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Lunch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go through the line once.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Remain seated and no horse-playing.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shouting or loud talking is allowed.</a:t>
            </a:r>
          </a:p>
          <a:p>
            <a:endParaRPr lang="en-US" sz="2400" dirty="0"/>
          </a:p>
          <a:p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8549" y="4009938"/>
            <a:ext cx="5473337" cy="2390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267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208" y="365125"/>
            <a:ext cx="11253592" cy="732155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Behavior 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208" y="1097281"/>
            <a:ext cx="11962356" cy="557783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Restrooms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1">
              <a:spcBef>
                <a:spcPts val="1000"/>
              </a:spcBef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Flush toilets</a:t>
            </a:r>
          </a:p>
          <a:p>
            <a:pPr marL="228600" lvl="1">
              <a:spcBef>
                <a:spcPts val="1000"/>
              </a:spcBef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Put trash in garbage cans</a:t>
            </a:r>
          </a:p>
          <a:p>
            <a:pPr marL="228600" lvl="1">
              <a:spcBef>
                <a:spcPts val="1000"/>
              </a:spcBef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Wash hands</a:t>
            </a:r>
          </a:p>
          <a:p>
            <a:pPr marL="228600" lvl="1">
              <a:spcBef>
                <a:spcPts val="1000"/>
              </a:spcBef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one paper towel at a time. Two pumps only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playing around! Handle your business and                                                                                 leave the restroom.</a:t>
            </a:r>
          </a:p>
          <a:p>
            <a:pPr marL="228600" lvl="1">
              <a:spcBef>
                <a:spcPts val="1000"/>
              </a:spcBef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Take pride in your school! </a:t>
            </a:r>
          </a:p>
          <a:p>
            <a:pPr marL="228600" lvl="1">
              <a:spcBef>
                <a:spcPts val="1000"/>
              </a:spcBef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not enter a restroom if the closed sign is in front</a:t>
            </a:r>
          </a:p>
          <a:p>
            <a:pPr marL="0" lvl="1" indent="0">
              <a:spcBef>
                <a:spcPts val="1000"/>
              </a:spcBef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of the restroom door. </a:t>
            </a:r>
          </a:p>
          <a:p>
            <a:pPr marL="0" lvl="1" indent="0">
              <a:spcBef>
                <a:spcPts val="1000"/>
              </a:spcBef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Hallways </a:t>
            </a:r>
          </a:p>
          <a:p>
            <a:pPr marL="342900" lvl="1" indent="-342900">
              <a:spcBef>
                <a:spcPts val="1000"/>
              </a:spcBef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students are expected to walk on the tiles with                                                                   the purple arrows at all times.</a:t>
            </a:r>
          </a:p>
          <a:p>
            <a:pPr marL="342900" lvl="1" indent="-342900">
              <a:spcBef>
                <a:spcPts val="1000"/>
              </a:spcBef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Lines should always be straight and quiet.</a:t>
            </a:r>
          </a:p>
          <a:p>
            <a:pPr marL="342900" lvl="1" indent="-342900">
              <a:spcBef>
                <a:spcPts val="1000"/>
              </a:spcBef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do not walk side-by-side with a friend.</a:t>
            </a:r>
          </a:p>
          <a:p>
            <a:pPr marL="0" lvl="1" indent="0">
              <a:spcBef>
                <a:spcPts val="1000"/>
              </a:spcBef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7700" y="1193800"/>
            <a:ext cx="4552950" cy="5481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426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8C56E-8493-4FD2-ACA5-39B5FD333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1783" y="534943"/>
            <a:ext cx="10217332" cy="1325563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Brain Breaks</a:t>
            </a:r>
          </a:p>
        </p:txBody>
      </p:sp>
      <p:pic>
        <p:nvPicPr>
          <p:cNvPr id="4098" name="Picture 2" descr="How Does Recess Help Students? | CCEI A StraighterLine Company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4856" y="365125"/>
            <a:ext cx="5839097" cy="6349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6755" y="1860507"/>
            <a:ext cx="604810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*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Pick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 your trash before entering the building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*Play nice.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*Mind your teacher when it is time to go back to class. 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*Brain Breaks can be taken away for poor behavior.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772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97537c3-8c09-4857-9774-db7ac002558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FB55E8BC1E0A4E8D4DB6D69AFBD904" ma:contentTypeVersion="11" ma:contentTypeDescription="Create a new document." ma:contentTypeScope="" ma:versionID="1c5c5ac876a401b0a3aa086902881dbc">
  <xsd:schema xmlns:xsd="http://www.w3.org/2001/XMLSchema" xmlns:xs="http://www.w3.org/2001/XMLSchema" xmlns:p="http://schemas.microsoft.com/office/2006/metadata/properties" xmlns:ns3="997537c3-8c09-4857-9774-db7ac0025588" targetNamespace="http://schemas.microsoft.com/office/2006/metadata/properties" ma:root="true" ma:fieldsID="3d5c7168f45687d41f662d7ef40d0b10" ns3:_="">
    <xsd:import namespace="997537c3-8c09-4857-9774-db7ac002558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7537c3-8c09-4857-9774-db7ac00255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E009800-FF03-4B8E-BF69-828C06D80F5E}">
  <ds:schemaRefs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997537c3-8c09-4857-9774-db7ac0025588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19BDD48-735F-4737-BA9C-61FD253218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97537c3-8c09-4857-9774-db7ac00255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0CB824D-7CAF-4EE2-811E-5EA3C41734E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1156</TotalTime>
  <Words>1401</Words>
  <Application>Microsoft Office PowerPoint</Application>
  <PresentationFormat>Widescreen</PresentationFormat>
  <Paragraphs>166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Office Theme</vt:lpstr>
      <vt:lpstr>DPES Student Assembly</vt:lpstr>
      <vt:lpstr>Arrival Information</vt:lpstr>
      <vt:lpstr>Arrival Directions</vt:lpstr>
      <vt:lpstr>Morning Information</vt:lpstr>
      <vt:lpstr>Breakfast Schedule</vt:lpstr>
      <vt:lpstr>Dismissal Information</vt:lpstr>
      <vt:lpstr>Behavior Expectations </vt:lpstr>
      <vt:lpstr>Behavior Expectations</vt:lpstr>
      <vt:lpstr>Brain Breaks</vt:lpstr>
      <vt:lpstr>Positive Behavior Rewards</vt:lpstr>
      <vt:lpstr>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DPES Student Assembly</dc:title>
  <dc:creator>Donna Finch</dc:creator>
  <cp:lastModifiedBy>Donna Finch</cp:lastModifiedBy>
  <cp:revision>94</cp:revision>
  <cp:lastPrinted>2019-07-19T19:21:59Z</cp:lastPrinted>
  <dcterms:created xsi:type="dcterms:W3CDTF">2018-08-03T21:29:39Z</dcterms:created>
  <dcterms:modified xsi:type="dcterms:W3CDTF">2023-07-10T02:14:26Z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0x0101001DFB55E8BC1E0A4E8D4DB6D69AFBD904</vt:lpwstr>
  </property>
</Properties>
</file>